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9"/>
  </p:notesMasterIdLst>
  <p:handoutMasterIdLst>
    <p:handoutMasterId r:id="rId10"/>
  </p:handoutMasterIdLst>
  <p:sldIdLst>
    <p:sldId id="446" r:id="rId2"/>
    <p:sldId id="447" r:id="rId3"/>
    <p:sldId id="449" r:id="rId4"/>
    <p:sldId id="450" r:id="rId5"/>
    <p:sldId id="451" r:id="rId6"/>
    <p:sldId id="454" r:id="rId7"/>
    <p:sldId id="453" r:id="rId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6D67594D-F7C6-4D99-9301-9B8DF2344B95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8576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5320C193-061D-4710-B3F9-6E03C35A3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40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260" cy="470705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617" y="0"/>
            <a:ext cx="3077259" cy="470705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00BEA8D0-1C13-457D-B53A-BDAF997708F6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769" y="4518123"/>
            <a:ext cx="5682939" cy="3696793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1"/>
            <a:ext cx="3077260" cy="47070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617" y="8917771"/>
            <a:ext cx="3077259" cy="470705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7985FB7A-087B-4A2F-8683-35DDA08C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7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08AF6-76B9-4527-A6F1-CB0043F1D7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60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08AF6-76B9-4527-A6F1-CB0043F1D7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1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08AF6-76B9-4527-A6F1-CB0043F1D7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56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08AF6-76B9-4527-A6F1-CB0043F1D7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08AF6-76B9-4527-A6F1-CB0043F1D7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93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4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0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E328-6AFF-436B-881F-213D56084544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2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0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51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5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4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5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37674-C1BA-4107-9B06-6D4CAC3A3DF5}" type="datetimeFigureOut">
              <a:rPr lang="en-US" smtClean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9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" y="-11113"/>
            <a:ext cx="6022428" cy="6127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altLang="en-US" sz="3600" dirty="0" smtClean="0"/>
              <a:t>Algebra 2 Thursday 5-7-15</a:t>
            </a: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85" y="0"/>
            <a:ext cx="4626228" cy="66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558848" y="584350"/>
            <a:ext cx="5546501" cy="1190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Today</a:t>
            </a:r>
            <a:r>
              <a:rPr lang="en-US" sz="1800" b="1" dirty="0">
                <a:solidFill>
                  <a:schemeClr val="accent6"/>
                </a:solidFill>
              </a:rPr>
              <a:t>, we will be able to…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 smtClean="0"/>
              <a:t>Solve rational inequalities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We </a:t>
            </a:r>
            <a:r>
              <a:rPr lang="en-US" sz="1800" b="1" dirty="0">
                <a:solidFill>
                  <a:schemeClr val="accent6"/>
                </a:solidFill>
              </a:rPr>
              <a:t>will show we can do this by…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 smtClean="0"/>
              <a:t>Asking and answering questions</a:t>
            </a:r>
          </a:p>
          <a:p>
            <a:r>
              <a:rPr lang="en-US" sz="1800" dirty="0" smtClean="0"/>
              <a:t>Completing guided practice problems</a:t>
            </a:r>
          </a:p>
          <a:p>
            <a:r>
              <a:rPr lang="en-US" sz="1800" dirty="0" smtClean="0"/>
              <a:t>Completing the book work assignment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6"/>
                </a:solidFill>
              </a:rPr>
              <a:t>To </a:t>
            </a:r>
            <a:r>
              <a:rPr lang="en-US" sz="1800" b="1" dirty="0">
                <a:solidFill>
                  <a:schemeClr val="accent6"/>
                </a:solidFill>
              </a:rPr>
              <a:t>know how well we are learning this, we will look for…</a:t>
            </a:r>
            <a:endParaRPr lang="en-US" sz="1800" dirty="0">
              <a:solidFill>
                <a:schemeClr val="accent6"/>
              </a:solidFill>
            </a:endParaRPr>
          </a:p>
          <a:p>
            <a:r>
              <a:rPr lang="en-US" sz="1800" dirty="0"/>
              <a:t>Correct answers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5"/>
                </a:solidFill>
              </a:rPr>
              <a:t>It is important for us to learn this (or be able to do this) because....</a:t>
            </a:r>
            <a:r>
              <a:rPr lang="en-US" sz="1800" b="1" dirty="0"/>
              <a:t> 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The concepts in Chapter 8 will help prepare students for </a:t>
            </a:r>
            <a:r>
              <a:rPr lang="en-US" sz="1800" dirty="0" err="1" smtClean="0"/>
              <a:t>Precalculus</a:t>
            </a:r>
            <a:r>
              <a:rPr lang="en-US" sz="1800" dirty="0"/>
              <a:t>.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Tomorrow we will…</a:t>
            </a:r>
          </a:p>
          <a:p>
            <a:r>
              <a:rPr lang="en-US" sz="1800" dirty="0" smtClean="0"/>
              <a:t>Review sections 8.1, 8.2, 8.6</a:t>
            </a:r>
          </a:p>
        </p:txBody>
      </p:sp>
      <p:sp>
        <p:nvSpPr>
          <p:cNvPr id="9" name="Rectangle 8"/>
          <p:cNvSpPr/>
          <p:nvPr/>
        </p:nvSpPr>
        <p:spPr>
          <a:xfrm>
            <a:off x="115706" y="503120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Yesterday we practiced…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 smtClean="0"/>
              <a:t>Adding and subtracting rational expressions; and simplifying complex fractions that include addition/subtraction.</a:t>
            </a:r>
            <a:endParaRPr lang="en-US" sz="20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15706" y="738898"/>
            <a:ext cx="6218258" cy="38330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sz="3000" b="1" dirty="0" smtClean="0">
                <a:solidFill>
                  <a:srgbClr val="FF0000"/>
                </a:solidFill>
              </a:rPr>
              <a:t>Check in/Discuss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altLang="en-US" b="1" dirty="0">
                <a:solidFill>
                  <a:schemeClr val="accent5"/>
                </a:solidFill>
              </a:rPr>
              <a:t>Discussion/Notes/Guided Practice</a:t>
            </a:r>
          </a:p>
          <a:p>
            <a:pPr marL="0" indent="0">
              <a:buNone/>
            </a:pPr>
            <a:r>
              <a:rPr lang="en-US" sz="2400" b="1" dirty="0" smtClean="0"/>
              <a:t>8.6 – Solving Inequalities (part 2)</a:t>
            </a:r>
            <a:endParaRPr lang="en-US" sz="2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3000" b="1" dirty="0" smtClean="0">
                <a:solidFill>
                  <a:schemeClr val="accent6"/>
                </a:solidFill>
              </a:rPr>
              <a:t>Assignment </a:t>
            </a:r>
          </a:p>
          <a:p>
            <a:pPr marL="0" indent="0">
              <a:buNone/>
            </a:pPr>
            <a:r>
              <a:rPr lang="en-US" altLang="en-US" sz="3000" b="1" dirty="0" smtClean="0">
                <a:solidFill>
                  <a:schemeClr val="accent6"/>
                </a:solidFill>
              </a:rPr>
              <a:t>8.6 Solving Inequalities Practice WS</a:t>
            </a:r>
          </a:p>
        </p:txBody>
      </p:sp>
    </p:spTree>
    <p:extLst>
      <p:ext uri="{BB962C8B-B14F-4D97-AF65-F5344CB8AC3E}">
        <p14:creationId xmlns:p14="http://schemas.microsoft.com/office/powerpoint/2010/main" val="223534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480" t="20042" r="61089" b="31744"/>
          <a:stretch/>
        </p:blipFill>
        <p:spPr>
          <a:xfrm>
            <a:off x="-1" y="751032"/>
            <a:ext cx="7326105" cy="530521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73087" y="37929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WARM-UPS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480" t="73905" r="81042" b="6950"/>
          <a:stretch/>
        </p:blipFill>
        <p:spPr>
          <a:xfrm>
            <a:off x="7751180" y="1082817"/>
            <a:ext cx="4015484" cy="24729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28883" t="83454" r="50039" b="6950"/>
          <a:stretch/>
        </p:blipFill>
        <p:spPr>
          <a:xfrm>
            <a:off x="8390474" y="3702769"/>
            <a:ext cx="4401046" cy="1126434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7566991" y="751032"/>
            <a:ext cx="39757" cy="6106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73087" y="3140765"/>
            <a:ext cx="1277417" cy="41497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1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4818" y="304800"/>
            <a:ext cx="74494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 Steps to solving Rational Inequalities: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02276" y="1609859"/>
            <a:ext cx="106379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State the excluded values.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Solve the related equation.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smtClean="0"/>
              <a:t>Use the values determined in Steps 1 and 2 to divide a number line into intervals.</a:t>
            </a:r>
          </a:p>
          <a:p>
            <a:pPr marL="342900" indent="-342900">
              <a:buAutoNum type="arabicPeriod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Test a value in each interval to determine which intervals contain values that satisfy the original inequality.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158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2"/>
                </a:solidFill>
              </a:rPr>
              <a:t>Example #5A:  Solve a Rational Inequality</a:t>
            </a:r>
            <a:endParaRPr lang="en-US" sz="3200" dirty="0">
              <a:solidFill>
                <a:schemeClr val="accent2"/>
              </a:solidFill>
            </a:endParaRPr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438" y="104705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7329" y="957094"/>
            <a:ext cx="5012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Solve each equation. Check your answers.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6366" y="1670197"/>
                <a:ext cx="1992469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66" y="1670197"/>
                <a:ext cx="1992469" cy="80945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685800" y="2709333"/>
            <a:ext cx="16934" cy="321735"/>
          </a:xfrm>
          <a:custGeom>
            <a:avLst/>
            <a:gdLst/>
            <a:ahLst/>
            <a:cxnLst/>
            <a:rect l="0" t="0" r="0" b="0"/>
            <a:pathLst>
              <a:path w="16934" h="321735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35467"/>
                </a:lnTo>
                <a:lnTo>
                  <a:pt x="8467" y="160867"/>
                </a:lnTo>
                <a:lnTo>
                  <a:pt x="0" y="194734"/>
                </a:lnTo>
                <a:lnTo>
                  <a:pt x="0" y="220134"/>
                </a:lnTo>
                <a:lnTo>
                  <a:pt x="0" y="245534"/>
                </a:lnTo>
                <a:lnTo>
                  <a:pt x="0" y="262467"/>
                </a:lnTo>
                <a:lnTo>
                  <a:pt x="0" y="279400"/>
                </a:lnTo>
                <a:lnTo>
                  <a:pt x="0" y="296334"/>
                </a:lnTo>
                <a:lnTo>
                  <a:pt x="8467" y="304800"/>
                </a:lnTo>
                <a:lnTo>
                  <a:pt x="8467" y="313267"/>
                </a:lnTo>
                <a:lnTo>
                  <a:pt x="8467" y="321734"/>
                </a:lnTo>
                <a:lnTo>
                  <a:pt x="8467" y="321734"/>
                </a:lnTo>
                <a:lnTo>
                  <a:pt x="8467" y="321734"/>
                </a:lnTo>
                <a:lnTo>
                  <a:pt x="16933" y="321734"/>
                </a:lnTo>
                <a:lnTo>
                  <a:pt x="16933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46667" y="3005667"/>
            <a:ext cx="33867" cy="8467"/>
          </a:xfrm>
          <a:custGeom>
            <a:avLst/>
            <a:gdLst/>
            <a:ahLst/>
            <a:cxnLst/>
            <a:rect l="0" t="0" r="0" b="0"/>
            <a:pathLst>
              <a:path w="33867" h="8467">
                <a:moveTo>
                  <a:pt x="0" y="0"/>
                </a:move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33866" y="84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270000" y="2717800"/>
            <a:ext cx="160868" cy="270934"/>
          </a:xfrm>
          <a:custGeom>
            <a:avLst/>
            <a:gdLst/>
            <a:ahLst/>
            <a:cxnLst/>
            <a:rect l="0" t="0" r="0" b="0"/>
            <a:pathLst>
              <a:path w="160868" h="270934">
                <a:moveTo>
                  <a:pt x="118533" y="118533"/>
                </a:moveTo>
                <a:lnTo>
                  <a:pt x="118533" y="118533"/>
                </a:lnTo>
                <a:lnTo>
                  <a:pt x="118533" y="127000"/>
                </a:lnTo>
                <a:lnTo>
                  <a:pt x="118533" y="127000"/>
                </a:lnTo>
                <a:lnTo>
                  <a:pt x="118533" y="118533"/>
                </a:lnTo>
                <a:lnTo>
                  <a:pt x="118533" y="118533"/>
                </a:lnTo>
                <a:lnTo>
                  <a:pt x="118533" y="110067"/>
                </a:lnTo>
                <a:lnTo>
                  <a:pt x="127000" y="101600"/>
                </a:lnTo>
                <a:lnTo>
                  <a:pt x="127000" y="93133"/>
                </a:lnTo>
                <a:lnTo>
                  <a:pt x="127000" y="76200"/>
                </a:lnTo>
                <a:lnTo>
                  <a:pt x="135467" y="67733"/>
                </a:lnTo>
                <a:lnTo>
                  <a:pt x="127000" y="50800"/>
                </a:lnTo>
                <a:lnTo>
                  <a:pt x="127000" y="33867"/>
                </a:lnTo>
                <a:lnTo>
                  <a:pt x="118533" y="16933"/>
                </a:lnTo>
                <a:lnTo>
                  <a:pt x="110067" y="8467"/>
                </a:lnTo>
                <a:lnTo>
                  <a:pt x="101600" y="0"/>
                </a:lnTo>
                <a:lnTo>
                  <a:pt x="93133" y="0"/>
                </a:lnTo>
                <a:lnTo>
                  <a:pt x="76200" y="8467"/>
                </a:lnTo>
                <a:lnTo>
                  <a:pt x="59267" y="25400"/>
                </a:lnTo>
                <a:lnTo>
                  <a:pt x="50800" y="42333"/>
                </a:lnTo>
                <a:lnTo>
                  <a:pt x="33867" y="67733"/>
                </a:lnTo>
                <a:lnTo>
                  <a:pt x="16933" y="93133"/>
                </a:lnTo>
                <a:lnTo>
                  <a:pt x="8467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3"/>
                </a:lnTo>
                <a:lnTo>
                  <a:pt x="8467" y="228600"/>
                </a:lnTo>
                <a:lnTo>
                  <a:pt x="16933" y="245533"/>
                </a:lnTo>
                <a:lnTo>
                  <a:pt x="25400" y="245533"/>
                </a:lnTo>
                <a:lnTo>
                  <a:pt x="42333" y="245533"/>
                </a:lnTo>
                <a:lnTo>
                  <a:pt x="50800" y="245533"/>
                </a:lnTo>
                <a:lnTo>
                  <a:pt x="67733" y="245533"/>
                </a:lnTo>
                <a:lnTo>
                  <a:pt x="76200" y="228600"/>
                </a:lnTo>
                <a:lnTo>
                  <a:pt x="93133" y="211667"/>
                </a:lnTo>
                <a:lnTo>
                  <a:pt x="93133" y="194733"/>
                </a:lnTo>
                <a:lnTo>
                  <a:pt x="101600" y="177800"/>
                </a:lnTo>
                <a:lnTo>
                  <a:pt x="110067" y="152400"/>
                </a:lnTo>
                <a:lnTo>
                  <a:pt x="118533" y="127000"/>
                </a:lnTo>
                <a:lnTo>
                  <a:pt x="118533" y="101600"/>
                </a:lnTo>
                <a:lnTo>
                  <a:pt x="118533" y="84667"/>
                </a:lnTo>
                <a:lnTo>
                  <a:pt x="118533" y="76200"/>
                </a:lnTo>
                <a:lnTo>
                  <a:pt x="118533" y="76200"/>
                </a:lnTo>
                <a:lnTo>
                  <a:pt x="118533" y="76200"/>
                </a:lnTo>
                <a:lnTo>
                  <a:pt x="118533" y="76200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0067" y="135467"/>
                </a:lnTo>
                <a:lnTo>
                  <a:pt x="110067" y="152400"/>
                </a:lnTo>
                <a:lnTo>
                  <a:pt x="110067" y="169333"/>
                </a:lnTo>
                <a:lnTo>
                  <a:pt x="110067" y="194733"/>
                </a:lnTo>
                <a:lnTo>
                  <a:pt x="110067" y="211667"/>
                </a:lnTo>
                <a:lnTo>
                  <a:pt x="118533" y="228600"/>
                </a:lnTo>
                <a:lnTo>
                  <a:pt x="127000" y="245533"/>
                </a:lnTo>
                <a:lnTo>
                  <a:pt x="127000" y="262467"/>
                </a:lnTo>
                <a:lnTo>
                  <a:pt x="135467" y="262467"/>
                </a:lnTo>
                <a:lnTo>
                  <a:pt x="143933" y="270933"/>
                </a:lnTo>
                <a:lnTo>
                  <a:pt x="152400" y="262467"/>
                </a:lnTo>
                <a:lnTo>
                  <a:pt x="152400" y="262467"/>
                </a:lnTo>
                <a:lnTo>
                  <a:pt x="160867" y="262467"/>
                </a:lnTo>
                <a:lnTo>
                  <a:pt x="160867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57867" y="2819400"/>
            <a:ext cx="135467" cy="8468"/>
          </a:xfrm>
          <a:custGeom>
            <a:avLst/>
            <a:gdLst/>
            <a:ahLst/>
            <a:cxnLst/>
            <a:rect l="0" t="0" r="0" b="0"/>
            <a:pathLst>
              <a:path w="135467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  <a:lnTo>
                  <a:pt x="135466" y="0"/>
                </a:lnTo>
                <a:lnTo>
                  <a:pt x="1354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00200" y="29210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16933"/>
                </a:lnTo>
                <a:lnTo>
                  <a:pt x="76200" y="16933"/>
                </a:lnTo>
                <a:lnTo>
                  <a:pt x="101600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27000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981200" y="2751667"/>
            <a:ext cx="177801" cy="237067"/>
          </a:xfrm>
          <a:custGeom>
            <a:avLst/>
            <a:gdLst/>
            <a:ahLst/>
            <a:cxnLst/>
            <a:rect l="0" t="0" r="0" b="0"/>
            <a:pathLst>
              <a:path w="177801" h="237067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8467" y="33866"/>
                </a:lnTo>
                <a:lnTo>
                  <a:pt x="8467" y="33866"/>
                </a:lnTo>
                <a:lnTo>
                  <a:pt x="16933" y="25400"/>
                </a:lnTo>
                <a:lnTo>
                  <a:pt x="33867" y="16933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7" y="8466"/>
                </a:lnTo>
                <a:lnTo>
                  <a:pt x="169333" y="25400"/>
                </a:lnTo>
                <a:lnTo>
                  <a:pt x="177800" y="33866"/>
                </a:lnTo>
                <a:lnTo>
                  <a:pt x="177800" y="50800"/>
                </a:lnTo>
                <a:lnTo>
                  <a:pt x="169333" y="59266"/>
                </a:lnTo>
                <a:lnTo>
                  <a:pt x="160867" y="84666"/>
                </a:lnTo>
                <a:lnTo>
                  <a:pt x="143933" y="101600"/>
                </a:lnTo>
                <a:lnTo>
                  <a:pt x="127000" y="118533"/>
                </a:lnTo>
                <a:lnTo>
                  <a:pt x="110067" y="135466"/>
                </a:lnTo>
                <a:lnTo>
                  <a:pt x="93133" y="143933"/>
                </a:lnTo>
                <a:lnTo>
                  <a:pt x="76200" y="160866"/>
                </a:lnTo>
                <a:lnTo>
                  <a:pt x="67733" y="169333"/>
                </a:lnTo>
                <a:lnTo>
                  <a:pt x="50800" y="177800"/>
                </a:lnTo>
                <a:lnTo>
                  <a:pt x="42333" y="186266"/>
                </a:lnTo>
                <a:lnTo>
                  <a:pt x="42333" y="194733"/>
                </a:lnTo>
                <a:lnTo>
                  <a:pt x="33867" y="203200"/>
                </a:lnTo>
                <a:lnTo>
                  <a:pt x="33867" y="211666"/>
                </a:lnTo>
                <a:lnTo>
                  <a:pt x="33867" y="211666"/>
                </a:lnTo>
                <a:lnTo>
                  <a:pt x="33867" y="220133"/>
                </a:lnTo>
                <a:lnTo>
                  <a:pt x="42333" y="220133"/>
                </a:lnTo>
                <a:lnTo>
                  <a:pt x="42333" y="228600"/>
                </a:lnTo>
                <a:lnTo>
                  <a:pt x="50800" y="228600"/>
                </a:lnTo>
                <a:lnTo>
                  <a:pt x="50800" y="237066"/>
                </a:lnTo>
                <a:lnTo>
                  <a:pt x="50800" y="237066"/>
                </a:lnTo>
                <a:lnTo>
                  <a:pt x="59267" y="237066"/>
                </a:lnTo>
                <a:lnTo>
                  <a:pt x="59267" y="237066"/>
                </a:lnTo>
                <a:lnTo>
                  <a:pt x="59267" y="237066"/>
                </a:lnTo>
                <a:lnTo>
                  <a:pt x="59267" y="237066"/>
                </a:lnTo>
                <a:lnTo>
                  <a:pt x="59267" y="237066"/>
                </a:lnTo>
                <a:lnTo>
                  <a:pt x="59267" y="237066"/>
                </a:lnTo>
                <a:lnTo>
                  <a:pt x="59267" y="237066"/>
                </a:lnTo>
                <a:lnTo>
                  <a:pt x="59267" y="237066"/>
                </a:lnTo>
                <a:lnTo>
                  <a:pt x="59267" y="228600"/>
                </a:lnTo>
                <a:lnTo>
                  <a:pt x="59267" y="220133"/>
                </a:lnTo>
                <a:lnTo>
                  <a:pt x="50800" y="211666"/>
                </a:lnTo>
                <a:lnTo>
                  <a:pt x="50800" y="211666"/>
                </a:lnTo>
                <a:lnTo>
                  <a:pt x="50800" y="203200"/>
                </a:lnTo>
                <a:lnTo>
                  <a:pt x="50800" y="203200"/>
                </a:lnTo>
                <a:lnTo>
                  <a:pt x="42333" y="194733"/>
                </a:lnTo>
                <a:lnTo>
                  <a:pt x="42333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930400" y="2751667"/>
            <a:ext cx="237068" cy="220134"/>
          </a:xfrm>
          <a:custGeom>
            <a:avLst/>
            <a:gdLst/>
            <a:ahLst/>
            <a:cxnLst/>
            <a:rect l="0" t="0" r="0" b="0"/>
            <a:pathLst>
              <a:path w="237068" h="220134">
                <a:moveTo>
                  <a:pt x="177800" y="0"/>
                </a:moveTo>
                <a:lnTo>
                  <a:pt x="177800" y="0"/>
                </a:lnTo>
                <a:lnTo>
                  <a:pt x="177800" y="0"/>
                </a:lnTo>
                <a:lnTo>
                  <a:pt x="169333" y="0"/>
                </a:lnTo>
                <a:lnTo>
                  <a:pt x="160867" y="0"/>
                </a:lnTo>
                <a:lnTo>
                  <a:pt x="152400" y="8466"/>
                </a:lnTo>
                <a:lnTo>
                  <a:pt x="143933" y="8466"/>
                </a:lnTo>
                <a:lnTo>
                  <a:pt x="127000" y="16933"/>
                </a:lnTo>
                <a:lnTo>
                  <a:pt x="118533" y="25400"/>
                </a:lnTo>
                <a:lnTo>
                  <a:pt x="110067" y="33866"/>
                </a:lnTo>
                <a:lnTo>
                  <a:pt x="93133" y="42333"/>
                </a:lnTo>
                <a:lnTo>
                  <a:pt x="84667" y="59266"/>
                </a:lnTo>
                <a:lnTo>
                  <a:pt x="67733" y="67733"/>
                </a:lnTo>
                <a:lnTo>
                  <a:pt x="50800" y="84666"/>
                </a:lnTo>
                <a:lnTo>
                  <a:pt x="42333" y="93133"/>
                </a:lnTo>
                <a:lnTo>
                  <a:pt x="25400" y="110066"/>
                </a:lnTo>
                <a:lnTo>
                  <a:pt x="16933" y="127000"/>
                </a:lnTo>
                <a:lnTo>
                  <a:pt x="8467" y="135466"/>
                </a:lnTo>
                <a:lnTo>
                  <a:pt x="8467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8467" y="177800"/>
                </a:lnTo>
                <a:lnTo>
                  <a:pt x="16933" y="194733"/>
                </a:lnTo>
                <a:lnTo>
                  <a:pt x="25400" y="194733"/>
                </a:lnTo>
                <a:lnTo>
                  <a:pt x="42333" y="203200"/>
                </a:lnTo>
                <a:lnTo>
                  <a:pt x="50800" y="211666"/>
                </a:lnTo>
                <a:lnTo>
                  <a:pt x="67733" y="211666"/>
                </a:lnTo>
                <a:lnTo>
                  <a:pt x="93133" y="211666"/>
                </a:lnTo>
                <a:lnTo>
                  <a:pt x="110067" y="211666"/>
                </a:lnTo>
                <a:lnTo>
                  <a:pt x="118533" y="203200"/>
                </a:lnTo>
                <a:lnTo>
                  <a:pt x="135467" y="194733"/>
                </a:lnTo>
                <a:lnTo>
                  <a:pt x="152400" y="186266"/>
                </a:lnTo>
                <a:lnTo>
                  <a:pt x="160867" y="177800"/>
                </a:lnTo>
                <a:lnTo>
                  <a:pt x="169333" y="169333"/>
                </a:lnTo>
                <a:lnTo>
                  <a:pt x="177800" y="160866"/>
                </a:lnTo>
                <a:lnTo>
                  <a:pt x="194733" y="143933"/>
                </a:lnTo>
                <a:lnTo>
                  <a:pt x="194733" y="135466"/>
                </a:lnTo>
                <a:lnTo>
                  <a:pt x="203200" y="118533"/>
                </a:lnTo>
                <a:lnTo>
                  <a:pt x="203200" y="101600"/>
                </a:lnTo>
                <a:lnTo>
                  <a:pt x="203200" y="93133"/>
                </a:lnTo>
                <a:lnTo>
                  <a:pt x="194733" y="84666"/>
                </a:lnTo>
                <a:lnTo>
                  <a:pt x="194733" y="67733"/>
                </a:lnTo>
                <a:lnTo>
                  <a:pt x="186267" y="59266"/>
                </a:lnTo>
                <a:lnTo>
                  <a:pt x="177800" y="50800"/>
                </a:lnTo>
                <a:lnTo>
                  <a:pt x="169333" y="42333"/>
                </a:lnTo>
                <a:lnTo>
                  <a:pt x="160867" y="33866"/>
                </a:lnTo>
                <a:lnTo>
                  <a:pt x="152400" y="33866"/>
                </a:lnTo>
                <a:lnTo>
                  <a:pt x="143933" y="25400"/>
                </a:lnTo>
                <a:lnTo>
                  <a:pt x="127000" y="25400"/>
                </a:lnTo>
                <a:lnTo>
                  <a:pt x="118533" y="25400"/>
                </a:lnTo>
                <a:lnTo>
                  <a:pt x="110067" y="33866"/>
                </a:lnTo>
                <a:lnTo>
                  <a:pt x="101600" y="33866"/>
                </a:lnTo>
                <a:lnTo>
                  <a:pt x="93133" y="42333"/>
                </a:lnTo>
                <a:lnTo>
                  <a:pt x="84667" y="50800"/>
                </a:lnTo>
                <a:lnTo>
                  <a:pt x="76200" y="67733"/>
                </a:lnTo>
                <a:lnTo>
                  <a:pt x="67733" y="76200"/>
                </a:lnTo>
                <a:lnTo>
                  <a:pt x="59267" y="93133"/>
                </a:lnTo>
                <a:lnTo>
                  <a:pt x="59267" y="101600"/>
                </a:lnTo>
                <a:lnTo>
                  <a:pt x="50800" y="118533"/>
                </a:lnTo>
                <a:lnTo>
                  <a:pt x="50800" y="135466"/>
                </a:lnTo>
                <a:lnTo>
                  <a:pt x="42333" y="152400"/>
                </a:lnTo>
                <a:lnTo>
                  <a:pt x="50800" y="160866"/>
                </a:lnTo>
                <a:lnTo>
                  <a:pt x="50800" y="177800"/>
                </a:lnTo>
                <a:lnTo>
                  <a:pt x="50800" y="186266"/>
                </a:lnTo>
                <a:lnTo>
                  <a:pt x="59267" y="203200"/>
                </a:lnTo>
                <a:lnTo>
                  <a:pt x="67733" y="211666"/>
                </a:lnTo>
                <a:lnTo>
                  <a:pt x="84667" y="211666"/>
                </a:lnTo>
                <a:lnTo>
                  <a:pt x="93133" y="220133"/>
                </a:lnTo>
                <a:lnTo>
                  <a:pt x="110067" y="220133"/>
                </a:lnTo>
                <a:lnTo>
                  <a:pt x="127000" y="220133"/>
                </a:lnTo>
                <a:lnTo>
                  <a:pt x="143933" y="220133"/>
                </a:lnTo>
                <a:lnTo>
                  <a:pt x="152400" y="211666"/>
                </a:lnTo>
                <a:lnTo>
                  <a:pt x="169333" y="203200"/>
                </a:lnTo>
                <a:lnTo>
                  <a:pt x="186267" y="194733"/>
                </a:lnTo>
                <a:lnTo>
                  <a:pt x="203200" y="186266"/>
                </a:lnTo>
                <a:lnTo>
                  <a:pt x="211667" y="169333"/>
                </a:lnTo>
                <a:lnTo>
                  <a:pt x="220133" y="160866"/>
                </a:lnTo>
                <a:lnTo>
                  <a:pt x="228600" y="143933"/>
                </a:lnTo>
                <a:lnTo>
                  <a:pt x="237067" y="135466"/>
                </a:lnTo>
                <a:lnTo>
                  <a:pt x="237067" y="118533"/>
                </a:lnTo>
                <a:lnTo>
                  <a:pt x="237067" y="101600"/>
                </a:lnTo>
                <a:lnTo>
                  <a:pt x="237067" y="84666"/>
                </a:lnTo>
                <a:lnTo>
                  <a:pt x="237067" y="76200"/>
                </a:lnTo>
                <a:lnTo>
                  <a:pt x="228600" y="59266"/>
                </a:lnTo>
                <a:lnTo>
                  <a:pt x="220133" y="50800"/>
                </a:lnTo>
                <a:lnTo>
                  <a:pt x="211667" y="42333"/>
                </a:lnTo>
                <a:lnTo>
                  <a:pt x="203200" y="33866"/>
                </a:lnTo>
                <a:lnTo>
                  <a:pt x="186267" y="33866"/>
                </a:lnTo>
                <a:lnTo>
                  <a:pt x="169333" y="25400"/>
                </a:lnTo>
                <a:lnTo>
                  <a:pt x="160867" y="25400"/>
                </a:lnTo>
                <a:lnTo>
                  <a:pt x="143933" y="25400"/>
                </a:lnTo>
                <a:lnTo>
                  <a:pt x="127000" y="33866"/>
                </a:lnTo>
                <a:lnTo>
                  <a:pt x="118533" y="42333"/>
                </a:lnTo>
                <a:lnTo>
                  <a:pt x="101600" y="42333"/>
                </a:lnTo>
                <a:lnTo>
                  <a:pt x="93133" y="59266"/>
                </a:lnTo>
                <a:lnTo>
                  <a:pt x="84667" y="76200"/>
                </a:lnTo>
                <a:lnTo>
                  <a:pt x="76200" y="93133"/>
                </a:lnTo>
                <a:lnTo>
                  <a:pt x="67733" y="101600"/>
                </a:lnTo>
                <a:lnTo>
                  <a:pt x="67733" y="127000"/>
                </a:lnTo>
                <a:lnTo>
                  <a:pt x="67733" y="135466"/>
                </a:lnTo>
                <a:lnTo>
                  <a:pt x="67733" y="152400"/>
                </a:lnTo>
                <a:lnTo>
                  <a:pt x="67733" y="152400"/>
                </a:lnTo>
                <a:lnTo>
                  <a:pt x="76200" y="169333"/>
                </a:lnTo>
                <a:lnTo>
                  <a:pt x="76200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75733" y="3445933"/>
            <a:ext cx="186268" cy="254001"/>
          </a:xfrm>
          <a:custGeom>
            <a:avLst/>
            <a:gdLst/>
            <a:ahLst/>
            <a:cxnLst/>
            <a:rect l="0" t="0" r="0" b="0"/>
            <a:pathLst>
              <a:path w="186268" h="254001">
                <a:moveTo>
                  <a:pt x="50800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8467"/>
                </a:lnTo>
                <a:lnTo>
                  <a:pt x="118534" y="16934"/>
                </a:lnTo>
                <a:lnTo>
                  <a:pt x="135467" y="25400"/>
                </a:lnTo>
                <a:lnTo>
                  <a:pt x="135467" y="42334"/>
                </a:lnTo>
                <a:lnTo>
                  <a:pt x="143934" y="59267"/>
                </a:lnTo>
                <a:lnTo>
                  <a:pt x="135467" y="76200"/>
                </a:lnTo>
                <a:lnTo>
                  <a:pt x="127000" y="101600"/>
                </a:lnTo>
                <a:lnTo>
                  <a:pt x="110067" y="118534"/>
                </a:lnTo>
                <a:lnTo>
                  <a:pt x="93134" y="143934"/>
                </a:lnTo>
                <a:lnTo>
                  <a:pt x="76200" y="160867"/>
                </a:lnTo>
                <a:lnTo>
                  <a:pt x="59267" y="177800"/>
                </a:lnTo>
                <a:lnTo>
                  <a:pt x="42334" y="194734"/>
                </a:lnTo>
                <a:lnTo>
                  <a:pt x="25400" y="211667"/>
                </a:lnTo>
                <a:lnTo>
                  <a:pt x="8467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45534"/>
                </a:lnTo>
                <a:lnTo>
                  <a:pt x="0" y="245534"/>
                </a:lnTo>
                <a:lnTo>
                  <a:pt x="8467" y="245534"/>
                </a:lnTo>
                <a:lnTo>
                  <a:pt x="16934" y="254000"/>
                </a:lnTo>
                <a:lnTo>
                  <a:pt x="33867" y="254000"/>
                </a:lnTo>
                <a:lnTo>
                  <a:pt x="50800" y="254000"/>
                </a:lnTo>
                <a:lnTo>
                  <a:pt x="67734" y="245534"/>
                </a:lnTo>
                <a:lnTo>
                  <a:pt x="93134" y="245534"/>
                </a:lnTo>
                <a:lnTo>
                  <a:pt x="110067" y="245534"/>
                </a:lnTo>
                <a:lnTo>
                  <a:pt x="135467" y="237067"/>
                </a:lnTo>
                <a:lnTo>
                  <a:pt x="152400" y="237067"/>
                </a:lnTo>
                <a:lnTo>
                  <a:pt x="169334" y="237067"/>
                </a:lnTo>
                <a:lnTo>
                  <a:pt x="169334" y="237067"/>
                </a:lnTo>
                <a:lnTo>
                  <a:pt x="186267" y="228600"/>
                </a:lnTo>
                <a:lnTo>
                  <a:pt x="186267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38200" y="3699933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718733" y="3759200"/>
            <a:ext cx="541868" cy="50801"/>
          </a:xfrm>
          <a:custGeom>
            <a:avLst/>
            <a:gdLst/>
            <a:ahLst/>
            <a:cxnLst/>
            <a:rect l="0" t="0" r="0" b="0"/>
            <a:pathLst>
              <a:path w="541868" h="508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42334" y="8467"/>
                </a:lnTo>
                <a:lnTo>
                  <a:pt x="67734" y="8467"/>
                </a:lnTo>
                <a:lnTo>
                  <a:pt x="93134" y="8467"/>
                </a:lnTo>
                <a:lnTo>
                  <a:pt x="110067" y="8467"/>
                </a:lnTo>
                <a:lnTo>
                  <a:pt x="143934" y="8467"/>
                </a:lnTo>
                <a:lnTo>
                  <a:pt x="177800" y="8467"/>
                </a:lnTo>
                <a:lnTo>
                  <a:pt x="211667" y="8467"/>
                </a:lnTo>
                <a:lnTo>
                  <a:pt x="254000" y="8467"/>
                </a:lnTo>
                <a:lnTo>
                  <a:pt x="287867" y="16933"/>
                </a:lnTo>
                <a:lnTo>
                  <a:pt x="330200" y="16933"/>
                </a:lnTo>
                <a:lnTo>
                  <a:pt x="364067" y="16933"/>
                </a:lnTo>
                <a:lnTo>
                  <a:pt x="406400" y="25400"/>
                </a:lnTo>
                <a:lnTo>
                  <a:pt x="440267" y="25400"/>
                </a:lnTo>
                <a:lnTo>
                  <a:pt x="465667" y="33867"/>
                </a:lnTo>
                <a:lnTo>
                  <a:pt x="491067" y="33867"/>
                </a:lnTo>
                <a:lnTo>
                  <a:pt x="516467" y="42333"/>
                </a:lnTo>
                <a:lnTo>
                  <a:pt x="533400" y="50800"/>
                </a:lnTo>
                <a:lnTo>
                  <a:pt x="533400" y="50800"/>
                </a:lnTo>
                <a:lnTo>
                  <a:pt x="541867" y="50800"/>
                </a:lnTo>
                <a:lnTo>
                  <a:pt x="541867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794933" y="3869267"/>
            <a:ext cx="220135" cy="270934"/>
          </a:xfrm>
          <a:custGeom>
            <a:avLst/>
            <a:gdLst/>
            <a:ahLst/>
            <a:cxnLst/>
            <a:rect l="0" t="0" r="0" b="0"/>
            <a:pathLst>
              <a:path w="220135" h="270934">
                <a:moveTo>
                  <a:pt x="0" y="8466"/>
                </a:move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8466"/>
                </a:lnTo>
                <a:lnTo>
                  <a:pt x="127000" y="16933"/>
                </a:lnTo>
                <a:lnTo>
                  <a:pt x="135467" y="25400"/>
                </a:lnTo>
                <a:lnTo>
                  <a:pt x="135467" y="33866"/>
                </a:lnTo>
                <a:lnTo>
                  <a:pt x="135467" y="42333"/>
                </a:lnTo>
                <a:lnTo>
                  <a:pt x="135467" y="50800"/>
                </a:lnTo>
                <a:lnTo>
                  <a:pt x="127000" y="59266"/>
                </a:lnTo>
                <a:lnTo>
                  <a:pt x="127000" y="67733"/>
                </a:lnTo>
                <a:lnTo>
                  <a:pt x="110067" y="76200"/>
                </a:lnTo>
                <a:lnTo>
                  <a:pt x="101600" y="76200"/>
                </a:lnTo>
                <a:lnTo>
                  <a:pt x="93134" y="84666"/>
                </a:lnTo>
                <a:lnTo>
                  <a:pt x="84667" y="84666"/>
                </a:lnTo>
                <a:lnTo>
                  <a:pt x="76200" y="84666"/>
                </a:lnTo>
                <a:lnTo>
                  <a:pt x="76200" y="84666"/>
                </a:lnTo>
                <a:lnTo>
                  <a:pt x="76200" y="84666"/>
                </a:lnTo>
                <a:lnTo>
                  <a:pt x="76200" y="84666"/>
                </a:lnTo>
                <a:lnTo>
                  <a:pt x="76200" y="84666"/>
                </a:lnTo>
                <a:lnTo>
                  <a:pt x="84667" y="84666"/>
                </a:lnTo>
                <a:lnTo>
                  <a:pt x="93134" y="84666"/>
                </a:lnTo>
                <a:lnTo>
                  <a:pt x="110067" y="93133"/>
                </a:lnTo>
                <a:lnTo>
                  <a:pt x="127000" y="93133"/>
                </a:lnTo>
                <a:lnTo>
                  <a:pt x="143934" y="101600"/>
                </a:lnTo>
                <a:lnTo>
                  <a:pt x="152400" y="118533"/>
                </a:lnTo>
                <a:lnTo>
                  <a:pt x="177800" y="127000"/>
                </a:lnTo>
                <a:lnTo>
                  <a:pt x="186267" y="135466"/>
                </a:lnTo>
                <a:lnTo>
                  <a:pt x="194734" y="152400"/>
                </a:lnTo>
                <a:lnTo>
                  <a:pt x="203200" y="169333"/>
                </a:lnTo>
                <a:lnTo>
                  <a:pt x="211667" y="186266"/>
                </a:lnTo>
                <a:lnTo>
                  <a:pt x="220134" y="194733"/>
                </a:lnTo>
                <a:lnTo>
                  <a:pt x="220134" y="211666"/>
                </a:lnTo>
                <a:lnTo>
                  <a:pt x="211667" y="220133"/>
                </a:lnTo>
                <a:lnTo>
                  <a:pt x="203200" y="228600"/>
                </a:lnTo>
                <a:lnTo>
                  <a:pt x="186267" y="245533"/>
                </a:lnTo>
                <a:lnTo>
                  <a:pt x="177800" y="245533"/>
                </a:lnTo>
                <a:lnTo>
                  <a:pt x="152400" y="254000"/>
                </a:lnTo>
                <a:lnTo>
                  <a:pt x="135467" y="262466"/>
                </a:lnTo>
                <a:lnTo>
                  <a:pt x="118534" y="262466"/>
                </a:lnTo>
                <a:lnTo>
                  <a:pt x="93134" y="270933"/>
                </a:lnTo>
                <a:lnTo>
                  <a:pt x="76200" y="262466"/>
                </a:lnTo>
                <a:lnTo>
                  <a:pt x="67734" y="262466"/>
                </a:lnTo>
                <a:lnTo>
                  <a:pt x="50800" y="262466"/>
                </a:lnTo>
                <a:lnTo>
                  <a:pt x="42334" y="245533"/>
                </a:lnTo>
                <a:lnTo>
                  <a:pt x="33867" y="237066"/>
                </a:lnTo>
                <a:lnTo>
                  <a:pt x="33867" y="228600"/>
                </a:lnTo>
                <a:lnTo>
                  <a:pt x="42334" y="211666"/>
                </a:lnTo>
                <a:lnTo>
                  <a:pt x="42334" y="211666"/>
                </a:lnTo>
                <a:lnTo>
                  <a:pt x="50800" y="194733"/>
                </a:lnTo>
                <a:lnTo>
                  <a:pt x="5080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040467" y="3920067"/>
            <a:ext cx="254001" cy="203201"/>
          </a:xfrm>
          <a:custGeom>
            <a:avLst/>
            <a:gdLst/>
            <a:ahLst/>
            <a:cxnLst/>
            <a:rect l="0" t="0" r="0" b="0"/>
            <a:pathLst>
              <a:path w="254001" h="203201">
                <a:moveTo>
                  <a:pt x="93133" y="0"/>
                </a:moveTo>
                <a:lnTo>
                  <a:pt x="93133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6"/>
                </a:lnTo>
                <a:lnTo>
                  <a:pt x="33866" y="8466"/>
                </a:lnTo>
                <a:lnTo>
                  <a:pt x="25400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8466" y="143933"/>
                </a:lnTo>
                <a:lnTo>
                  <a:pt x="16933" y="160866"/>
                </a:lnTo>
                <a:lnTo>
                  <a:pt x="33866" y="177800"/>
                </a:lnTo>
                <a:lnTo>
                  <a:pt x="42333" y="186266"/>
                </a:lnTo>
                <a:lnTo>
                  <a:pt x="59266" y="194733"/>
                </a:lnTo>
                <a:lnTo>
                  <a:pt x="67733" y="194733"/>
                </a:lnTo>
                <a:lnTo>
                  <a:pt x="84666" y="194733"/>
                </a:lnTo>
                <a:lnTo>
                  <a:pt x="93133" y="194733"/>
                </a:lnTo>
                <a:lnTo>
                  <a:pt x="101600" y="186266"/>
                </a:lnTo>
                <a:lnTo>
                  <a:pt x="110066" y="177800"/>
                </a:lnTo>
                <a:lnTo>
                  <a:pt x="110066" y="169333"/>
                </a:lnTo>
                <a:lnTo>
                  <a:pt x="110066" y="152400"/>
                </a:lnTo>
                <a:lnTo>
                  <a:pt x="110066" y="143933"/>
                </a:lnTo>
                <a:lnTo>
                  <a:pt x="110066" y="127000"/>
                </a:lnTo>
                <a:lnTo>
                  <a:pt x="110066" y="110066"/>
                </a:lnTo>
                <a:lnTo>
                  <a:pt x="110066" y="93133"/>
                </a:lnTo>
                <a:lnTo>
                  <a:pt x="101600" y="76200"/>
                </a:lnTo>
                <a:lnTo>
                  <a:pt x="101600" y="67733"/>
                </a:lnTo>
                <a:lnTo>
                  <a:pt x="101600" y="50800"/>
                </a:lnTo>
                <a:lnTo>
                  <a:pt x="101600" y="42333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101600" y="25400"/>
                </a:lnTo>
                <a:lnTo>
                  <a:pt x="101600" y="25400"/>
                </a:lnTo>
                <a:lnTo>
                  <a:pt x="101600" y="33866"/>
                </a:lnTo>
                <a:lnTo>
                  <a:pt x="110066" y="50800"/>
                </a:lnTo>
                <a:lnTo>
                  <a:pt x="110066" y="67733"/>
                </a:lnTo>
                <a:lnTo>
                  <a:pt x="110066" y="76200"/>
                </a:lnTo>
                <a:lnTo>
                  <a:pt x="110066" y="93133"/>
                </a:lnTo>
                <a:lnTo>
                  <a:pt x="118533" y="118533"/>
                </a:lnTo>
                <a:lnTo>
                  <a:pt x="118533" y="127000"/>
                </a:lnTo>
                <a:lnTo>
                  <a:pt x="127000" y="143933"/>
                </a:lnTo>
                <a:lnTo>
                  <a:pt x="135466" y="160866"/>
                </a:lnTo>
                <a:lnTo>
                  <a:pt x="143933" y="169333"/>
                </a:lnTo>
                <a:lnTo>
                  <a:pt x="152400" y="186266"/>
                </a:lnTo>
                <a:lnTo>
                  <a:pt x="160866" y="194733"/>
                </a:lnTo>
                <a:lnTo>
                  <a:pt x="177800" y="194733"/>
                </a:lnTo>
                <a:lnTo>
                  <a:pt x="194733" y="203200"/>
                </a:lnTo>
                <a:lnTo>
                  <a:pt x="211666" y="203200"/>
                </a:lnTo>
                <a:lnTo>
                  <a:pt x="228600" y="194733"/>
                </a:lnTo>
                <a:lnTo>
                  <a:pt x="245533" y="186266"/>
                </a:lnTo>
                <a:lnTo>
                  <a:pt x="245533" y="186266"/>
                </a:lnTo>
                <a:lnTo>
                  <a:pt x="254000" y="177800"/>
                </a:lnTo>
                <a:lnTo>
                  <a:pt x="25400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421467" y="3699933"/>
            <a:ext cx="16934" cy="194735"/>
          </a:xfrm>
          <a:custGeom>
            <a:avLst/>
            <a:gdLst/>
            <a:ahLst/>
            <a:cxnLst/>
            <a:rect l="0" t="0" r="0" b="0"/>
            <a:pathLst>
              <a:path w="16934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8466" y="160867"/>
                </a:lnTo>
                <a:lnTo>
                  <a:pt x="16933" y="169334"/>
                </a:lnTo>
                <a:lnTo>
                  <a:pt x="16933" y="177800"/>
                </a:lnTo>
                <a:lnTo>
                  <a:pt x="16933" y="186267"/>
                </a:lnTo>
                <a:lnTo>
                  <a:pt x="16933" y="194734"/>
                </a:lnTo>
                <a:lnTo>
                  <a:pt x="16933" y="194734"/>
                </a:lnTo>
                <a:lnTo>
                  <a:pt x="16933" y="194734"/>
                </a:lnTo>
                <a:lnTo>
                  <a:pt x="16933" y="194734"/>
                </a:lnTo>
                <a:lnTo>
                  <a:pt x="16933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353733" y="3784600"/>
            <a:ext cx="211668" cy="16934"/>
          </a:xfrm>
          <a:custGeom>
            <a:avLst/>
            <a:gdLst/>
            <a:ahLst/>
            <a:cxnLst/>
            <a:rect l="0" t="0" r="0" b="0"/>
            <a:pathLst>
              <a:path w="2116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25400" y="16933"/>
                </a:lnTo>
                <a:lnTo>
                  <a:pt x="42334" y="16933"/>
                </a:lnTo>
                <a:lnTo>
                  <a:pt x="59267" y="16933"/>
                </a:lnTo>
                <a:lnTo>
                  <a:pt x="84667" y="16933"/>
                </a:lnTo>
                <a:lnTo>
                  <a:pt x="110067" y="16933"/>
                </a:lnTo>
                <a:lnTo>
                  <a:pt x="135467" y="16933"/>
                </a:lnTo>
                <a:lnTo>
                  <a:pt x="1608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827867" y="3445933"/>
            <a:ext cx="321734" cy="220135"/>
          </a:xfrm>
          <a:custGeom>
            <a:avLst/>
            <a:gdLst/>
            <a:ahLst/>
            <a:cxnLst/>
            <a:rect l="0" t="0" r="0" b="0"/>
            <a:pathLst>
              <a:path w="321734" h="220135">
                <a:moveTo>
                  <a:pt x="0" y="67734"/>
                </a:moveTo>
                <a:lnTo>
                  <a:pt x="0" y="67734"/>
                </a:ln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8466" y="42334"/>
                </a:lnTo>
                <a:lnTo>
                  <a:pt x="16933" y="33867"/>
                </a:lnTo>
                <a:lnTo>
                  <a:pt x="25400" y="25400"/>
                </a:lnTo>
                <a:lnTo>
                  <a:pt x="42333" y="16934"/>
                </a:lnTo>
                <a:lnTo>
                  <a:pt x="59266" y="8467"/>
                </a:lnTo>
                <a:lnTo>
                  <a:pt x="84666" y="0"/>
                </a:lnTo>
                <a:lnTo>
                  <a:pt x="101600" y="0"/>
                </a:lnTo>
                <a:lnTo>
                  <a:pt x="127000" y="0"/>
                </a:lnTo>
                <a:lnTo>
                  <a:pt x="135466" y="8467"/>
                </a:lnTo>
                <a:lnTo>
                  <a:pt x="143933" y="16934"/>
                </a:lnTo>
                <a:lnTo>
                  <a:pt x="152400" y="25400"/>
                </a:lnTo>
                <a:lnTo>
                  <a:pt x="152400" y="33867"/>
                </a:lnTo>
                <a:lnTo>
                  <a:pt x="143933" y="50800"/>
                </a:lnTo>
                <a:lnTo>
                  <a:pt x="135466" y="67734"/>
                </a:lnTo>
                <a:lnTo>
                  <a:pt x="127000" y="84667"/>
                </a:lnTo>
                <a:lnTo>
                  <a:pt x="110066" y="101600"/>
                </a:lnTo>
                <a:lnTo>
                  <a:pt x="93133" y="118534"/>
                </a:lnTo>
                <a:lnTo>
                  <a:pt x="76200" y="135467"/>
                </a:lnTo>
                <a:lnTo>
                  <a:pt x="59266" y="143934"/>
                </a:lnTo>
                <a:lnTo>
                  <a:pt x="42333" y="160867"/>
                </a:lnTo>
                <a:lnTo>
                  <a:pt x="25400" y="169334"/>
                </a:lnTo>
                <a:lnTo>
                  <a:pt x="16933" y="177800"/>
                </a:lnTo>
                <a:lnTo>
                  <a:pt x="16933" y="186267"/>
                </a:lnTo>
                <a:lnTo>
                  <a:pt x="16933" y="194734"/>
                </a:lnTo>
                <a:lnTo>
                  <a:pt x="16933" y="203200"/>
                </a:lnTo>
                <a:lnTo>
                  <a:pt x="25400" y="203200"/>
                </a:lnTo>
                <a:lnTo>
                  <a:pt x="42333" y="211667"/>
                </a:lnTo>
                <a:lnTo>
                  <a:pt x="59266" y="211667"/>
                </a:lnTo>
                <a:lnTo>
                  <a:pt x="84666" y="220134"/>
                </a:lnTo>
                <a:lnTo>
                  <a:pt x="110066" y="220134"/>
                </a:lnTo>
                <a:lnTo>
                  <a:pt x="143933" y="220134"/>
                </a:lnTo>
                <a:lnTo>
                  <a:pt x="177800" y="220134"/>
                </a:lnTo>
                <a:lnTo>
                  <a:pt x="203200" y="220134"/>
                </a:lnTo>
                <a:lnTo>
                  <a:pt x="245533" y="211667"/>
                </a:lnTo>
                <a:lnTo>
                  <a:pt x="270933" y="211667"/>
                </a:lnTo>
                <a:lnTo>
                  <a:pt x="296333" y="203200"/>
                </a:lnTo>
                <a:lnTo>
                  <a:pt x="313266" y="194734"/>
                </a:lnTo>
                <a:lnTo>
                  <a:pt x="321733" y="194734"/>
                </a:lnTo>
                <a:lnTo>
                  <a:pt x="321733" y="194734"/>
                </a:lnTo>
                <a:lnTo>
                  <a:pt x="321733" y="194734"/>
                </a:lnTo>
                <a:lnTo>
                  <a:pt x="321733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751667" y="3784600"/>
            <a:ext cx="474134" cy="25401"/>
          </a:xfrm>
          <a:custGeom>
            <a:avLst/>
            <a:gdLst/>
            <a:ahLst/>
            <a:cxnLst/>
            <a:rect l="0" t="0" r="0" b="0"/>
            <a:pathLst>
              <a:path w="474134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67733" y="8467"/>
                </a:lnTo>
                <a:lnTo>
                  <a:pt x="101600" y="16933"/>
                </a:lnTo>
                <a:lnTo>
                  <a:pt x="135466" y="8467"/>
                </a:lnTo>
                <a:lnTo>
                  <a:pt x="177800" y="8467"/>
                </a:lnTo>
                <a:lnTo>
                  <a:pt x="220133" y="8467"/>
                </a:lnTo>
                <a:lnTo>
                  <a:pt x="270933" y="8467"/>
                </a:lnTo>
                <a:lnTo>
                  <a:pt x="313266" y="8467"/>
                </a:lnTo>
                <a:lnTo>
                  <a:pt x="355600" y="8467"/>
                </a:lnTo>
                <a:lnTo>
                  <a:pt x="389466" y="16933"/>
                </a:lnTo>
                <a:lnTo>
                  <a:pt x="423333" y="16933"/>
                </a:lnTo>
                <a:lnTo>
                  <a:pt x="448733" y="25400"/>
                </a:lnTo>
                <a:lnTo>
                  <a:pt x="465666" y="25400"/>
                </a:lnTo>
                <a:lnTo>
                  <a:pt x="465666" y="25400"/>
                </a:lnTo>
                <a:lnTo>
                  <a:pt x="474133" y="25400"/>
                </a:lnTo>
                <a:lnTo>
                  <a:pt x="474133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827867" y="3835400"/>
            <a:ext cx="203201" cy="296334"/>
          </a:xfrm>
          <a:custGeom>
            <a:avLst/>
            <a:gdLst/>
            <a:ahLst/>
            <a:cxnLst/>
            <a:rect l="0" t="0" r="0" b="0"/>
            <a:pathLst>
              <a:path w="203201" h="296334">
                <a:moveTo>
                  <a:pt x="135466" y="84667"/>
                </a:moveTo>
                <a:lnTo>
                  <a:pt x="135466" y="84667"/>
                </a:lnTo>
                <a:lnTo>
                  <a:pt x="135466" y="84667"/>
                </a:lnTo>
                <a:lnTo>
                  <a:pt x="127000" y="84667"/>
                </a:lnTo>
                <a:lnTo>
                  <a:pt x="127000" y="84667"/>
                </a:lnTo>
                <a:lnTo>
                  <a:pt x="135466" y="84667"/>
                </a:lnTo>
                <a:lnTo>
                  <a:pt x="135466" y="84667"/>
                </a:lnTo>
                <a:lnTo>
                  <a:pt x="143933" y="76200"/>
                </a:lnTo>
                <a:lnTo>
                  <a:pt x="143933" y="67733"/>
                </a:lnTo>
                <a:lnTo>
                  <a:pt x="143933" y="50800"/>
                </a:lnTo>
                <a:lnTo>
                  <a:pt x="152400" y="33867"/>
                </a:lnTo>
                <a:lnTo>
                  <a:pt x="152400" y="16933"/>
                </a:lnTo>
                <a:lnTo>
                  <a:pt x="152400" y="8467"/>
                </a:lnTo>
                <a:lnTo>
                  <a:pt x="143933" y="0"/>
                </a:lnTo>
                <a:lnTo>
                  <a:pt x="135466" y="0"/>
                </a:lnTo>
                <a:lnTo>
                  <a:pt x="127000" y="0"/>
                </a:lnTo>
                <a:lnTo>
                  <a:pt x="110066" y="0"/>
                </a:lnTo>
                <a:lnTo>
                  <a:pt x="93133" y="8467"/>
                </a:lnTo>
                <a:lnTo>
                  <a:pt x="76200" y="16933"/>
                </a:lnTo>
                <a:lnTo>
                  <a:pt x="59266" y="33867"/>
                </a:lnTo>
                <a:lnTo>
                  <a:pt x="42333" y="50800"/>
                </a:lnTo>
                <a:lnTo>
                  <a:pt x="25400" y="67733"/>
                </a:lnTo>
                <a:lnTo>
                  <a:pt x="16933" y="84667"/>
                </a:lnTo>
                <a:lnTo>
                  <a:pt x="8466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8466" y="152400"/>
                </a:lnTo>
                <a:lnTo>
                  <a:pt x="8466" y="160867"/>
                </a:lnTo>
                <a:lnTo>
                  <a:pt x="16933" y="169333"/>
                </a:lnTo>
                <a:lnTo>
                  <a:pt x="33866" y="177800"/>
                </a:lnTo>
                <a:lnTo>
                  <a:pt x="42333" y="186267"/>
                </a:lnTo>
                <a:lnTo>
                  <a:pt x="59266" y="186267"/>
                </a:lnTo>
                <a:lnTo>
                  <a:pt x="67733" y="186267"/>
                </a:lnTo>
                <a:lnTo>
                  <a:pt x="84666" y="186267"/>
                </a:lnTo>
                <a:lnTo>
                  <a:pt x="93133" y="177800"/>
                </a:lnTo>
                <a:lnTo>
                  <a:pt x="110066" y="169333"/>
                </a:lnTo>
                <a:lnTo>
                  <a:pt x="118533" y="152400"/>
                </a:lnTo>
                <a:lnTo>
                  <a:pt x="127000" y="143933"/>
                </a:lnTo>
                <a:lnTo>
                  <a:pt x="135466" y="127000"/>
                </a:lnTo>
                <a:lnTo>
                  <a:pt x="143933" y="110067"/>
                </a:lnTo>
                <a:lnTo>
                  <a:pt x="143933" y="93133"/>
                </a:lnTo>
                <a:lnTo>
                  <a:pt x="152400" y="84667"/>
                </a:lnTo>
                <a:lnTo>
                  <a:pt x="152400" y="84667"/>
                </a:lnTo>
                <a:lnTo>
                  <a:pt x="152400" y="76200"/>
                </a:lnTo>
                <a:lnTo>
                  <a:pt x="152400" y="76200"/>
                </a:lnTo>
                <a:lnTo>
                  <a:pt x="152400" y="76200"/>
                </a:lnTo>
                <a:lnTo>
                  <a:pt x="143933" y="84667"/>
                </a:lnTo>
                <a:lnTo>
                  <a:pt x="143933" y="84667"/>
                </a:lnTo>
                <a:lnTo>
                  <a:pt x="143933" y="101600"/>
                </a:lnTo>
                <a:lnTo>
                  <a:pt x="143933" y="110067"/>
                </a:lnTo>
                <a:lnTo>
                  <a:pt x="143933" y="135467"/>
                </a:lnTo>
                <a:lnTo>
                  <a:pt x="143933" y="152400"/>
                </a:lnTo>
                <a:lnTo>
                  <a:pt x="143933" y="177800"/>
                </a:lnTo>
                <a:lnTo>
                  <a:pt x="143933" y="194733"/>
                </a:lnTo>
                <a:lnTo>
                  <a:pt x="143933" y="220133"/>
                </a:lnTo>
                <a:lnTo>
                  <a:pt x="143933" y="237067"/>
                </a:lnTo>
                <a:lnTo>
                  <a:pt x="152400" y="254000"/>
                </a:lnTo>
                <a:lnTo>
                  <a:pt x="152400" y="270933"/>
                </a:lnTo>
                <a:lnTo>
                  <a:pt x="152400" y="279400"/>
                </a:lnTo>
                <a:lnTo>
                  <a:pt x="160866" y="287867"/>
                </a:lnTo>
                <a:lnTo>
                  <a:pt x="160866" y="296333"/>
                </a:lnTo>
                <a:lnTo>
                  <a:pt x="169333" y="296333"/>
                </a:lnTo>
                <a:lnTo>
                  <a:pt x="177800" y="287867"/>
                </a:lnTo>
                <a:lnTo>
                  <a:pt x="186266" y="279400"/>
                </a:lnTo>
                <a:lnTo>
                  <a:pt x="194733" y="270933"/>
                </a:lnTo>
                <a:lnTo>
                  <a:pt x="194733" y="270933"/>
                </a:lnTo>
                <a:lnTo>
                  <a:pt x="203200" y="254000"/>
                </a:lnTo>
                <a:lnTo>
                  <a:pt x="203200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048000" y="3903133"/>
            <a:ext cx="203201" cy="203201"/>
          </a:xfrm>
          <a:custGeom>
            <a:avLst/>
            <a:gdLst/>
            <a:ahLst/>
            <a:cxnLst/>
            <a:rect l="0" t="0" r="0" b="0"/>
            <a:pathLst>
              <a:path w="203201" h="203201">
                <a:moveTo>
                  <a:pt x="118533" y="0"/>
                </a:moveTo>
                <a:lnTo>
                  <a:pt x="118533" y="0"/>
                </a:lnTo>
                <a:lnTo>
                  <a:pt x="118533" y="0"/>
                </a:lnTo>
                <a:lnTo>
                  <a:pt x="110067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8467"/>
                </a:lnTo>
                <a:lnTo>
                  <a:pt x="67733" y="16934"/>
                </a:lnTo>
                <a:lnTo>
                  <a:pt x="50800" y="25400"/>
                </a:lnTo>
                <a:lnTo>
                  <a:pt x="33867" y="42334"/>
                </a:lnTo>
                <a:lnTo>
                  <a:pt x="25400" y="59267"/>
                </a:lnTo>
                <a:lnTo>
                  <a:pt x="16933" y="76200"/>
                </a:lnTo>
                <a:lnTo>
                  <a:pt x="8467" y="93134"/>
                </a:lnTo>
                <a:lnTo>
                  <a:pt x="8467" y="110067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69334"/>
                </a:lnTo>
                <a:lnTo>
                  <a:pt x="16933" y="177800"/>
                </a:lnTo>
                <a:lnTo>
                  <a:pt x="25400" y="186267"/>
                </a:lnTo>
                <a:lnTo>
                  <a:pt x="33867" y="194734"/>
                </a:lnTo>
                <a:lnTo>
                  <a:pt x="42333" y="194734"/>
                </a:lnTo>
                <a:lnTo>
                  <a:pt x="59267" y="203200"/>
                </a:lnTo>
                <a:lnTo>
                  <a:pt x="67733" y="194734"/>
                </a:lnTo>
                <a:lnTo>
                  <a:pt x="76200" y="194734"/>
                </a:lnTo>
                <a:lnTo>
                  <a:pt x="84667" y="186267"/>
                </a:lnTo>
                <a:lnTo>
                  <a:pt x="93133" y="169334"/>
                </a:lnTo>
                <a:lnTo>
                  <a:pt x="101600" y="160867"/>
                </a:lnTo>
                <a:lnTo>
                  <a:pt x="101600" y="143934"/>
                </a:lnTo>
                <a:lnTo>
                  <a:pt x="110067" y="118534"/>
                </a:lnTo>
                <a:lnTo>
                  <a:pt x="110067" y="101600"/>
                </a:lnTo>
                <a:lnTo>
                  <a:pt x="110067" y="84667"/>
                </a:lnTo>
                <a:lnTo>
                  <a:pt x="110067" y="67734"/>
                </a:lnTo>
                <a:lnTo>
                  <a:pt x="110067" y="50800"/>
                </a:lnTo>
                <a:lnTo>
                  <a:pt x="110067" y="33867"/>
                </a:lnTo>
                <a:lnTo>
                  <a:pt x="110067" y="16934"/>
                </a:lnTo>
                <a:lnTo>
                  <a:pt x="110067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101600" y="16934"/>
                </a:lnTo>
                <a:lnTo>
                  <a:pt x="93133" y="25400"/>
                </a:lnTo>
                <a:lnTo>
                  <a:pt x="93133" y="33867"/>
                </a:lnTo>
                <a:lnTo>
                  <a:pt x="93133" y="59267"/>
                </a:lnTo>
                <a:lnTo>
                  <a:pt x="93133" y="76200"/>
                </a:lnTo>
                <a:lnTo>
                  <a:pt x="101600" y="93134"/>
                </a:lnTo>
                <a:lnTo>
                  <a:pt x="101600" y="110067"/>
                </a:lnTo>
                <a:lnTo>
                  <a:pt x="110067" y="127000"/>
                </a:lnTo>
                <a:lnTo>
                  <a:pt x="118533" y="143934"/>
                </a:lnTo>
                <a:lnTo>
                  <a:pt x="127000" y="152400"/>
                </a:lnTo>
                <a:lnTo>
                  <a:pt x="135467" y="169334"/>
                </a:lnTo>
                <a:lnTo>
                  <a:pt x="143933" y="177800"/>
                </a:lnTo>
                <a:lnTo>
                  <a:pt x="152400" y="186267"/>
                </a:lnTo>
                <a:lnTo>
                  <a:pt x="160867" y="194734"/>
                </a:lnTo>
                <a:lnTo>
                  <a:pt x="169333" y="203200"/>
                </a:lnTo>
                <a:lnTo>
                  <a:pt x="177800" y="203200"/>
                </a:lnTo>
                <a:lnTo>
                  <a:pt x="177800" y="203200"/>
                </a:lnTo>
                <a:lnTo>
                  <a:pt x="186267" y="203200"/>
                </a:lnTo>
                <a:lnTo>
                  <a:pt x="194733" y="203200"/>
                </a:lnTo>
                <a:lnTo>
                  <a:pt x="194733" y="194734"/>
                </a:lnTo>
                <a:lnTo>
                  <a:pt x="194733" y="194734"/>
                </a:lnTo>
                <a:lnTo>
                  <a:pt x="203200" y="186267"/>
                </a:lnTo>
                <a:lnTo>
                  <a:pt x="203200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420533" y="3708400"/>
            <a:ext cx="228601" cy="194734"/>
          </a:xfrm>
          <a:custGeom>
            <a:avLst/>
            <a:gdLst/>
            <a:ahLst/>
            <a:cxnLst/>
            <a:rect l="0" t="0" r="0" b="0"/>
            <a:pathLst>
              <a:path w="228601" h="194734">
                <a:moveTo>
                  <a:pt x="203200" y="0"/>
                </a:moveTo>
                <a:lnTo>
                  <a:pt x="203200" y="0"/>
                </a:lnTo>
                <a:lnTo>
                  <a:pt x="203200" y="8467"/>
                </a:lnTo>
                <a:lnTo>
                  <a:pt x="194734" y="8467"/>
                </a:lnTo>
                <a:lnTo>
                  <a:pt x="186267" y="8467"/>
                </a:lnTo>
                <a:lnTo>
                  <a:pt x="177800" y="16933"/>
                </a:lnTo>
                <a:lnTo>
                  <a:pt x="160867" y="25400"/>
                </a:lnTo>
                <a:lnTo>
                  <a:pt x="143934" y="25400"/>
                </a:lnTo>
                <a:lnTo>
                  <a:pt x="127000" y="42333"/>
                </a:lnTo>
                <a:lnTo>
                  <a:pt x="110067" y="50800"/>
                </a:lnTo>
                <a:lnTo>
                  <a:pt x="84667" y="59267"/>
                </a:lnTo>
                <a:lnTo>
                  <a:pt x="67734" y="67733"/>
                </a:lnTo>
                <a:lnTo>
                  <a:pt x="50800" y="67733"/>
                </a:lnTo>
                <a:lnTo>
                  <a:pt x="33867" y="76200"/>
                </a:lnTo>
                <a:lnTo>
                  <a:pt x="25400" y="84667"/>
                </a:lnTo>
                <a:lnTo>
                  <a:pt x="16934" y="84667"/>
                </a:lnTo>
                <a:lnTo>
                  <a:pt x="8467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8467" y="118533"/>
                </a:lnTo>
                <a:lnTo>
                  <a:pt x="16934" y="118533"/>
                </a:lnTo>
                <a:lnTo>
                  <a:pt x="33867" y="127000"/>
                </a:lnTo>
                <a:lnTo>
                  <a:pt x="50800" y="135467"/>
                </a:lnTo>
                <a:lnTo>
                  <a:pt x="76200" y="143933"/>
                </a:lnTo>
                <a:lnTo>
                  <a:pt x="101600" y="152400"/>
                </a:lnTo>
                <a:lnTo>
                  <a:pt x="135467" y="160867"/>
                </a:lnTo>
                <a:lnTo>
                  <a:pt x="160867" y="177800"/>
                </a:lnTo>
                <a:lnTo>
                  <a:pt x="186267" y="177800"/>
                </a:lnTo>
                <a:lnTo>
                  <a:pt x="203200" y="186267"/>
                </a:lnTo>
                <a:lnTo>
                  <a:pt x="220134" y="194733"/>
                </a:lnTo>
                <a:lnTo>
                  <a:pt x="220134" y="194733"/>
                </a:lnTo>
                <a:lnTo>
                  <a:pt x="228600" y="194733"/>
                </a:lnTo>
                <a:lnTo>
                  <a:pt x="228600" y="194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784600" y="3412067"/>
            <a:ext cx="245534" cy="262467"/>
          </a:xfrm>
          <a:custGeom>
            <a:avLst/>
            <a:gdLst/>
            <a:ahLst/>
            <a:cxnLst/>
            <a:rect l="0" t="0" r="0" b="0"/>
            <a:pathLst>
              <a:path w="245534" h="262467">
                <a:moveTo>
                  <a:pt x="0" y="50800"/>
                </a:moveTo>
                <a:lnTo>
                  <a:pt x="0" y="42333"/>
                </a:lnTo>
                <a:lnTo>
                  <a:pt x="0" y="42333"/>
                </a:lnTo>
                <a:lnTo>
                  <a:pt x="8467" y="33866"/>
                </a:lnTo>
                <a:lnTo>
                  <a:pt x="16933" y="25400"/>
                </a:lnTo>
                <a:lnTo>
                  <a:pt x="25400" y="16933"/>
                </a:lnTo>
                <a:lnTo>
                  <a:pt x="42333" y="8466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0"/>
                </a:lnTo>
                <a:lnTo>
                  <a:pt x="118533" y="8466"/>
                </a:lnTo>
                <a:lnTo>
                  <a:pt x="135467" y="16933"/>
                </a:lnTo>
                <a:lnTo>
                  <a:pt x="135467" y="25400"/>
                </a:lnTo>
                <a:lnTo>
                  <a:pt x="135467" y="42333"/>
                </a:lnTo>
                <a:lnTo>
                  <a:pt x="135467" y="59266"/>
                </a:lnTo>
                <a:lnTo>
                  <a:pt x="118533" y="76200"/>
                </a:lnTo>
                <a:lnTo>
                  <a:pt x="110067" y="93133"/>
                </a:lnTo>
                <a:lnTo>
                  <a:pt x="93133" y="118533"/>
                </a:lnTo>
                <a:lnTo>
                  <a:pt x="76200" y="135466"/>
                </a:lnTo>
                <a:lnTo>
                  <a:pt x="59267" y="152400"/>
                </a:lnTo>
                <a:lnTo>
                  <a:pt x="42333" y="169333"/>
                </a:lnTo>
                <a:lnTo>
                  <a:pt x="33867" y="177800"/>
                </a:lnTo>
                <a:lnTo>
                  <a:pt x="25400" y="194733"/>
                </a:lnTo>
                <a:lnTo>
                  <a:pt x="16933" y="203200"/>
                </a:lnTo>
                <a:lnTo>
                  <a:pt x="8467" y="211666"/>
                </a:lnTo>
                <a:lnTo>
                  <a:pt x="8467" y="220133"/>
                </a:lnTo>
                <a:lnTo>
                  <a:pt x="16933" y="228600"/>
                </a:lnTo>
                <a:lnTo>
                  <a:pt x="25400" y="237066"/>
                </a:lnTo>
                <a:lnTo>
                  <a:pt x="33867" y="245533"/>
                </a:lnTo>
                <a:lnTo>
                  <a:pt x="50800" y="245533"/>
                </a:lnTo>
                <a:lnTo>
                  <a:pt x="67733" y="254000"/>
                </a:lnTo>
                <a:lnTo>
                  <a:pt x="93133" y="254000"/>
                </a:lnTo>
                <a:lnTo>
                  <a:pt x="110067" y="262466"/>
                </a:lnTo>
                <a:lnTo>
                  <a:pt x="135467" y="254000"/>
                </a:lnTo>
                <a:lnTo>
                  <a:pt x="160867" y="254000"/>
                </a:lnTo>
                <a:lnTo>
                  <a:pt x="186267" y="237066"/>
                </a:lnTo>
                <a:lnTo>
                  <a:pt x="203200" y="228600"/>
                </a:lnTo>
                <a:lnTo>
                  <a:pt x="220133" y="220133"/>
                </a:lnTo>
                <a:lnTo>
                  <a:pt x="237067" y="211666"/>
                </a:lnTo>
                <a:lnTo>
                  <a:pt x="237067" y="211666"/>
                </a:lnTo>
                <a:lnTo>
                  <a:pt x="245533" y="211666"/>
                </a:lnTo>
                <a:lnTo>
                  <a:pt x="245533" y="211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742267" y="3725333"/>
            <a:ext cx="313267" cy="33868"/>
          </a:xfrm>
          <a:custGeom>
            <a:avLst/>
            <a:gdLst/>
            <a:ahLst/>
            <a:cxnLst/>
            <a:rect l="0" t="0" r="0" b="0"/>
            <a:pathLst>
              <a:path w="313267" h="33868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50800" y="33867"/>
                </a:lnTo>
                <a:lnTo>
                  <a:pt x="76200" y="25400"/>
                </a:lnTo>
                <a:lnTo>
                  <a:pt x="110066" y="25400"/>
                </a:lnTo>
                <a:lnTo>
                  <a:pt x="143933" y="16934"/>
                </a:lnTo>
                <a:lnTo>
                  <a:pt x="186266" y="16934"/>
                </a:lnTo>
                <a:lnTo>
                  <a:pt x="228600" y="8467"/>
                </a:lnTo>
                <a:lnTo>
                  <a:pt x="262466" y="8467"/>
                </a:lnTo>
                <a:lnTo>
                  <a:pt x="296333" y="0"/>
                </a:lnTo>
                <a:lnTo>
                  <a:pt x="296333" y="0"/>
                </a:lnTo>
                <a:lnTo>
                  <a:pt x="313266" y="0"/>
                </a:lnTo>
                <a:lnTo>
                  <a:pt x="3132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835400" y="3843867"/>
            <a:ext cx="254001" cy="279401"/>
          </a:xfrm>
          <a:custGeom>
            <a:avLst/>
            <a:gdLst/>
            <a:ahLst/>
            <a:cxnLst/>
            <a:rect l="0" t="0" r="0" b="0"/>
            <a:pathLst>
              <a:path w="254001" h="279401">
                <a:moveTo>
                  <a:pt x="8467" y="8466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8466"/>
                </a:lnTo>
                <a:lnTo>
                  <a:pt x="50800" y="8466"/>
                </a:lnTo>
                <a:lnTo>
                  <a:pt x="76200" y="8466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69333" y="0"/>
                </a:lnTo>
                <a:lnTo>
                  <a:pt x="177800" y="8466"/>
                </a:lnTo>
                <a:lnTo>
                  <a:pt x="194733" y="8466"/>
                </a:lnTo>
                <a:lnTo>
                  <a:pt x="194733" y="25400"/>
                </a:lnTo>
                <a:lnTo>
                  <a:pt x="194733" y="33866"/>
                </a:lnTo>
                <a:lnTo>
                  <a:pt x="186267" y="50800"/>
                </a:lnTo>
                <a:lnTo>
                  <a:pt x="169333" y="59266"/>
                </a:lnTo>
                <a:lnTo>
                  <a:pt x="160867" y="76200"/>
                </a:lnTo>
                <a:lnTo>
                  <a:pt x="143933" y="84666"/>
                </a:lnTo>
                <a:lnTo>
                  <a:pt x="127000" y="93133"/>
                </a:lnTo>
                <a:lnTo>
                  <a:pt x="110067" y="101600"/>
                </a:lnTo>
                <a:lnTo>
                  <a:pt x="101600" y="101600"/>
                </a:lnTo>
                <a:lnTo>
                  <a:pt x="84667" y="101600"/>
                </a:lnTo>
                <a:lnTo>
                  <a:pt x="84667" y="101600"/>
                </a:lnTo>
                <a:lnTo>
                  <a:pt x="76200" y="101600"/>
                </a:lnTo>
                <a:lnTo>
                  <a:pt x="76200" y="101600"/>
                </a:lnTo>
                <a:lnTo>
                  <a:pt x="84667" y="101600"/>
                </a:lnTo>
                <a:lnTo>
                  <a:pt x="93133" y="101600"/>
                </a:lnTo>
                <a:lnTo>
                  <a:pt x="110067" y="93133"/>
                </a:lnTo>
                <a:lnTo>
                  <a:pt x="127000" y="93133"/>
                </a:lnTo>
                <a:lnTo>
                  <a:pt x="152400" y="93133"/>
                </a:lnTo>
                <a:lnTo>
                  <a:pt x="169333" y="93133"/>
                </a:lnTo>
                <a:lnTo>
                  <a:pt x="194733" y="101600"/>
                </a:lnTo>
                <a:lnTo>
                  <a:pt x="211667" y="110066"/>
                </a:lnTo>
                <a:lnTo>
                  <a:pt x="228600" y="118533"/>
                </a:lnTo>
                <a:lnTo>
                  <a:pt x="237067" y="135466"/>
                </a:lnTo>
                <a:lnTo>
                  <a:pt x="254000" y="160866"/>
                </a:lnTo>
                <a:lnTo>
                  <a:pt x="254000" y="177800"/>
                </a:lnTo>
                <a:lnTo>
                  <a:pt x="254000" y="203200"/>
                </a:lnTo>
                <a:lnTo>
                  <a:pt x="245533" y="228600"/>
                </a:lnTo>
                <a:lnTo>
                  <a:pt x="237067" y="245533"/>
                </a:lnTo>
                <a:lnTo>
                  <a:pt x="220133" y="254000"/>
                </a:lnTo>
                <a:lnTo>
                  <a:pt x="203200" y="270933"/>
                </a:lnTo>
                <a:lnTo>
                  <a:pt x="186267" y="270933"/>
                </a:lnTo>
                <a:lnTo>
                  <a:pt x="160867" y="279400"/>
                </a:lnTo>
                <a:lnTo>
                  <a:pt x="143933" y="279400"/>
                </a:lnTo>
                <a:lnTo>
                  <a:pt x="118533" y="279400"/>
                </a:lnTo>
                <a:lnTo>
                  <a:pt x="93133" y="270933"/>
                </a:lnTo>
                <a:lnTo>
                  <a:pt x="67733" y="254000"/>
                </a:lnTo>
                <a:lnTo>
                  <a:pt x="42333" y="245533"/>
                </a:lnTo>
                <a:lnTo>
                  <a:pt x="16933" y="220133"/>
                </a:lnTo>
                <a:lnTo>
                  <a:pt x="16933" y="220133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964267" y="3327400"/>
            <a:ext cx="8467" cy="364068"/>
          </a:xfrm>
          <a:custGeom>
            <a:avLst/>
            <a:gdLst/>
            <a:ahLst/>
            <a:cxnLst/>
            <a:rect l="0" t="0" r="0" b="0"/>
            <a:pathLst>
              <a:path w="8467" h="3640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0" y="110067"/>
                </a:lnTo>
                <a:lnTo>
                  <a:pt x="0" y="143933"/>
                </a:lnTo>
                <a:lnTo>
                  <a:pt x="0" y="186267"/>
                </a:lnTo>
                <a:lnTo>
                  <a:pt x="0" y="220133"/>
                </a:lnTo>
                <a:lnTo>
                  <a:pt x="8466" y="262467"/>
                </a:lnTo>
                <a:lnTo>
                  <a:pt x="8466" y="296333"/>
                </a:lnTo>
                <a:lnTo>
                  <a:pt x="8466" y="330200"/>
                </a:lnTo>
                <a:lnTo>
                  <a:pt x="8466" y="330200"/>
                </a:lnTo>
                <a:lnTo>
                  <a:pt x="8466" y="364067"/>
                </a:lnTo>
                <a:lnTo>
                  <a:pt x="8466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549400" y="3217333"/>
            <a:ext cx="203201" cy="1126068"/>
          </a:xfrm>
          <a:custGeom>
            <a:avLst/>
            <a:gdLst/>
            <a:ahLst/>
            <a:cxnLst/>
            <a:rect l="0" t="0" r="0" b="0"/>
            <a:pathLst>
              <a:path w="203201" h="1126068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3" y="25400"/>
                </a:lnTo>
                <a:lnTo>
                  <a:pt x="135467" y="25400"/>
                </a:lnTo>
                <a:lnTo>
                  <a:pt x="127000" y="33867"/>
                </a:lnTo>
                <a:lnTo>
                  <a:pt x="127000" y="42334"/>
                </a:lnTo>
                <a:lnTo>
                  <a:pt x="118533" y="50800"/>
                </a:lnTo>
                <a:lnTo>
                  <a:pt x="110067" y="67734"/>
                </a:lnTo>
                <a:lnTo>
                  <a:pt x="101600" y="76200"/>
                </a:lnTo>
                <a:lnTo>
                  <a:pt x="93133" y="93134"/>
                </a:lnTo>
                <a:lnTo>
                  <a:pt x="84667" y="101600"/>
                </a:lnTo>
                <a:lnTo>
                  <a:pt x="76200" y="118534"/>
                </a:lnTo>
                <a:lnTo>
                  <a:pt x="67733" y="135467"/>
                </a:lnTo>
                <a:lnTo>
                  <a:pt x="59267" y="152400"/>
                </a:lnTo>
                <a:lnTo>
                  <a:pt x="50800" y="169334"/>
                </a:lnTo>
                <a:lnTo>
                  <a:pt x="42333" y="194734"/>
                </a:lnTo>
                <a:lnTo>
                  <a:pt x="42333" y="211667"/>
                </a:lnTo>
                <a:lnTo>
                  <a:pt x="33867" y="228600"/>
                </a:lnTo>
                <a:lnTo>
                  <a:pt x="25400" y="254000"/>
                </a:lnTo>
                <a:lnTo>
                  <a:pt x="16933" y="279400"/>
                </a:lnTo>
                <a:lnTo>
                  <a:pt x="16933" y="296334"/>
                </a:lnTo>
                <a:lnTo>
                  <a:pt x="8467" y="321734"/>
                </a:lnTo>
                <a:lnTo>
                  <a:pt x="8467" y="347134"/>
                </a:lnTo>
                <a:lnTo>
                  <a:pt x="8467" y="372534"/>
                </a:lnTo>
                <a:lnTo>
                  <a:pt x="0" y="397934"/>
                </a:lnTo>
                <a:lnTo>
                  <a:pt x="0" y="423334"/>
                </a:lnTo>
                <a:lnTo>
                  <a:pt x="0" y="457200"/>
                </a:lnTo>
                <a:lnTo>
                  <a:pt x="0" y="482600"/>
                </a:lnTo>
                <a:lnTo>
                  <a:pt x="0" y="516467"/>
                </a:lnTo>
                <a:lnTo>
                  <a:pt x="0" y="541867"/>
                </a:lnTo>
                <a:lnTo>
                  <a:pt x="0" y="575734"/>
                </a:lnTo>
                <a:lnTo>
                  <a:pt x="0" y="601134"/>
                </a:lnTo>
                <a:lnTo>
                  <a:pt x="0" y="626534"/>
                </a:lnTo>
                <a:lnTo>
                  <a:pt x="8467" y="660400"/>
                </a:lnTo>
                <a:lnTo>
                  <a:pt x="8467" y="685800"/>
                </a:lnTo>
                <a:lnTo>
                  <a:pt x="8467" y="711200"/>
                </a:lnTo>
                <a:lnTo>
                  <a:pt x="16933" y="736600"/>
                </a:lnTo>
                <a:lnTo>
                  <a:pt x="16933" y="762000"/>
                </a:lnTo>
                <a:lnTo>
                  <a:pt x="25400" y="795867"/>
                </a:lnTo>
                <a:lnTo>
                  <a:pt x="33867" y="821267"/>
                </a:lnTo>
                <a:lnTo>
                  <a:pt x="33867" y="846667"/>
                </a:lnTo>
                <a:lnTo>
                  <a:pt x="42333" y="872067"/>
                </a:lnTo>
                <a:lnTo>
                  <a:pt x="50800" y="889000"/>
                </a:lnTo>
                <a:lnTo>
                  <a:pt x="59267" y="914400"/>
                </a:lnTo>
                <a:lnTo>
                  <a:pt x="67733" y="939800"/>
                </a:lnTo>
                <a:lnTo>
                  <a:pt x="84667" y="956734"/>
                </a:lnTo>
                <a:lnTo>
                  <a:pt x="93133" y="982134"/>
                </a:lnTo>
                <a:lnTo>
                  <a:pt x="101600" y="999067"/>
                </a:lnTo>
                <a:lnTo>
                  <a:pt x="118533" y="1024467"/>
                </a:lnTo>
                <a:lnTo>
                  <a:pt x="127000" y="1041400"/>
                </a:lnTo>
                <a:lnTo>
                  <a:pt x="143933" y="1058334"/>
                </a:lnTo>
                <a:lnTo>
                  <a:pt x="152400" y="1075267"/>
                </a:lnTo>
                <a:lnTo>
                  <a:pt x="160867" y="1083734"/>
                </a:lnTo>
                <a:lnTo>
                  <a:pt x="177800" y="1100667"/>
                </a:lnTo>
                <a:lnTo>
                  <a:pt x="186267" y="1117600"/>
                </a:lnTo>
                <a:lnTo>
                  <a:pt x="203200" y="1126067"/>
                </a:lnTo>
                <a:lnTo>
                  <a:pt x="203200" y="1126067"/>
                </a:lnTo>
                <a:lnTo>
                  <a:pt x="203200" y="1126067"/>
                </a:lnTo>
                <a:lnTo>
                  <a:pt x="203200" y="1126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987800" y="3259667"/>
            <a:ext cx="279401" cy="1126067"/>
          </a:xfrm>
          <a:custGeom>
            <a:avLst/>
            <a:gdLst/>
            <a:ahLst/>
            <a:cxnLst/>
            <a:rect l="0" t="0" r="0" b="0"/>
            <a:pathLst>
              <a:path w="279401" h="1126067">
                <a:moveTo>
                  <a:pt x="67733" y="0"/>
                </a:moveTo>
                <a:lnTo>
                  <a:pt x="67733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84667" y="8466"/>
                </a:lnTo>
                <a:lnTo>
                  <a:pt x="84667" y="16933"/>
                </a:lnTo>
                <a:lnTo>
                  <a:pt x="93133" y="25400"/>
                </a:lnTo>
                <a:lnTo>
                  <a:pt x="101600" y="25400"/>
                </a:lnTo>
                <a:lnTo>
                  <a:pt x="110067" y="42333"/>
                </a:lnTo>
                <a:lnTo>
                  <a:pt x="118533" y="50800"/>
                </a:lnTo>
                <a:lnTo>
                  <a:pt x="127000" y="59266"/>
                </a:lnTo>
                <a:lnTo>
                  <a:pt x="135467" y="67733"/>
                </a:lnTo>
                <a:lnTo>
                  <a:pt x="143933" y="76200"/>
                </a:lnTo>
                <a:lnTo>
                  <a:pt x="152400" y="93133"/>
                </a:lnTo>
                <a:lnTo>
                  <a:pt x="160867" y="101600"/>
                </a:lnTo>
                <a:lnTo>
                  <a:pt x="169333" y="118533"/>
                </a:lnTo>
                <a:lnTo>
                  <a:pt x="177800" y="135466"/>
                </a:lnTo>
                <a:lnTo>
                  <a:pt x="186267" y="152400"/>
                </a:lnTo>
                <a:lnTo>
                  <a:pt x="194733" y="169333"/>
                </a:lnTo>
                <a:lnTo>
                  <a:pt x="203200" y="186266"/>
                </a:lnTo>
                <a:lnTo>
                  <a:pt x="211667" y="203200"/>
                </a:lnTo>
                <a:lnTo>
                  <a:pt x="220133" y="220133"/>
                </a:lnTo>
                <a:lnTo>
                  <a:pt x="228600" y="245533"/>
                </a:lnTo>
                <a:lnTo>
                  <a:pt x="237067" y="254000"/>
                </a:lnTo>
                <a:lnTo>
                  <a:pt x="237067" y="279400"/>
                </a:lnTo>
                <a:lnTo>
                  <a:pt x="245533" y="296333"/>
                </a:lnTo>
                <a:lnTo>
                  <a:pt x="245533" y="321733"/>
                </a:lnTo>
                <a:lnTo>
                  <a:pt x="254000" y="338666"/>
                </a:lnTo>
                <a:lnTo>
                  <a:pt x="262467" y="364066"/>
                </a:lnTo>
                <a:lnTo>
                  <a:pt x="262467" y="389466"/>
                </a:lnTo>
                <a:lnTo>
                  <a:pt x="270933" y="414866"/>
                </a:lnTo>
                <a:lnTo>
                  <a:pt x="270933" y="431800"/>
                </a:lnTo>
                <a:lnTo>
                  <a:pt x="270933" y="457200"/>
                </a:lnTo>
                <a:lnTo>
                  <a:pt x="279400" y="482600"/>
                </a:lnTo>
                <a:lnTo>
                  <a:pt x="279400" y="508000"/>
                </a:lnTo>
                <a:lnTo>
                  <a:pt x="279400" y="533400"/>
                </a:lnTo>
                <a:lnTo>
                  <a:pt x="279400" y="558800"/>
                </a:lnTo>
                <a:lnTo>
                  <a:pt x="279400" y="575733"/>
                </a:lnTo>
                <a:lnTo>
                  <a:pt x="279400" y="601133"/>
                </a:lnTo>
                <a:lnTo>
                  <a:pt x="279400" y="626533"/>
                </a:lnTo>
                <a:lnTo>
                  <a:pt x="279400" y="651933"/>
                </a:lnTo>
                <a:lnTo>
                  <a:pt x="279400" y="677333"/>
                </a:lnTo>
                <a:lnTo>
                  <a:pt x="270933" y="702733"/>
                </a:lnTo>
                <a:lnTo>
                  <a:pt x="270933" y="728133"/>
                </a:lnTo>
                <a:lnTo>
                  <a:pt x="270933" y="745066"/>
                </a:lnTo>
                <a:lnTo>
                  <a:pt x="262467" y="770466"/>
                </a:lnTo>
                <a:lnTo>
                  <a:pt x="262467" y="795866"/>
                </a:lnTo>
                <a:lnTo>
                  <a:pt x="254000" y="821266"/>
                </a:lnTo>
                <a:lnTo>
                  <a:pt x="245533" y="846666"/>
                </a:lnTo>
                <a:lnTo>
                  <a:pt x="245533" y="863600"/>
                </a:lnTo>
                <a:lnTo>
                  <a:pt x="237067" y="889000"/>
                </a:lnTo>
                <a:lnTo>
                  <a:pt x="228600" y="914400"/>
                </a:lnTo>
                <a:lnTo>
                  <a:pt x="220133" y="931333"/>
                </a:lnTo>
                <a:lnTo>
                  <a:pt x="211667" y="948266"/>
                </a:lnTo>
                <a:lnTo>
                  <a:pt x="203200" y="973666"/>
                </a:lnTo>
                <a:lnTo>
                  <a:pt x="194733" y="990600"/>
                </a:lnTo>
                <a:lnTo>
                  <a:pt x="177800" y="1007533"/>
                </a:lnTo>
                <a:lnTo>
                  <a:pt x="169333" y="1024466"/>
                </a:lnTo>
                <a:lnTo>
                  <a:pt x="152400" y="1041400"/>
                </a:lnTo>
                <a:lnTo>
                  <a:pt x="135467" y="1058333"/>
                </a:lnTo>
                <a:lnTo>
                  <a:pt x="118533" y="1075266"/>
                </a:lnTo>
                <a:lnTo>
                  <a:pt x="101600" y="1083733"/>
                </a:lnTo>
                <a:lnTo>
                  <a:pt x="76200" y="1100666"/>
                </a:lnTo>
                <a:lnTo>
                  <a:pt x="50800" y="1109133"/>
                </a:lnTo>
                <a:lnTo>
                  <a:pt x="25400" y="1117600"/>
                </a:lnTo>
                <a:lnTo>
                  <a:pt x="25400" y="1117600"/>
                </a:lnTo>
                <a:lnTo>
                  <a:pt x="0" y="1126066"/>
                </a:lnTo>
                <a:lnTo>
                  <a:pt x="0" y="1126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428067" y="3598333"/>
            <a:ext cx="160867" cy="321735"/>
          </a:xfrm>
          <a:custGeom>
            <a:avLst/>
            <a:gdLst/>
            <a:ahLst/>
            <a:cxnLst/>
            <a:rect l="0" t="0" r="0" b="0"/>
            <a:pathLst>
              <a:path w="160867" h="321735">
                <a:moveTo>
                  <a:pt x="160866" y="59267"/>
                </a:moveTo>
                <a:lnTo>
                  <a:pt x="160866" y="59267"/>
                </a:lnTo>
                <a:lnTo>
                  <a:pt x="160866" y="50800"/>
                </a:lnTo>
                <a:lnTo>
                  <a:pt x="152400" y="42334"/>
                </a:lnTo>
                <a:lnTo>
                  <a:pt x="152400" y="42334"/>
                </a:lnTo>
                <a:lnTo>
                  <a:pt x="143933" y="33867"/>
                </a:lnTo>
                <a:lnTo>
                  <a:pt x="143933" y="25400"/>
                </a:lnTo>
                <a:lnTo>
                  <a:pt x="143933" y="16934"/>
                </a:lnTo>
                <a:lnTo>
                  <a:pt x="135466" y="16934"/>
                </a:lnTo>
                <a:lnTo>
                  <a:pt x="127000" y="8467"/>
                </a:lnTo>
                <a:lnTo>
                  <a:pt x="127000" y="0"/>
                </a:lnTo>
                <a:lnTo>
                  <a:pt x="118533" y="0"/>
                </a:lnTo>
                <a:lnTo>
                  <a:pt x="110066" y="0"/>
                </a:lnTo>
                <a:lnTo>
                  <a:pt x="110066" y="0"/>
                </a:lnTo>
                <a:lnTo>
                  <a:pt x="93133" y="0"/>
                </a:lnTo>
                <a:lnTo>
                  <a:pt x="84666" y="8467"/>
                </a:lnTo>
                <a:lnTo>
                  <a:pt x="67733" y="8467"/>
                </a:lnTo>
                <a:lnTo>
                  <a:pt x="59266" y="16934"/>
                </a:lnTo>
                <a:lnTo>
                  <a:pt x="42333" y="25400"/>
                </a:lnTo>
                <a:lnTo>
                  <a:pt x="33866" y="33867"/>
                </a:lnTo>
                <a:lnTo>
                  <a:pt x="25400" y="42334"/>
                </a:lnTo>
                <a:lnTo>
                  <a:pt x="16933" y="59267"/>
                </a:lnTo>
                <a:lnTo>
                  <a:pt x="8466" y="67734"/>
                </a:lnTo>
                <a:lnTo>
                  <a:pt x="0" y="84667"/>
                </a:lnTo>
                <a:lnTo>
                  <a:pt x="0" y="93134"/>
                </a:lnTo>
                <a:lnTo>
                  <a:pt x="0" y="110067"/>
                </a:lnTo>
                <a:lnTo>
                  <a:pt x="0" y="118534"/>
                </a:lnTo>
                <a:lnTo>
                  <a:pt x="0" y="127000"/>
                </a:lnTo>
                <a:lnTo>
                  <a:pt x="8466" y="135467"/>
                </a:lnTo>
                <a:lnTo>
                  <a:pt x="16933" y="152400"/>
                </a:lnTo>
                <a:lnTo>
                  <a:pt x="16933" y="152400"/>
                </a:lnTo>
                <a:lnTo>
                  <a:pt x="25400" y="160867"/>
                </a:lnTo>
                <a:lnTo>
                  <a:pt x="42333" y="160867"/>
                </a:lnTo>
                <a:lnTo>
                  <a:pt x="50800" y="160867"/>
                </a:lnTo>
                <a:lnTo>
                  <a:pt x="59266" y="160867"/>
                </a:lnTo>
                <a:lnTo>
                  <a:pt x="67733" y="160867"/>
                </a:lnTo>
                <a:lnTo>
                  <a:pt x="76200" y="160867"/>
                </a:lnTo>
                <a:lnTo>
                  <a:pt x="84666" y="152400"/>
                </a:lnTo>
                <a:lnTo>
                  <a:pt x="93133" y="143934"/>
                </a:lnTo>
                <a:lnTo>
                  <a:pt x="101600" y="135467"/>
                </a:lnTo>
                <a:lnTo>
                  <a:pt x="101600" y="127000"/>
                </a:lnTo>
                <a:lnTo>
                  <a:pt x="110066" y="110067"/>
                </a:lnTo>
                <a:lnTo>
                  <a:pt x="110066" y="101600"/>
                </a:lnTo>
                <a:lnTo>
                  <a:pt x="118533" y="84667"/>
                </a:lnTo>
                <a:lnTo>
                  <a:pt x="118533" y="76200"/>
                </a:lnTo>
                <a:lnTo>
                  <a:pt x="118533" y="67734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42334"/>
                </a:lnTo>
                <a:lnTo>
                  <a:pt x="118533" y="50800"/>
                </a:lnTo>
                <a:lnTo>
                  <a:pt x="118533" y="50800"/>
                </a:lnTo>
                <a:lnTo>
                  <a:pt x="118533" y="59267"/>
                </a:lnTo>
                <a:lnTo>
                  <a:pt x="118533" y="67734"/>
                </a:lnTo>
                <a:lnTo>
                  <a:pt x="118533" y="76200"/>
                </a:lnTo>
                <a:lnTo>
                  <a:pt x="118533" y="84667"/>
                </a:lnTo>
                <a:lnTo>
                  <a:pt x="118533" y="101600"/>
                </a:lnTo>
                <a:lnTo>
                  <a:pt x="118533" y="118534"/>
                </a:lnTo>
                <a:lnTo>
                  <a:pt x="118533" y="135467"/>
                </a:lnTo>
                <a:lnTo>
                  <a:pt x="118533" y="160867"/>
                </a:lnTo>
                <a:lnTo>
                  <a:pt x="118533" y="177800"/>
                </a:lnTo>
                <a:lnTo>
                  <a:pt x="118533" y="194734"/>
                </a:lnTo>
                <a:lnTo>
                  <a:pt x="118533" y="211667"/>
                </a:lnTo>
                <a:lnTo>
                  <a:pt x="118533" y="237067"/>
                </a:lnTo>
                <a:lnTo>
                  <a:pt x="118533" y="254000"/>
                </a:lnTo>
                <a:lnTo>
                  <a:pt x="118533" y="262467"/>
                </a:lnTo>
                <a:lnTo>
                  <a:pt x="118533" y="279400"/>
                </a:lnTo>
                <a:lnTo>
                  <a:pt x="118533" y="287867"/>
                </a:lnTo>
                <a:lnTo>
                  <a:pt x="118533" y="304800"/>
                </a:lnTo>
                <a:lnTo>
                  <a:pt x="118533" y="304800"/>
                </a:lnTo>
                <a:lnTo>
                  <a:pt x="118533" y="313267"/>
                </a:lnTo>
                <a:lnTo>
                  <a:pt x="118533" y="321734"/>
                </a:lnTo>
                <a:lnTo>
                  <a:pt x="118533" y="321734"/>
                </a:lnTo>
                <a:lnTo>
                  <a:pt x="127000" y="313267"/>
                </a:lnTo>
                <a:lnTo>
                  <a:pt x="127000" y="304800"/>
                </a:lnTo>
                <a:lnTo>
                  <a:pt x="127000" y="304800"/>
                </a:lnTo>
                <a:lnTo>
                  <a:pt x="135466" y="296334"/>
                </a:lnTo>
                <a:lnTo>
                  <a:pt x="135466" y="296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639733" y="3699933"/>
            <a:ext cx="143935" cy="211668"/>
          </a:xfrm>
          <a:custGeom>
            <a:avLst/>
            <a:gdLst/>
            <a:ahLst/>
            <a:cxnLst/>
            <a:rect l="0" t="0" r="0" b="0"/>
            <a:pathLst>
              <a:path w="143935" h="211668">
                <a:moveTo>
                  <a:pt x="84667" y="33867"/>
                </a:moveTo>
                <a:lnTo>
                  <a:pt x="84667" y="33867"/>
                </a:lnTo>
                <a:lnTo>
                  <a:pt x="84667" y="33867"/>
                </a:lnTo>
                <a:lnTo>
                  <a:pt x="84667" y="25400"/>
                </a:lnTo>
                <a:lnTo>
                  <a:pt x="93134" y="16934"/>
                </a:lnTo>
                <a:lnTo>
                  <a:pt x="93134" y="16934"/>
                </a:lnTo>
                <a:lnTo>
                  <a:pt x="84667" y="8467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16934"/>
                </a:lnTo>
                <a:lnTo>
                  <a:pt x="25400" y="33867"/>
                </a:lnTo>
                <a:lnTo>
                  <a:pt x="16934" y="50800"/>
                </a:lnTo>
                <a:lnTo>
                  <a:pt x="8467" y="59267"/>
                </a:lnTo>
                <a:lnTo>
                  <a:pt x="8467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8467" y="169334"/>
                </a:lnTo>
                <a:lnTo>
                  <a:pt x="8467" y="186267"/>
                </a:lnTo>
                <a:lnTo>
                  <a:pt x="16934" y="186267"/>
                </a:lnTo>
                <a:lnTo>
                  <a:pt x="25400" y="194734"/>
                </a:lnTo>
                <a:lnTo>
                  <a:pt x="33867" y="194734"/>
                </a:lnTo>
                <a:lnTo>
                  <a:pt x="42334" y="194734"/>
                </a:lnTo>
                <a:lnTo>
                  <a:pt x="50800" y="194734"/>
                </a:lnTo>
                <a:lnTo>
                  <a:pt x="59267" y="186267"/>
                </a:lnTo>
                <a:lnTo>
                  <a:pt x="59267" y="177800"/>
                </a:lnTo>
                <a:lnTo>
                  <a:pt x="67734" y="169334"/>
                </a:lnTo>
                <a:lnTo>
                  <a:pt x="76200" y="152400"/>
                </a:lnTo>
                <a:lnTo>
                  <a:pt x="76200" y="135467"/>
                </a:lnTo>
                <a:lnTo>
                  <a:pt x="84667" y="118534"/>
                </a:lnTo>
                <a:lnTo>
                  <a:pt x="84667" y="110067"/>
                </a:lnTo>
                <a:lnTo>
                  <a:pt x="84667" y="93134"/>
                </a:lnTo>
                <a:lnTo>
                  <a:pt x="84667" y="76200"/>
                </a:lnTo>
                <a:lnTo>
                  <a:pt x="84667" y="67734"/>
                </a:lnTo>
                <a:lnTo>
                  <a:pt x="84667" y="59267"/>
                </a:lnTo>
                <a:lnTo>
                  <a:pt x="84667" y="50800"/>
                </a:lnTo>
                <a:lnTo>
                  <a:pt x="84667" y="50800"/>
                </a:lnTo>
                <a:lnTo>
                  <a:pt x="84667" y="42334"/>
                </a:lnTo>
                <a:lnTo>
                  <a:pt x="84667" y="42334"/>
                </a:lnTo>
                <a:lnTo>
                  <a:pt x="84667" y="42334"/>
                </a:lnTo>
                <a:lnTo>
                  <a:pt x="84667" y="50800"/>
                </a:lnTo>
                <a:lnTo>
                  <a:pt x="84667" y="50800"/>
                </a:lnTo>
                <a:lnTo>
                  <a:pt x="84667" y="59267"/>
                </a:lnTo>
                <a:lnTo>
                  <a:pt x="84667" y="76200"/>
                </a:lnTo>
                <a:lnTo>
                  <a:pt x="84667" y="93134"/>
                </a:lnTo>
                <a:lnTo>
                  <a:pt x="93134" y="110067"/>
                </a:lnTo>
                <a:lnTo>
                  <a:pt x="93134" y="127000"/>
                </a:lnTo>
                <a:lnTo>
                  <a:pt x="101600" y="143934"/>
                </a:lnTo>
                <a:lnTo>
                  <a:pt x="110067" y="152400"/>
                </a:lnTo>
                <a:lnTo>
                  <a:pt x="118534" y="169334"/>
                </a:lnTo>
                <a:lnTo>
                  <a:pt x="127000" y="186267"/>
                </a:lnTo>
                <a:lnTo>
                  <a:pt x="135467" y="194734"/>
                </a:lnTo>
                <a:lnTo>
                  <a:pt x="135467" y="203200"/>
                </a:lnTo>
                <a:lnTo>
                  <a:pt x="135467" y="203200"/>
                </a:lnTo>
                <a:lnTo>
                  <a:pt x="143934" y="211667"/>
                </a:lnTo>
                <a:lnTo>
                  <a:pt x="143934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931333" y="4673600"/>
            <a:ext cx="194735" cy="296334"/>
          </a:xfrm>
          <a:custGeom>
            <a:avLst/>
            <a:gdLst/>
            <a:ahLst/>
            <a:cxnLst/>
            <a:rect l="0" t="0" r="0" b="0"/>
            <a:pathLst>
              <a:path w="194735" h="296334">
                <a:moveTo>
                  <a:pt x="194734" y="84667"/>
                </a:moveTo>
                <a:lnTo>
                  <a:pt x="194734" y="84667"/>
                </a:lnTo>
                <a:lnTo>
                  <a:pt x="186267" y="76200"/>
                </a:lnTo>
                <a:lnTo>
                  <a:pt x="186267" y="76200"/>
                </a:lnTo>
                <a:lnTo>
                  <a:pt x="186267" y="59267"/>
                </a:lnTo>
                <a:lnTo>
                  <a:pt x="186267" y="59267"/>
                </a:lnTo>
                <a:lnTo>
                  <a:pt x="177800" y="50800"/>
                </a:lnTo>
                <a:lnTo>
                  <a:pt x="177800" y="42333"/>
                </a:lnTo>
                <a:lnTo>
                  <a:pt x="177800" y="25400"/>
                </a:lnTo>
                <a:lnTo>
                  <a:pt x="169334" y="16933"/>
                </a:lnTo>
                <a:lnTo>
                  <a:pt x="160867" y="8467"/>
                </a:lnTo>
                <a:lnTo>
                  <a:pt x="152400" y="8467"/>
                </a:lnTo>
                <a:lnTo>
                  <a:pt x="143934" y="0"/>
                </a:lnTo>
                <a:lnTo>
                  <a:pt x="127000" y="0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8467"/>
                </a:lnTo>
                <a:lnTo>
                  <a:pt x="67734" y="16933"/>
                </a:lnTo>
                <a:lnTo>
                  <a:pt x="50800" y="25400"/>
                </a:lnTo>
                <a:lnTo>
                  <a:pt x="33867" y="42333"/>
                </a:lnTo>
                <a:lnTo>
                  <a:pt x="25400" y="59267"/>
                </a:lnTo>
                <a:lnTo>
                  <a:pt x="16934" y="76200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4" y="186267"/>
                </a:lnTo>
                <a:lnTo>
                  <a:pt x="25400" y="194733"/>
                </a:lnTo>
                <a:lnTo>
                  <a:pt x="33867" y="203200"/>
                </a:lnTo>
                <a:lnTo>
                  <a:pt x="42334" y="211667"/>
                </a:lnTo>
                <a:lnTo>
                  <a:pt x="59267" y="211667"/>
                </a:lnTo>
                <a:lnTo>
                  <a:pt x="67734" y="203200"/>
                </a:lnTo>
                <a:lnTo>
                  <a:pt x="76200" y="203200"/>
                </a:lnTo>
                <a:lnTo>
                  <a:pt x="84667" y="194733"/>
                </a:lnTo>
                <a:lnTo>
                  <a:pt x="93134" y="177800"/>
                </a:lnTo>
                <a:lnTo>
                  <a:pt x="93134" y="160867"/>
                </a:lnTo>
                <a:lnTo>
                  <a:pt x="110067" y="152400"/>
                </a:lnTo>
                <a:lnTo>
                  <a:pt x="110067" y="135467"/>
                </a:lnTo>
                <a:lnTo>
                  <a:pt x="118534" y="118533"/>
                </a:lnTo>
                <a:lnTo>
                  <a:pt x="127000" y="101600"/>
                </a:lnTo>
                <a:lnTo>
                  <a:pt x="135467" y="84667"/>
                </a:lnTo>
                <a:lnTo>
                  <a:pt x="135467" y="76200"/>
                </a:lnTo>
                <a:lnTo>
                  <a:pt x="143934" y="67733"/>
                </a:lnTo>
                <a:lnTo>
                  <a:pt x="143934" y="59267"/>
                </a:lnTo>
                <a:lnTo>
                  <a:pt x="152400" y="50800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0867" y="42333"/>
                </a:lnTo>
                <a:lnTo>
                  <a:pt x="169334" y="50800"/>
                </a:lnTo>
                <a:lnTo>
                  <a:pt x="169334" y="59267"/>
                </a:lnTo>
                <a:lnTo>
                  <a:pt x="169334" y="76200"/>
                </a:lnTo>
                <a:lnTo>
                  <a:pt x="169334" y="84667"/>
                </a:lnTo>
                <a:lnTo>
                  <a:pt x="169334" y="101600"/>
                </a:lnTo>
                <a:lnTo>
                  <a:pt x="169334" y="118533"/>
                </a:lnTo>
                <a:lnTo>
                  <a:pt x="169334" y="135467"/>
                </a:lnTo>
                <a:lnTo>
                  <a:pt x="169334" y="152400"/>
                </a:lnTo>
                <a:lnTo>
                  <a:pt x="169334" y="177800"/>
                </a:lnTo>
                <a:lnTo>
                  <a:pt x="169334" y="194733"/>
                </a:lnTo>
                <a:lnTo>
                  <a:pt x="169334" y="211667"/>
                </a:lnTo>
                <a:lnTo>
                  <a:pt x="169334" y="237067"/>
                </a:lnTo>
                <a:lnTo>
                  <a:pt x="169334" y="254000"/>
                </a:lnTo>
                <a:lnTo>
                  <a:pt x="169334" y="262467"/>
                </a:lnTo>
                <a:lnTo>
                  <a:pt x="169334" y="279400"/>
                </a:lnTo>
                <a:lnTo>
                  <a:pt x="177800" y="287867"/>
                </a:lnTo>
                <a:lnTo>
                  <a:pt x="177800" y="287867"/>
                </a:lnTo>
                <a:lnTo>
                  <a:pt x="186267" y="296333"/>
                </a:lnTo>
                <a:lnTo>
                  <a:pt x="186267" y="296333"/>
                </a:lnTo>
                <a:lnTo>
                  <a:pt x="186267" y="287867"/>
                </a:lnTo>
                <a:lnTo>
                  <a:pt x="186267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202267" y="4766733"/>
            <a:ext cx="143934" cy="194735"/>
          </a:xfrm>
          <a:custGeom>
            <a:avLst/>
            <a:gdLst/>
            <a:ahLst/>
            <a:cxnLst/>
            <a:rect l="0" t="0" r="0" b="0"/>
            <a:pathLst>
              <a:path w="143934" h="194735">
                <a:moveTo>
                  <a:pt x="84666" y="8467"/>
                </a:move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59266" y="16934"/>
                </a:lnTo>
                <a:lnTo>
                  <a:pt x="50800" y="25400"/>
                </a:lnTo>
                <a:lnTo>
                  <a:pt x="33866" y="33867"/>
                </a:lnTo>
                <a:lnTo>
                  <a:pt x="25400" y="50800"/>
                </a:lnTo>
                <a:lnTo>
                  <a:pt x="16933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18534"/>
                </a:lnTo>
                <a:lnTo>
                  <a:pt x="0" y="143934"/>
                </a:lnTo>
                <a:lnTo>
                  <a:pt x="8466" y="152400"/>
                </a:lnTo>
                <a:lnTo>
                  <a:pt x="8466" y="169334"/>
                </a:lnTo>
                <a:lnTo>
                  <a:pt x="16933" y="177800"/>
                </a:lnTo>
                <a:lnTo>
                  <a:pt x="25400" y="186267"/>
                </a:lnTo>
                <a:lnTo>
                  <a:pt x="33866" y="194734"/>
                </a:lnTo>
                <a:lnTo>
                  <a:pt x="42333" y="194734"/>
                </a:lnTo>
                <a:lnTo>
                  <a:pt x="50800" y="194734"/>
                </a:lnTo>
                <a:lnTo>
                  <a:pt x="59266" y="194734"/>
                </a:lnTo>
                <a:lnTo>
                  <a:pt x="67733" y="177800"/>
                </a:lnTo>
                <a:lnTo>
                  <a:pt x="76200" y="169334"/>
                </a:lnTo>
                <a:lnTo>
                  <a:pt x="76200" y="152400"/>
                </a:lnTo>
                <a:lnTo>
                  <a:pt x="84666" y="135467"/>
                </a:lnTo>
                <a:lnTo>
                  <a:pt x="84666" y="118534"/>
                </a:lnTo>
                <a:lnTo>
                  <a:pt x="93133" y="101600"/>
                </a:lnTo>
                <a:lnTo>
                  <a:pt x="93133" y="84667"/>
                </a:lnTo>
                <a:lnTo>
                  <a:pt x="93133" y="67734"/>
                </a:lnTo>
                <a:lnTo>
                  <a:pt x="93133" y="50800"/>
                </a:lnTo>
                <a:lnTo>
                  <a:pt x="101600" y="42334"/>
                </a:lnTo>
                <a:lnTo>
                  <a:pt x="101600" y="25400"/>
                </a:lnTo>
                <a:lnTo>
                  <a:pt x="101600" y="16934"/>
                </a:lnTo>
                <a:lnTo>
                  <a:pt x="101600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8467"/>
                </a:lnTo>
                <a:lnTo>
                  <a:pt x="110066" y="16934"/>
                </a:lnTo>
                <a:lnTo>
                  <a:pt x="110066" y="33867"/>
                </a:lnTo>
                <a:lnTo>
                  <a:pt x="110066" y="50800"/>
                </a:lnTo>
                <a:lnTo>
                  <a:pt x="110066" y="67734"/>
                </a:lnTo>
                <a:lnTo>
                  <a:pt x="110066" y="84667"/>
                </a:lnTo>
                <a:lnTo>
                  <a:pt x="110066" y="110067"/>
                </a:lnTo>
                <a:lnTo>
                  <a:pt x="110066" y="127000"/>
                </a:lnTo>
                <a:lnTo>
                  <a:pt x="118533" y="143934"/>
                </a:lnTo>
                <a:lnTo>
                  <a:pt x="118533" y="160867"/>
                </a:lnTo>
                <a:lnTo>
                  <a:pt x="127000" y="169334"/>
                </a:lnTo>
                <a:lnTo>
                  <a:pt x="135466" y="186267"/>
                </a:lnTo>
                <a:lnTo>
                  <a:pt x="135466" y="194734"/>
                </a:lnTo>
                <a:lnTo>
                  <a:pt x="135466" y="194734"/>
                </a:lnTo>
                <a:lnTo>
                  <a:pt x="143933" y="194734"/>
                </a:lnTo>
                <a:lnTo>
                  <a:pt x="143933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066800" y="5071533"/>
            <a:ext cx="389468" cy="1"/>
          </a:xfrm>
          <a:custGeom>
            <a:avLst/>
            <a:gdLst/>
            <a:ahLst/>
            <a:cxnLst/>
            <a:rect l="0" t="0" r="0" b="0"/>
            <a:pathLst>
              <a:path w="389468" h="1">
                <a:moveTo>
                  <a:pt x="389467" y="0"/>
                </a:moveTo>
                <a:lnTo>
                  <a:pt x="389467" y="0"/>
                </a:lnTo>
                <a:lnTo>
                  <a:pt x="381000" y="0"/>
                </a:lnTo>
                <a:lnTo>
                  <a:pt x="364067" y="0"/>
                </a:lnTo>
                <a:lnTo>
                  <a:pt x="355600" y="0"/>
                </a:lnTo>
                <a:lnTo>
                  <a:pt x="330200" y="0"/>
                </a:lnTo>
                <a:lnTo>
                  <a:pt x="313267" y="0"/>
                </a:lnTo>
                <a:lnTo>
                  <a:pt x="296333" y="0"/>
                </a:lnTo>
                <a:lnTo>
                  <a:pt x="270933" y="0"/>
                </a:lnTo>
                <a:lnTo>
                  <a:pt x="245533" y="0"/>
                </a:lnTo>
                <a:lnTo>
                  <a:pt x="220133" y="0"/>
                </a:lnTo>
                <a:lnTo>
                  <a:pt x="194733" y="0"/>
                </a:lnTo>
                <a:lnTo>
                  <a:pt x="169333" y="0"/>
                </a:lnTo>
                <a:lnTo>
                  <a:pt x="143933" y="0"/>
                </a:lnTo>
                <a:lnTo>
                  <a:pt x="118533" y="0"/>
                </a:lnTo>
                <a:lnTo>
                  <a:pt x="101600" y="0"/>
                </a:lnTo>
                <a:lnTo>
                  <a:pt x="76200" y="0"/>
                </a:lnTo>
                <a:lnTo>
                  <a:pt x="50800" y="0"/>
                </a:lnTo>
                <a:lnTo>
                  <a:pt x="33867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286933" y="5181600"/>
            <a:ext cx="25401" cy="186268"/>
          </a:xfrm>
          <a:custGeom>
            <a:avLst/>
            <a:gdLst/>
            <a:ahLst/>
            <a:cxnLst/>
            <a:rect l="0" t="0" r="0" b="0"/>
            <a:pathLst>
              <a:path w="25401" h="186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43933"/>
                </a:lnTo>
                <a:lnTo>
                  <a:pt x="16934" y="160867"/>
                </a:lnTo>
                <a:lnTo>
                  <a:pt x="16934" y="169333"/>
                </a:lnTo>
                <a:lnTo>
                  <a:pt x="16934" y="169333"/>
                </a:lnTo>
                <a:lnTo>
                  <a:pt x="25400" y="186267"/>
                </a:lnTo>
                <a:lnTo>
                  <a:pt x="25400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583267" y="50630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803400" y="4749800"/>
            <a:ext cx="25401" cy="237068"/>
          </a:xfrm>
          <a:custGeom>
            <a:avLst/>
            <a:gdLst/>
            <a:ahLst/>
            <a:cxnLst/>
            <a:rect l="0" t="0" r="0" b="0"/>
            <a:pathLst>
              <a:path w="25401" h="237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0867"/>
                </a:lnTo>
                <a:lnTo>
                  <a:pt x="16933" y="186267"/>
                </a:lnTo>
                <a:lnTo>
                  <a:pt x="16933" y="203200"/>
                </a:lnTo>
                <a:lnTo>
                  <a:pt x="25400" y="220133"/>
                </a:lnTo>
                <a:lnTo>
                  <a:pt x="25400" y="220133"/>
                </a:lnTo>
                <a:lnTo>
                  <a:pt x="25400" y="237067"/>
                </a:lnTo>
                <a:lnTo>
                  <a:pt x="254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718733" y="5029200"/>
            <a:ext cx="304801" cy="25401"/>
          </a:xfrm>
          <a:custGeom>
            <a:avLst/>
            <a:gdLst/>
            <a:ahLst/>
            <a:cxnLst/>
            <a:rect l="0" t="0" r="0" b="0"/>
            <a:pathLst>
              <a:path w="304801" h="25401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9267" y="8467"/>
                </a:lnTo>
                <a:lnTo>
                  <a:pt x="84667" y="8467"/>
                </a:lnTo>
                <a:lnTo>
                  <a:pt x="101600" y="0"/>
                </a:lnTo>
                <a:lnTo>
                  <a:pt x="135467" y="0"/>
                </a:lnTo>
                <a:lnTo>
                  <a:pt x="160867" y="8467"/>
                </a:lnTo>
                <a:lnTo>
                  <a:pt x="186267" y="8467"/>
                </a:lnTo>
                <a:lnTo>
                  <a:pt x="211667" y="8467"/>
                </a:lnTo>
                <a:lnTo>
                  <a:pt x="237067" y="8467"/>
                </a:lnTo>
                <a:lnTo>
                  <a:pt x="254000" y="16933"/>
                </a:lnTo>
                <a:lnTo>
                  <a:pt x="279400" y="25400"/>
                </a:lnTo>
                <a:lnTo>
                  <a:pt x="296334" y="25400"/>
                </a:lnTo>
                <a:lnTo>
                  <a:pt x="296334" y="25400"/>
                </a:lnTo>
                <a:lnTo>
                  <a:pt x="304800" y="25400"/>
                </a:lnTo>
                <a:lnTo>
                  <a:pt x="3048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786467" y="5088467"/>
            <a:ext cx="194734" cy="304801"/>
          </a:xfrm>
          <a:custGeom>
            <a:avLst/>
            <a:gdLst/>
            <a:ahLst/>
            <a:cxnLst/>
            <a:rect l="0" t="0" r="0" b="0"/>
            <a:pathLst>
              <a:path w="194734" h="3048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67733" y="8466"/>
                </a:lnTo>
                <a:lnTo>
                  <a:pt x="84666" y="8466"/>
                </a:lnTo>
                <a:lnTo>
                  <a:pt x="101600" y="16933"/>
                </a:lnTo>
                <a:lnTo>
                  <a:pt x="118533" y="16933"/>
                </a:lnTo>
                <a:lnTo>
                  <a:pt x="135466" y="25400"/>
                </a:lnTo>
                <a:lnTo>
                  <a:pt x="143933" y="33866"/>
                </a:lnTo>
                <a:lnTo>
                  <a:pt x="152400" y="50800"/>
                </a:lnTo>
                <a:lnTo>
                  <a:pt x="152400" y="59266"/>
                </a:lnTo>
                <a:lnTo>
                  <a:pt x="152400" y="67733"/>
                </a:lnTo>
                <a:lnTo>
                  <a:pt x="152400" y="76200"/>
                </a:lnTo>
                <a:lnTo>
                  <a:pt x="143933" y="84666"/>
                </a:lnTo>
                <a:lnTo>
                  <a:pt x="135466" y="93133"/>
                </a:lnTo>
                <a:lnTo>
                  <a:pt x="127000" y="101600"/>
                </a:lnTo>
                <a:lnTo>
                  <a:pt x="110066" y="110066"/>
                </a:lnTo>
                <a:lnTo>
                  <a:pt x="93133" y="110066"/>
                </a:lnTo>
                <a:lnTo>
                  <a:pt x="84666" y="110066"/>
                </a:lnTo>
                <a:lnTo>
                  <a:pt x="76200" y="118533"/>
                </a:lnTo>
                <a:lnTo>
                  <a:pt x="67733" y="118533"/>
                </a:lnTo>
                <a:lnTo>
                  <a:pt x="67733" y="118533"/>
                </a:lnTo>
                <a:lnTo>
                  <a:pt x="67733" y="118533"/>
                </a:lnTo>
                <a:lnTo>
                  <a:pt x="67733" y="118533"/>
                </a:lnTo>
                <a:lnTo>
                  <a:pt x="67733" y="118533"/>
                </a:lnTo>
                <a:lnTo>
                  <a:pt x="76200" y="118533"/>
                </a:lnTo>
                <a:lnTo>
                  <a:pt x="84666" y="118533"/>
                </a:lnTo>
                <a:lnTo>
                  <a:pt x="93133" y="127000"/>
                </a:lnTo>
                <a:lnTo>
                  <a:pt x="110066" y="135466"/>
                </a:lnTo>
                <a:lnTo>
                  <a:pt x="127000" y="143933"/>
                </a:lnTo>
                <a:lnTo>
                  <a:pt x="143933" y="160866"/>
                </a:lnTo>
                <a:lnTo>
                  <a:pt x="152400" y="177800"/>
                </a:lnTo>
                <a:lnTo>
                  <a:pt x="169333" y="194733"/>
                </a:lnTo>
                <a:lnTo>
                  <a:pt x="177800" y="211666"/>
                </a:lnTo>
                <a:lnTo>
                  <a:pt x="186266" y="228600"/>
                </a:lnTo>
                <a:lnTo>
                  <a:pt x="194733" y="245533"/>
                </a:lnTo>
                <a:lnTo>
                  <a:pt x="194733" y="254000"/>
                </a:lnTo>
                <a:lnTo>
                  <a:pt x="186266" y="270933"/>
                </a:lnTo>
                <a:lnTo>
                  <a:pt x="186266" y="279400"/>
                </a:lnTo>
                <a:lnTo>
                  <a:pt x="177800" y="287866"/>
                </a:lnTo>
                <a:lnTo>
                  <a:pt x="160866" y="296333"/>
                </a:lnTo>
                <a:lnTo>
                  <a:pt x="152400" y="304800"/>
                </a:lnTo>
                <a:lnTo>
                  <a:pt x="135466" y="304800"/>
                </a:lnTo>
                <a:lnTo>
                  <a:pt x="118533" y="304800"/>
                </a:lnTo>
                <a:lnTo>
                  <a:pt x="93133" y="304800"/>
                </a:lnTo>
                <a:lnTo>
                  <a:pt x="76200" y="304800"/>
                </a:lnTo>
                <a:lnTo>
                  <a:pt x="67733" y="304800"/>
                </a:lnTo>
                <a:lnTo>
                  <a:pt x="50800" y="296333"/>
                </a:lnTo>
                <a:lnTo>
                  <a:pt x="33866" y="296333"/>
                </a:lnTo>
                <a:lnTo>
                  <a:pt x="25400" y="287866"/>
                </a:lnTo>
                <a:lnTo>
                  <a:pt x="25400" y="287866"/>
                </a:lnTo>
                <a:lnTo>
                  <a:pt x="25400" y="279400"/>
                </a:lnTo>
                <a:lnTo>
                  <a:pt x="33866" y="262466"/>
                </a:lnTo>
                <a:lnTo>
                  <a:pt x="33866" y="262466"/>
                </a:lnTo>
                <a:lnTo>
                  <a:pt x="42333" y="254000"/>
                </a:lnTo>
                <a:lnTo>
                  <a:pt x="42333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998133" y="5147733"/>
            <a:ext cx="211668" cy="279401"/>
          </a:xfrm>
          <a:custGeom>
            <a:avLst/>
            <a:gdLst/>
            <a:ahLst/>
            <a:cxnLst/>
            <a:rect l="0" t="0" r="0" b="0"/>
            <a:pathLst>
              <a:path w="211668" h="279401">
                <a:moveTo>
                  <a:pt x="101600" y="16934"/>
                </a:moveTo>
                <a:lnTo>
                  <a:pt x="101600" y="16934"/>
                </a:lnTo>
                <a:lnTo>
                  <a:pt x="93134" y="16934"/>
                </a:lnTo>
                <a:lnTo>
                  <a:pt x="93134" y="8467"/>
                </a:lnTo>
                <a:lnTo>
                  <a:pt x="93134" y="8467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8467"/>
                </a:lnTo>
                <a:lnTo>
                  <a:pt x="42334" y="16934"/>
                </a:lnTo>
                <a:lnTo>
                  <a:pt x="33867" y="25400"/>
                </a:lnTo>
                <a:lnTo>
                  <a:pt x="25400" y="42334"/>
                </a:lnTo>
                <a:lnTo>
                  <a:pt x="16934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43934"/>
                </a:lnTo>
                <a:lnTo>
                  <a:pt x="8467" y="152400"/>
                </a:lnTo>
                <a:lnTo>
                  <a:pt x="16934" y="169334"/>
                </a:lnTo>
                <a:lnTo>
                  <a:pt x="25400" y="177800"/>
                </a:lnTo>
                <a:lnTo>
                  <a:pt x="33867" y="186267"/>
                </a:lnTo>
                <a:lnTo>
                  <a:pt x="42334" y="194734"/>
                </a:lnTo>
                <a:lnTo>
                  <a:pt x="50800" y="194734"/>
                </a:lnTo>
                <a:lnTo>
                  <a:pt x="59267" y="194734"/>
                </a:lnTo>
                <a:lnTo>
                  <a:pt x="67734" y="194734"/>
                </a:lnTo>
                <a:lnTo>
                  <a:pt x="76200" y="186267"/>
                </a:lnTo>
                <a:lnTo>
                  <a:pt x="84667" y="177800"/>
                </a:lnTo>
                <a:lnTo>
                  <a:pt x="93134" y="169334"/>
                </a:lnTo>
                <a:lnTo>
                  <a:pt x="93134" y="152400"/>
                </a:lnTo>
                <a:lnTo>
                  <a:pt x="93134" y="143934"/>
                </a:lnTo>
                <a:lnTo>
                  <a:pt x="101600" y="127000"/>
                </a:lnTo>
                <a:lnTo>
                  <a:pt x="101600" y="110067"/>
                </a:lnTo>
                <a:lnTo>
                  <a:pt x="101600" y="93134"/>
                </a:lnTo>
                <a:lnTo>
                  <a:pt x="101600" y="76200"/>
                </a:lnTo>
                <a:lnTo>
                  <a:pt x="101600" y="59267"/>
                </a:lnTo>
                <a:lnTo>
                  <a:pt x="101600" y="50800"/>
                </a:lnTo>
                <a:lnTo>
                  <a:pt x="101600" y="33867"/>
                </a:lnTo>
                <a:lnTo>
                  <a:pt x="101600" y="25400"/>
                </a:lnTo>
                <a:lnTo>
                  <a:pt x="101600" y="16934"/>
                </a:lnTo>
                <a:lnTo>
                  <a:pt x="101600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50800"/>
                </a:lnTo>
                <a:lnTo>
                  <a:pt x="110067" y="67734"/>
                </a:lnTo>
                <a:lnTo>
                  <a:pt x="110067" y="84667"/>
                </a:lnTo>
                <a:lnTo>
                  <a:pt x="110067" y="101600"/>
                </a:lnTo>
                <a:lnTo>
                  <a:pt x="118534" y="118534"/>
                </a:lnTo>
                <a:lnTo>
                  <a:pt x="127000" y="143934"/>
                </a:lnTo>
                <a:lnTo>
                  <a:pt x="127000" y="160867"/>
                </a:lnTo>
                <a:lnTo>
                  <a:pt x="135467" y="177800"/>
                </a:lnTo>
                <a:lnTo>
                  <a:pt x="143934" y="194734"/>
                </a:lnTo>
                <a:lnTo>
                  <a:pt x="160867" y="211667"/>
                </a:lnTo>
                <a:lnTo>
                  <a:pt x="169334" y="228600"/>
                </a:lnTo>
                <a:lnTo>
                  <a:pt x="177800" y="237067"/>
                </a:lnTo>
                <a:lnTo>
                  <a:pt x="194734" y="254000"/>
                </a:lnTo>
                <a:lnTo>
                  <a:pt x="203200" y="262467"/>
                </a:lnTo>
                <a:lnTo>
                  <a:pt x="211667" y="270934"/>
                </a:lnTo>
                <a:lnTo>
                  <a:pt x="211667" y="270934"/>
                </a:lnTo>
                <a:lnTo>
                  <a:pt x="211667" y="279400"/>
                </a:lnTo>
                <a:lnTo>
                  <a:pt x="211667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438400" y="4944533"/>
            <a:ext cx="16934" cy="194735"/>
          </a:xfrm>
          <a:custGeom>
            <a:avLst/>
            <a:gdLst/>
            <a:ahLst/>
            <a:cxnLst/>
            <a:rect l="0" t="0" r="0" b="0"/>
            <a:pathLst>
              <a:path w="16934" h="194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43934"/>
                </a:lnTo>
                <a:lnTo>
                  <a:pt x="16933" y="160867"/>
                </a:lnTo>
                <a:lnTo>
                  <a:pt x="16933" y="169334"/>
                </a:lnTo>
                <a:lnTo>
                  <a:pt x="16933" y="177800"/>
                </a:lnTo>
                <a:lnTo>
                  <a:pt x="16933" y="186267"/>
                </a:lnTo>
                <a:lnTo>
                  <a:pt x="16933" y="194734"/>
                </a:lnTo>
                <a:lnTo>
                  <a:pt x="16933" y="194734"/>
                </a:lnTo>
                <a:lnTo>
                  <a:pt x="16933" y="194734"/>
                </a:lnTo>
                <a:lnTo>
                  <a:pt x="16933" y="194734"/>
                </a:lnTo>
                <a:lnTo>
                  <a:pt x="16933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353733" y="5037667"/>
            <a:ext cx="203201" cy="1"/>
          </a:xfrm>
          <a:custGeom>
            <a:avLst/>
            <a:gdLst/>
            <a:ahLst/>
            <a:cxnLst/>
            <a:rect l="0" t="0" r="0" b="0"/>
            <a:pathLst>
              <a:path w="2032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10067" y="0"/>
                </a:lnTo>
                <a:lnTo>
                  <a:pt x="127000" y="0"/>
                </a:lnTo>
                <a:lnTo>
                  <a:pt x="152400" y="0"/>
                </a:lnTo>
                <a:lnTo>
                  <a:pt x="169334" y="0"/>
                </a:lnTo>
                <a:lnTo>
                  <a:pt x="186267" y="0"/>
                </a:lnTo>
                <a:lnTo>
                  <a:pt x="186267" y="0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760133" y="4707467"/>
            <a:ext cx="169335" cy="304801"/>
          </a:xfrm>
          <a:custGeom>
            <a:avLst/>
            <a:gdLst/>
            <a:ahLst/>
            <a:cxnLst/>
            <a:rect l="0" t="0" r="0" b="0"/>
            <a:pathLst>
              <a:path w="169335" h="304801">
                <a:moveTo>
                  <a:pt x="152400" y="93133"/>
                </a:moveTo>
                <a:lnTo>
                  <a:pt x="152400" y="93133"/>
                </a:lnTo>
                <a:lnTo>
                  <a:pt x="152400" y="93133"/>
                </a:lnTo>
                <a:lnTo>
                  <a:pt x="152400" y="93133"/>
                </a:lnTo>
                <a:lnTo>
                  <a:pt x="152400" y="93133"/>
                </a:lnTo>
                <a:lnTo>
                  <a:pt x="152400" y="93133"/>
                </a:lnTo>
                <a:lnTo>
                  <a:pt x="152400" y="93133"/>
                </a:lnTo>
                <a:lnTo>
                  <a:pt x="160867" y="93133"/>
                </a:lnTo>
                <a:lnTo>
                  <a:pt x="160867" y="84666"/>
                </a:lnTo>
                <a:lnTo>
                  <a:pt x="160867" y="84666"/>
                </a:lnTo>
                <a:lnTo>
                  <a:pt x="160867" y="76200"/>
                </a:lnTo>
                <a:lnTo>
                  <a:pt x="160867" y="67733"/>
                </a:lnTo>
                <a:lnTo>
                  <a:pt x="160867" y="59266"/>
                </a:lnTo>
                <a:lnTo>
                  <a:pt x="160867" y="50800"/>
                </a:lnTo>
                <a:lnTo>
                  <a:pt x="152400" y="42333"/>
                </a:lnTo>
                <a:lnTo>
                  <a:pt x="152400" y="33866"/>
                </a:lnTo>
                <a:lnTo>
                  <a:pt x="143934" y="25400"/>
                </a:lnTo>
                <a:lnTo>
                  <a:pt x="135467" y="16933"/>
                </a:lnTo>
                <a:lnTo>
                  <a:pt x="118534" y="8466"/>
                </a:lnTo>
                <a:lnTo>
                  <a:pt x="110067" y="8466"/>
                </a:lnTo>
                <a:lnTo>
                  <a:pt x="93134" y="0"/>
                </a:lnTo>
                <a:lnTo>
                  <a:pt x="76200" y="0"/>
                </a:lnTo>
                <a:lnTo>
                  <a:pt x="67734" y="0"/>
                </a:lnTo>
                <a:lnTo>
                  <a:pt x="50800" y="8466"/>
                </a:lnTo>
                <a:lnTo>
                  <a:pt x="42334" y="8466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42333"/>
                </a:lnTo>
                <a:lnTo>
                  <a:pt x="8467" y="59266"/>
                </a:lnTo>
                <a:lnTo>
                  <a:pt x="0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8467" y="152400"/>
                </a:lnTo>
                <a:lnTo>
                  <a:pt x="16934" y="169333"/>
                </a:lnTo>
                <a:lnTo>
                  <a:pt x="25400" y="186266"/>
                </a:lnTo>
                <a:lnTo>
                  <a:pt x="33867" y="194733"/>
                </a:lnTo>
                <a:lnTo>
                  <a:pt x="42334" y="203200"/>
                </a:lnTo>
                <a:lnTo>
                  <a:pt x="59267" y="211666"/>
                </a:lnTo>
                <a:lnTo>
                  <a:pt x="67734" y="211666"/>
                </a:lnTo>
                <a:lnTo>
                  <a:pt x="76200" y="211666"/>
                </a:lnTo>
                <a:lnTo>
                  <a:pt x="93134" y="211666"/>
                </a:lnTo>
                <a:lnTo>
                  <a:pt x="101600" y="203200"/>
                </a:lnTo>
                <a:lnTo>
                  <a:pt x="110067" y="194733"/>
                </a:lnTo>
                <a:lnTo>
                  <a:pt x="118534" y="177800"/>
                </a:lnTo>
                <a:lnTo>
                  <a:pt x="127000" y="160866"/>
                </a:lnTo>
                <a:lnTo>
                  <a:pt x="127000" y="152400"/>
                </a:lnTo>
                <a:lnTo>
                  <a:pt x="135467" y="135466"/>
                </a:lnTo>
                <a:lnTo>
                  <a:pt x="135467" y="118533"/>
                </a:lnTo>
                <a:lnTo>
                  <a:pt x="135467" y="110066"/>
                </a:lnTo>
                <a:lnTo>
                  <a:pt x="143934" y="101600"/>
                </a:lnTo>
                <a:lnTo>
                  <a:pt x="143934" y="84666"/>
                </a:lnTo>
                <a:lnTo>
                  <a:pt x="143934" y="84666"/>
                </a:lnTo>
                <a:lnTo>
                  <a:pt x="143934" y="76200"/>
                </a:lnTo>
                <a:lnTo>
                  <a:pt x="143934" y="76200"/>
                </a:lnTo>
                <a:lnTo>
                  <a:pt x="143934" y="67733"/>
                </a:lnTo>
                <a:lnTo>
                  <a:pt x="143934" y="67733"/>
                </a:lnTo>
                <a:lnTo>
                  <a:pt x="143934" y="76200"/>
                </a:lnTo>
                <a:lnTo>
                  <a:pt x="143934" y="84666"/>
                </a:lnTo>
                <a:lnTo>
                  <a:pt x="143934" y="84666"/>
                </a:lnTo>
                <a:lnTo>
                  <a:pt x="143934" y="101600"/>
                </a:lnTo>
                <a:lnTo>
                  <a:pt x="143934" y="118533"/>
                </a:lnTo>
                <a:lnTo>
                  <a:pt x="143934" y="135466"/>
                </a:lnTo>
                <a:lnTo>
                  <a:pt x="152400" y="160866"/>
                </a:lnTo>
                <a:lnTo>
                  <a:pt x="152400" y="177800"/>
                </a:lnTo>
                <a:lnTo>
                  <a:pt x="152400" y="194733"/>
                </a:lnTo>
                <a:lnTo>
                  <a:pt x="152400" y="211666"/>
                </a:lnTo>
                <a:lnTo>
                  <a:pt x="152400" y="237066"/>
                </a:lnTo>
                <a:lnTo>
                  <a:pt x="152400" y="254000"/>
                </a:lnTo>
                <a:lnTo>
                  <a:pt x="152400" y="270933"/>
                </a:lnTo>
                <a:lnTo>
                  <a:pt x="160867" y="287866"/>
                </a:lnTo>
                <a:lnTo>
                  <a:pt x="160867" y="296333"/>
                </a:lnTo>
                <a:lnTo>
                  <a:pt x="160867" y="304800"/>
                </a:lnTo>
                <a:lnTo>
                  <a:pt x="160867" y="304800"/>
                </a:lnTo>
                <a:lnTo>
                  <a:pt x="160867" y="304800"/>
                </a:lnTo>
                <a:lnTo>
                  <a:pt x="169334" y="304800"/>
                </a:lnTo>
                <a:lnTo>
                  <a:pt x="169334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005667" y="4800600"/>
            <a:ext cx="101601" cy="186268"/>
          </a:xfrm>
          <a:custGeom>
            <a:avLst/>
            <a:gdLst/>
            <a:ahLst/>
            <a:cxnLst/>
            <a:rect l="0" t="0" r="0" b="0"/>
            <a:pathLst>
              <a:path w="101601" h="186268">
                <a:moveTo>
                  <a:pt x="76200" y="16933"/>
                </a:moveTo>
                <a:lnTo>
                  <a:pt x="76200" y="16933"/>
                </a:lnTo>
                <a:lnTo>
                  <a:pt x="76200" y="16933"/>
                </a:lnTo>
                <a:lnTo>
                  <a:pt x="67733" y="16933"/>
                </a:lnTo>
                <a:lnTo>
                  <a:pt x="67733" y="8467"/>
                </a:lnTo>
                <a:lnTo>
                  <a:pt x="59266" y="8467"/>
                </a:lnTo>
                <a:lnTo>
                  <a:pt x="50800" y="16933"/>
                </a:lnTo>
                <a:lnTo>
                  <a:pt x="50800" y="16933"/>
                </a:lnTo>
                <a:lnTo>
                  <a:pt x="42333" y="25400"/>
                </a:lnTo>
                <a:lnTo>
                  <a:pt x="25400" y="33867"/>
                </a:lnTo>
                <a:lnTo>
                  <a:pt x="16933" y="42333"/>
                </a:lnTo>
                <a:lnTo>
                  <a:pt x="16933" y="59267"/>
                </a:lnTo>
                <a:lnTo>
                  <a:pt x="8466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6" y="135467"/>
                </a:lnTo>
                <a:lnTo>
                  <a:pt x="16933" y="143933"/>
                </a:lnTo>
                <a:lnTo>
                  <a:pt x="16933" y="152400"/>
                </a:lnTo>
                <a:lnTo>
                  <a:pt x="25400" y="160867"/>
                </a:lnTo>
                <a:lnTo>
                  <a:pt x="42333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9266" y="152400"/>
                </a:lnTo>
                <a:lnTo>
                  <a:pt x="67733" y="143933"/>
                </a:lnTo>
                <a:lnTo>
                  <a:pt x="67733" y="135467"/>
                </a:lnTo>
                <a:lnTo>
                  <a:pt x="76200" y="127000"/>
                </a:lnTo>
                <a:lnTo>
                  <a:pt x="76200" y="110067"/>
                </a:lnTo>
                <a:lnTo>
                  <a:pt x="76200" y="93133"/>
                </a:lnTo>
                <a:lnTo>
                  <a:pt x="76200" y="76200"/>
                </a:lnTo>
                <a:lnTo>
                  <a:pt x="84666" y="67733"/>
                </a:lnTo>
                <a:lnTo>
                  <a:pt x="84666" y="50800"/>
                </a:lnTo>
                <a:lnTo>
                  <a:pt x="76200" y="33867"/>
                </a:lnTo>
                <a:lnTo>
                  <a:pt x="76200" y="25400"/>
                </a:lnTo>
                <a:lnTo>
                  <a:pt x="76200" y="16933"/>
                </a:lnTo>
                <a:lnTo>
                  <a:pt x="76200" y="8467"/>
                </a:lnTo>
                <a:lnTo>
                  <a:pt x="76200" y="8467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8467"/>
                </a:lnTo>
                <a:lnTo>
                  <a:pt x="76200" y="16933"/>
                </a:lnTo>
                <a:lnTo>
                  <a:pt x="76200" y="25400"/>
                </a:lnTo>
                <a:lnTo>
                  <a:pt x="76200" y="42333"/>
                </a:lnTo>
                <a:lnTo>
                  <a:pt x="76200" y="67733"/>
                </a:lnTo>
                <a:lnTo>
                  <a:pt x="76200" y="84667"/>
                </a:lnTo>
                <a:lnTo>
                  <a:pt x="76200" y="101600"/>
                </a:lnTo>
                <a:lnTo>
                  <a:pt x="76200" y="118533"/>
                </a:lnTo>
                <a:lnTo>
                  <a:pt x="84666" y="135467"/>
                </a:lnTo>
                <a:lnTo>
                  <a:pt x="84666" y="152400"/>
                </a:lnTo>
                <a:lnTo>
                  <a:pt x="84666" y="169333"/>
                </a:lnTo>
                <a:lnTo>
                  <a:pt x="93133" y="177800"/>
                </a:lnTo>
                <a:lnTo>
                  <a:pt x="93133" y="177800"/>
                </a:lnTo>
                <a:lnTo>
                  <a:pt x="101600" y="186267"/>
                </a:lnTo>
                <a:lnTo>
                  <a:pt x="101600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819400" y="5037667"/>
            <a:ext cx="406401" cy="76201"/>
          </a:xfrm>
          <a:custGeom>
            <a:avLst/>
            <a:gdLst/>
            <a:ahLst/>
            <a:cxnLst/>
            <a:rect l="0" t="0" r="0" b="0"/>
            <a:pathLst>
              <a:path w="406401" h="76201">
                <a:moveTo>
                  <a:pt x="406400" y="0"/>
                </a:moveTo>
                <a:lnTo>
                  <a:pt x="406400" y="8466"/>
                </a:lnTo>
                <a:lnTo>
                  <a:pt x="406400" y="8466"/>
                </a:lnTo>
                <a:lnTo>
                  <a:pt x="397933" y="8466"/>
                </a:lnTo>
                <a:lnTo>
                  <a:pt x="397933" y="8466"/>
                </a:lnTo>
                <a:lnTo>
                  <a:pt x="381000" y="16933"/>
                </a:lnTo>
                <a:lnTo>
                  <a:pt x="372533" y="16933"/>
                </a:lnTo>
                <a:lnTo>
                  <a:pt x="355600" y="16933"/>
                </a:lnTo>
                <a:lnTo>
                  <a:pt x="338667" y="25400"/>
                </a:lnTo>
                <a:lnTo>
                  <a:pt x="313267" y="25400"/>
                </a:lnTo>
                <a:lnTo>
                  <a:pt x="296333" y="33866"/>
                </a:lnTo>
                <a:lnTo>
                  <a:pt x="270933" y="33866"/>
                </a:lnTo>
                <a:lnTo>
                  <a:pt x="245533" y="33866"/>
                </a:lnTo>
                <a:lnTo>
                  <a:pt x="220133" y="33866"/>
                </a:lnTo>
                <a:lnTo>
                  <a:pt x="194733" y="42333"/>
                </a:lnTo>
                <a:lnTo>
                  <a:pt x="160867" y="42333"/>
                </a:lnTo>
                <a:lnTo>
                  <a:pt x="135467" y="42333"/>
                </a:lnTo>
                <a:lnTo>
                  <a:pt x="110067" y="50800"/>
                </a:lnTo>
                <a:lnTo>
                  <a:pt x="93133" y="50800"/>
                </a:lnTo>
                <a:lnTo>
                  <a:pt x="67733" y="59266"/>
                </a:lnTo>
                <a:lnTo>
                  <a:pt x="50800" y="59266"/>
                </a:lnTo>
                <a:lnTo>
                  <a:pt x="33867" y="67733"/>
                </a:lnTo>
                <a:lnTo>
                  <a:pt x="16933" y="67733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76200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056467" y="5181600"/>
            <a:ext cx="67734" cy="245534"/>
          </a:xfrm>
          <a:custGeom>
            <a:avLst/>
            <a:gdLst/>
            <a:ahLst/>
            <a:cxnLst/>
            <a:rect l="0" t="0" r="0" b="0"/>
            <a:pathLst>
              <a:path w="67734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16933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6" y="110067"/>
                </a:lnTo>
                <a:lnTo>
                  <a:pt x="33866" y="135467"/>
                </a:lnTo>
                <a:lnTo>
                  <a:pt x="42333" y="152400"/>
                </a:lnTo>
                <a:lnTo>
                  <a:pt x="50800" y="169333"/>
                </a:lnTo>
                <a:lnTo>
                  <a:pt x="50800" y="194733"/>
                </a:lnTo>
                <a:lnTo>
                  <a:pt x="59266" y="211667"/>
                </a:lnTo>
                <a:lnTo>
                  <a:pt x="59266" y="228600"/>
                </a:lnTo>
                <a:lnTo>
                  <a:pt x="59266" y="237067"/>
                </a:lnTo>
                <a:lnTo>
                  <a:pt x="59266" y="237067"/>
                </a:lnTo>
                <a:lnTo>
                  <a:pt x="67733" y="245533"/>
                </a:lnTo>
                <a:lnTo>
                  <a:pt x="67733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445933" y="4792133"/>
            <a:ext cx="211668" cy="220135"/>
          </a:xfrm>
          <a:custGeom>
            <a:avLst/>
            <a:gdLst/>
            <a:ahLst/>
            <a:cxnLst/>
            <a:rect l="0" t="0" r="0" b="0"/>
            <a:pathLst>
              <a:path w="211668" h="220135">
                <a:moveTo>
                  <a:pt x="25400" y="8467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8467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8534" y="33867"/>
                </a:lnTo>
                <a:lnTo>
                  <a:pt x="118534" y="50800"/>
                </a:lnTo>
                <a:lnTo>
                  <a:pt x="127000" y="67734"/>
                </a:lnTo>
                <a:lnTo>
                  <a:pt x="127000" y="93134"/>
                </a:lnTo>
                <a:lnTo>
                  <a:pt x="127000" y="110067"/>
                </a:lnTo>
                <a:lnTo>
                  <a:pt x="118534" y="135467"/>
                </a:lnTo>
                <a:lnTo>
                  <a:pt x="118534" y="152400"/>
                </a:lnTo>
                <a:lnTo>
                  <a:pt x="110067" y="177800"/>
                </a:lnTo>
                <a:lnTo>
                  <a:pt x="101600" y="194734"/>
                </a:lnTo>
                <a:lnTo>
                  <a:pt x="84667" y="203200"/>
                </a:lnTo>
                <a:lnTo>
                  <a:pt x="67734" y="211667"/>
                </a:lnTo>
                <a:lnTo>
                  <a:pt x="59267" y="220134"/>
                </a:lnTo>
                <a:lnTo>
                  <a:pt x="50800" y="220134"/>
                </a:lnTo>
                <a:lnTo>
                  <a:pt x="33867" y="220134"/>
                </a:lnTo>
                <a:lnTo>
                  <a:pt x="25400" y="211667"/>
                </a:lnTo>
                <a:lnTo>
                  <a:pt x="16934" y="211667"/>
                </a:lnTo>
                <a:lnTo>
                  <a:pt x="8467" y="203200"/>
                </a:lnTo>
                <a:lnTo>
                  <a:pt x="0" y="194734"/>
                </a:lnTo>
                <a:lnTo>
                  <a:pt x="0" y="177800"/>
                </a:lnTo>
                <a:lnTo>
                  <a:pt x="0" y="169334"/>
                </a:lnTo>
                <a:lnTo>
                  <a:pt x="8467" y="160867"/>
                </a:lnTo>
                <a:lnTo>
                  <a:pt x="8467" y="152400"/>
                </a:lnTo>
                <a:lnTo>
                  <a:pt x="16934" y="143934"/>
                </a:lnTo>
                <a:lnTo>
                  <a:pt x="25400" y="135467"/>
                </a:lnTo>
                <a:lnTo>
                  <a:pt x="42334" y="135467"/>
                </a:lnTo>
                <a:lnTo>
                  <a:pt x="50800" y="135467"/>
                </a:lnTo>
                <a:lnTo>
                  <a:pt x="67734" y="135467"/>
                </a:lnTo>
                <a:lnTo>
                  <a:pt x="84667" y="135467"/>
                </a:lnTo>
                <a:lnTo>
                  <a:pt x="101600" y="143934"/>
                </a:lnTo>
                <a:lnTo>
                  <a:pt x="118534" y="143934"/>
                </a:lnTo>
                <a:lnTo>
                  <a:pt x="135467" y="152400"/>
                </a:lnTo>
                <a:lnTo>
                  <a:pt x="152400" y="160867"/>
                </a:lnTo>
                <a:lnTo>
                  <a:pt x="169334" y="169334"/>
                </a:lnTo>
                <a:lnTo>
                  <a:pt x="177800" y="169334"/>
                </a:lnTo>
                <a:lnTo>
                  <a:pt x="194734" y="177800"/>
                </a:lnTo>
                <a:lnTo>
                  <a:pt x="203200" y="186267"/>
                </a:lnTo>
                <a:lnTo>
                  <a:pt x="211667" y="186267"/>
                </a:lnTo>
                <a:lnTo>
                  <a:pt x="211667" y="194734"/>
                </a:lnTo>
                <a:lnTo>
                  <a:pt x="211667" y="194734"/>
                </a:lnTo>
                <a:lnTo>
                  <a:pt x="211667" y="194734"/>
                </a:lnTo>
                <a:lnTo>
                  <a:pt x="211667" y="194734"/>
                </a:lnTo>
                <a:lnTo>
                  <a:pt x="211667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352800" y="5063067"/>
            <a:ext cx="457201" cy="42334"/>
          </a:xfrm>
          <a:custGeom>
            <a:avLst/>
            <a:gdLst/>
            <a:ahLst/>
            <a:cxnLst/>
            <a:rect l="0" t="0" r="0" b="0"/>
            <a:pathLst>
              <a:path w="457201" h="42334">
                <a:moveTo>
                  <a:pt x="0" y="0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16933"/>
                </a:lnTo>
                <a:lnTo>
                  <a:pt x="50800" y="16933"/>
                </a:lnTo>
                <a:lnTo>
                  <a:pt x="76200" y="16933"/>
                </a:lnTo>
                <a:lnTo>
                  <a:pt x="110067" y="16933"/>
                </a:lnTo>
                <a:lnTo>
                  <a:pt x="143933" y="16933"/>
                </a:lnTo>
                <a:lnTo>
                  <a:pt x="169333" y="16933"/>
                </a:lnTo>
                <a:lnTo>
                  <a:pt x="203200" y="16933"/>
                </a:lnTo>
                <a:lnTo>
                  <a:pt x="237067" y="16933"/>
                </a:lnTo>
                <a:lnTo>
                  <a:pt x="270933" y="16933"/>
                </a:lnTo>
                <a:lnTo>
                  <a:pt x="304800" y="25400"/>
                </a:lnTo>
                <a:lnTo>
                  <a:pt x="338667" y="25400"/>
                </a:lnTo>
                <a:lnTo>
                  <a:pt x="372533" y="33866"/>
                </a:lnTo>
                <a:lnTo>
                  <a:pt x="397933" y="33866"/>
                </a:lnTo>
                <a:lnTo>
                  <a:pt x="423333" y="33866"/>
                </a:lnTo>
                <a:lnTo>
                  <a:pt x="440267" y="33866"/>
                </a:lnTo>
                <a:lnTo>
                  <a:pt x="440267" y="33866"/>
                </a:lnTo>
                <a:lnTo>
                  <a:pt x="457200" y="42333"/>
                </a:lnTo>
                <a:lnTo>
                  <a:pt x="457200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386667" y="5147733"/>
            <a:ext cx="177801" cy="304801"/>
          </a:xfrm>
          <a:custGeom>
            <a:avLst/>
            <a:gdLst/>
            <a:ahLst/>
            <a:cxnLst/>
            <a:rect l="0" t="0" r="0" b="0"/>
            <a:pathLst>
              <a:path w="177801" h="304801">
                <a:moveTo>
                  <a:pt x="135466" y="50800"/>
                </a:moveTo>
                <a:lnTo>
                  <a:pt x="135466" y="50800"/>
                </a:lnTo>
                <a:lnTo>
                  <a:pt x="135466" y="50800"/>
                </a:lnTo>
                <a:lnTo>
                  <a:pt x="135466" y="50800"/>
                </a:lnTo>
                <a:lnTo>
                  <a:pt x="135466" y="50800"/>
                </a:lnTo>
                <a:lnTo>
                  <a:pt x="135466" y="50800"/>
                </a:lnTo>
                <a:lnTo>
                  <a:pt x="135466" y="42334"/>
                </a:lnTo>
                <a:lnTo>
                  <a:pt x="143933" y="33867"/>
                </a:lnTo>
                <a:lnTo>
                  <a:pt x="152400" y="25400"/>
                </a:lnTo>
                <a:lnTo>
                  <a:pt x="152400" y="25400"/>
                </a:lnTo>
                <a:lnTo>
                  <a:pt x="152400" y="16934"/>
                </a:lnTo>
                <a:lnTo>
                  <a:pt x="143933" y="16934"/>
                </a:lnTo>
                <a:lnTo>
                  <a:pt x="135466" y="8467"/>
                </a:lnTo>
                <a:lnTo>
                  <a:pt x="127000" y="8467"/>
                </a:lnTo>
                <a:lnTo>
                  <a:pt x="118533" y="0"/>
                </a:lnTo>
                <a:lnTo>
                  <a:pt x="101600" y="0"/>
                </a:lnTo>
                <a:lnTo>
                  <a:pt x="93133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0800" y="16934"/>
                </a:lnTo>
                <a:lnTo>
                  <a:pt x="33866" y="25400"/>
                </a:lnTo>
                <a:lnTo>
                  <a:pt x="25400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0" y="76200"/>
                </a:lnTo>
                <a:lnTo>
                  <a:pt x="8466" y="93134"/>
                </a:lnTo>
                <a:lnTo>
                  <a:pt x="8466" y="101600"/>
                </a:lnTo>
                <a:lnTo>
                  <a:pt x="16933" y="118534"/>
                </a:lnTo>
                <a:lnTo>
                  <a:pt x="33866" y="127000"/>
                </a:lnTo>
                <a:lnTo>
                  <a:pt x="42333" y="135467"/>
                </a:lnTo>
                <a:lnTo>
                  <a:pt x="59266" y="135467"/>
                </a:lnTo>
                <a:lnTo>
                  <a:pt x="76200" y="135467"/>
                </a:lnTo>
                <a:lnTo>
                  <a:pt x="84666" y="135467"/>
                </a:lnTo>
                <a:lnTo>
                  <a:pt x="101600" y="135467"/>
                </a:lnTo>
                <a:lnTo>
                  <a:pt x="118533" y="127000"/>
                </a:lnTo>
                <a:lnTo>
                  <a:pt x="127000" y="127000"/>
                </a:lnTo>
                <a:lnTo>
                  <a:pt x="135466" y="118534"/>
                </a:lnTo>
                <a:lnTo>
                  <a:pt x="143933" y="110067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52400" y="93134"/>
                </a:lnTo>
                <a:lnTo>
                  <a:pt x="152400" y="93134"/>
                </a:lnTo>
                <a:lnTo>
                  <a:pt x="152400" y="93134"/>
                </a:lnTo>
                <a:lnTo>
                  <a:pt x="152400" y="93134"/>
                </a:lnTo>
                <a:lnTo>
                  <a:pt x="152400" y="93134"/>
                </a:lnTo>
                <a:lnTo>
                  <a:pt x="152400" y="93134"/>
                </a:lnTo>
                <a:lnTo>
                  <a:pt x="152400" y="93134"/>
                </a:lnTo>
                <a:lnTo>
                  <a:pt x="152400" y="101600"/>
                </a:lnTo>
                <a:lnTo>
                  <a:pt x="152400" y="118534"/>
                </a:lnTo>
                <a:lnTo>
                  <a:pt x="152400" y="135467"/>
                </a:lnTo>
                <a:lnTo>
                  <a:pt x="152400" y="152400"/>
                </a:lnTo>
                <a:lnTo>
                  <a:pt x="152400" y="169334"/>
                </a:lnTo>
                <a:lnTo>
                  <a:pt x="152400" y="194734"/>
                </a:lnTo>
                <a:lnTo>
                  <a:pt x="152400" y="211667"/>
                </a:lnTo>
                <a:lnTo>
                  <a:pt x="152400" y="237067"/>
                </a:lnTo>
                <a:lnTo>
                  <a:pt x="152400" y="254000"/>
                </a:lnTo>
                <a:lnTo>
                  <a:pt x="160866" y="270934"/>
                </a:lnTo>
                <a:lnTo>
                  <a:pt x="160866" y="279400"/>
                </a:lnTo>
                <a:lnTo>
                  <a:pt x="160866" y="296334"/>
                </a:lnTo>
                <a:lnTo>
                  <a:pt x="169333" y="304800"/>
                </a:lnTo>
                <a:lnTo>
                  <a:pt x="169333" y="304800"/>
                </a:lnTo>
                <a:lnTo>
                  <a:pt x="169333" y="304800"/>
                </a:lnTo>
                <a:lnTo>
                  <a:pt x="177800" y="304800"/>
                </a:lnTo>
                <a:lnTo>
                  <a:pt x="177800" y="304800"/>
                </a:lnTo>
                <a:lnTo>
                  <a:pt x="177800" y="304800"/>
                </a:lnTo>
                <a:lnTo>
                  <a:pt x="1778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623733" y="5207000"/>
            <a:ext cx="177801" cy="228601"/>
          </a:xfrm>
          <a:custGeom>
            <a:avLst/>
            <a:gdLst/>
            <a:ahLst/>
            <a:cxnLst/>
            <a:rect l="0" t="0" r="0" b="0"/>
            <a:pathLst>
              <a:path w="177801" h="228601">
                <a:moveTo>
                  <a:pt x="93134" y="25400"/>
                </a:moveTo>
                <a:lnTo>
                  <a:pt x="93134" y="25400"/>
                </a:lnTo>
                <a:lnTo>
                  <a:pt x="93134" y="16933"/>
                </a:lnTo>
                <a:lnTo>
                  <a:pt x="84667" y="16933"/>
                </a:lnTo>
                <a:lnTo>
                  <a:pt x="84667" y="8467"/>
                </a:lnTo>
                <a:lnTo>
                  <a:pt x="76200" y="8467"/>
                </a:lnTo>
                <a:lnTo>
                  <a:pt x="67734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4" y="16933"/>
                </a:lnTo>
                <a:lnTo>
                  <a:pt x="33867" y="25400"/>
                </a:lnTo>
                <a:lnTo>
                  <a:pt x="16934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0867"/>
                </a:lnTo>
                <a:lnTo>
                  <a:pt x="16934" y="169333"/>
                </a:lnTo>
                <a:lnTo>
                  <a:pt x="25400" y="177800"/>
                </a:lnTo>
                <a:lnTo>
                  <a:pt x="33867" y="186267"/>
                </a:lnTo>
                <a:lnTo>
                  <a:pt x="42334" y="186267"/>
                </a:lnTo>
                <a:lnTo>
                  <a:pt x="50800" y="186267"/>
                </a:lnTo>
                <a:lnTo>
                  <a:pt x="59267" y="177800"/>
                </a:lnTo>
                <a:lnTo>
                  <a:pt x="59267" y="169333"/>
                </a:lnTo>
                <a:lnTo>
                  <a:pt x="67734" y="160867"/>
                </a:lnTo>
                <a:lnTo>
                  <a:pt x="67734" y="143933"/>
                </a:lnTo>
                <a:lnTo>
                  <a:pt x="76200" y="127000"/>
                </a:lnTo>
                <a:lnTo>
                  <a:pt x="76200" y="110067"/>
                </a:lnTo>
                <a:lnTo>
                  <a:pt x="84667" y="93133"/>
                </a:lnTo>
                <a:lnTo>
                  <a:pt x="84667" y="76200"/>
                </a:lnTo>
                <a:lnTo>
                  <a:pt x="84667" y="59267"/>
                </a:lnTo>
                <a:lnTo>
                  <a:pt x="84667" y="42333"/>
                </a:lnTo>
                <a:lnTo>
                  <a:pt x="84667" y="33867"/>
                </a:lnTo>
                <a:lnTo>
                  <a:pt x="84667" y="25400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16933"/>
                </a:lnTo>
                <a:lnTo>
                  <a:pt x="84667" y="25400"/>
                </a:lnTo>
                <a:lnTo>
                  <a:pt x="84667" y="33867"/>
                </a:lnTo>
                <a:lnTo>
                  <a:pt x="84667" y="42333"/>
                </a:lnTo>
                <a:lnTo>
                  <a:pt x="84667" y="67733"/>
                </a:lnTo>
                <a:lnTo>
                  <a:pt x="84667" y="84667"/>
                </a:lnTo>
                <a:lnTo>
                  <a:pt x="93134" y="110067"/>
                </a:lnTo>
                <a:lnTo>
                  <a:pt x="93134" y="127000"/>
                </a:lnTo>
                <a:lnTo>
                  <a:pt x="93134" y="143933"/>
                </a:lnTo>
                <a:lnTo>
                  <a:pt x="101600" y="169333"/>
                </a:lnTo>
                <a:lnTo>
                  <a:pt x="110067" y="177800"/>
                </a:lnTo>
                <a:lnTo>
                  <a:pt x="118534" y="194733"/>
                </a:lnTo>
                <a:lnTo>
                  <a:pt x="127000" y="211667"/>
                </a:lnTo>
                <a:lnTo>
                  <a:pt x="135467" y="220133"/>
                </a:lnTo>
                <a:lnTo>
                  <a:pt x="143934" y="228600"/>
                </a:lnTo>
                <a:lnTo>
                  <a:pt x="152400" y="228600"/>
                </a:lnTo>
                <a:lnTo>
                  <a:pt x="160867" y="228600"/>
                </a:lnTo>
                <a:lnTo>
                  <a:pt x="169334" y="220133"/>
                </a:lnTo>
                <a:lnTo>
                  <a:pt x="169334" y="220133"/>
                </a:lnTo>
                <a:lnTo>
                  <a:pt x="177800" y="211667"/>
                </a:lnTo>
                <a:lnTo>
                  <a:pt x="17780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928533" y="5020733"/>
            <a:ext cx="220135" cy="177801"/>
          </a:xfrm>
          <a:custGeom>
            <a:avLst/>
            <a:gdLst/>
            <a:ahLst/>
            <a:cxnLst/>
            <a:rect l="0" t="0" r="0" b="0"/>
            <a:pathLst>
              <a:path w="220135" h="177801">
                <a:moveTo>
                  <a:pt x="127000" y="0"/>
                </a:moveTo>
                <a:lnTo>
                  <a:pt x="1185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10067" y="16934"/>
                </a:lnTo>
                <a:lnTo>
                  <a:pt x="101600" y="25400"/>
                </a:lnTo>
                <a:lnTo>
                  <a:pt x="93134" y="33867"/>
                </a:lnTo>
                <a:lnTo>
                  <a:pt x="84667" y="42334"/>
                </a:lnTo>
                <a:lnTo>
                  <a:pt x="76200" y="59267"/>
                </a:lnTo>
                <a:lnTo>
                  <a:pt x="67734" y="67734"/>
                </a:lnTo>
                <a:lnTo>
                  <a:pt x="50800" y="76200"/>
                </a:lnTo>
                <a:lnTo>
                  <a:pt x="42334" y="93134"/>
                </a:lnTo>
                <a:lnTo>
                  <a:pt x="33867" y="93134"/>
                </a:lnTo>
                <a:lnTo>
                  <a:pt x="25400" y="101600"/>
                </a:lnTo>
                <a:lnTo>
                  <a:pt x="16934" y="110067"/>
                </a:lnTo>
                <a:lnTo>
                  <a:pt x="16934" y="110067"/>
                </a:lnTo>
                <a:lnTo>
                  <a:pt x="8467" y="110067"/>
                </a:lnTo>
                <a:lnTo>
                  <a:pt x="8467" y="110067"/>
                </a:lnTo>
                <a:lnTo>
                  <a:pt x="0" y="110067"/>
                </a:lnTo>
                <a:lnTo>
                  <a:pt x="0" y="118534"/>
                </a:lnTo>
                <a:lnTo>
                  <a:pt x="8467" y="118534"/>
                </a:lnTo>
                <a:lnTo>
                  <a:pt x="8467" y="118534"/>
                </a:lnTo>
                <a:lnTo>
                  <a:pt x="8467" y="118534"/>
                </a:lnTo>
                <a:lnTo>
                  <a:pt x="16934" y="118534"/>
                </a:lnTo>
                <a:lnTo>
                  <a:pt x="33867" y="118534"/>
                </a:lnTo>
                <a:lnTo>
                  <a:pt x="50800" y="118534"/>
                </a:lnTo>
                <a:lnTo>
                  <a:pt x="67734" y="127000"/>
                </a:lnTo>
                <a:lnTo>
                  <a:pt x="84667" y="135467"/>
                </a:lnTo>
                <a:lnTo>
                  <a:pt x="101600" y="135467"/>
                </a:lnTo>
                <a:lnTo>
                  <a:pt x="127000" y="143934"/>
                </a:lnTo>
                <a:lnTo>
                  <a:pt x="143934" y="152400"/>
                </a:lnTo>
                <a:lnTo>
                  <a:pt x="160867" y="160867"/>
                </a:lnTo>
                <a:lnTo>
                  <a:pt x="177800" y="169334"/>
                </a:lnTo>
                <a:lnTo>
                  <a:pt x="186267" y="177800"/>
                </a:lnTo>
                <a:lnTo>
                  <a:pt x="203200" y="177800"/>
                </a:lnTo>
                <a:lnTo>
                  <a:pt x="211667" y="177800"/>
                </a:lnTo>
                <a:lnTo>
                  <a:pt x="211667" y="177800"/>
                </a:lnTo>
                <a:lnTo>
                  <a:pt x="220134" y="177800"/>
                </a:lnTo>
                <a:lnTo>
                  <a:pt x="220134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436533" y="4834467"/>
            <a:ext cx="169335" cy="262467"/>
          </a:xfrm>
          <a:custGeom>
            <a:avLst/>
            <a:gdLst/>
            <a:ahLst/>
            <a:cxnLst/>
            <a:rect l="0" t="0" r="0" b="0"/>
            <a:pathLst>
              <a:path w="169335" h="262467">
                <a:moveTo>
                  <a:pt x="135467" y="25400"/>
                </a:moveTo>
                <a:lnTo>
                  <a:pt x="135467" y="25400"/>
                </a:lnTo>
                <a:lnTo>
                  <a:pt x="135467" y="16933"/>
                </a:lnTo>
                <a:lnTo>
                  <a:pt x="143934" y="16933"/>
                </a:lnTo>
                <a:lnTo>
                  <a:pt x="143934" y="16933"/>
                </a:lnTo>
                <a:lnTo>
                  <a:pt x="143934" y="16933"/>
                </a:lnTo>
                <a:lnTo>
                  <a:pt x="143934" y="16933"/>
                </a:lnTo>
                <a:lnTo>
                  <a:pt x="143934" y="8466"/>
                </a:lnTo>
                <a:lnTo>
                  <a:pt x="152400" y="8466"/>
                </a:lnTo>
                <a:lnTo>
                  <a:pt x="143934" y="8466"/>
                </a:lnTo>
                <a:lnTo>
                  <a:pt x="143934" y="0"/>
                </a:lnTo>
                <a:lnTo>
                  <a:pt x="143934" y="0"/>
                </a:lnTo>
                <a:lnTo>
                  <a:pt x="135467" y="0"/>
                </a:lnTo>
                <a:lnTo>
                  <a:pt x="118534" y="0"/>
                </a:lnTo>
                <a:lnTo>
                  <a:pt x="110067" y="0"/>
                </a:lnTo>
                <a:lnTo>
                  <a:pt x="93134" y="8466"/>
                </a:lnTo>
                <a:lnTo>
                  <a:pt x="76200" y="16933"/>
                </a:lnTo>
                <a:lnTo>
                  <a:pt x="59267" y="16933"/>
                </a:lnTo>
                <a:lnTo>
                  <a:pt x="42334" y="33866"/>
                </a:lnTo>
                <a:lnTo>
                  <a:pt x="25400" y="50800"/>
                </a:lnTo>
                <a:lnTo>
                  <a:pt x="16934" y="67733"/>
                </a:lnTo>
                <a:lnTo>
                  <a:pt x="8467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60866"/>
                </a:lnTo>
                <a:lnTo>
                  <a:pt x="25400" y="169333"/>
                </a:lnTo>
                <a:lnTo>
                  <a:pt x="33867" y="169333"/>
                </a:lnTo>
                <a:lnTo>
                  <a:pt x="42334" y="169333"/>
                </a:lnTo>
                <a:lnTo>
                  <a:pt x="50800" y="169333"/>
                </a:lnTo>
                <a:lnTo>
                  <a:pt x="59267" y="169333"/>
                </a:lnTo>
                <a:lnTo>
                  <a:pt x="67734" y="160866"/>
                </a:lnTo>
                <a:lnTo>
                  <a:pt x="76200" y="143933"/>
                </a:lnTo>
                <a:lnTo>
                  <a:pt x="84667" y="135466"/>
                </a:lnTo>
                <a:lnTo>
                  <a:pt x="93134" y="110066"/>
                </a:lnTo>
                <a:lnTo>
                  <a:pt x="101600" y="93133"/>
                </a:lnTo>
                <a:lnTo>
                  <a:pt x="101600" y="76200"/>
                </a:lnTo>
                <a:lnTo>
                  <a:pt x="110067" y="59266"/>
                </a:lnTo>
                <a:lnTo>
                  <a:pt x="110067" y="42333"/>
                </a:lnTo>
                <a:lnTo>
                  <a:pt x="110067" y="33866"/>
                </a:lnTo>
                <a:lnTo>
                  <a:pt x="110067" y="25400"/>
                </a:lnTo>
                <a:lnTo>
                  <a:pt x="110067" y="16933"/>
                </a:lnTo>
                <a:lnTo>
                  <a:pt x="118534" y="16933"/>
                </a:lnTo>
                <a:lnTo>
                  <a:pt x="118534" y="16933"/>
                </a:lnTo>
                <a:lnTo>
                  <a:pt x="118534" y="16933"/>
                </a:lnTo>
                <a:lnTo>
                  <a:pt x="118534" y="16933"/>
                </a:lnTo>
                <a:lnTo>
                  <a:pt x="110067" y="25400"/>
                </a:lnTo>
                <a:lnTo>
                  <a:pt x="110067" y="33866"/>
                </a:lnTo>
                <a:lnTo>
                  <a:pt x="110067" y="50800"/>
                </a:lnTo>
                <a:lnTo>
                  <a:pt x="110067" y="67733"/>
                </a:lnTo>
                <a:lnTo>
                  <a:pt x="110067" y="84666"/>
                </a:lnTo>
                <a:lnTo>
                  <a:pt x="110067" y="110066"/>
                </a:lnTo>
                <a:lnTo>
                  <a:pt x="110067" y="127000"/>
                </a:lnTo>
                <a:lnTo>
                  <a:pt x="110067" y="152400"/>
                </a:lnTo>
                <a:lnTo>
                  <a:pt x="110067" y="169333"/>
                </a:lnTo>
                <a:lnTo>
                  <a:pt x="118534" y="186266"/>
                </a:lnTo>
                <a:lnTo>
                  <a:pt x="118534" y="203200"/>
                </a:lnTo>
                <a:lnTo>
                  <a:pt x="135467" y="220133"/>
                </a:lnTo>
                <a:lnTo>
                  <a:pt x="135467" y="237066"/>
                </a:lnTo>
                <a:lnTo>
                  <a:pt x="143934" y="245533"/>
                </a:lnTo>
                <a:lnTo>
                  <a:pt x="152400" y="254000"/>
                </a:lnTo>
                <a:lnTo>
                  <a:pt x="160867" y="262466"/>
                </a:lnTo>
                <a:lnTo>
                  <a:pt x="169334" y="254000"/>
                </a:lnTo>
                <a:lnTo>
                  <a:pt x="169334" y="254000"/>
                </a:lnTo>
                <a:lnTo>
                  <a:pt x="169334" y="254000"/>
                </a:lnTo>
                <a:lnTo>
                  <a:pt x="169334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690533" y="4902200"/>
            <a:ext cx="135468" cy="169334"/>
          </a:xfrm>
          <a:custGeom>
            <a:avLst/>
            <a:gdLst/>
            <a:ahLst/>
            <a:cxnLst/>
            <a:rect l="0" t="0" r="0" b="0"/>
            <a:pathLst>
              <a:path w="135468" h="169334">
                <a:moveTo>
                  <a:pt x="67734" y="16933"/>
                </a:moveTo>
                <a:lnTo>
                  <a:pt x="67734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67734" y="8467"/>
                </a:lnTo>
                <a:lnTo>
                  <a:pt x="67734" y="0"/>
                </a:lnTo>
                <a:lnTo>
                  <a:pt x="67734" y="0"/>
                </a:lnTo>
                <a:lnTo>
                  <a:pt x="59267" y="8467"/>
                </a:lnTo>
                <a:lnTo>
                  <a:pt x="59267" y="8467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4" y="59267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0" y="135467"/>
                </a:lnTo>
                <a:lnTo>
                  <a:pt x="8467" y="152400"/>
                </a:lnTo>
                <a:lnTo>
                  <a:pt x="16934" y="160867"/>
                </a:lnTo>
                <a:lnTo>
                  <a:pt x="25400" y="169333"/>
                </a:lnTo>
                <a:lnTo>
                  <a:pt x="33867" y="169333"/>
                </a:lnTo>
                <a:lnTo>
                  <a:pt x="42334" y="160867"/>
                </a:lnTo>
                <a:lnTo>
                  <a:pt x="50800" y="160867"/>
                </a:lnTo>
                <a:lnTo>
                  <a:pt x="59267" y="143933"/>
                </a:lnTo>
                <a:lnTo>
                  <a:pt x="67734" y="135467"/>
                </a:lnTo>
                <a:lnTo>
                  <a:pt x="76200" y="118533"/>
                </a:lnTo>
                <a:lnTo>
                  <a:pt x="76200" y="101600"/>
                </a:lnTo>
                <a:lnTo>
                  <a:pt x="84667" y="84667"/>
                </a:lnTo>
                <a:lnTo>
                  <a:pt x="84667" y="67733"/>
                </a:lnTo>
                <a:lnTo>
                  <a:pt x="84667" y="59267"/>
                </a:lnTo>
                <a:lnTo>
                  <a:pt x="84667" y="50800"/>
                </a:lnTo>
                <a:lnTo>
                  <a:pt x="84667" y="42333"/>
                </a:lnTo>
                <a:lnTo>
                  <a:pt x="84667" y="33867"/>
                </a:lnTo>
                <a:lnTo>
                  <a:pt x="84667" y="33867"/>
                </a:lnTo>
                <a:lnTo>
                  <a:pt x="84667" y="33867"/>
                </a:lnTo>
                <a:lnTo>
                  <a:pt x="84667" y="33867"/>
                </a:lnTo>
                <a:lnTo>
                  <a:pt x="84667" y="42333"/>
                </a:lnTo>
                <a:lnTo>
                  <a:pt x="84667" y="50800"/>
                </a:lnTo>
                <a:lnTo>
                  <a:pt x="84667" y="59267"/>
                </a:lnTo>
                <a:lnTo>
                  <a:pt x="84667" y="76200"/>
                </a:lnTo>
                <a:lnTo>
                  <a:pt x="84667" y="93133"/>
                </a:lnTo>
                <a:lnTo>
                  <a:pt x="84667" y="110067"/>
                </a:lnTo>
                <a:lnTo>
                  <a:pt x="93134" y="127000"/>
                </a:lnTo>
                <a:lnTo>
                  <a:pt x="101600" y="135467"/>
                </a:lnTo>
                <a:lnTo>
                  <a:pt x="110067" y="152400"/>
                </a:lnTo>
                <a:lnTo>
                  <a:pt x="118534" y="160867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35467" y="169333"/>
                </a:lnTo>
                <a:lnTo>
                  <a:pt x="135467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529667" y="5130800"/>
            <a:ext cx="406401" cy="84668"/>
          </a:xfrm>
          <a:custGeom>
            <a:avLst/>
            <a:gdLst/>
            <a:ahLst/>
            <a:cxnLst/>
            <a:rect l="0" t="0" r="0" b="0"/>
            <a:pathLst>
              <a:path w="406401" h="84668">
                <a:moveTo>
                  <a:pt x="406400" y="0"/>
                </a:moveTo>
                <a:lnTo>
                  <a:pt x="406400" y="8467"/>
                </a:lnTo>
                <a:lnTo>
                  <a:pt x="397933" y="8467"/>
                </a:lnTo>
                <a:lnTo>
                  <a:pt x="389466" y="16933"/>
                </a:lnTo>
                <a:lnTo>
                  <a:pt x="381000" y="16933"/>
                </a:lnTo>
                <a:lnTo>
                  <a:pt x="372533" y="16933"/>
                </a:lnTo>
                <a:lnTo>
                  <a:pt x="355600" y="25400"/>
                </a:lnTo>
                <a:lnTo>
                  <a:pt x="347133" y="33867"/>
                </a:lnTo>
                <a:lnTo>
                  <a:pt x="321733" y="33867"/>
                </a:lnTo>
                <a:lnTo>
                  <a:pt x="304800" y="42333"/>
                </a:lnTo>
                <a:lnTo>
                  <a:pt x="279400" y="50800"/>
                </a:lnTo>
                <a:lnTo>
                  <a:pt x="254000" y="59267"/>
                </a:lnTo>
                <a:lnTo>
                  <a:pt x="220133" y="67733"/>
                </a:lnTo>
                <a:lnTo>
                  <a:pt x="194733" y="67733"/>
                </a:lnTo>
                <a:lnTo>
                  <a:pt x="160866" y="76200"/>
                </a:lnTo>
                <a:lnTo>
                  <a:pt x="135466" y="76200"/>
                </a:lnTo>
                <a:lnTo>
                  <a:pt x="101600" y="76200"/>
                </a:lnTo>
                <a:lnTo>
                  <a:pt x="76200" y="76200"/>
                </a:lnTo>
                <a:lnTo>
                  <a:pt x="59266" y="76200"/>
                </a:lnTo>
                <a:lnTo>
                  <a:pt x="42333" y="76200"/>
                </a:lnTo>
                <a:lnTo>
                  <a:pt x="25400" y="84667"/>
                </a:lnTo>
                <a:lnTo>
                  <a:pt x="16933" y="84667"/>
                </a:lnTo>
                <a:lnTo>
                  <a:pt x="8466" y="84667"/>
                </a:lnTo>
                <a:lnTo>
                  <a:pt x="0" y="84667"/>
                </a:lnTo>
                <a:lnTo>
                  <a:pt x="0" y="84667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766733" y="5240867"/>
            <a:ext cx="33868" cy="186267"/>
          </a:xfrm>
          <a:custGeom>
            <a:avLst/>
            <a:gdLst/>
            <a:ahLst/>
            <a:cxnLst/>
            <a:rect l="0" t="0" r="0" b="0"/>
            <a:pathLst>
              <a:path w="33868" h="1862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8467" y="84666"/>
                </a:lnTo>
                <a:lnTo>
                  <a:pt x="8467" y="101600"/>
                </a:lnTo>
                <a:lnTo>
                  <a:pt x="8467" y="110066"/>
                </a:lnTo>
                <a:lnTo>
                  <a:pt x="16934" y="127000"/>
                </a:lnTo>
                <a:lnTo>
                  <a:pt x="16934" y="135466"/>
                </a:lnTo>
                <a:lnTo>
                  <a:pt x="16934" y="152400"/>
                </a:lnTo>
                <a:lnTo>
                  <a:pt x="25400" y="160866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86266"/>
                </a:lnTo>
                <a:lnTo>
                  <a:pt x="33867" y="186266"/>
                </a:lnTo>
                <a:lnTo>
                  <a:pt x="33867" y="186266"/>
                </a:lnTo>
                <a:lnTo>
                  <a:pt x="33867" y="186266"/>
                </a:lnTo>
                <a:lnTo>
                  <a:pt x="33867" y="186266"/>
                </a:lnTo>
                <a:lnTo>
                  <a:pt x="33867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063067" y="4851400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25400" y="16933"/>
                </a:moveTo>
                <a:lnTo>
                  <a:pt x="25400" y="16933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6" y="16933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8533" y="42333"/>
                </a:lnTo>
                <a:lnTo>
                  <a:pt x="110066" y="50800"/>
                </a:lnTo>
                <a:lnTo>
                  <a:pt x="101600" y="67733"/>
                </a:lnTo>
                <a:lnTo>
                  <a:pt x="84666" y="76200"/>
                </a:lnTo>
                <a:lnTo>
                  <a:pt x="67733" y="93133"/>
                </a:lnTo>
                <a:lnTo>
                  <a:pt x="50800" y="110067"/>
                </a:lnTo>
                <a:lnTo>
                  <a:pt x="33866" y="127000"/>
                </a:lnTo>
                <a:lnTo>
                  <a:pt x="25400" y="135467"/>
                </a:lnTo>
                <a:lnTo>
                  <a:pt x="8466" y="143933"/>
                </a:lnTo>
                <a:lnTo>
                  <a:pt x="8466" y="152400"/>
                </a:lnTo>
                <a:lnTo>
                  <a:pt x="0" y="160867"/>
                </a:lnTo>
                <a:lnTo>
                  <a:pt x="0" y="160867"/>
                </a:lnTo>
                <a:lnTo>
                  <a:pt x="8466" y="169333"/>
                </a:lnTo>
                <a:lnTo>
                  <a:pt x="8466" y="169333"/>
                </a:lnTo>
                <a:lnTo>
                  <a:pt x="16933" y="177800"/>
                </a:lnTo>
                <a:lnTo>
                  <a:pt x="33866" y="186267"/>
                </a:lnTo>
                <a:lnTo>
                  <a:pt x="50800" y="186267"/>
                </a:lnTo>
                <a:lnTo>
                  <a:pt x="67733" y="194733"/>
                </a:lnTo>
                <a:lnTo>
                  <a:pt x="84666" y="194733"/>
                </a:lnTo>
                <a:lnTo>
                  <a:pt x="110066" y="194733"/>
                </a:lnTo>
                <a:lnTo>
                  <a:pt x="127000" y="194733"/>
                </a:lnTo>
                <a:lnTo>
                  <a:pt x="143933" y="194733"/>
                </a:lnTo>
                <a:lnTo>
                  <a:pt x="152400" y="194733"/>
                </a:lnTo>
                <a:lnTo>
                  <a:pt x="160866" y="203200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69333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147733" y="5080000"/>
            <a:ext cx="211668" cy="177801"/>
          </a:xfrm>
          <a:custGeom>
            <a:avLst/>
            <a:gdLst/>
            <a:ahLst/>
            <a:cxnLst/>
            <a:rect l="0" t="0" r="0" b="0"/>
            <a:pathLst>
              <a:path w="211668" h="177801">
                <a:moveTo>
                  <a:pt x="211667" y="0"/>
                </a:moveTo>
                <a:lnTo>
                  <a:pt x="211667" y="0"/>
                </a:lnTo>
                <a:lnTo>
                  <a:pt x="211667" y="0"/>
                </a:lnTo>
                <a:lnTo>
                  <a:pt x="211667" y="8467"/>
                </a:lnTo>
                <a:lnTo>
                  <a:pt x="211667" y="8467"/>
                </a:lnTo>
                <a:lnTo>
                  <a:pt x="203200" y="8467"/>
                </a:lnTo>
                <a:lnTo>
                  <a:pt x="203200" y="16933"/>
                </a:lnTo>
                <a:lnTo>
                  <a:pt x="194734" y="25400"/>
                </a:lnTo>
                <a:lnTo>
                  <a:pt x="177800" y="33867"/>
                </a:lnTo>
                <a:lnTo>
                  <a:pt x="160867" y="50800"/>
                </a:lnTo>
                <a:lnTo>
                  <a:pt x="143934" y="59267"/>
                </a:lnTo>
                <a:lnTo>
                  <a:pt x="127000" y="76200"/>
                </a:lnTo>
                <a:lnTo>
                  <a:pt x="110067" y="93133"/>
                </a:lnTo>
                <a:lnTo>
                  <a:pt x="93134" y="101600"/>
                </a:lnTo>
                <a:lnTo>
                  <a:pt x="67734" y="118533"/>
                </a:lnTo>
                <a:lnTo>
                  <a:pt x="50800" y="135467"/>
                </a:lnTo>
                <a:lnTo>
                  <a:pt x="33867" y="143933"/>
                </a:lnTo>
                <a:lnTo>
                  <a:pt x="25400" y="152400"/>
                </a:lnTo>
                <a:lnTo>
                  <a:pt x="8467" y="160867"/>
                </a:lnTo>
                <a:lnTo>
                  <a:pt x="0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16934" y="169333"/>
                </a:lnTo>
                <a:lnTo>
                  <a:pt x="16934" y="169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283200" y="5215467"/>
            <a:ext cx="169334" cy="304801"/>
          </a:xfrm>
          <a:custGeom>
            <a:avLst/>
            <a:gdLst/>
            <a:ahLst/>
            <a:cxnLst/>
            <a:rect l="0" t="0" r="0" b="0"/>
            <a:pathLst>
              <a:path w="169334" h="304801">
                <a:moveTo>
                  <a:pt x="25400" y="8466"/>
                </a:move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8466"/>
                </a:lnTo>
                <a:lnTo>
                  <a:pt x="93133" y="8466"/>
                </a:lnTo>
                <a:lnTo>
                  <a:pt x="110067" y="16933"/>
                </a:lnTo>
                <a:lnTo>
                  <a:pt x="127000" y="25400"/>
                </a:lnTo>
                <a:lnTo>
                  <a:pt x="135467" y="33866"/>
                </a:lnTo>
                <a:lnTo>
                  <a:pt x="143933" y="50800"/>
                </a:lnTo>
                <a:lnTo>
                  <a:pt x="143933" y="59266"/>
                </a:lnTo>
                <a:lnTo>
                  <a:pt x="143933" y="67733"/>
                </a:lnTo>
                <a:lnTo>
                  <a:pt x="135467" y="76200"/>
                </a:lnTo>
                <a:lnTo>
                  <a:pt x="127000" y="84666"/>
                </a:lnTo>
                <a:lnTo>
                  <a:pt x="110067" y="93133"/>
                </a:lnTo>
                <a:lnTo>
                  <a:pt x="93133" y="101600"/>
                </a:lnTo>
                <a:lnTo>
                  <a:pt x="76200" y="101600"/>
                </a:lnTo>
                <a:lnTo>
                  <a:pt x="67733" y="110066"/>
                </a:lnTo>
                <a:lnTo>
                  <a:pt x="59267" y="110066"/>
                </a:lnTo>
                <a:lnTo>
                  <a:pt x="50800" y="110066"/>
                </a:lnTo>
                <a:lnTo>
                  <a:pt x="42333" y="110066"/>
                </a:lnTo>
                <a:lnTo>
                  <a:pt x="42333" y="110066"/>
                </a:lnTo>
                <a:lnTo>
                  <a:pt x="42333" y="110066"/>
                </a:lnTo>
                <a:lnTo>
                  <a:pt x="42333" y="110066"/>
                </a:lnTo>
                <a:lnTo>
                  <a:pt x="50800" y="110066"/>
                </a:lnTo>
                <a:lnTo>
                  <a:pt x="59267" y="110066"/>
                </a:lnTo>
                <a:lnTo>
                  <a:pt x="67733" y="110066"/>
                </a:lnTo>
                <a:lnTo>
                  <a:pt x="84667" y="118533"/>
                </a:lnTo>
                <a:lnTo>
                  <a:pt x="101600" y="118533"/>
                </a:lnTo>
                <a:lnTo>
                  <a:pt x="118533" y="127000"/>
                </a:lnTo>
                <a:lnTo>
                  <a:pt x="135467" y="143933"/>
                </a:lnTo>
                <a:lnTo>
                  <a:pt x="152400" y="160866"/>
                </a:lnTo>
                <a:lnTo>
                  <a:pt x="160867" y="177800"/>
                </a:lnTo>
                <a:lnTo>
                  <a:pt x="169333" y="194733"/>
                </a:lnTo>
                <a:lnTo>
                  <a:pt x="169333" y="220133"/>
                </a:lnTo>
                <a:lnTo>
                  <a:pt x="169333" y="237066"/>
                </a:lnTo>
                <a:lnTo>
                  <a:pt x="169333" y="254000"/>
                </a:lnTo>
                <a:lnTo>
                  <a:pt x="160867" y="270933"/>
                </a:lnTo>
                <a:lnTo>
                  <a:pt x="152400" y="287866"/>
                </a:lnTo>
                <a:lnTo>
                  <a:pt x="143933" y="296333"/>
                </a:lnTo>
                <a:lnTo>
                  <a:pt x="127000" y="296333"/>
                </a:lnTo>
                <a:lnTo>
                  <a:pt x="110067" y="304800"/>
                </a:lnTo>
                <a:lnTo>
                  <a:pt x="93133" y="304800"/>
                </a:lnTo>
                <a:lnTo>
                  <a:pt x="76200" y="304800"/>
                </a:lnTo>
                <a:lnTo>
                  <a:pt x="67733" y="296333"/>
                </a:lnTo>
                <a:lnTo>
                  <a:pt x="50800" y="296333"/>
                </a:lnTo>
                <a:lnTo>
                  <a:pt x="33867" y="287866"/>
                </a:lnTo>
                <a:lnTo>
                  <a:pt x="25400" y="279400"/>
                </a:lnTo>
                <a:lnTo>
                  <a:pt x="8467" y="262466"/>
                </a:lnTo>
                <a:lnTo>
                  <a:pt x="0" y="254000"/>
                </a:lnTo>
                <a:lnTo>
                  <a:pt x="0" y="254000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020733" y="5173133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065867" y="5071533"/>
            <a:ext cx="152401" cy="270935"/>
          </a:xfrm>
          <a:custGeom>
            <a:avLst/>
            <a:gdLst/>
            <a:ahLst/>
            <a:cxnLst/>
            <a:rect l="0" t="0" r="0" b="0"/>
            <a:pathLst>
              <a:path w="152401" h="270935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43933" y="8467"/>
                </a:lnTo>
                <a:lnTo>
                  <a:pt x="143933" y="16934"/>
                </a:lnTo>
                <a:lnTo>
                  <a:pt x="135466" y="33867"/>
                </a:lnTo>
                <a:lnTo>
                  <a:pt x="127000" y="50800"/>
                </a:lnTo>
                <a:lnTo>
                  <a:pt x="118533" y="67734"/>
                </a:lnTo>
                <a:lnTo>
                  <a:pt x="101600" y="84667"/>
                </a:lnTo>
                <a:lnTo>
                  <a:pt x="93133" y="110067"/>
                </a:lnTo>
                <a:lnTo>
                  <a:pt x="76200" y="127000"/>
                </a:lnTo>
                <a:lnTo>
                  <a:pt x="67733" y="152400"/>
                </a:lnTo>
                <a:lnTo>
                  <a:pt x="50800" y="169334"/>
                </a:lnTo>
                <a:lnTo>
                  <a:pt x="42333" y="186267"/>
                </a:lnTo>
                <a:lnTo>
                  <a:pt x="33866" y="211667"/>
                </a:lnTo>
                <a:lnTo>
                  <a:pt x="25400" y="228600"/>
                </a:lnTo>
                <a:lnTo>
                  <a:pt x="16933" y="245534"/>
                </a:lnTo>
                <a:lnTo>
                  <a:pt x="8466" y="262467"/>
                </a:lnTo>
                <a:lnTo>
                  <a:pt x="8466" y="262467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219200" y="4605867"/>
            <a:ext cx="203201" cy="262467"/>
          </a:xfrm>
          <a:custGeom>
            <a:avLst/>
            <a:gdLst/>
            <a:ahLst/>
            <a:cxnLst/>
            <a:rect l="0" t="0" r="0" b="0"/>
            <a:pathLst>
              <a:path w="203201" h="262467">
                <a:moveTo>
                  <a:pt x="194733" y="0"/>
                </a:moveTo>
                <a:lnTo>
                  <a:pt x="194733" y="0"/>
                </a:lnTo>
                <a:lnTo>
                  <a:pt x="194733" y="8466"/>
                </a:lnTo>
                <a:lnTo>
                  <a:pt x="194733" y="8466"/>
                </a:lnTo>
                <a:lnTo>
                  <a:pt x="203200" y="8466"/>
                </a:lnTo>
                <a:lnTo>
                  <a:pt x="203200" y="8466"/>
                </a:lnTo>
                <a:lnTo>
                  <a:pt x="194733" y="8466"/>
                </a:lnTo>
                <a:lnTo>
                  <a:pt x="194733" y="16933"/>
                </a:lnTo>
                <a:lnTo>
                  <a:pt x="186267" y="25400"/>
                </a:lnTo>
                <a:lnTo>
                  <a:pt x="177800" y="33866"/>
                </a:lnTo>
                <a:lnTo>
                  <a:pt x="169333" y="42333"/>
                </a:lnTo>
                <a:lnTo>
                  <a:pt x="152400" y="59266"/>
                </a:lnTo>
                <a:lnTo>
                  <a:pt x="143933" y="76200"/>
                </a:lnTo>
                <a:lnTo>
                  <a:pt x="127000" y="93133"/>
                </a:lnTo>
                <a:lnTo>
                  <a:pt x="110067" y="110066"/>
                </a:lnTo>
                <a:lnTo>
                  <a:pt x="93133" y="127000"/>
                </a:lnTo>
                <a:lnTo>
                  <a:pt x="76200" y="143933"/>
                </a:lnTo>
                <a:lnTo>
                  <a:pt x="67733" y="152400"/>
                </a:lnTo>
                <a:lnTo>
                  <a:pt x="50800" y="169333"/>
                </a:lnTo>
                <a:lnTo>
                  <a:pt x="33867" y="186266"/>
                </a:lnTo>
                <a:lnTo>
                  <a:pt x="25400" y="203200"/>
                </a:lnTo>
                <a:lnTo>
                  <a:pt x="16933" y="211666"/>
                </a:lnTo>
                <a:lnTo>
                  <a:pt x="8467" y="228600"/>
                </a:lnTo>
                <a:lnTo>
                  <a:pt x="0" y="237066"/>
                </a:lnTo>
                <a:lnTo>
                  <a:pt x="0" y="245533"/>
                </a:lnTo>
                <a:lnTo>
                  <a:pt x="0" y="254000"/>
                </a:lnTo>
                <a:lnTo>
                  <a:pt x="0" y="262466"/>
                </a:lnTo>
                <a:lnTo>
                  <a:pt x="0" y="262466"/>
                </a:lnTo>
                <a:lnTo>
                  <a:pt x="8467" y="262466"/>
                </a:lnTo>
                <a:lnTo>
                  <a:pt x="8467" y="262466"/>
                </a:lnTo>
                <a:lnTo>
                  <a:pt x="16933" y="262466"/>
                </a:lnTo>
                <a:lnTo>
                  <a:pt x="16933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803400" y="5088467"/>
            <a:ext cx="270934" cy="237067"/>
          </a:xfrm>
          <a:custGeom>
            <a:avLst/>
            <a:gdLst/>
            <a:ahLst/>
            <a:cxnLst/>
            <a:rect l="0" t="0" r="0" b="0"/>
            <a:pathLst>
              <a:path w="270934" h="237067">
                <a:moveTo>
                  <a:pt x="270933" y="0"/>
                </a:moveTo>
                <a:lnTo>
                  <a:pt x="270933" y="0"/>
                </a:lnTo>
                <a:lnTo>
                  <a:pt x="262467" y="8466"/>
                </a:lnTo>
                <a:lnTo>
                  <a:pt x="254000" y="8466"/>
                </a:lnTo>
                <a:lnTo>
                  <a:pt x="254000" y="16933"/>
                </a:lnTo>
                <a:lnTo>
                  <a:pt x="237067" y="25400"/>
                </a:lnTo>
                <a:lnTo>
                  <a:pt x="228600" y="33866"/>
                </a:lnTo>
                <a:lnTo>
                  <a:pt x="211667" y="42333"/>
                </a:lnTo>
                <a:lnTo>
                  <a:pt x="194733" y="59266"/>
                </a:lnTo>
                <a:lnTo>
                  <a:pt x="169333" y="76200"/>
                </a:lnTo>
                <a:lnTo>
                  <a:pt x="152400" y="84666"/>
                </a:lnTo>
                <a:lnTo>
                  <a:pt x="135467" y="101600"/>
                </a:lnTo>
                <a:lnTo>
                  <a:pt x="118533" y="118533"/>
                </a:lnTo>
                <a:lnTo>
                  <a:pt x="101600" y="135466"/>
                </a:lnTo>
                <a:lnTo>
                  <a:pt x="84667" y="152400"/>
                </a:lnTo>
                <a:lnTo>
                  <a:pt x="67733" y="160866"/>
                </a:lnTo>
                <a:lnTo>
                  <a:pt x="50800" y="177800"/>
                </a:lnTo>
                <a:lnTo>
                  <a:pt x="42333" y="186266"/>
                </a:lnTo>
                <a:lnTo>
                  <a:pt x="25400" y="194733"/>
                </a:lnTo>
                <a:lnTo>
                  <a:pt x="16933" y="203200"/>
                </a:lnTo>
                <a:lnTo>
                  <a:pt x="16933" y="211666"/>
                </a:lnTo>
                <a:lnTo>
                  <a:pt x="8467" y="220133"/>
                </a:lnTo>
                <a:lnTo>
                  <a:pt x="8467" y="228600"/>
                </a:lnTo>
                <a:lnTo>
                  <a:pt x="8467" y="228600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37066"/>
                </a:lnTo>
                <a:lnTo>
                  <a:pt x="8467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965200" y="4605867"/>
            <a:ext cx="237068" cy="296334"/>
          </a:xfrm>
          <a:custGeom>
            <a:avLst/>
            <a:gdLst/>
            <a:ahLst/>
            <a:cxnLst/>
            <a:rect l="0" t="0" r="0" b="0"/>
            <a:pathLst>
              <a:path w="237068" h="296334">
                <a:moveTo>
                  <a:pt x="237067" y="0"/>
                </a:moveTo>
                <a:lnTo>
                  <a:pt x="237067" y="0"/>
                </a:lnTo>
                <a:lnTo>
                  <a:pt x="237067" y="0"/>
                </a:lnTo>
                <a:lnTo>
                  <a:pt x="237067" y="0"/>
                </a:lnTo>
                <a:lnTo>
                  <a:pt x="237067" y="8466"/>
                </a:lnTo>
                <a:lnTo>
                  <a:pt x="228600" y="8466"/>
                </a:lnTo>
                <a:lnTo>
                  <a:pt x="228600" y="16933"/>
                </a:lnTo>
                <a:lnTo>
                  <a:pt x="220133" y="25400"/>
                </a:lnTo>
                <a:lnTo>
                  <a:pt x="211667" y="33866"/>
                </a:lnTo>
                <a:lnTo>
                  <a:pt x="203200" y="50800"/>
                </a:lnTo>
                <a:lnTo>
                  <a:pt x="194733" y="59266"/>
                </a:lnTo>
                <a:lnTo>
                  <a:pt x="177800" y="76200"/>
                </a:lnTo>
                <a:lnTo>
                  <a:pt x="160867" y="93133"/>
                </a:lnTo>
                <a:lnTo>
                  <a:pt x="143933" y="110066"/>
                </a:lnTo>
                <a:lnTo>
                  <a:pt x="127000" y="127000"/>
                </a:lnTo>
                <a:lnTo>
                  <a:pt x="101600" y="152400"/>
                </a:lnTo>
                <a:lnTo>
                  <a:pt x="84667" y="169333"/>
                </a:lnTo>
                <a:lnTo>
                  <a:pt x="67733" y="186266"/>
                </a:lnTo>
                <a:lnTo>
                  <a:pt x="50800" y="211666"/>
                </a:lnTo>
                <a:lnTo>
                  <a:pt x="42333" y="228600"/>
                </a:lnTo>
                <a:lnTo>
                  <a:pt x="25400" y="245533"/>
                </a:lnTo>
                <a:lnTo>
                  <a:pt x="16933" y="262466"/>
                </a:lnTo>
                <a:lnTo>
                  <a:pt x="8467" y="279400"/>
                </a:lnTo>
                <a:lnTo>
                  <a:pt x="0" y="287866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872067" y="4326467"/>
            <a:ext cx="169334" cy="262467"/>
          </a:xfrm>
          <a:custGeom>
            <a:avLst/>
            <a:gdLst/>
            <a:ahLst/>
            <a:cxnLst/>
            <a:rect l="0" t="0" r="0" b="0"/>
            <a:pathLst>
              <a:path w="169334" h="262467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67733" y="0"/>
                </a:lnTo>
                <a:lnTo>
                  <a:pt x="84666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27000" y="16933"/>
                </a:lnTo>
                <a:lnTo>
                  <a:pt x="127000" y="33866"/>
                </a:lnTo>
                <a:lnTo>
                  <a:pt x="127000" y="42333"/>
                </a:lnTo>
                <a:lnTo>
                  <a:pt x="127000" y="50800"/>
                </a:lnTo>
                <a:lnTo>
                  <a:pt x="118533" y="67733"/>
                </a:lnTo>
                <a:lnTo>
                  <a:pt x="110066" y="76200"/>
                </a:lnTo>
                <a:lnTo>
                  <a:pt x="101600" y="93133"/>
                </a:lnTo>
                <a:lnTo>
                  <a:pt x="84666" y="101600"/>
                </a:lnTo>
                <a:lnTo>
                  <a:pt x="76200" y="110066"/>
                </a:lnTo>
                <a:lnTo>
                  <a:pt x="67733" y="118533"/>
                </a:lnTo>
                <a:lnTo>
                  <a:pt x="59266" y="118533"/>
                </a:lnTo>
                <a:lnTo>
                  <a:pt x="50800" y="127000"/>
                </a:lnTo>
                <a:lnTo>
                  <a:pt x="42333" y="127000"/>
                </a:lnTo>
                <a:lnTo>
                  <a:pt x="42333" y="127000"/>
                </a:lnTo>
                <a:lnTo>
                  <a:pt x="42333" y="127000"/>
                </a:lnTo>
                <a:lnTo>
                  <a:pt x="50800" y="127000"/>
                </a:lnTo>
                <a:lnTo>
                  <a:pt x="59266" y="127000"/>
                </a:lnTo>
                <a:lnTo>
                  <a:pt x="67733" y="127000"/>
                </a:lnTo>
                <a:lnTo>
                  <a:pt x="84666" y="127000"/>
                </a:lnTo>
                <a:lnTo>
                  <a:pt x="93133" y="127000"/>
                </a:lnTo>
                <a:lnTo>
                  <a:pt x="110066" y="135466"/>
                </a:lnTo>
                <a:lnTo>
                  <a:pt x="127000" y="143933"/>
                </a:lnTo>
                <a:lnTo>
                  <a:pt x="135466" y="152400"/>
                </a:lnTo>
                <a:lnTo>
                  <a:pt x="152400" y="169333"/>
                </a:lnTo>
                <a:lnTo>
                  <a:pt x="160866" y="177800"/>
                </a:lnTo>
                <a:lnTo>
                  <a:pt x="169333" y="194733"/>
                </a:lnTo>
                <a:lnTo>
                  <a:pt x="169333" y="203200"/>
                </a:lnTo>
                <a:lnTo>
                  <a:pt x="169333" y="220133"/>
                </a:lnTo>
                <a:lnTo>
                  <a:pt x="169333" y="228600"/>
                </a:lnTo>
                <a:lnTo>
                  <a:pt x="169333" y="237066"/>
                </a:lnTo>
                <a:lnTo>
                  <a:pt x="160866" y="245533"/>
                </a:lnTo>
                <a:lnTo>
                  <a:pt x="152400" y="254000"/>
                </a:lnTo>
                <a:lnTo>
                  <a:pt x="135466" y="262466"/>
                </a:lnTo>
                <a:lnTo>
                  <a:pt x="127000" y="262466"/>
                </a:lnTo>
                <a:lnTo>
                  <a:pt x="110066" y="262466"/>
                </a:lnTo>
                <a:lnTo>
                  <a:pt x="101600" y="262466"/>
                </a:lnTo>
                <a:lnTo>
                  <a:pt x="84666" y="254000"/>
                </a:lnTo>
                <a:lnTo>
                  <a:pt x="76200" y="245533"/>
                </a:lnTo>
                <a:lnTo>
                  <a:pt x="59266" y="237066"/>
                </a:lnTo>
                <a:lnTo>
                  <a:pt x="50800" y="228600"/>
                </a:lnTo>
                <a:lnTo>
                  <a:pt x="42333" y="211666"/>
                </a:lnTo>
                <a:lnTo>
                  <a:pt x="42333" y="211666"/>
                </a:lnTo>
                <a:lnTo>
                  <a:pt x="33866" y="194733"/>
                </a:lnTo>
                <a:lnTo>
                  <a:pt x="33866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032000" y="5410200"/>
            <a:ext cx="8468" cy="186268"/>
          </a:xfrm>
          <a:custGeom>
            <a:avLst/>
            <a:gdLst/>
            <a:ahLst/>
            <a:cxnLst/>
            <a:rect l="0" t="0" r="0" b="0"/>
            <a:pathLst>
              <a:path w="8468" h="1862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60867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454400" y="5181600"/>
            <a:ext cx="270934" cy="228601"/>
          </a:xfrm>
          <a:custGeom>
            <a:avLst/>
            <a:gdLst/>
            <a:ahLst/>
            <a:cxnLst/>
            <a:rect l="0" t="0" r="0" b="0"/>
            <a:pathLst>
              <a:path w="270934" h="228601">
                <a:moveTo>
                  <a:pt x="270933" y="0"/>
                </a:move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62467" y="8467"/>
                </a:lnTo>
                <a:lnTo>
                  <a:pt x="254000" y="8467"/>
                </a:lnTo>
                <a:lnTo>
                  <a:pt x="245533" y="25400"/>
                </a:lnTo>
                <a:lnTo>
                  <a:pt x="228600" y="33867"/>
                </a:lnTo>
                <a:lnTo>
                  <a:pt x="203200" y="42333"/>
                </a:lnTo>
                <a:lnTo>
                  <a:pt x="177800" y="59267"/>
                </a:lnTo>
                <a:lnTo>
                  <a:pt x="160867" y="67733"/>
                </a:lnTo>
                <a:lnTo>
                  <a:pt x="135467" y="84667"/>
                </a:lnTo>
                <a:lnTo>
                  <a:pt x="110067" y="101600"/>
                </a:lnTo>
                <a:lnTo>
                  <a:pt x="93133" y="118533"/>
                </a:lnTo>
                <a:lnTo>
                  <a:pt x="76200" y="135467"/>
                </a:lnTo>
                <a:lnTo>
                  <a:pt x="59267" y="143933"/>
                </a:lnTo>
                <a:lnTo>
                  <a:pt x="50800" y="160867"/>
                </a:lnTo>
                <a:lnTo>
                  <a:pt x="33867" y="169333"/>
                </a:lnTo>
                <a:lnTo>
                  <a:pt x="25400" y="177800"/>
                </a:lnTo>
                <a:lnTo>
                  <a:pt x="16933" y="186267"/>
                </a:lnTo>
                <a:lnTo>
                  <a:pt x="16933" y="194733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0" y="220133"/>
                </a:lnTo>
                <a:lnTo>
                  <a:pt x="0" y="220133"/>
                </a:lnTo>
                <a:lnTo>
                  <a:pt x="0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0133"/>
                </a:lnTo>
                <a:lnTo>
                  <a:pt x="8467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860800" y="5452533"/>
            <a:ext cx="42334" cy="186268"/>
          </a:xfrm>
          <a:custGeom>
            <a:avLst/>
            <a:gdLst/>
            <a:ahLst/>
            <a:cxnLst/>
            <a:rect l="0" t="0" r="0" b="0"/>
            <a:pathLst>
              <a:path w="42334" h="186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25400" y="110067"/>
                </a:lnTo>
                <a:lnTo>
                  <a:pt x="33867" y="127000"/>
                </a:lnTo>
                <a:lnTo>
                  <a:pt x="33867" y="152400"/>
                </a:lnTo>
                <a:lnTo>
                  <a:pt x="42333" y="169334"/>
                </a:lnTo>
                <a:lnTo>
                  <a:pt x="42333" y="186267"/>
                </a:lnTo>
                <a:lnTo>
                  <a:pt x="42333" y="186267"/>
                </a:lnTo>
                <a:lnTo>
                  <a:pt x="42333" y="186267"/>
                </a:lnTo>
                <a:lnTo>
                  <a:pt x="42333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819400" y="4809067"/>
            <a:ext cx="304801" cy="169334"/>
          </a:xfrm>
          <a:custGeom>
            <a:avLst/>
            <a:gdLst/>
            <a:ahLst/>
            <a:cxnLst/>
            <a:rect l="0" t="0" r="0" b="0"/>
            <a:pathLst>
              <a:path w="304801" h="169334">
                <a:moveTo>
                  <a:pt x="304800" y="0"/>
                </a:moveTo>
                <a:lnTo>
                  <a:pt x="304800" y="0"/>
                </a:lnTo>
                <a:lnTo>
                  <a:pt x="304800" y="0"/>
                </a:lnTo>
                <a:lnTo>
                  <a:pt x="304800" y="0"/>
                </a:lnTo>
                <a:lnTo>
                  <a:pt x="296333" y="0"/>
                </a:lnTo>
                <a:lnTo>
                  <a:pt x="296333" y="8466"/>
                </a:lnTo>
                <a:lnTo>
                  <a:pt x="287867" y="8466"/>
                </a:lnTo>
                <a:lnTo>
                  <a:pt x="270933" y="16933"/>
                </a:lnTo>
                <a:lnTo>
                  <a:pt x="254000" y="25400"/>
                </a:lnTo>
                <a:lnTo>
                  <a:pt x="237067" y="33866"/>
                </a:lnTo>
                <a:lnTo>
                  <a:pt x="220133" y="42333"/>
                </a:lnTo>
                <a:lnTo>
                  <a:pt x="203200" y="59266"/>
                </a:lnTo>
                <a:lnTo>
                  <a:pt x="177800" y="67733"/>
                </a:lnTo>
                <a:lnTo>
                  <a:pt x="152400" y="84666"/>
                </a:lnTo>
                <a:lnTo>
                  <a:pt x="127000" y="93133"/>
                </a:lnTo>
                <a:lnTo>
                  <a:pt x="101600" y="110066"/>
                </a:lnTo>
                <a:lnTo>
                  <a:pt x="76200" y="127000"/>
                </a:lnTo>
                <a:lnTo>
                  <a:pt x="59267" y="135466"/>
                </a:lnTo>
                <a:lnTo>
                  <a:pt x="42333" y="143933"/>
                </a:lnTo>
                <a:lnTo>
                  <a:pt x="25400" y="152400"/>
                </a:lnTo>
                <a:lnTo>
                  <a:pt x="16933" y="160866"/>
                </a:lnTo>
                <a:lnTo>
                  <a:pt x="8467" y="160866"/>
                </a:lnTo>
                <a:lnTo>
                  <a:pt x="0" y="160866"/>
                </a:lnTo>
                <a:lnTo>
                  <a:pt x="0" y="160866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692400" y="4521200"/>
            <a:ext cx="25401" cy="169334"/>
          </a:xfrm>
          <a:custGeom>
            <a:avLst/>
            <a:gdLst/>
            <a:ahLst/>
            <a:cxnLst/>
            <a:rect l="0" t="0" r="0" b="0"/>
            <a:pathLst>
              <a:path w="25401" h="1693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8533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52400"/>
                </a:lnTo>
                <a:lnTo>
                  <a:pt x="25400" y="169333"/>
                </a:lnTo>
                <a:lnTo>
                  <a:pt x="2540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240867" y="5173133"/>
            <a:ext cx="228601" cy="279401"/>
          </a:xfrm>
          <a:custGeom>
            <a:avLst/>
            <a:gdLst/>
            <a:ahLst/>
            <a:cxnLst/>
            <a:rect l="0" t="0" r="0" b="0"/>
            <a:pathLst>
              <a:path w="228601" h="279401">
                <a:moveTo>
                  <a:pt x="220133" y="25400"/>
                </a:moveTo>
                <a:lnTo>
                  <a:pt x="220133" y="25400"/>
                </a:lnTo>
                <a:lnTo>
                  <a:pt x="220133" y="16934"/>
                </a:lnTo>
                <a:lnTo>
                  <a:pt x="220133" y="16934"/>
                </a:lnTo>
                <a:lnTo>
                  <a:pt x="220133" y="16934"/>
                </a:lnTo>
                <a:lnTo>
                  <a:pt x="220133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8467"/>
                </a:lnTo>
                <a:lnTo>
                  <a:pt x="228600" y="8467"/>
                </a:lnTo>
                <a:lnTo>
                  <a:pt x="220133" y="16934"/>
                </a:lnTo>
                <a:lnTo>
                  <a:pt x="220133" y="16934"/>
                </a:lnTo>
                <a:lnTo>
                  <a:pt x="211666" y="25400"/>
                </a:lnTo>
                <a:lnTo>
                  <a:pt x="203200" y="33867"/>
                </a:lnTo>
                <a:lnTo>
                  <a:pt x="194733" y="50800"/>
                </a:lnTo>
                <a:lnTo>
                  <a:pt x="186266" y="59267"/>
                </a:lnTo>
                <a:lnTo>
                  <a:pt x="169333" y="67734"/>
                </a:lnTo>
                <a:lnTo>
                  <a:pt x="160866" y="84667"/>
                </a:lnTo>
                <a:lnTo>
                  <a:pt x="143933" y="101600"/>
                </a:lnTo>
                <a:lnTo>
                  <a:pt x="135466" y="118534"/>
                </a:lnTo>
                <a:lnTo>
                  <a:pt x="118533" y="135467"/>
                </a:lnTo>
                <a:lnTo>
                  <a:pt x="110066" y="152400"/>
                </a:lnTo>
                <a:lnTo>
                  <a:pt x="93133" y="169334"/>
                </a:lnTo>
                <a:lnTo>
                  <a:pt x="84666" y="186267"/>
                </a:lnTo>
                <a:lnTo>
                  <a:pt x="67733" y="194734"/>
                </a:lnTo>
                <a:lnTo>
                  <a:pt x="59266" y="211667"/>
                </a:lnTo>
                <a:lnTo>
                  <a:pt x="50800" y="228600"/>
                </a:lnTo>
                <a:lnTo>
                  <a:pt x="42333" y="237067"/>
                </a:lnTo>
                <a:lnTo>
                  <a:pt x="25400" y="245534"/>
                </a:lnTo>
                <a:lnTo>
                  <a:pt x="16933" y="254000"/>
                </a:lnTo>
                <a:lnTo>
                  <a:pt x="16933" y="262467"/>
                </a:lnTo>
                <a:lnTo>
                  <a:pt x="8466" y="270934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596467" y="5418667"/>
            <a:ext cx="33867" cy="186267"/>
          </a:xfrm>
          <a:custGeom>
            <a:avLst/>
            <a:gdLst/>
            <a:ahLst/>
            <a:cxnLst/>
            <a:rect l="0" t="0" r="0" b="0"/>
            <a:pathLst>
              <a:path w="33867" h="186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6" y="33866"/>
                </a:lnTo>
                <a:lnTo>
                  <a:pt x="8466" y="50800"/>
                </a:lnTo>
                <a:lnTo>
                  <a:pt x="16933" y="59266"/>
                </a:lnTo>
                <a:lnTo>
                  <a:pt x="16933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33866" y="135466"/>
                </a:lnTo>
                <a:lnTo>
                  <a:pt x="33866" y="160866"/>
                </a:lnTo>
                <a:lnTo>
                  <a:pt x="33866" y="169333"/>
                </a:lnTo>
                <a:lnTo>
                  <a:pt x="33866" y="169333"/>
                </a:lnTo>
                <a:lnTo>
                  <a:pt x="33866" y="186266"/>
                </a:lnTo>
                <a:lnTo>
                  <a:pt x="33866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4377267" y="4885267"/>
            <a:ext cx="245534" cy="211667"/>
          </a:xfrm>
          <a:custGeom>
            <a:avLst/>
            <a:gdLst/>
            <a:ahLst/>
            <a:cxnLst/>
            <a:rect l="0" t="0" r="0" b="0"/>
            <a:pathLst>
              <a:path w="245534" h="211667">
                <a:moveTo>
                  <a:pt x="245533" y="0"/>
                </a:moveTo>
                <a:lnTo>
                  <a:pt x="237066" y="0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0133" y="0"/>
                </a:lnTo>
                <a:lnTo>
                  <a:pt x="220133" y="8466"/>
                </a:lnTo>
                <a:lnTo>
                  <a:pt x="211666" y="8466"/>
                </a:lnTo>
                <a:lnTo>
                  <a:pt x="203200" y="16933"/>
                </a:lnTo>
                <a:lnTo>
                  <a:pt x="194733" y="25400"/>
                </a:lnTo>
                <a:lnTo>
                  <a:pt x="186266" y="33866"/>
                </a:lnTo>
                <a:lnTo>
                  <a:pt x="169333" y="42333"/>
                </a:lnTo>
                <a:lnTo>
                  <a:pt x="160866" y="50800"/>
                </a:lnTo>
                <a:lnTo>
                  <a:pt x="152400" y="59266"/>
                </a:lnTo>
                <a:lnTo>
                  <a:pt x="135466" y="67733"/>
                </a:lnTo>
                <a:lnTo>
                  <a:pt x="118533" y="84666"/>
                </a:lnTo>
                <a:lnTo>
                  <a:pt x="110066" y="93133"/>
                </a:lnTo>
                <a:lnTo>
                  <a:pt x="93133" y="110066"/>
                </a:lnTo>
                <a:lnTo>
                  <a:pt x="76200" y="118533"/>
                </a:lnTo>
                <a:lnTo>
                  <a:pt x="67733" y="135466"/>
                </a:lnTo>
                <a:lnTo>
                  <a:pt x="59266" y="143933"/>
                </a:lnTo>
                <a:lnTo>
                  <a:pt x="50800" y="152400"/>
                </a:lnTo>
                <a:lnTo>
                  <a:pt x="42333" y="160866"/>
                </a:lnTo>
                <a:lnTo>
                  <a:pt x="33866" y="169333"/>
                </a:lnTo>
                <a:lnTo>
                  <a:pt x="33866" y="177800"/>
                </a:lnTo>
                <a:lnTo>
                  <a:pt x="25400" y="186266"/>
                </a:lnTo>
                <a:lnTo>
                  <a:pt x="16933" y="194733"/>
                </a:lnTo>
                <a:lnTo>
                  <a:pt x="16933" y="203200"/>
                </a:lnTo>
                <a:lnTo>
                  <a:pt x="8466" y="211666"/>
                </a:lnTo>
                <a:lnTo>
                  <a:pt x="8466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11666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224867" y="4690533"/>
            <a:ext cx="177801" cy="220135"/>
          </a:xfrm>
          <a:custGeom>
            <a:avLst/>
            <a:gdLst/>
            <a:ahLst/>
            <a:cxnLst/>
            <a:rect l="0" t="0" r="0" b="0"/>
            <a:pathLst>
              <a:path w="177801" h="220135">
                <a:moveTo>
                  <a:pt x="67733" y="33867"/>
                </a:moveTo>
                <a:lnTo>
                  <a:pt x="59266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9266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25400"/>
                </a:lnTo>
                <a:lnTo>
                  <a:pt x="59266" y="25400"/>
                </a:lnTo>
                <a:lnTo>
                  <a:pt x="59266" y="16934"/>
                </a:lnTo>
                <a:lnTo>
                  <a:pt x="67733" y="16934"/>
                </a:lnTo>
                <a:lnTo>
                  <a:pt x="76200" y="8467"/>
                </a:lnTo>
                <a:lnTo>
                  <a:pt x="84666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27000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6" y="8467"/>
                </a:lnTo>
                <a:lnTo>
                  <a:pt x="169333" y="8467"/>
                </a:lnTo>
                <a:lnTo>
                  <a:pt x="177800" y="16934"/>
                </a:lnTo>
                <a:lnTo>
                  <a:pt x="177800" y="25400"/>
                </a:lnTo>
                <a:lnTo>
                  <a:pt x="177800" y="33867"/>
                </a:lnTo>
                <a:lnTo>
                  <a:pt x="177800" y="42334"/>
                </a:lnTo>
                <a:lnTo>
                  <a:pt x="169333" y="42334"/>
                </a:lnTo>
                <a:lnTo>
                  <a:pt x="160866" y="50800"/>
                </a:lnTo>
                <a:lnTo>
                  <a:pt x="160866" y="59267"/>
                </a:lnTo>
                <a:lnTo>
                  <a:pt x="152400" y="67734"/>
                </a:lnTo>
                <a:lnTo>
                  <a:pt x="143933" y="76200"/>
                </a:lnTo>
                <a:lnTo>
                  <a:pt x="135466" y="76200"/>
                </a:lnTo>
                <a:lnTo>
                  <a:pt x="118533" y="76200"/>
                </a:lnTo>
                <a:lnTo>
                  <a:pt x="118533" y="84667"/>
                </a:lnTo>
                <a:lnTo>
                  <a:pt x="110066" y="84667"/>
                </a:lnTo>
                <a:lnTo>
                  <a:pt x="101600" y="84667"/>
                </a:lnTo>
                <a:lnTo>
                  <a:pt x="93133" y="84667"/>
                </a:lnTo>
                <a:lnTo>
                  <a:pt x="93133" y="84667"/>
                </a:lnTo>
                <a:lnTo>
                  <a:pt x="84666" y="84667"/>
                </a:lnTo>
                <a:lnTo>
                  <a:pt x="84666" y="84667"/>
                </a:lnTo>
                <a:lnTo>
                  <a:pt x="84666" y="84667"/>
                </a:lnTo>
                <a:lnTo>
                  <a:pt x="84666" y="84667"/>
                </a:lnTo>
                <a:lnTo>
                  <a:pt x="84666" y="84667"/>
                </a:lnTo>
                <a:lnTo>
                  <a:pt x="84666" y="84667"/>
                </a:lnTo>
                <a:lnTo>
                  <a:pt x="93133" y="84667"/>
                </a:lnTo>
                <a:lnTo>
                  <a:pt x="93133" y="84667"/>
                </a:lnTo>
                <a:lnTo>
                  <a:pt x="101600" y="84667"/>
                </a:lnTo>
                <a:lnTo>
                  <a:pt x="110066" y="93134"/>
                </a:lnTo>
                <a:lnTo>
                  <a:pt x="118533" y="93134"/>
                </a:lnTo>
                <a:lnTo>
                  <a:pt x="127000" y="101600"/>
                </a:lnTo>
                <a:lnTo>
                  <a:pt x="135466" y="101600"/>
                </a:lnTo>
                <a:lnTo>
                  <a:pt x="143933" y="110067"/>
                </a:lnTo>
                <a:lnTo>
                  <a:pt x="143933" y="118534"/>
                </a:lnTo>
                <a:lnTo>
                  <a:pt x="143933" y="127000"/>
                </a:lnTo>
                <a:lnTo>
                  <a:pt x="152400" y="135467"/>
                </a:lnTo>
                <a:lnTo>
                  <a:pt x="152400" y="152400"/>
                </a:lnTo>
                <a:lnTo>
                  <a:pt x="143933" y="160867"/>
                </a:lnTo>
                <a:lnTo>
                  <a:pt x="143933" y="177800"/>
                </a:lnTo>
                <a:lnTo>
                  <a:pt x="143933" y="186267"/>
                </a:lnTo>
                <a:lnTo>
                  <a:pt x="135466" y="194734"/>
                </a:lnTo>
                <a:lnTo>
                  <a:pt x="127000" y="203200"/>
                </a:lnTo>
                <a:lnTo>
                  <a:pt x="118533" y="211667"/>
                </a:lnTo>
                <a:lnTo>
                  <a:pt x="110066" y="211667"/>
                </a:lnTo>
                <a:lnTo>
                  <a:pt x="101600" y="220134"/>
                </a:lnTo>
                <a:lnTo>
                  <a:pt x="93133" y="220134"/>
                </a:lnTo>
                <a:lnTo>
                  <a:pt x="84666" y="220134"/>
                </a:lnTo>
                <a:lnTo>
                  <a:pt x="67733" y="220134"/>
                </a:lnTo>
                <a:lnTo>
                  <a:pt x="59266" y="211667"/>
                </a:lnTo>
                <a:lnTo>
                  <a:pt x="42333" y="211667"/>
                </a:lnTo>
                <a:lnTo>
                  <a:pt x="33866" y="203200"/>
                </a:lnTo>
                <a:lnTo>
                  <a:pt x="25400" y="194734"/>
                </a:lnTo>
                <a:lnTo>
                  <a:pt x="8466" y="186267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4"/>
                </a:lnTo>
                <a:lnTo>
                  <a:pt x="0" y="169334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2015067" y="5816600"/>
            <a:ext cx="186267" cy="287868"/>
          </a:xfrm>
          <a:custGeom>
            <a:avLst/>
            <a:gdLst/>
            <a:ahLst/>
            <a:cxnLst/>
            <a:rect l="0" t="0" r="0" b="0"/>
            <a:pathLst>
              <a:path w="186267" h="287868">
                <a:moveTo>
                  <a:pt x="8466" y="16933"/>
                </a:moveTo>
                <a:lnTo>
                  <a:pt x="8466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84666" y="0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8467"/>
                </a:lnTo>
                <a:lnTo>
                  <a:pt x="110066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25400"/>
                </a:lnTo>
                <a:lnTo>
                  <a:pt x="118533" y="33867"/>
                </a:lnTo>
                <a:lnTo>
                  <a:pt x="118533" y="42333"/>
                </a:lnTo>
                <a:lnTo>
                  <a:pt x="118533" y="59267"/>
                </a:lnTo>
                <a:lnTo>
                  <a:pt x="118533" y="67733"/>
                </a:lnTo>
                <a:lnTo>
                  <a:pt x="110066" y="76200"/>
                </a:lnTo>
                <a:lnTo>
                  <a:pt x="110066" y="84667"/>
                </a:lnTo>
                <a:lnTo>
                  <a:pt x="101600" y="93133"/>
                </a:lnTo>
                <a:lnTo>
                  <a:pt x="93133" y="110067"/>
                </a:lnTo>
                <a:lnTo>
                  <a:pt x="93133" y="118533"/>
                </a:lnTo>
                <a:lnTo>
                  <a:pt x="84666" y="127000"/>
                </a:lnTo>
                <a:lnTo>
                  <a:pt x="76200" y="127000"/>
                </a:lnTo>
                <a:lnTo>
                  <a:pt x="67733" y="135467"/>
                </a:lnTo>
                <a:lnTo>
                  <a:pt x="59266" y="135467"/>
                </a:lnTo>
                <a:lnTo>
                  <a:pt x="50800" y="143933"/>
                </a:lnTo>
                <a:lnTo>
                  <a:pt x="42333" y="143933"/>
                </a:lnTo>
                <a:lnTo>
                  <a:pt x="33866" y="143933"/>
                </a:lnTo>
                <a:lnTo>
                  <a:pt x="33866" y="143933"/>
                </a:lnTo>
                <a:lnTo>
                  <a:pt x="25400" y="143933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35467"/>
                </a:lnTo>
                <a:lnTo>
                  <a:pt x="25400" y="127000"/>
                </a:lnTo>
                <a:lnTo>
                  <a:pt x="25400" y="127000"/>
                </a:lnTo>
                <a:lnTo>
                  <a:pt x="33866" y="127000"/>
                </a:lnTo>
                <a:lnTo>
                  <a:pt x="33866" y="118533"/>
                </a:lnTo>
                <a:lnTo>
                  <a:pt x="42333" y="118533"/>
                </a:lnTo>
                <a:lnTo>
                  <a:pt x="50800" y="118533"/>
                </a:lnTo>
                <a:lnTo>
                  <a:pt x="59266" y="127000"/>
                </a:lnTo>
                <a:lnTo>
                  <a:pt x="76200" y="127000"/>
                </a:lnTo>
                <a:lnTo>
                  <a:pt x="84666" y="127000"/>
                </a:lnTo>
                <a:lnTo>
                  <a:pt x="101600" y="135467"/>
                </a:lnTo>
                <a:lnTo>
                  <a:pt x="110066" y="135467"/>
                </a:lnTo>
                <a:lnTo>
                  <a:pt x="127000" y="143933"/>
                </a:lnTo>
                <a:lnTo>
                  <a:pt x="135466" y="143933"/>
                </a:lnTo>
                <a:lnTo>
                  <a:pt x="143933" y="152400"/>
                </a:lnTo>
                <a:lnTo>
                  <a:pt x="152400" y="160867"/>
                </a:lnTo>
                <a:lnTo>
                  <a:pt x="169333" y="169333"/>
                </a:lnTo>
                <a:lnTo>
                  <a:pt x="169333" y="186267"/>
                </a:lnTo>
                <a:lnTo>
                  <a:pt x="177800" y="194733"/>
                </a:lnTo>
                <a:lnTo>
                  <a:pt x="177800" y="203200"/>
                </a:lnTo>
                <a:lnTo>
                  <a:pt x="186266" y="220133"/>
                </a:lnTo>
                <a:lnTo>
                  <a:pt x="186266" y="228600"/>
                </a:lnTo>
                <a:lnTo>
                  <a:pt x="186266" y="237067"/>
                </a:lnTo>
                <a:lnTo>
                  <a:pt x="177800" y="237067"/>
                </a:lnTo>
                <a:lnTo>
                  <a:pt x="177800" y="254000"/>
                </a:lnTo>
                <a:lnTo>
                  <a:pt x="169333" y="262467"/>
                </a:lnTo>
                <a:lnTo>
                  <a:pt x="160866" y="262467"/>
                </a:lnTo>
                <a:lnTo>
                  <a:pt x="152400" y="270933"/>
                </a:lnTo>
                <a:lnTo>
                  <a:pt x="143933" y="279400"/>
                </a:lnTo>
                <a:lnTo>
                  <a:pt x="127000" y="279400"/>
                </a:lnTo>
                <a:lnTo>
                  <a:pt x="118533" y="279400"/>
                </a:lnTo>
                <a:lnTo>
                  <a:pt x="110066" y="287867"/>
                </a:lnTo>
                <a:lnTo>
                  <a:pt x="93133" y="287867"/>
                </a:lnTo>
                <a:lnTo>
                  <a:pt x="84666" y="287867"/>
                </a:lnTo>
                <a:lnTo>
                  <a:pt x="67733" y="279400"/>
                </a:lnTo>
                <a:lnTo>
                  <a:pt x="59266" y="279400"/>
                </a:lnTo>
                <a:lnTo>
                  <a:pt x="42333" y="270933"/>
                </a:lnTo>
                <a:lnTo>
                  <a:pt x="33866" y="262467"/>
                </a:lnTo>
                <a:lnTo>
                  <a:pt x="25400" y="254000"/>
                </a:lnTo>
                <a:lnTo>
                  <a:pt x="16933" y="254000"/>
                </a:lnTo>
                <a:lnTo>
                  <a:pt x="16933" y="245533"/>
                </a:lnTo>
                <a:lnTo>
                  <a:pt x="16933" y="245533"/>
                </a:lnTo>
                <a:lnTo>
                  <a:pt x="16933" y="237067"/>
                </a:lnTo>
                <a:lnTo>
                  <a:pt x="16933" y="228600"/>
                </a:lnTo>
                <a:lnTo>
                  <a:pt x="16933" y="228600"/>
                </a:lnTo>
                <a:lnTo>
                  <a:pt x="25400" y="220133"/>
                </a:lnTo>
                <a:lnTo>
                  <a:pt x="25400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2396067" y="5833533"/>
            <a:ext cx="25401" cy="245535"/>
          </a:xfrm>
          <a:custGeom>
            <a:avLst/>
            <a:gdLst/>
            <a:ahLst/>
            <a:cxnLst/>
            <a:rect l="0" t="0" r="0" b="0"/>
            <a:pathLst>
              <a:path w="25401" h="245535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60867"/>
                </a:lnTo>
                <a:lnTo>
                  <a:pt x="16933" y="177800"/>
                </a:lnTo>
                <a:lnTo>
                  <a:pt x="16933" y="194734"/>
                </a:lnTo>
                <a:lnTo>
                  <a:pt x="16933" y="203200"/>
                </a:lnTo>
                <a:lnTo>
                  <a:pt x="25400" y="220134"/>
                </a:lnTo>
                <a:lnTo>
                  <a:pt x="25400" y="228600"/>
                </a:lnTo>
                <a:lnTo>
                  <a:pt x="16933" y="237067"/>
                </a:lnTo>
                <a:lnTo>
                  <a:pt x="16933" y="245534"/>
                </a:lnTo>
                <a:lnTo>
                  <a:pt x="16933" y="245534"/>
                </a:lnTo>
                <a:lnTo>
                  <a:pt x="16933" y="245534"/>
                </a:lnTo>
                <a:lnTo>
                  <a:pt x="16933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2311400" y="5952067"/>
            <a:ext cx="203201" cy="16934"/>
          </a:xfrm>
          <a:custGeom>
            <a:avLst/>
            <a:gdLst/>
            <a:ahLst/>
            <a:cxnLst/>
            <a:rect l="0" t="0" r="0" b="0"/>
            <a:pathLst>
              <a:path w="203201" h="16934">
                <a:moveTo>
                  <a:pt x="8467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93133" y="8466"/>
                </a:lnTo>
                <a:lnTo>
                  <a:pt x="101600" y="8466"/>
                </a:lnTo>
                <a:lnTo>
                  <a:pt x="118533" y="8466"/>
                </a:lnTo>
                <a:lnTo>
                  <a:pt x="143933" y="16933"/>
                </a:lnTo>
                <a:lnTo>
                  <a:pt x="160867" y="16933"/>
                </a:lnTo>
                <a:lnTo>
                  <a:pt x="169333" y="16933"/>
                </a:lnTo>
                <a:lnTo>
                  <a:pt x="186267" y="16933"/>
                </a:lnTo>
                <a:lnTo>
                  <a:pt x="194733" y="8466"/>
                </a:lnTo>
                <a:lnTo>
                  <a:pt x="194733" y="8466"/>
                </a:lnTo>
                <a:lnTo>
                  <a:pt x="203200" y="8466"/>
                </a:lnTo>
                <a:lnTo>
                  <a:pt x="2032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2616200" y="5808133"/>
            <a:ext cx="177801" cy="279401"/>
          </a:xfrm>
          <a:custGeom>
            <a:avLst/>
            <a:gdLst/>
            <a:ahLst/>
            <a:cxnLst/>
            <a:rect l="0" t="0" r="0" b="0"/>
            <a:pathLst>
              <a:path w="177801" h="279401">
                <a:moveTo>
                  <a:pt x="25400" y="42334"/>
                </a:moveTo>
                <a:lnTo>
                  <a:pt x="25400" y="42334"/>
                </a:lnTo>
                <a:lnTo>
                  <a:pt x="16933" y="42334"/>
                </a:lnTo>
                <a:lnTo>
                  <a:pt x="16933" y="33867"/>
                </a:lnTo>
                <a:lnTo>
                  <a:pt x="16933" y="25400"/>
                </a:lnTo>
                <a:lnTo>
                  <a:pt x="16933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3" y="16934"/>
                </a:lnTo>
                <a:lnTo>
                  <a:pt x="127000" y="25400"/>
                </a:lnTo>
                <a:lnTo>
                  <a:pt x="135467" y="25400"/>
                </a:lnTo>
                <a:lnTo>
                  <a:pt x="135467" y="33867"/>
                </a:lnTo>
                <a:lnTo>
                  <a:pt x="143933" y="42334"/>
                </a:lnTo>
                <a:lnTo>
                  <a:pt x="143933" y="59267"/>
                </a:lnTo>
                <a:lnTo>
                  <a:pt x="143933" y="67734"/>
                </a:lnTo>
                <a:lnTo>
                  <a:pt x="143933" y="84667"/>
                </a:lnTo>
                <a:lnTo>
                  <a:pt x="143933" y="93134"/>
                </a:lnTo>
                <a:lnTo>
                  <a:pt x="143933" y="110067"/>
                </a:lnTo>
                <a:lnTo>
                  <a:pt x="143933" y="127000"/>
                </a:lnTo>
                <a:lnTo>
                  <a:pt x="143933" y="135467"/>
                </a:lnTo>
                <a:lnTo>
                  <a:pt x="135467" y="152400"/>
                </a:lnTo>
                <a:lnTo>
                  <a:pt x="135467" y="169334"/>
                </a:lnTo>
                <a:lnTo>
                  <a:pt x="127000" y="186267"/>
                </a:lnTo>
                <a:lnTo>
                  <a:pt x="118533" y="194734"/>
                </a:lnTo>
                <a:lnTo>
                  <a:pt x="110067" y="211667"/>
                </a:lnTo>
                <a:lnTo>
                  <a:pt x="101600" y="220134"/>
                </a:lnTo>
                <a:lnTo>
                  <a:pt x="93133" y="228600"/>
                </a:lnTo>
                <a:lnTo>
                  <a:pt x="84667" y="228600"/>
                </a:lnTo>
                <a:lnTo>
                  <a:pt x="67733" y="237067"/>
                </a:lnTo>
                <a:lnTo>
                  <a:pt x="59267" y="237067"/>
                </a:lnTo>
                <a:lnTo>
                  <a:pt x="50800" y="237067"/>
                </a:lnTo>
                <a:lnTo>
                  <a:pt x="33867" y="237067"/>
                </a:lnTo>
                <a:lnTo>
                  <a:pt x="25400" y="237067"/>
                </a:lnTo>
                <a:lnTo>
                  <a:pt x="16933" y="228600"/>
                </a:lnTo>
                <a:lnTo>
                  <a:pt x="8467" y="228600"/>
                </a:lnTo>
                <a:lnTo>
                  <a:pt x="8467" y="220134"/>
                </a:lnTo>
                <a:lnTo>
                  <a:pt x="0" y="211667"/>
                </a:lnTo>
                <a:lnTo>
                  <a:pt x="0" y="203200"/>
                </a:lnTo>
                <a:lnTo>
                  <a:pt x="0" y="194734"/>
                </a:lnTo>
                <a:lnTo>
                  <a:pt x="0" y="194734"/>
                </a:lnTo>
                <a:lnTo>
                  <a:pt x="0" y="186267"/>
                </a:lnTo>
                <a:lnTo>
                  <a:pt x="8467" y="177800"/>
                </a:lnTo>
                <a:lnTo>
                  <a:pt x="16933" y="169334"/>
                </a:lnTo>
                <a:lnTo>
                  <a:pt x="16933" y="169334"/>
                </a:lnTo>
                <a:lnTo>
                  <a:pt x="25400" y="169334"/>
                </a:lnTo>
                <a:lnTo>
                  <a:pt x="42333" y="169334"/>
                </a:lnTo>
                <a:lnTo>
                  <a:pt x="50800" y="169334"/>
                </a:lnTo>
                <a:lnTo>
                  <a:pt x="67733" y="169334"/>
                </a:lnTo>
                <a:lnTo>
                  <a:pt x="76200" y="169334"/>
                </a:lnTo>
                <a:lnTo>
                  <a:pt x="84667" y="177800"/>
                </a:lnTo>
                <a:lnTo>
                  <a:pt x="101600" y="177800"/>
                </a:lnTo>
                <a:lnTo>
                  <a:pt x="110067" y="186267"/>
                </a:lnTo>
                <a:lnTo>
                  <a:pt x="118533" y="194734"/>
                </a:lnTo>
                <a:lnTo>
                  <a:pt x="135467" y="194734"/>
                </a:lnTo>
                <a:lnTo>
                  <a:pt x="143933" y="211667"/>
                </a:lnTo>
                <a:lnTo>
                  <a:pt x="152400" y="220134"/>
                </a:lnTo>
                <a:lnTo>
                  <a:pt x="160867" y="228600"/>
                </a:lnTo>
                <a:lnTo>
                  <a:pt x="169333" y="237067"/>
                </a:lnTo>
                <a:lnTo>
                  <a:pt x="169333" y="245534"/>
                </a:lnTo>
                <a:lnTo>
                  <a:pt x="177800" y="254000"/>
                </a:lnTo>
                <a:lnTo>
                  <a:pt x="177800" y="262467"/>
                </a:lnTo>
                <a:lnTo>
                  <a:pt x="177800" y="270934"/>
                </a:lnTo>
                <a:lnTo>
                  <a:pt x="177800" y="270934"/>
                </a:lnTo>
                <a:lnTo>
                  <a:pt x="177800" y="279400"/>
                </a:lnTo>
                <a:lnTo>
                  <a:pt x="177800" y="279400"/>
                </a:lnTo>
                <a:lnTo>
                  <a:pt x="177800" y="279400"/>
                </a:lnTo>
                <a:lnTo>
                  <a:pt x="177800" y="279400"/>
                </a:lnTo>
                <a:lnTo>
                  <a:pt x="1778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937933" y="5816600"/>
            <a:ext cx="220135" cy="237068"/>
          </a:xfrm>
          <a:custGeom>
            <a:avLst/>
            <a:gdLst/>
            <a:ahLst/>
            <a:cxnLst/>
            <a:rect l="0" t="0" r="0" b="0"/>
            <a:pathLst>
              <a:path w="220135" h="237068">
                <a:moveTo>
                  <a:pt x="186267" y="8467"/>
                </a:moveTo>
                <a:lnTo>
                  <a:pt x="186267" y="8467"/>
                </a:lnTo>
                <a:lnTo>
                  <a:pt x="186267" y="8467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0"/>
                </a:lnTo>
                <a:lnTo>
                  <a:pt x="169334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52400" y="8467"/>
                </a:lnTo>
                <a:lnTo>
                  <a:pt x="152400" y="16933"/>
                </a:lnTo>
                <a:lnTo>
                  <a:pt x="143934" y="25400"/>
                </a:lnTo>
                <a:lnTo>
                  <a:pt x="143934" y="25400"/>
                </a:lnTo>
                <a:lnTo>
                  <a:pt x="135467" y="33867"/>
                </a:lnTo>
                <a:lnTo>
                  <a:pt x="127000" y="42333"/>
                </a:lnTo>
                <a:lnTo>
                  <a:pt x="118534" y="50800"/>
                </a:lnTo>
                <a:lnTo>
                  <a:pt x="110067" y="50800"/>
                </a:lnTo>
                <a:lnTo>
                  <a:pt x="93134" y="59267"/>
                </a:lnTo>
                <a:lnTo>
                  <a:pt x="84667" y="67733"/>
                </a:lnTo>
                <a:lnTo>
                  <a:pt x="76200" y="76200"/>
                </a:lnTo>
                <a:lnTo>
                  <a:pt x="67734" y="84667"/>
                </a:lnTo>
                <a:lnTo>
                  <a:pt x="50800" y="93133"/>
                </a:lnTo>
                <a:lnTo>
                  <a:pt x="42334" y="101600"/>
                </a:lnTo>
                <a:lnTo>
                  <a:pt x="33867" y="101600"/>
                </a:lnTo>
                <a:lnTo>
                  <a:pt x="25400" y="110067"/>
                </a:lnTo>
                <a:lnTo>
                  <a:pt x="16934" y="118533"/>
                </a:lnTo>
                <a:lnTo>
                  <a:pt x="16934" y="127000"/>
                </a:lnTo>
                <a:lnTo>
                  <a:pt x="8467" y="127000"/>
                </a:lnTo>
                <a:lnTo>
                  <a:pt x="8467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0" y="135467"/>
                </a:lnTo>
                <a:lnTo>
                  <a:pt x="8467" y="135467"/>
                </a:lnTo>
                <a:lnTo>
                  <a:pt x="8467" y="135467"/>
                </a:lnTo>
                <a:lnTo>
                  <a:pt x="16934" y="135467"/>
                </a:lnTo>
                <a:lnTo>
                  <a:pt x="25400" y="135467"/>
                </a:lnTo>
                <a:lnTo>
                  <a:pt x="33867" y="143933"/>
                </a:lnTo>
                <a:lnTo>
                  <a:pt x="42334" y="143933"/>
                </a:lnTo>
                <a:lnTo>
                  <a:pt x="59267" y="143933"/>
                </a:lnTo>
                <a:lnTo>
                  <a:pt x="67734" y="152400"/>
                </a:lnTo>
                <a:lnTo>
                  <a:pt x="84667" y="160867"/>
                </a:lnTo>
                <a:lnTo>
                  <a:pt x="101600" y="169333"/>
                </a:lnTo>
                <a:lnTo>
                  <a:pt x="118534" y="177800"/>
                </a:lnTo>
                <a:lnTo>
                  <a:pt x="135467" y="194733"/>
                </a:lnTo>
                <a:lnTo>
                  <a:pt x="152400" y="203200"/>
                </a:lnTo>
                <a:lnTo>
                  <a:pt x="169334" y="211667"/>
                </a:lnTo>
                <a:lnTo>
                  <a:pt x="186267" y="220133"/>
                </a:lnTo>
                <a:lnTo>
                  <a:pt x="194734" y="228600"/>
                </a:lnTo>
                <a:lnTo>
                  <a:pt x="211667" y="237067"/>
                </a:lnTo>
                <a:lnTo>
                  <a:pt x="211667" y="237067"/>
                </a:lnTo>
                <a:lnTo>
                  <a:pt x="220134" y="237067"/>
                </a:lnTo>
                <a:lnTo>
                  <a:pt x="220134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344333" y="5799667"/>
            <a:ext cx="152401" cy="313267"/>
          </a:xfrm>
          <a:custGeom>
            <a:avLst/>
            <a:gdLst/>
            <a:ahLst/>
            <a:cxnLst/>
            <a:rect l="0" t="0" r="0" b="0"/>
            <a:pathLst>
              <a:path w="152401" h="313267">
                <a:moveTo>
                  <a:pt x="33867" y="16933"/>
                </a:move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8466"/>
                </a:lnTo>
                <a:lnTo>
                  <a:pt x="33867" y="25400"/>
                </a:lnTo>
                <a:lnTo>
                  <a:pt x="33867" y="25400"/>
                </a:lnTo>
                <a:lnTo>
                  <a:pt x="25400" y="33866"/>
                </a:lnTo>
                <a:lnTo>
                  <a:pt x="16934" y="50800"/>
                </a:lnTo>
                <a:lnTo>
                  <a:pt x="16934" y="59266"/>
                </a:lnTo>
                <a:lnTo>
                  <a:pt x="8467" y="76200"/>
                </a:lnTo>
                <a:lnTo>
                  <a:pt x="8467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6"/>
                </a:lnTo>
                <a:lnTo>
                  <a:pt x="0" y="203200"/>
                </a:lnTo>
                <a:lnTo>
                  <a:pt x="0" y="220133"/>
                </a:lnTo>
                <a:lnTo>
                  <a:pt x="0" y="237066"/>
                </a:lnTo>
                <a:lnTo>
                  <a:pt x="8467" y="254000"/>
                </a:lnTo>
                <a:lnTo>
                  <a:pt x="16934" y="262466"/>
                </a:lnTo>
                <a:lnTo>
                  <a:pt x="16934" y="279400"/>
                </a:lnTo>
                <a:lnTo>
                  <a:pt x="33867" y="287866"/>
                </a:lnTo>
                <a:lnTo>
                  <a:pt x="42334" y="296333"/>
                </a:lnTo>
                <a:lnTo>
                  <a:pt x="50800" y="304800"/>
                </a:lnTo>
                <a:lnTo>
                  <a:pt x="67734" y="304800"/>
                </a:lnTo>
                <a:lnTo>
                  <a:pt x="76200" y="313266"/>
                </a:lnTo>
                <a:lnTo>
                  <a:pt x="84667" y="313266"/>
                </a:lnTo>
                <a:lnTo>
                  <a:pt x="101600" y="304800"/>
                </a:lnTo>
                <a:lnTo>
                  <a:pt x="110067" y="304800"/>
                </a:lnTo>
                <a:lnTo>
                  <a:pt x="118534" y="296333"/>
                </a:lnTo>
                <a:lnTo>
                  <a:pt x="127000" y="287866"/>
                </a:lnTo>
                <a:lnTo>
                  <a:pt x="135467" y="270933"/>
                </a:lnTo>
                <a:lnTo>
                  <a:pt x="143934" y="262466"/>
                </a:lnTo>
                <a:lnTo>
                  <a:pt x="143934" y="245533"/>
                </a:lnTo>
                <a:lnTo>
                  <a:pt x="152400" y="237066"/>
                </a:lnTo>
                <a:lnTo>
                  <a:pt x="152400" y="220133"/>
                </a:lnTo>
                <a:lnTo>
                  <a:pt x="152400" y="203200"/>
                </a:lnTo>
                <a:lnTo>
                  <a:pt x="152400" y="194733"/>
                </a:lnTo>
                <a:lnTo>
                  <a:pt x="152400" y="186266"/>
                </a:lnTo>
                <a:lnTo>
                  <a:pt x="152400" y="169333"/>
                </a:lnTo>
                <a:lnTo>
                  <a:pt x="152400" y="160866"/>
                </a:lnTo>
                <a:lnTo>
                  <a:pt x="143934" y="152400"/>
                </a:lnTo>
                <a:lnTo>
                  <a:pt x="143934" y="152400"/>
                </a:lnTo>
                <a:lnTo>
                  <a:pt x="143934" y="152400"/>
                </a:lnTo>
                <a:lnTo>
                  <a:pt x="135467" y="152400"/>
                </a:lnTo>
                <a:lnTo>
                  <a:pt x="127000" y="152400"/>
                </a:lnTo>
                <a:lnTo>
                  <a:pt x="127000" y="152400"/>
                </a:lnTo>
                <a:lnTo>
                  <a:pt x="118534" y="160866"/>
                </a:lnTo>
                <a:lnTo>
                  <a:pt x="110067" y="160866"/>
                </a:lnTo>
                <a:lnTo>
                  <a:pt x="110067" y="169333"/>
                </a:lnTo>
                <a:lnTo>
                  <a:pt x="101600" y="177800"/>
                </a:lnTo>
                <a:lnTo>
                  <a:pt x="101600" y="194733"/>
                </a:lnTo>
                <a:lnTo>
                  <a:pt x="93134" y="203200"/>
                </a:lnTo>
                <a:lnTo>
                  <a:pt x="93134" y="220133"/>
                </a:lnTo>
                <a:lnTo>
                  <a:pt x="93134" y="228600"/>
                </a:lnTo>
                <a:lnTo>
                  <a:pt x="93134" y="245533"/>
                </a:lnTo>
                <a:lnTo>
                  <a:pt x="84667" y="254000"/>
                </a:lnTo>
                <a:lnTo>
                  <a:pt x="84667" y="270933"/>
                </a:lnTo>
                <a:lnTo>
                  <a:pt x="84667" y="279400"/>
                </a:lnTo>
                <a:lnTo>
                  <a:pt x="93134" y="287866"/>
                </a:lnTo>
                <a:lnTo>
                  <a:pt x="93134" y="296333"/>
                </a:lnTo>
                <a:lnTo>
                  <a:pt x="93134" y="304800"/>
                </a:lnTo>
                <a:lnTo>
                  <a:pt x="101600" y="313266"/>
                </a:lnTo>
                <a:lnTo>
                  <a:pt x="101600" y="313266"/>
                </a:lnTo>
                <a:lnTo>
                  <a:pt x="101600" y="313266"/>
                </a:lnTo>
                <a:lnTo>
                  <a:pt x="110067" y="313266"/>
                </a:lnTo>
                <a:lnTo>
                  <a:pt x="110067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572933" y="5935133"/>
            <a:ext cx="304801" cy="194735"/>
          </a:xfrm>
          <a:custGeom>
            <a:avLst/>
            <a:gdLst/>
            <a:ahLst/>
            <a:cxnLst/>
            <a:rect l="0" t="0" r="0" b="0"/>
            <a:pathLst>
              <a:path w="304801" h="194735">
                <a:moveTo>
                  <a:pt x="135467" y="50800"/>
                </a:moveTo>
                <a:lnTo>
                  <a:pt x="135467" y="50800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42334"/>
                </a:lnTo>
                <a:lnTo>
                  <a:pt x="135467" y="33867"/>
                </a:lnTo>
                <a:lnTo>
                  <a:pt x="135467" y="33867"/>
                </a:lnTo>
                <a:lnTo>
                  <a:pt x="135467" y="25400"/>
                </a:lnTo>
                <a:lnTo>
                  <a:pt x="127000" y="16934"/>
                </a:lnTo>
                <a:lnTo>
                  <a:pt x="118534" y="16934"/>
                </a:lnTo>
                <a:lnTo>
                  <a:pt x="118534" y="8467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0"/>
                </a:lnTo>
                <a:lnTo>
                  <a:pt x="50800" y="0"/>
                </a:lnTo>
                <a:lnTo>
                  <a:pt x="42334" y="8467"/>
                </a:lnTo>
                <a:lnTo>
                  <a:pt x="33867" y="8467"/>
                </a:lnTo>
                <a:lnTo>
                  <a:pt x="25400" y="16934"/>
                </a:lnTo>
                <a:lnTo>
                  <a:pt x="16934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67734"/>
                </a:lnTo>
                <a:lnTo>
                  <a:pt x="0" y="84667"/>
                </a:lnTo>
                <a:lnTo>
                  <a:pt x="0" y="93134"/>
                </a:lnTo>
                <a:lnTo>
                  <a:pt x="8467" y="110067"/>
                </a:lnTo>
                <a:lnTo>
                  <a:pt x="8467" y="118534"/>
                </a:lnTo>
                <a:lnTo>
                  <a:pt x="16934" y="135467"/>
                </a:lnTo>
                <a:lnTo>
                  <a:pt x="25400" y="143934"/>
                </a:lnTo>
                <a:lnTo>
                  <a:pt x="25400" y="152400"/>
                </a:lnTo>
                <a:lnTo>
                  <a:pt x="33867" y="160867"/>
                </a:lnTo>
                <a:lnTo>
                  <a:pt x="42334" y="160867"/>
                </a:lnTo>
                <a:lnTo>
                  <a:pt x="50800" y="169334"/>
                </a:lnTo>
                <a:lnTo>
                  <a:pt x="59267" y="169334"/>
                </a:lnTo>
                <a:lnTo>
                  <a:pt x="67734" y="169334"/>
                </a:lnTo>
                <a:lnTo>
                  <a:pt x="76200" y="160867"/>
                </a:lnTo>
                <a:lnTo>
                  <a:pt x="84667" y="160867"/>
                </a:lnTo>
                <a:lnTo>
                  <a:pt x="93134" y="152400"/>
                </a:lnTo>
                <a:lnTo>
                  <a:pt x="101600" y="143934"/>
                </a:lnTo>
                <a:lnTo>
                  <a:pt x="110067" y="135467"/>
                </a:lnTo>
                <a:lnTo>
                  <a:pt x="110067" y="118534"/>
                </a:lnTo>
                <a:lnTo>
                  <a:pt x="118534" y="110067"/>
                </a:lnTo>
                <a:lnTo>
                  <a:pt x="127000" y="93134"/>
                </a:lnTo>
                <a:lnTo>
                  <a:pt x="135467" y="84667"/>
                </a:lnTo>
                <a:lnTo>
                  <a:pt x="135467" y="67734"/>
                </a:lnTo>
                <a:lnTo>
                  <a:pt x="135467" y="59267"/>
                </a:lnTo>
                <a:lnTo>
                  <a:pt x="143934" y="42334"/>
                </a:lnTo>
                <a:lnTo>
                  <a:pt x="143934" y="33867"/>
                </a:lnTo>
                <a:lnTo>
                  <a:pt x="143934" y="25400"/>
                </a:lnTo>
                <a:lnTo>
                  <a:pt x="143934" y="16934"/>
                </a:lnTo>
                <a:lnTo>
                  <a:pt x="143934" y="8467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16934"/>
                </a:lnTo>
                <a:lnTo>
                  <a:pt x="135467" y="25400"/>
                </a:lnTo>
                <a:lnTo>
                  <a:pt x="135467" y="42334"/>
                </a:lnTo>
                <a:lnTo>
                  <a:pt x="143934" y="50800"/>
                </a:lnTo>
                <a:lnTo>
                  <a:pt x="143934" y="67734"/>
                </a:lnTo>
                <a:lnTo>
                  <a:pt x="143934" y="76200"/>
                </a:lnTo>
                <a:lnTo>
                  <a:pt x="152400" y="93134"/>
                </a:lnTo>
                <a:lnTo>
                  <a:pt x="160867" y="110067"/>
                </a:lnTo>
                <a:lnTo>
                  <a:pt x="160867" y="118534"/>
                </a:lnTo>
                <a:lnTo>
                  <a:pt x="169334" y="135467"/>
                </a:lnTo>
                <a:lnTo>
                  <a:pt x="186267" y="143934"/>
                </a:lnTo>
                <a:lnTo>
                  <a:pt x="194734" y="160867"/>
                </a:lnTo>
                <a:lnTo>
                  <a:pt x="203200" y="169334"/>
                </a:lnTo>
                <a:lnTo>
                  <a:pt x="211667" y="177800"/>
                </a:lnTo>
                <a:lnTo>
                  <a:pt x="220134" y="186267"/>
                </a:lnTo>
                <a:lnTo>
                  <a:pt x="228600" y="186267"/>
                </a:lnTo>
                <a:lnTo>
                  <a:pt x="245534" y="194734"/>
                </a:lnTo>
                <a:lnTo>
                  <a:pt x="254000" y="194734"/>
                </a:lnTo>
                <a:lnTo>
                  <a:pt x="262467" y="194734"/>
                </a:lnTo>
                <a:lnTo>
                  <a:pt x="270934" y="194734"/>
                </a:lnTo>
                <a:lnTo>
                  <a:pt x="279400" y="194734"/>
                </a:lnTo>
                <a:lnTo>
                  <a:pt x="296334" y="194734"/>
                </a:lnTo>
                <a:lnTo>
                  <a:pt x="296334" y="186267"/>
                </a:lnTo>
                <a:lnTo>
                  <a:pt x="304800" y="177800"/>
                </a:lnTo>
                <a:lnTo>
                  <a:pt x="304800" y="177800"/>
                </a:lnTo>
                <a:lnTo>
                  <a:pt x="304800" y="169334"/>
                </a:lnTo>
                <a:lnTo>
                  <a:pt x="304800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2658533" y="6282267"/>
            <a:ext cx="203201" cy="321734"/>
          </a:xfrm>
          <a:custGeom>
            <a:avLst/>
            <a:gdLst/>
            <a:ahLst/>
            <a:cxnLst/>
            <a:rect l="0" t="0" r="0" b="0"/>
            <a:pathLst>
              <a:path w="203201" h="321734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4" y="8466"/>
                </a:lnTo>
                <a:lnTo>
                  <a:pt x="110067" y="8466"/>
                </a:lnTo>
                <a:lnTo>
                  <a:pt x="101600" y="8466"/>
                </a:lnTo>
                <a:lnTo>
                  <a:pt x="93134" y="8466"/>
                </a:lnTo>
                <a:lnTo>
                  <a:pt x="84667" y="8466"/>
                </a:lnTo>
                <a:lnTo>
                  <a:pt x="76200" y="16933"/>
                </a:lnTo>
                <a:lnTo>
                  <a:pt x="67734" y="16933"/>
                </a:lnTo>
                <a:lnTo>
                  <a:pt x="50800" y="16933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0" y="25400"/>
                </a:lnTo>
                <a:lnTo>
                  <a:pt x="16934" y="25400"/>
                </a:lnTo>
                <a:lnTo>
                  <a:pt x="16934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9266"/>
                </a:lnTo>
                <a:lnTo>
                  <a:pt x="16934" y="59266"/>
                </a:lnTo>
                <a:lnTo>
                  <a:pt x="25400" y="59266"/>
                </a:lnTo>
                <a:lnTo>
                  <a:pt x="33867" y="67733"/>
                </a:lnTo>
                <a:lnTo>
                  <a:pt x="42334" y="76200"/>
                </a:lnTo>
                <a:lnTo>
                  <a:pt x="59267" y="84666"/>
                </a:lnTo>
                <a:lnTo>
                  <a:pt x="76200" y="84666"/>
                </a:lnTo>
                <a:lnTo>
                  <a:pt x="84667" y="93133"/>
                </a:lnTo>
                <a:lnTo>
                  <a:pt x="101600" y="101600"/>
                </a:lnTo>
                <a:lnTo>
                  <a:pt x="118534" y="110066"/>
                </a:lnTo>
                <a:lnTo>
                  <a:pt x="127000" y="118533"/>
                </a:lnTo>
                <a:lnTo>
                  <a:pt x="143934" y="127000"/>
                </a:lnTo>
                <a:lnTo>
                  <a:pt x="152400" y="143933"/>
                </a:lnTo>
                <a:lnTo>
                  <a:pt x="169334" y="152400"/>
                </a:lnTo>
                <a:lnTo>
                  <a:pt x="177800" y="169333"/>
                </a:lnTo>
                <a:lnTo>
                  <a:pt x="186267" y="186266"/>
                </a:lnTo>
                <a:lnTo>
                  <a:pt x="194734" y="194733"/>
                </a:lnTo>
                <a:lnTo>
                  <a:pt x="194734" y="211666"/>
                </a:lnTo>
                <a:lnTo>
                  <a:pt x="203200" y="228599"/>
                </a:lnTo>
                <a:lnTo>
                  <a:pt x="203200" y="237067"/>
                </a:lnTo>
                <a:lnTo>
                  <a:pt x="203200" y="254000"/>
                </a:lnTo>
                <a:lnTo>
                  <a:pt x="203200" y="262466"/>
                </a:lnTo>
                <a:lnTo>
                  <a:pt x="203200" y="279400"/>
                </a:lnTo>
                <a:lnTo>
                  <a:pt x="194734" y="287866"/>
                </a:lnTo>
                <a:lnTo>
                  <a:pt x="194734" y="296333"/>
                </a:lnTo>
                <a:lnTo>
                  <a:pt x="186267" y="304799"/>
                </a:lnTo>
                <a:lnTo>
                  <a:pt x="177800" y="313267"/>
                </a:lnTo>
                <a:lnTo>
                  <a:pt x="169334" y="313267"/>
                </a:lnTo>
                <a:lnTo>
                  <a:pt x="160867" y="321733"/>
                </a:lnTo>
                <a:lnTo>
                  <a:pt x="143934" y="321733"/>
                </a:lnTo>
                <a:lnTo>
                  <a:pt x="135467" y="313267"/>
                </a:lnTo>
                <a:lnTo>
                  <a:pt x="118534" y="313267"/>
                </a:lnTo>
                <a:lnTo>
                  <a:pt x="110067" y="304799"/>
                </a:lnTo>
                <a:lnTo>
                  <a:pt x="93134" y="296333"/>
                </a:lnTo>
                <a:lnTo>
                  <a:pt x="84667" y="296333"/>
                </a:lnTo>
                <a:lnTo>
                  <a:pt x="76200" y="287866"/>
                </a:lnTo>
                <a:lnTo>
                  <a:pt x="67734" y="279400"/>
                </a:lnTo>
                <a:lnTo>
                  <a:pt x="67734" y="270933"/>
                </a:lnTo>
                <a:lnTo>
                  <a:pt x="67734" y="262466"/>
                </a:lnTo>
                <a:lnTo>
                  <a:pt x="67734" y="262466"/>
                </a:lnTo>
                <a:lnTo>
                  <a:pt x="76200" y="254000"/>
                </a:lnTo>
                <a:lnTo>
                  <a:pt x="7620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2963333" y="6375400"/>
            <a:ext cx="211668" cy="194734"/>
          </a:xfrm>
          <a:custGeom>
            <a:avLst/>
            <a:gdLst/>
            <a:ahLst/>
            <a:cxnLst/>
            <a:rect l="0" t="0" r="0" b="0"/>
            <a:pathLst>
              <a:path w="211668" h="194734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52400" y="16933"/>
                </a:lnTo>
                <a:lnTo>
                  <a:pt x="143934" y="16933"/>
                </a:lnTo>
                <a:lnTo>
                  <a:pt x="143934" y="25400"/>
                </a:lnTo>
                <a:lnTo>
                  <a:pt x="135467" y="25400"/>
                </a:lnTo>
                <a:lnTo>
                  <a:pt x="127000" y="33867"/>
                </a:lnTo>
                <a:lnTo>
                  <a:pt x="127000" y="33867"/>
                </a:lnTo>
                <a:lnTo>
                  <a:pt x="118534" y="42333"/>
                </a:lnTo>
                <a:lnTo>
                  <a:pt x="110067" y="42333"/>
                </a:lnTo>
                <a:lnTo>
                  <a:pt x="101600" y="50800"/>
                </a:lnTo>
                <a:lnTo>
                  <a:pt x="93134" y="59267"/>
                </a:lnTo>
                <a:lnTo>
                  <a:pt x="84667" y="67733"/>
                </a:lnTo>
                <a:lnTo>
                  <a:pt x="67734" y="67733"/>
                </a:lnTo>
                <a:lnTo>
                  <a:pt x="59267" y="76200"/>
                </a:lnTo>
                <a:lnTo>
                  <a:pt x="50800" y="84667"/>
                </a:lnTo>
                <a:lnTo>
                  <a:pt x="42334" y="84667"/>
                </a:lnTo>
                <a:lnTo>
                  <a:pt x="33867" y="93133"/>
                </a:lnTo>
                <a:lnTo>
                  <a:pt x="25400" y="93133"/>
                </a:lnTo>
                <a:lnTo>
                  <a:pt x="16934" y="101600"/>
                </a:lnTo>
                <a:lnTo>
                  <a:pt x="8467" y="110067"/>
                </a:lnTo>
                <a:lnTo>
                  <a:pt x="8467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3"/>
                </a:lnTo>
                <a:lnTo>
                  <a:pt x="0" y="118533"/>
                </a:lnTo>
                <a:lnTo>
                  <a:pt x="0" y="118533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4" y="127000"/>
                </a:lnTo>
                <a:lnTo>
                  <a:pt x="25400" y="135466"/>
                </a:lnTo>
                <a:lnTo>
                  <a:pt x="33867" y="135466"/>
                </a:lnTo>
                <a:lnTo>
                  <a:pt x="42334" y="135466"/>
                </a:lnTo>
                <a:lnTo>
                  <a:pt x="50800" y="135466"/>
                </a:lnTo>
                <a:lnTo>
                  <a:pt x="67734" y="143934"/>
                </a:lnTo>
                <a:lnTo>
                  <a:pt x="76200" y="143934"/>
                </a:lnTo>
                <a:lnTo>
                  <a:pt x="84667" y="152400"/>
                </a:lnTo>
                <a:lnTo>
                  <a:pt x="101600" y="160867"/>
                </a:lnTo>
                <a:lnTo>
                  <a:pt x="110067" y="160867"/>
                </a:lnTo>
                <a:lnTo>
                  <a:pt x="118534" y="169333"/>
                </a:lnTo>
                <a:lnTo>
                  <a:pt x="135467" y="177800"/>
                </a:lnTo>
                <a:lnTo>
                  <a:pt x="143934" y="177800"/>
                </a:lnTo>
                <a:lnTo>
                  <a:pt x="152400" y="186267"/>
                </a:lnTo>
                <a:lnTo>
                  <a:pt x="160867" y="194733"/>
                </a:lnTo>
                <a:lnTo>
                  <a:pt x="169334" y="194733"/>
                </a:lnTo>
                <a:lnTo>
                  <a:pt x="177800" y="194733"/>
                </a:lnTo>
                <a:lnTo>
                  <a:pt x="186267" y="194733"/>
                </a:lnTo>
                <a:lnTo>
                  <a:pt x="194734" y="194733"/>
                </a:lnTo>
                <a:lnTo>
                  <a:pt x="203200" y="194733"/>
                </a:lnTo>
                <a:lnTo>
                  <a:pt x="203200" y="194733"/>
                </a:lnTo>
                <a:lnTo>
                  <a:pt x="203200" y="194733"/>
                </a:lnTo>
                <a:lnTo>
                  <a:pt x="211667" y="186267"/>
                </a:lnTo>
                <a:lnTo>
                  <a:pt x="211667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285067" y="6341533"/>
            <a:ext cx="160867" cy="287868"/>
          </a:xfrm>
          <a:custGeom>
            <a:avLst/>
            <a:gdLst/>
            <a:ahLst/>
            <a:cxnLst/>
            <a:rect l="0" t="0" r="0" b="0"/>
            <a:pathLst>
              <a:path w="160867" h="287868">
                <a:moveTo>
                  <a:pt x="0" y="16934"/>
                </a:moveTo>
                <a:lnTo>
                  <a:pt x="0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33867"/>
                </a:lnTo>
                <a:lnTo>
                  <a:pt x="16933" y="50800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8466" y="160867"/>
                </a:lnTo>
                <a:lnTo>
                  <a:pt x="8466" y="177801"/>
                </a:lnTo>
                <a:lnTo>
                  <a:pt x="8466" y="194734"/>
                </a:lnTo>
                <a:lnTo>
                  <a:pt x="16933" y="211667"/>
                </a:lnTo>
                <a:lnTo>
                  <a:pt x="16933" y="228600"/>
                </a:lnTo>
                <a:lnTo>
                  <a:pt x="25400" y="237067"/>
                </a:lnTo>
                <a:lnTo>
                  <a:pt x="33866" y="245533"/>
                </a:lnTo>
                <a:lnTo>
                  <a:pt x="42333" y="262467"/>
                </a:lnTo>
                <a:lnTo>
                  <a:pt x="59266" y="270934"/>
                </a:lnTo>
                <a:lnTo>
                  <a:pt x="67733" y="279400"/>
                </a:lnTo>
                <a:lnTo>
                  <a:pt x="76200" y="279400"/>
                </a:lnTo>
                <a:lnTo>
                  <a:pt x="93133" y="287867"/>
                </a:lnTo>
                <a:lnTo>
                  <a:pt x="101600" y="287867"/>
                </a:lnTo>
                <a:lnTo>
                  <a:pt x="110066" y="287867"/>
                </a:lnTo>
                <a:lnTo>
                  <a:pt x="118533" y="287867"/>
                </a:lnTo>
                <a:lnTo>
                  <a:pt x="127000" y="279400"/>
                </a:lnTo>
                <a:lnTo>
                  <a:pt x="143933" y="270934"/>
                </a:lnTo>
                <a:lnTo>
                  <a:pt x="152400" y="262467"/>
                </a:lnTo>
                <a:lnTo>
                  <a:pt x="152400" y="262467"/>
                </a:lnTo>
                <a:lnTo>
                  <a:pt x="160866" y="245533"/>
                </a:lnTo>
                <a:lnTo>
                  <a:pt x="160866" y="237067"/>
                </a:lnTo>
                <a:lnTo>
                  <a:pt x="160866" y="220134"/>
                </a:lnTo>
                <a:lnTo>
                  <a:pt x="160866" y="211667"/>
                </a:lnTo>
                <a:lnTo>
                  <a:pt x="160866" y="194734"/>
                </a:lnTo>
                <a:lnTo>
                  <a:pt x="160866" y="186267"/>
                </a:lnTo>
                <a:lnTo>
                  <a:pt x="152400" y="169333"/>
                </a:lnTo>
                <a:lnTo>
                  <a:pt x="152400" y="160867"/>
                </a:lnTo>
                <a:lnTo>
                  <a:pt x="143933" y="152400"/>
                </a:lnTo>
                <a:lnTo>
                  <a:pt x="135466" y="143934"/>
                </a:lnTo>
                <a:lnTo>
                  <a:pt x="127000" y="143934"/>
                </a:lnTo>
                <a:lnTo>
                  <a:pt x="118533" y="143934"/>
                </a:lnTo>
                <a:lnTo>
                  <a:pt x="110066" y="143934"/>
                </a:lnTo>
                <a:lnTo>
                  <a:pt x="101600" y="143934"/>
                </a:lnTo>
                <a:lnTo>
                  <a:pt x="93133" y="152400"/>
                </a:lnTo>
                <a:lnTo>
                  <a:pt x="93133" y="152400"/>
                </a:lnTo>
                <a:lnTo>
                  <a:pt x="76200" y="169333"/>
                </a:lnTo>
                <a:lnTo>
                  <a:pt x="76200" y="177801"/>
                </a:lnTo>
                <a:lnTo>
                  <a:pt x="67733" y="186267"/>
                </a:lnTo>
                <a:lnTo>
                  <a:pt x="67733" y="203200"/>
                </a:lnTo>
                <a:lnTo>
                  <a:pt x="67733" y="220134"/>
                </a:lnTo>
                <a:lnTo>
                  <a:pt x="67733" y="228600"/>
                </a:lnTo>
                <a:lnTo>
                  <a:pt x="67733" y="237067"/>
                </a:lnTo>
                <a:lnTo>
                  <a:pt x="67733" y="245533"/>
                </a:lnTo>
                <a:lnTo>
                  <a:pt x="76200" y="262467"/>
                </a:lnTo>
                <a:lnTo>
                  <a:pt x="76200" y="262467"/>
                </a:lnTo>
                <a:lnTo>
                  <a:pt x="84666" y="262467"/>
                </a:lnTo>
                <a:lnTo>
                  <a:pt x="93133" y="262467"/>
                </a:lnTo>
                <a:lnTo>
                  <a:pt x="93133" y="262467"/>
                </a:lnTo>
                <a:lnTo>
                  <a:pt x="101600" y="262467"/>
                </a:lnTo>
                <a:lnTo>
                  <a:pt x="101600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505200" y="6426200"/>
            <a:ext cx="279401" cy="203201"/>
          </a:xfrm>
          <a:custGeom>
            <a:avLst/>
            <a:gdLst/>
            <a:ahLst/>
            <a:cxnLst/>
            <a:rect l="0" t="0" r="0" b="0"/>
            <a:pathLst>
              <a:path w="279401" h="203201">
                <a:moveTo>
                  <a:pt x="110067" y="25400"/>
                </a:moveTo>
                <a:lnTo>
                  <a:pt x="110067" y="25400"/>
                </a:lnTo>
                <a:lnTo>
                  <a:pt x="110067" y="25400"/>
                </a:lnTo>
                <a:lnTo>
                  <a:pt x="110067" y="25400"/>
                </a:lnTo>
                <a:lnTo>
                  <a:pt x="110067" y="16933"/>
                </a:lnTo>
                <a:lnTo>
                  <a:pt x="101600" y="16933"/>
                </a:lnTo>
                <a:lnTo>
                  <a:pt x="101600" y="8467"/>
                </a:lnTo>
                <a:lnTo>
                  <a:pt x="93133" y="8467"/>
                </a:lnTo>
                <a:lnTo>
                  <a:pt x="84667" y="8467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3" y="8467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3" y="42333"/>
                </a:lnTo>
                <a:lnTo>
                  <a:pt x="8467" y="50800"/>
                </a:lnTo>
                <a:lnTo>
                  <a:pt x="8467" y="59267"/>
                </a:lnTo>
                <a:lnTo>
                  <a:pt x="0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27000"/>
                </a:lnTo>
                <a:lnTo>
                  <a:pt x="8467" y="143933"/>
                </a:lnTo>
                <a:lnTo>
                  <a:pt x="16933" y="152400"/>
                </a:lnTo>
                <a:lnTo>
                  <a:pt x="25400" y="160866"/>
                </a:lnTo>
                <a:lnTo>
                  <a:pt x="33867" y="169334"/>
                </a:lnTo>
                <a:lnTo>
                  <a:pt x="42333" y="177800"/>
                </a:lnTo>
                <a:lnTo>
                  <a:pt x="50800" y="186267"/>
                </a:lnTo>
                <a:lnTo>
                  <a:pt x="59267" y="186267"/>
                </a:lnTo>
                <a:lnTo>
                  <a:pt x="67733" y="186267"/>
                </a:lnTo>
                <a:lnTo>
                  <a:pt x="76200" y="177800"/>
                </a:lnTo>
                <a:lnTo>
                  <a:pt x="93133" y="177800"/>
                </a:lnTo>
                <a:lnTo>
                  <a:pt x="101600" y="169334"/>
                </a:lnTo>
                <a:lnTo>
                  <a:pt x="101600" y="152400"/>
                </a:lnTo>
                <a:lnTo>
                  <a:pt x="110067" y="143933"/>
                </a:lnTo>
                <a:lnTo>
                  <a:pt x="118533" y="135467"/>
                </a:lnTo>
                <a:lnTo>
                  <a:pt x="118533" y="118533"/>
                </a:lnTo>
                <a:lnTo>
                  <a:pt x="118533" y="101600"/>
                </a:lnTo>
                <a:lnTo>
                  <a:pt x="127000" y="84666"/>
                </a:lnTo>
                <a:lnTo>
                  <a:pt x="127000" y="76200"/>
                </a:lnTo>
                <a:lnTo>
                  <a:pt x="127000" y="59267"/>
                </a:lnTo>
                <a:lnTo>
                  <a:pt x="127000" y="42333"/>
                </a:lnTo>
                <a:lnTo>
                  <a:pt x="127000" y="33867"/>
                </a:lnTo>
                <a:lnTo>
                  <a:pt x="127000" y="25400"/>
                </a:lnTo>
                <a:lnTo>
                  <a:pt x="127000" y="16933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0"/>
                </a:lnTo>
                <a:lnTo>
                  <a:pt x="127000" y="0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16933"/>
                </a:lnTo>
                <a:lnTo>
                  <a:pt x="118533" y="16933"/>
                </a:lnTo>
                <a:lnTo>
                  <a:pt x="118533" y="33867"/>
                </a:lnTo>
                <a:lnTo>
                  <a:pt x="118533" y="42333"/>
                </a:lnTo>
                <a:lnTo>
                  <a:pt x="118533" y="50800"/>
                </a:lnTo>
                <a:lnTo>
                  <a:pt x="127000" y="59267"/>
                </a:lnTo>
                <a:lnTo>
                  <a:pt x="127000" y="67733"/>
                </a:lnTo>
                <a:lnTo>
                  <a:pt x="135467" y="84666"/>
                </a:lnTo>
                <a:lnTo>
                  <a:pt x="135467" y="93134"/>
                </a:lnTo>
                <a:lnTo>
                  <a:pt x="143933" y="101600"/>
                </a:lnTo>
                <a:lnTo>
                  <a:pt x="152400" y="118533"/>
                </a:lnTo>
                <a:lnTo>
                  <a:pt x="160867" y="127000"/>
                </a:lnTo>
                <a:lnTo>
                  <a:pt x="160867" y="135467"/>
                </a:lnTo>
                <a:lnTo>
                  <a:pt x="169333" y="143933"/>
                </a:lnTo>
                <a:lnTo>
                  <a:pt x="177800" y="160866"/>
                </a:lnTo>
                <a:lnTo>
                  <a:pt x="186267" y="169334"/>
                </a:lnTo>
                <a:lnTo>
                  <a:pt x="194733" y="177800"/>
                </a:lnTo>
                <a:lnTo>
                  <a:pt x="203200" y="177800"/>
                </a:lnTo>
                <a:lnTo>
                  <a:pt x="211667" y="186267"/>
                </a:lnTo>
                <a:lnTo>
                  <a:pt x="220133" y="194733"/>
                </a:lnTo>
                <a:lnTo>
                  <a:pt x="228600" y="194733"/>
                </a:lnTo>
                <a:lnTo>
                  <a:pt x="237067" y="203200"/>
                </a:lnTo>
                <a:lnTo>
                  <a:pt x="245533" y="203200"/>
                </a:lnTo>
                <a:lnTo>
                  <a:pt x="254000" y="194733"/>
                </a:lnTo>
                <a:lnTo>
                  <a:pt x="262467" y="194733"/>
                </a:lnTo>
                <a:lnTo>
                  <a:pt x="270933" y="186267"/>
                </a:lnTo>
                <a:lnTo>
                  <a:pt x="279400" y="177800"/>
                </a:lnTo>
                <a:lnTo>
                  <a:pt x="279400" y="177800"/>
                </a:lnTo>
                <a:lnTo>
                  <a:pt x="279400" y="169334"/>
                </a:lnTo>
                <a:lnTo>
                  <a:pt x="279400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817533" y="5960533"/>
            <a:ext cx="211668" cy="279401"/>
          </a:xfrm>
          <a:custGeom>
            <a:avLst/>
            <a:gdLst/>
            <a:ahLst/>
            <a:cxnLst/>
            <a:rect l="0" t="0" r="0" b="0"/>
            <a:pathLst>
              <a:path w="211668" h="279401">
                <a:moveTo>
                  <a:pt x="203200" y="0"/>
                </a:moveTo>
                <a:lnTo>
                  <a:pt x="203200" y="8467"/>
                </a:lnTo>
                <a:lnTo>
                  <a:pt x="194734" y="8467"/>
                </a:lnTo>
                <a:lnTo>
                  <a:pt x="194734" y="8467"/>
                </a:lnTo>
                <a:lnTo>
                  <a:pt x="177800" y="16934"/>
                </a:lnTo>
                <a:lnTo>
                  <a:pt x="169334" y="16934"/>
                </a:lnTo>
                <a:lnTo>
                  <a:pt x="160867" y="16934"/>
                </a:lnTo>
                <a:lnTo>
                  <a:pt x="152400" y="16934"/>
                </a:lnTo>
                <a:lnTo>
                  <a:pt x="143934" y="16934"/>
                </a:lnTo>
                <a:lnTo>
                  <a:pt x="135467" y="16934"/>
                </a:lnTo>
                <a:lnTo>
                  <a:pt x="118534" y="25400"/>
                </a:lnTo>
                <a:lnTo>
                  <a:pt x="110067" y="25400"/>
                </a:lnTo>
                <a:lnTo>
                  <a:pt x="93134" y="25400"/>
                </a:lnTo>
                <a:lnTo>
                  <a:pt x="84667" y="25400"/>
                </a:lnTo>
                <a:lnTo>
                  <a:pt x="67734" y="33867"/>
                </a:lnTo>
                <a:lnTo>
                  <a:pt x="50800" y="33867"/>
                </a:lnTo>
                <a:lnTo>
                  <a:pt x="42334" y="33867"/>
                </a:lnTo>
                <a:lnTo>
                  <a:pt x="33867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8467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0" y="76200"/>
                </a:lnTo>
                <a:lnTo>
                  <a:pt x="8467" y="84667"/>
                </a:lnTo>
                <a:lnTo>
                  <a:pt x="16934" y="93134"/>
                </a:lnTo>
                <a:lnTo>
                  <a:pt x="16934" y="93134"/>
                </a:lnTo>
                <a:lnTo>
                  <a:pt x="33867" y="101600"/>
                </a:lnTo>
                <a:lnTo>
                  <a:pt x="42334" y="110067"/>
                </a:lnTo>
                <a:lnTo>
                  <a:pt x="50800" y="110067"/>
                </a:lnTo>
                <a:lnTo>
                  <a:pt x="59267" y="118534"/>
                </a:lnTo>
                <a:lnTo>
                  <a:pt x="67734" y="118534"/>
                </a:lnTo>
                <a:lnTo>
                  <a:pt x="76200" y="127000"/>
                </a:lnTo>
                <a:lnTo>
                  <a:pt x="84667" y="127000"/>
                </a:lnTo>
                <a:lnTo>
                  <a:pt x="101600" y="135467"/>
                </a:lnTo>
                <a:lnTo>
                  <a:pt x="110067" y="135467"/>
                </a:lnTo>
                <a:lnTo>
                  <a:pt x="118534" y="143934"/>
                </a:lnTo>
                <a:lnTo>
                  <a:pt x="135467" y="143934"/>
                </a:lnTo>
                <a:lnTo>
                  <a:pt x="143934" y="143934"/>
                </a:lnTo>
                <a:lnTo>
                  <a:pt x="160867" y="152400"/>
                </a:lnTo>
                <a:lnTo>
                  <a:pt x="169334" y="152400"/>
                </a:lnTo>
                <a:lnTo>
                  <a:pt x="177800" y="160867"/>
                </a:lnTo>
                <a:lnTo>
                  <a:pt x="186267" y="169334"/>
                </a:lnTo>
                <a:lnTo>
                  <a:pt x="194734" y="169334"/>
                </a:lnTo>
                <a:lnTo>
                  <a:pt x="203200" y="177800"/>
                </a:lnTo>
                <a:lnTo>
                  <a:pt x="211667" y="186267"/>
                </a:lnTo>
                <a:lnTo>
                  <a:pt x="211667" y="186267"/>
                </a:lnTo>
                <a:lnTo>
                  <a:pt x="211667" y="194734"/>
                </a:lnTo>
                <a:lnTo>
                  <a:pt x="211667" y="203200"/>
                </a:lnTo>
                <a:lnTo>
                  <a:pt x="203200" y="211667"/>
                </a:lnTo>
                <a:lnTo>
                  <a:pt x="203200" y="220134"/>
                </a:lnTo>
                <a:lnTo>
                  <a:pt x="194734" y="228600"/>
                </a:lnTo>
                <a:lnTo>
                  <a:pt x="194734" y="228600"/>
                </a:lnTo>
                <a:lnTo>
                  <a:pt x="186267" y="237067"/>
                </a:lnTo>
                <a:lnTo>
                  <a:pt x="177800" y="245534"/>
                </a:lnTo>
                <a:lnTo>
                  <a:pt x="160867" y="254000"/>
                </a:lnTo>
                <a:lnTo>
                  <a:pt x="152400" y="254000"/>
                </a:lnTo>
                <a:lnTo>
                  <a:pt x="143934" y="262467"/>
                </a:lnTo>
                <a:lnTo>
                  <a:pt x="135467" y="262467"/>
                </a:lnTo>
                <a:lnTo>
                  <a:pt x="127000" y="270934"/>
                </a:lnTo>
                <a:lnTo>
                  <a:pt x="110067" y="270934"/>
                </a:lnTo>
                <a:lnTo>
                  <a:pt x="101600" y="270934"/>
                </a:lnTo>
                <a:lnTo>
                  <a:pt x="93134" y="270934"/>
                </a:lnTo>
                <a:lnTo>
                  <a:pt x="93134" y="279400"/>
                </a:lnTo>
                <a:lnTo>
                  <a:pt x="84667" y="270934"/>
                </a:lnTo>
                <a:lnTo>
                  <a:pt x="84667" y="270934"/>
                </a:lnTo>
                <a:lnTo>
                  <a:pt x="84667" y="262467"/>
                </a:lnTo>
                <a:lnTo>
                  <a:pt x="84667" y="262467"/>
                </a:lnTo>
                <a:lnTo>
                  <a:pt x="84667" y="254000"/>
                </a:lnTo>
                <a:lnTo>
                  <a:pt x="84667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986867" y="6129867"/>
            <a:ext cx="177801" cy="330201"/>
          </a:xfrm>
          <a:custGeom>
            <a:avLst/>
            <a:gdLst/>
            <a:ahLst/>
            <a:cxnLst/>
            <a:rect l="0" t="0" r="0" b="0"/>
            <a:pathLst>
              <a:path w="177801" h="330201">
                <a:moveTo>
                  <a:pt x="177800" y="0"/>
                </a:moveTo>
                <a:lnTo>
                  <a:pt x="177800" y="0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16933"/>
                </a:lnTo>
                <a:lnTo>
                  <a:pt x="169333" y="16933"/>
                </a:lnTo>
                <a:lnTo>
                  <a:pt x="169333" y="25400"/>
                </a:lnTo>
                <a:lnTo>
                  <a:pt x="160866" y="25400"/>
                </a:lnTo>
                <a:lnTo>
                  <a:pt x="160866" y="33866"/>
                </a:lnTo>
                <a:lnTo>
                  <a:pt x="160866" y="33866"/>
                </a:lnTo>
                <a:lnTo>
                  <a:pt x="152400" y="42333"/>
                </a:lnTo>
                <a:lnTo>
                  <a:pt x="152400" y="59266"/>
                </a:lnTo>
                <a:lnTo>
                  <a:pt x="143933" y="67733"/>
                </a:lnTo>
                <a:lnTo>
                  <a:pt x="143933" y="84666"/>
                </a:lnTo>
                <a:lnTo>
                  <a:pt x="135466" y="93133"/>
                </a:lnTo>
                <a:lnTo>
                  <a:pt x="127000" y="110066"/>
                </a:lnTo>
                <a:lnTo>
                  <a:pt x="118533" y="127000"/>
                </a:lnTo>
                <a:lnTo>
                  <a:pt x="110066" y="135466"/>
                </a:lnTo>
                <a:lnTo>
                  <a:pt x="93133" y="152400"/>
                </a:lnTo>
                <a:lnTo>
                  <a:pt x="84666" y="169333"/>
                </a:lnTo>
                <a:lnTo>
                  <a:pt x="76200" y="186266"/>
                </a:lnTo>
                <a:lnTo>
                  <a:pt x="67733" y="203200"/>
                </a:lnTo>
                <a:lnTo>
                  <a:pt x="59266" y="220133"/>
                </a:lnTo>
                <a:lnTo>
                  <a:pt x="50800" y="237066"/>
                </a:lnTo>
                <a:lnTo>
                  <a:pt x="42333" y="254000"/>
                </a:lnTo>
                <a:lnTo>
                  <a:pt x="33866" y="262466"/>
                </a:lnTo>
                <a:lnTo>
                  <a:pt x="25400" y="279400"/>
                </a:lnTo>
                <a:lnTo>
                  <a:pt x="16933" y="287866"/>
                </a:lnTo>
                <a:lnTo>
                  <a:pt x="16933" y="296333"/>
                </a:lnTo>
                <a:lnTo>
                  <a:pt x="8466" y="304800"/>
                </a:lnTo>
                <a:lnTo>
                  <a:pt x="8466" y="313266"/>
                </a:lnTo>
                <a:lnTo>
                  <a:pt x="8466" y="321733"/>
                </a:lnTo>
                <a:lnTo>
                  <a:pt x="0" y="321733"/>
                </a:lnTo>
                <a:lnTo>
                  <a:pt x="0" y="330200"/>
                </a:lnTo>
                <a:lnTo>
                  <a:pt x="8466" y="321733"/>
                </a:lnTo>
                <a:lnTo>
                  <a:pt x="8466" y="321733"/>
                </a:lnTo>
                <a:lnTo>
                  <a:pt x="8466" y="321733"/>
                </a:lnTo>
                <a:lnTo>
                  <a:pt x="8466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5130800" y="6341533"/>
            <a:ext cx="169334" cy="279401"/>
          </a:xfrm>
          <a:custGeom>
            <a:avLst/>
            <a:gdLst/>
            <a:ahLst/>
            <a:cxnLst/>
            <a:rect l="0" t="0" r="0" b="0"/>
            <a:pathLst>
              <a:path w="169334" h="279401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67734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43934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77801"/>
                </a:lnTo>
                <a:lnTo>
                  <a:pt x="8467" y="186267"/>
                </a:lnTo>
                <a:lnTo>
                  <a:pt x="16933" y="203200"/>
                </a:lnTo>
                <a:lnTo>
                  <a:pt x="16933" y="211667"/>
                </a:lnTo>
                <a:lnTo>
                  <a:pt x="25400" y="220134"/>
                </a:lnTo>
                <a:lnTo>
                  <a:pt x="33867" y="228600"/>
                </a:lnTo>
                <a:lnTo>
                  <a:pt x="42333" y="237067"/>
                </a:lnTo>
                <a:lnTo>
                  <a:pt x="50800" y="245533"/>
                </a:lnTo>
                <a:lnTo>
                  <a:pt x="67733" y="245533"/>
                </a:lnTo>
                <a:lnTo>
                  <a:pt x="76200" y="254001"/>
                </a:lnTo>
                <a:lnTo>
                  <a:pt x="84667" y="262467"/>
                </a:lnTo>
                <a:lnTo>
                  <a:pt x="93133" y="262467"/>
                </a:lnTo>
                <a:lnTo>
                  <a:pt x="110067" y="270934"/>
                </a:lnTo>
                <a:lnTo>
                  <a:pt x="118533" y="270934"/>
                </a:lnTo>
                <a:lnTo>
                  <a:pt x="127000" y="270934"/>
                </a:lnTo>
                <a:lnTo>
                  <a:pt x="135467" y="262467"/>
                </a:lnTo>
                <a:lnTo>
                  <a:pt x="143933" y="262467"/>
                </a:lnTo>
                <a:lnTo>
                  <a:pt x="152400" y="254001"/>
                </a:lnTo>
                <a:lnTo>
                  <a:pt x="152400" y="245533"/>
                </a:lnTo>
                <a:lnTo>
                  <a:pt x="160867" y="245533"/>
                </a:lnTo>
                <a:lnTo>
                  <a:pt x="160867" y="237067"/>
                </a:lnTo>
                <a:lnTo>
                  <a:pt x="169333" y="220134"/>
                </a:lnTo>
                <a:lnTo>
                  <a:pt x="169333" y="211667"/>
                </a:lnTo>
                <a:lnTo>
                  <a:pt x="169333" y="203200"/>
                </a:lnTo>
                <a:lnTo>
                  <a:pt x="169333" y="194734"/>
                </a:lnTo>
                <a:lnTo>
                  <a:pt x="169333" y="186267"/>
                </a:lnTo>
                <a:lnTo>
                  <a:pt x="169333" y="177801"/>
                </a:lnTo>
                <a:lnTo>
                  <a:pt x="160867" y="169333"/>
                </a:lnTo>
                <a:lnTo>
                  <a:pt x="160867" y="160867"/>
                </a:lnTo>
                <a:lnTo>
                  <a:pt x="160867" y="152400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43933" y="152400"/>
                </a:lnTo>
                <a:lnTo>
                  <a:pt x="135467" y="152400"/>
                </a:lnTo>
                <a:lnTo>
                  <a:pt x="135467" y="152400"/>
                </a:lnTo>
                <a:lnTo>
                  <a:pt x="127000" y="152400"/>
                </a:lnTo>
                <a:lnTo>
                  <a:pt x="118533" y="160867"/>
                </a:lnTo>
                <a:lnTo>
                  <a:pt x="118533" y="169333"/>
                </a:lnTo>
                <a:lnTo>
                  <a:pt x="110067" y="177801"/>
                </a:lnTo>
                <a:lnTo>
                  <a:pt x="110067" y="186267"/>
                </a:lnTo>
                <a:lnTo>
                  <a:pt x="101600" y="194734"/>
                </a:lnTo>
                <a:lnTo>
                  <a:pt x="101600" y="211667"/>
                </a:lnTo>
                <a:lnTo>
                  <a:pt x="101600" y="220134"/>
                </a:lnTo>
                <a:lnTo>
                  <a:pt x="93133" y="237067"/>
                </a:lnTo>
                <a:lnTo>
                  <a:pt x="93133" y="245533"/>
                </a:lnTo>
                <a:lnTo>
                  <a:pt x="93133" y="254001"/>
                </a:lnTo>
                <a:lnTo>
                  <a:pt x="93133" y="262467"/>
                </a:lnTo>
                <a:lnTo>
                  <a:pt x="93133" y="270934"/>
                </a:lnTo>
                <a:lnTo>
                  <a:pt x="93133" y="279400"/>
                </a:lnTo>
                <a:lnTo>
                  <a:pt x="93133" y="279400"/>
                </a:lnTo>
                <a:lnTo>
                  <a:pt x="93133" y="279400"/>
                </a:lnTo>
                <a:lnTo>
                  <a:pt x="101600" y="279400"/>
                </a:lnTo>
                <a:lnTo>
                  <a:pt x="1016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334000" y="6189133"/>
            <a:ext cx="203201" cy="186268"/>
          </a:xfrm>
          <a:custGeom>
            <a:avLst/>
            <a:gdLst/>
            <a:ahLst/>
            <a:cxnLst/>
            <a:rect l="0" t="0" r="0" b="0"/>
            <a:pathLst>
              <a:path w="203201" h="186268">
                <a:moveTo>
                  <a:pt x="127000" y="0"/>
                </a:moveTo>
                <a:lnTo>
                  <a:pt x="127000" y="0"/>
                </a:lnTo>
                <a:lnTo>
                  <a:pt x="127000" y="8467"/>
                </a:lnTo>
                <a:lnTo>
                  <a:pt x="118533" y="16934"/>
                </a:lnTo>
                <a:lnTo>
                  <a:pt x="110067" y="16934"/>
                </a:lnTo>
                <a:lnTo>
                  <a:pt x="101600" y="25400"/>
                </a:lnTo>
                <a:lnTo>
                  <a:pt x="93133" y="33867"/>
                </a:lnTo>
                <a:lnTo>
                  <a:pt x="93133" y="33867"/>
                </a:lnTo>
                <a:lnTo>
                  <a:pt x="84667" y="50800"/>
                </a:lnTo>
                <a:lnTo>
                  <a:pt x="76200" y="50800"/>
                </a:lnTo>
                <a:lnTo>
                  <a:pt x="67733" y="59267"/>
                </a:lnTo>
                <a:lnTo>
                  <a:pt x="59267" y="67734"/>
                </a:lnTo>
                <a:lnTo>
                  <a:pt x="50800" y="76200"/>
                </a:lnTo>
                <a:lnTo>
                  <a:pt x="42333" y="84667"/>
                </a:lnTo>
                <a:lnTo>
                  <a:pt x="33867" y="93134"/>
                </a:lnTo>
                <a:lnTo>
                  <a:pt x="25400" y="101600"/>
                </a:lnTo>
                <a:lnTo>
                  <a:pt x="16933" y="101600"/>
                </a:lnTo>
                <a:lnTo>
                  <a:pt x="16933" y="110067"/>
                </a:lnTo>
                <a:lnTo>
                  <a:pt x="8467" y="110067"/>
                </a:lnTo>
                <a:lnTo>
                  <a:pt x="8467" y="118534"/>
                </a:lnTo>
                <a:lnTo>
                  <a:pt x="0" y="118534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27000"/>
                </a:lnTo>
                <a:lnTo>
                  <a:pt x="8467" y="127000"/>
                </a:lnTo>
                <a:lnTo>
                  <a:pt x="16933" y="127000"/>
                </a:lnTo>
                <a:lnTo>
                  <a:pt x="25400" y="135467"/>
                </a:lnTo>
                <a:lnTo>
                  <a:pt x="33867" y="135467"/>
                </a:lnTo>
                <a:lnTo>
                  <a:pt x="50800" y="135467"/>
                </a:lnTo>
                <a:lnTo>
                  <a:pt x="59267" y="143934"/>
                </a:lnTo>
                <a:lnTo>
                  <a:pt x="76200" y="143934"/>
                </a:lnTo>
                <a:lnTo>
                  <a:pt x="84667" y="152400"/>
                </a:lnTo>
                <a:lnTo>
                  <a:pt x="101600" y="152400"/>
                </a:lnTo>
                <a:lnTo>
                  <a:pt x="118533" y="160867"/>
                </a:lnTo>
                <a:lnTo>
                  <a:pt x="127000" y="169334"/>
                </a:lnTo>
                <a:lnTo>
                  <a:pt x="143933" y="169334"/>
                </a:lnTo>
                <a:lnTo>
                  <a:pt x="152400" y="177800"/>
                </a:lnTo>
                <a:lnTo>
                  <a:pt x="169333" y="177800"/>
                </a:lnTo>
                <a:lnTo>
                  <a:pt x="177800" y="186267"/>
                </a:lnTo>
                <a:lnTo>
                  <a:pt x="186267" y="186267"/>
                </a:lnTo>
                <a:lnTo>
                  <a:pt x="194733" y="177800"/>
                </a:lnTo>
                <a:lnTo>
                  <a:pt x="194733" y="177800"/>
                </a:lnTo>
                <a:lnTo>
                  <a:pt x="203200" y="177800"/>
                </a:lnTo>
                <a:lnTo>
                  <a:pt x="20320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596467" y="6223000"/>
            <a:ext cx="313267" cy="304801"/>
          </a:xfrm>
          <a:custGeom>
            <a:avLst/>
            <a:gdLst/>
            <a:ahLst/>
            <a:cxnLst/>
            <a:rect l="0" t="0" r="0" b="0"/>
            <a:pathLst>
              <a:path w="313267" h="304801">
                <a:moveTo>
                  <a:pt x="118533" y="33867"/>
                </a:moveTo>
                <a:lnTo>
                  <a:pt x="118533" y="33867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16933"/>
                </a:lnTo>
                <a:lnTo>
                  <a:pt x="110066" y="16933"/>
                </a:lnTo>
                <a:lnTo>
                  <a:pt x="110066" y="8467"/>
                </a:lnTo>
                <a:lnTo>
                  <a:pt x="110066" y="8467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67733" y="8467"/>
                </a:lnTo>
                <a:lnTo>
                  <a:pt x="50800" y="16933"/>
                </a:lnTo>
                <a:lnTo>
                  <a:pt x="42333" y="25400"/>
                </a:lnTo>
                <a:lnTo>
                  <a:pt x="33866" y="33867"/>
                </a:lnTo>
                <a:lnTo>
                  <a:pt x="25400" y="42333"/>
                </a:lnTo>
                <a:lnTo>
                  <a:pt x="16933" y="59267"/>
                </a:lnTo>
                <a:lnTo>
                  <a:pt x="8466" y="67733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203200"/>
                </a:lnTo>
                <a:lnTo>
                  <a:pt x="8466" y="211667"/>
                </a:lnTo>
                <a:lnTo>
                  <a:pt x="16933" y="228600"/>
                </a:lnTo>
                <a:lnTo>
                  <a:pt x="16933" y="237067"/>
                </a:lnTo>
                <a:lnTo>
                  <a:pt x="25400" y="245533"/>
                </a:lnTo>
                <a:lnTo>
                  <a:pt x="33866" y="245533"/>
                </a:lnTo>
                <a:lnTo>
                  <a:pt x="42333" y="254000"/>
                </a:lnTo>
                <a:lnTo>
                  <a:pt x="42333" y="254000"/>
                </a:lnTo>
                <a:lnTo>
                  <a:pt x="50800" y="254000"/>
                </a:lnTo>
                <a:lnTo>
                  <a:pt x="59266" y="254000"/>
                </a:lnTo>
                <a:lnTo>
                  <a:pt x="67733" y="245533"/>
                </a:lnTo>
                <a:lnTo>
                  <a:pt x="67733" y="237067"/>
                </a:lnTo>
                <a:lnTo>
                  <a:pt x="76200" y="228600"/>
                </a:lnTo>
                <a:lnTo>
                  <a:pt x="84666" y="220133"/>
                </a:lnTo>
                <a:lnTo>
                  <a:pt x="84666" y="211667"/>
                </a:lnTo>
                <a:lnTo>
                  <a:pt x="93133" y="203200"/>
                </a:lnTo>
                <a:lnTo>
                  <a:pt x="93133" y="194733"/>
                </a:lnTo>
                <a:lnTo>
                  <a:pt x="101600" y="177800"/>
                </a:lnTo>
                <a:lnTo>
                  <a:pt x="101600" y="169333"/>
                </a:lnTo>
                <a:lnTo>
                  <a:pt x="110066" y="160867"/>
                </a:lnTo>
                <a:lnTo>
                  <a:pt x="110066" y="152400"/>
                </a:lnTo>
                <a:lnTo>
                  <a:pt x="118533" y="143933"/>
                </a:lnTo>
                <a:lnTo>
                  <a:pt x="118533" y="135467"/>
                </a:lnTo>
                <a:lnTo>
                  <a:pt x="118533" y="135467"/>
                </a:lnTo>
                <a:lnTo>
                  <a:pt x="127000" y="127000"/>
                </a:lnTo>
                <a:lnTo>
                  <a:pt x="127000" y="118533"/>
                </a:lnTo>
                <a:lnTo>
                  <a:pt x="127000" y="118533"/>
                </a:lnTo>
                <a:lnTo>
                  <a:pt x="127000" y="110067"/>
                </a:lnTo>
                <a:lnTo>
                  <a:pt x="127000" y="110067"/>
                </a:lnTo>
                <a:lnTo>
                  <a:pt x="127000" y="110067"/>
                </a:lnTo>
                <a:lnTo>
                  <a:pt x="127000" y="110067"/>
                </a:lnTo>
                <a:lnTo>
                  <a:pt x="127000" y="110067"/>
                </a:lnTo>
                <a:lnTo>
                  <a:pt x="127000" y="110067"/>
                </a:lnTo>
                <a:lnTo>
                  <a:pt x="127000" y="110067"/>
                </a:lnTo>
                <a:lnTo>
                  <a:pt x="127000" y="110067"/>
                </a:lnTo>
                <a:lnTo>
                  <a:pt x="127000" y="110067"/>
                </a:lnTo>
                <a:lnTo>
                  <a:pt x="127000" y="110067"/>
                </a:lnTo>
                <a:lnTo>
                  <a:pt x="127000" y="118533"/>
                </a:lnTo>
                <a:lnTo>
                  <a:pt x="127000" y="118533"/>
                </a:lnTo>
                <a:lnTo>
                  <a:pt x="127000" y="127000"/>
                </a:lnTo>
                <a:lnTo>
                  <a:pt x="127000" y="127000"/>
                </a:lnTo>
                <a:lnTo>
                  <a:pt x="127000" y="135467"/>
                </a:lnTo>
                <a:lnTo>
                  <a:pt x="135466" y="135467"/>
                </a:lnTo>
                <a:lnTo>
                  <a:pt x="135466" y="143933"/>
                </a:lnTo>
                <a:lnTo>
                  <a:pt x="135466" y="152400"/>
                </a:lnTo>
                <a:lnTo>
                  <a:pt x="135466" y="152400"/>
                </a:lnTo>
                <a:lnTo>
                  <a:pt x="135466" y="160867"/>
                </a:lnTo>
                <a:lnTo>
                  <a:pt x="143933" y="169333"/>
                </a:lnTo>
                <a:lnTo>
                  <a:pt x="143933" y="169333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52400" y="186267"/>
                </a:lnTo>
                <a:lnTo>
                  <a:pt x="160866" y="194733"/>
                </a:lnTo>
                <a:lnTo>
                  <a:pt x="160866" y="203200"/>
                </a:lnTo>
                <a:lnTo>
                  <a:pt x="169333" y="211667"/>
                </a:lnTo>
                <a:lnTo>
                  <a:pt x="177800" y="211667"/>
                </a:lnTo>
                <a:lnTo>
                  <a:pt x="177800" y="220133"/>
                </a:lnTo>
                <a:lnTo>
                  <a:pt x="186266" y="228600"/>
                </a:lnTo>
                <a:lnTo>
                  <a:pt x="194733" y="237067"/>
                </a:lnTo>
                <a:lnTo>
                  <a:pt x="194733" y="245533"/>
                </a:lnTo>
                <a:lnTo>
                  <a:pt x="203200" y="254000"/>
                </a:lnTo>
                <a:lnTo>
                  <a:pt x="211666" y="262467"/>
                </a:lnTo>
                <a:lnTo>
                  <a:pt x="228600" y="270933"/>
                </a:lnTo>
                <a:lnTo>
                  <a:pt x="237066" y="279400"/>
                </a:lnTo>
                <a:lnTo>
                  <a:pt x="245533" y="287866"/>
                </a:lnTo>
                <a:lnTo>
                  <a:pt x="254000" y="287866"/>
                </a:lnTo>
                <a:lnTo>
                  <a:pt x="262466" y="296334"/>
                </a:lnTo>
                <a:lnTo>
                  <a:pt x="270933" y="304800"/>
                </a:lnTo>
                <a:lnTo>
                  <a:pt x="279400" y="304800"/>
                </a:lnTo>
                <a:lnTo>
                  <a:pt x="287866" y="304800"/>
                </a:lnTo>
                <a:lnTo>
                  <a:pt x="296333" y="304800"/>
                </a:lnTo>
                <a:lnTo>
                  <a:pt x="304800" y="304800"/>
                </a:lnTo>
                <a:lnTo>
                  <a:pt x="304800" y="304800"/>
                </a:lnTo>
                <a:lnTo>
                  <a:pt x="313266" y="296334"/>
                </a:lnTo>
                <a:lnTo>
                  <a:pt x="313266" y="296334"/>
                </a:lnTo>
                <a:lnTo>
                  <a:pt x="313266" y="287866"/>
                </a:lnTo>
                <a:lnTo>
                  <a:pt x="313266" y="287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4555067" y="5672667"/>
            <a:ext cx="855134" cy="1193801"/>
          </a:xfrm>
          <a:custGeom>
            <a:avLst/>
            <a:gdLst/>
            <a:ahLst/>
            <a:cxnLst/>
            <a:rect l="0" t="0" r="0" b="0"/>
            <a:pathLst>
              <a:path w="855134" h="1193801">
                <a:moveTo>
                  <a:pt x="660400" y="25400"/>
                </a:moveTo>
                <a:lnTo>
                  <a:pt x="651933" y="25400"/>
                </a:lnTo>
                <a:lnTo>
                  <a:pt x="651933" y="25400"/>
                </a:lnTo>
                <a:lnTo>
                  <a:pt x="635000" y="25400"/>
                </a:lnTo>
                <a:lnTo>
                  <a:pt x="626533" y="16933"/>
                </a:lnTo>
                <a:lnTo>
                  <a:pt x="609600" y="16933"/>
                </a:lnTo>
                <a:lnTo>
                  <a:pt x="592666" y="8466"/>
                </a:lnTo>
                <a:lnTo>
                  <a:pt x="584200" y="8466"/>
                </a:lnTo>
                <a:lnTo>
                  <a:pt x="567266" y="0"/>
                </a:lnTo>
                <a:lnTo>
                  <a:pt x="550333" y="0"/>
                </a:lnTo>
                <a:lnTo>
                  <a:pt x="533400" y="0"/>
                </a:lnTo>
                <a:lnTo>
                  <a:pt x="516466" y="0"/>
                </a:lnTo>
                <a:lnTo>
                  <a:pt x="499533" y="0"/>
                </a:lnTo>
                <a:lnTo>
                  <a:pt x="482600" y="0"/>
                </a:lnTo>
                <a:lnTo>
                  <a:pt x="465666" y="0"/>
                </a:lnTo>
                <a:lnTo>
                  <a:pt x="440266" y="8466"/>
                </a:lnTo>
                <a:lnTo>
                  <a:pt x="414866" y="8466"/>
                </a:lnTo>
                <a:lnTo>
                  <a:pt x="397933" y="16933"/>
                </a:lnTo>
                <a:lnTo>
                  <a:pt x="364066" y="25400"/>
                </a:lnTo>
                <a:lnTo>
                  <a:pt x="347133" y="33866"/>
                </a:lnTo>
                <a:lnTo>
                  <a:pt x="313266" y="42333"/>
                </a:lnTo>
                <a:lnTo>
                  <a:pt x="287866" y="50800"/>
                </a:lnTo>
                <a:lnTo>
                  <a:pt x="254000" y="67733"/>
                </a:lnTo>
                <a:lnTo>
                  <a:pt x="228600" y="84666"/>
                </a:lnTo>
                <a:lnTo>
                  <a:pt x="203200" y="101600"/>
                </a:lnTo>
                <a:lnTo>
                  <a:pt x="177800" y="118533"/>
                </a:lnTo>
                <a:lnTo>
                  <a:pt x="152400" y="135466"/>
                </a:lnTo>
                <a:lnTo>
                  <a:pt x="127000" y="160866"/>
                </a:lnTo>
                <a:lnTo>
                  <a:pt x="110066" y="177800"/>
                </a:lnTo>
                <a:lnTo>
                  <a:pt x="84666" y="203200"/>
                </a:lnTo>
                <a:lnTo>
                  <a:pt x="67733" y="237066"/>
                </a:lnTo>
                <a:lnTo>
                  <a:pt x="50800" y="262466"/>
                </a:lnTo>
                <a:lnTo>
                  <a:pt x="33866" y="287866"/>
                </a:lnTo>
                <a:lnTo>
                  <a:pt x="25400" y="321733"/>
                </a:lnTo>
                <a:lnTo>
                  <a:pt x="16933" y="355600"/>
                </a:lnTo>
                <a:lnTo>
                  <a:pt x="8466" y="389466"/>
                </a:lnTo>
                <a:lnTo>
                  <a:pt x="0" y="423333"/>
                </a:lnTo>
                <a:lnTo>
                  <a:pt x="0" y="457200"/>
                </a:lnTo>
                <a:lnTo>
                  <a:pt x="0" y="499533"/>
                </a:lnTo>
                <a:lnTo>
                  <a:pt x="8466" y="533400"/>
                </a:lnTo>
                <a:lnTo>
                  <a:pt x="16933" y="575733"/>
                </a:lnTo>
                <a:lnTo>
                  <a:pt x="25400" y="618066"/>
                </a:lnTo>
                <a:lnTo>
                  <a:pt x="42333" y="660400"/>
                </a:lnTo>
                <a:lnTo>
                  <a:pt x="59266" y="702733"/>
                </a:lnTo>
                <a:lnTo>
                  <a:pt x="76200" y="736600"/>
                </a:lnTo>
                <a:lnTo>
                  <a:pt x="93133" y="778933"/>
                </a:lnTo>
                <a:lnTo>
                  <a:pt x="118533" y="821266"/>
                </a:lnTo>
                <a:lnTo>
                  <a:pt x="143933" y="863600"/>
                </a:lnTo>
                <a:lnTo>
                  <a:pt x="169333" y="897466"/>
                </a:lnTo>
                <a:lnTo>
                  <a:pt x="194733" y="931333"/>
                </a:lnTo>
                <a:lnTo>
                  <a:pt x="220133" y="965200"/>
                </a:lnTo>
                <a:lnTo>
                  <a:pt x="254000" y="999067"/>
                </a:lnTo>
                <a:lnTo>
                  <a:pt x="279400" y="1024466"/>
                </a:lnTo>
                <a:lnTo>
                  <a:pt x="313266" y="1049866"/>
                </a:lnTo>
                <a:lnTo>
                  <a:pt x="347133" y="1075267"/>
                </a:lnTo>
                <a:lnTo>
                  <a:pt x="372533" y="1100666"/>
                </a:lnTo>
                <a:lnTo>
                  <a:pt x="406400" y="1117600"/>
                </a:lnTo>
                <a:lnTo>
                  <a:pt x="440266" y="1142999"/>
                </a:lnTo>
                <a:lnTo>
                  <a:pt x="474133" y="1159933"/>
                </a:lnTo>
                <a:lnTo>
                  <a:pt x="499533" y="1176866"/>
                </a:lnTo>
                <a:lnTo>
                  <a:pt x="533400" y="1185333"/>
                </a:lnTo>
                <a:lnTo>
                  <a:pt x="558800" y="1193800"/>
                </a:lnTo>
                <a:lnTo>
                  <a:pt x="592666" y="1193800"/>
                </a:lnTo>
                <a:lnTo>
                  <a:pt x="618066" y="1193800"/>
                </a:lnTo>
                <a:lnTo>
                  <a:pt x="651933" y="1193800"/>
                </a:lnTo>
                <a:lnTo>
                  <a:pt x="677333" y="1193800"/>
                </a:lnTo>
                <a:lnTo>
                  <a:pt x="702733" y="1185333"/>
                </a:lnTo>
                <a:lnTo>
                  <a:pt x="719666" y="1168400"/>
                </a:lnTo>
                <a:lnTo>
                  <a:pt x="745066" y="1159933"/>
                </a:lnTo>
                <a:lnTo>
                  <a:pt x="762000" y="1134533"/>
                </a:lnTo>
                <a:lnTo>
                  <a:pt x="778933" y="1117600"/>
                </a:lnTo>
                <a:lnTo>
                  <a:pt x="795866" y="1092200"/>
                </a:lnTo>
                <a:lnTo>
                  <a:pt x="812800" y="1066799"/>
                </a:lnTo>
                <a:lnTo>
                  <a:pt x="821266" y="1041400"/>
                </a:lnTo>
                <a:lnTo>
                  <a:pt x="838200" y="1007533"/>
                </a:lnTo>
                <a:lnTo>
                  <a:pt x="846666" y="982133"/>
                </a:lnTo>
                <a:lnTo>
                  <a:pt x="846666" y="948266"/>
                </a:lnTo>
                <a:lnTo>
                  <a:pt x="855133" y="914399"/>
                </a:lnTo>
                <a:lnTo>
                  <a:pt x="855133" y="880533"/>
                </a:lnTo>
                <a:lnTo>
                  <a:pt x="855133" y="846667"/>
                </a:lnTo>
                <a:lnTo>
                  <a:pt x="855133" y="812800"/>
                </a:lnTo>
                <a:lnTo>
                  <a:pt x="855133" y="770466"/>
                </a:lnTo>
                <a:lnTo>
                  <a:pt x="855133" y="736600"/>
                </a:lnTo>
                <a:lnTo>
                  <a:pt x="846666" y="694266"/>
                </a:lnTo>
                <a:lnTo>
                  <a:pt x="846666" y="660400"/>
                </a:lnTo>
                <a:lnTo>
                  <a:pt x="829733" y="626533"/>
                </a:lnTo>
                <a:lnTo>
                  <a:pt x="821266" y="584200"/>
                </a:lnTo>
                <a:lnTo>
                  <a:pt x="812800" y="550333"/>
                </a:lnTo>
                <a:lnTo>
                  <a:pt x="804333" y="516466"/>
                </a:lnTo>
                <a:lnTo>
                  <a:pt x="787400" y="474133"/>
                </a:lnTo>
                <a:lnTo>
                  <a:pt x="778933" y="440266"/>
                </a:lnTo>
                <a:lnTo>
                  <a:pt x="753533" y="406400"/>
                </a:lnTo>
                <a:lnTo>
                  <a:pt x="745066" y="372533"/>
                </a:lnTo>
                <a:lnTo>
                  <a:pt x="728133" y="338666"/>
                </a:lnTo>
                <a:lnTo>
                  <a:pt x="711200" y="304800"/>
                </a:lnTo>
                <a:lnTo>
                  <a:pt x="694266" y="270933"/>
                </a:lnTo>
                <a:lnTo>
                  <a:pt x="677333" y="237066"/>
                </a:lnTo>
                <a:lnTo>
                  <a:pt x="660400" y="211666"/>
                </a:lnTo>
                <a:lnTo>
                  <a:pt x="643466" y="177800"/>
                </a:lnTo>
                <a:lnTo>
                  <a:pt x="626533" y="152400"/>
                </a:lnTo>
                <a:lnTo>
                  <a:pt x="609600" y="127000"/>
                </a:lnTo>
                <a:lnTo>
                  <a:pt x="592666" y="101600"/>
                </a:lnTo>
                <a:lnTo>
                  <a:pt x="584200" y="76200"/>
                </a:lnTo>
                <a:lnTo>
                  <a:pt x="567266" y="59266"/>
                </a:lnTo>
                <a:lnTo>
                  <a:pt x="550333" y="33866"/>
                </a:lnTo>
                <a:lnTo>
                  <a:pt x="550333" y="33866"/>
                </a:lnTo>
                <a:lnTo>
                  <a:pt x="541866" y="16933"/>
                </a:lnTo>
                <a:lnTo>
                  <a:pt x="541866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871133" y="2387600"/>
            <a:ext cx="635001" cy="795868"/>
          </a:xfrm>
          <a:custGeom>
            <a:avLst/>
            <a:gdLst/>
            <a:ahLst/>
            <a:cxnLst/>
            <a:rect l="0" t="0" r="0" b="0"/>
            <a:pathLst>
              <a:path w="635001" h="795868">
                <a:moveTo>
                  <a:pt x="110067" y="118533"/>
                </a:moveTo>
                <a:lnTo>
                  <a:pt x="110067" y="127000"/>
                </a:lnTo>
                <a:lnTo>
                  <a:pt x="101600" y="135467"/>
                </a:lnTo>
                <a:lnTo>
                  <a:pt x="93134" y="152400"/>
                </a:lnTo>
                <a:lnTo>
                  <a:pt x="84667" y="169333"/>
                </a:lnTo>
                <a:lnTo>
                  <a:pt x="76200" y="186267"/>
                </a:lnTo>
                <a:lnTo>
                  <a:pt x="67734" y="211667"/>
                </a:lnTo>
                <a:lnTo>
                  <a:pt x="50800" y="228600"/>
                </a:lnTo>
                <a:lnTo>
                  <a:pt x="42334" y="254000"/>
                </a:lnTo>
                <a:lnTo>
                  <a:pt x="33867" y="270933"/>
                </a:lnTo>
                <a:lnTo>
                  <a:pt x="25400" y="296333"/>
                </a:lnTo>
                <a:lnTo>
                  <a:pt x="16934" y="321733"/>
                </a:lnTo>
                <a:lnTo>
                  <a:pt x="8467" y="347133"/>
                </a:lnTo>
                <a:lnTo>
                  <a:pt x="8467" y="372533"/>
                </a:lnTo>
                <a:lnTo>
                  <a:pt x="0" y="397933"/>
                </a:lnTo>
                <a:lnTo>
                  <a:pt x="0" y="431800"/>
                </a:lnTo>
                <a:lnTo>
                  <a:pt x="0" y="457200"/>
                </a:lnTo>
                <a:lnTo>
                  <a:pt x="0" y="482600"/>
                </a:lnTo>
                <a:lnTo>
                  <a:pt x="0" y="508000"/>
                </a:lnTo>
                <a:lnTo>
                  <a:pt x="0" y="541867"/>
                </a:lnTo>
                <a:lnTo>
                  <a:pt x="8467" y="567267"/>
                </a:lnTo>
                <a:lnTo>
                  <a:pt x="16934" y="592667"/>
                </a:lnTo>
                <a:lnTo>
                  <a:pt x="25400" y="618067"/>
                </a:lnTo>
                <a:lnTo>
                  <a:pt x="33867" y="643467"/>
                </a:lnTo>
                <a:lnTo>
                  <a:pt x="50800" y="668867"/>
                </a:lnTo>
                <a:lnTo>
                  <a:pt x="59267" y="694267"/>
                </a:lnTo>
                <a:lnTo>
                  <a:pt x="76200" y="711200"/>
                </a:lnTo>
                <a:lnTo>
                  <a:pt x="93134" y="728133"/>
                </a:lnTo>
                <a:lnTo>
                  <a:pt x="110067" y="753533"/>
                </a:lnTo>
                <a:lnTo>
                  <a:pt x="135467" y="762000"/>
                </a:lnTo>
                <a:lnTo>
                  <a:pt x="152400" y="778933"/>
                </a:lnTo>
                <a:lnTo>
                  <a:pt x="177800" y="787400"/>
                </a:lnTo>
                <a:lnTo>
                  <a:pt x="203200" y="787400"/>
                </a:lnTo>
                <a:lnTo>
                  <a:pt x="228600" y="795867"/>
                </a:lnTo>
                <a:lnTo>
                  <a:pt x="262467" y="795867"/>
                </a:lnTo>
                <a:lnTo>
                  <a:pt x="287867" y="795867"/>
                </a:lnTo>
                <a:lnTo>
                  <a:pt x="321734" y="795867"/>
                </a:lnTo>
                <a:lnTo>
                  <a:pt x="347134" y="787400"/>
                </a:lnTo>
                <a:lnTo>
                  <a:pt x="372534" y="778933"/>
                </a:lnTo>
                <a:lnTo>
                  <a:pt x="397934" y="762000"/>
                </a:lnTo>
                <a:lnTo>
                  <a:pt x="431800" y="745067"/>
                </a:lnTo>
                <a:lnTo>
                  <a:pt x="457200" y="728133"/>
                </a:lnTo>
                <a:lnTo>
                  <a:pt x="482600" y="711200"/>
                </a:lnTo>
                <a:lnTo>
                  <a:pt x="499534" y="685800"/>
                </a:lnTo>
                <a:lnTo>
                  <a:pt x="524934" y="660400"/>
                </a:lnTo>
                <a:lnTo>
                  <a:pt x="541867" y="626533"/>
                </a:lnTo>
                <a:lnTo>
                  <a:pt x="567267" y="601133"/>
                </a:lnTo>
                <a:lnTo>
                  <a:pt x="584200" y="567267"/>
                </a:lnTo>
                <a:lnTo>
                  <a:pt x="592667" y="533400"/>
                </a:lnTo>
                <a:lnTo>
                  <a:pt x="601134" y="499533"/>
                </a:lnTo>
                <a:lnTo>
                  <a:pt x="618067" y="465667"/>
                </a:lnTo>
                <a:lnTo>
                  <a:pt x="626534" y="431800"/>
                </a:lnTo>
                <a:lnTo>
                  <a:pt x="635000" y="389467"/>
                </a:lnTo>
                <a:lnTo>
                  <a:pt x="635000" y="355600"/>
                </a:lnTo>
                <a:lnTo>
                  <a:pt x="635000" y="321733"/>
                </a:lnTo>
                <a:lnTo>
                  <a:pt x="635000" y="287867"/>
                </a:lnTo>
                <a:lnTo>
                  <a:pt x="626534" y="254000"/>
                </a:lnTo>
                <a:lnTo>
                  <a:pt x="618067" y="220133"/>
                </a:lnTo>
                <a:lnTo>
                  <a:pt x="609600" y="186267"/>
                </a:lnTo>
                <a:lnTo>
                  <a:pt x="592667" y="160867"/>
                </a:lnTo>
                <a:lnTo>
                  <a:pt x="575734" y="135467"/>
                </a:lnTo>
                <a:lnTo>
                  <a:pt x="558800" y="110067"/>
                </a:lnTo>
                <a:lnTo>
                  <a:pt x="533400" y="84667"/>
                </a:lnTo>
                <a:lnTo>
                  <a:pt x="508000" y="67733"/>
                </a:lnTo>
                <a:lnTo>
                  <a:pt x="482600" y="50800"/>
                </a:lnTo>
                <a:lnTo>
                  <a:pt x="448734" y="33867"/>
                </a:lnTo>
                <a:lnTo>
                  <a:pt x="423334" y="16933"/>
                </a:lnTo>
                <a:lnTo>
                  <a:pt x="381000" y="8467"/>
                </a:lnTo>
                <a:lnTo>
                  <a:pt x="347134" y="8467"/>
                </a:lnTo>
                <a:lnTo>
                  <a:pt x="321734" y="0"/>
                </a:lnTo>
                <a:lnTo>
                  <a:pt x="287867" y="0"/>
                </a:lnTo>
                <a:lnTo>
                  <a:pt x="254000" y="8467"/>
                </a:lnTo>
                <a:lnTo>
                  <a:pt x="220134" y="16933"/>
                </a:lnTo>
                <a:lnTo>
                  <a:pt x="194734" y="25400"/>
                </a:lnTo>
                <a:lnTo>
                  <a:pt x="169334" y="42333"/>
                </a:lnTo>
                <a:lnTo>
                  <a:pt x="143934" y="59267"/>
                </a:lnTo>
                <a:lnTo>
                  <a:pt x="118534" y="76200"/>
                </a:lnTo>
                <a:lnTo>
                  <a:pt x="101600" y="101600"/>
                </a:lnTo>
                <a:lnTo>
                  <a:pt x="84667" y="127000"/>
                </a:lnTo>
                <a:lnTo>
                  <a:pt x="84667" y="127000"/>
                </a:lnTo>
                <a:lnTo>
                  <a:pt x="67734" y="160867"/>
                </a:lnTo>
                <a:lnTo>
                  <a:pt x="67734" y="160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6519334" y="1363133"/>
            <a:ext cx="4199467" cy="93135"/>
          </a:xfrm>
          <a:custGeom>
            <a:avLst/>
            <a:gdLst/>
            <a:ahLst/>
            <a:cxnLst/>
            <a:rect l="0" t="0" r="0" b="0"/>
            <a:pathLst>
              <a:path w="4199467" h="93135">
                <a:moveTo>
                  <a:pt x="0" y="93134"/>
                </a:moveTo>
                <a:lnTo>
                  <a:pt x="0" y="93134"/>
                </a:lnTo>
                <a:lnTo>
                  <a:pt x="8466" y="93134"/>
                </a:lnTo>
                <a:lnTo>
                  <a:pt x="8466" y="93134"/>
                </a:lnTo>
                <a:lnTo>
                  <a:pt x="8466" y="93134"/>
                </a:lnTo>
                <a:lnTo>
                  <a:pt x="8466" y="93134"/>
                </a:lnTo>
                <a:lnTo>
                  <a:pt x="16933" y="93134"/>
                </a:lnTo>
                <a:lnTo>
                  <a:pt x="16933" y="93134"/>
                </a:lnTo>
                <a:lnTo>
                  <a:pt x="16933" y="93134"/>
                </a:lnTo>
                <a:lnTo>
                  <a:pt x="25399" y="93134"/>
                </a:lnTo>
                <a:lnTo>
                  <a:pt x="25399" y="93134"/>
                </a:lnTo>
                <a:lnTo>
                  <a:pt x="33866" y="93134"/>
                </a:lnTo>
                <a:lnTo>
                  <a:pt x="42333" y="93134"/>
                </a:lnTo>
                <a:lnTo>
                  <a:pt x="50799" y="93134"/>
                </a:lnTo>
                <a:lnTo>
                  <a:pt x="67732" y="93134"/>
                </a:lnTo>
                <a:lnTo>
                  <a:pt x="76200" y="93134"/>
                </a:lnTo>
                <a:lnTo>
                  <a:pt x="84666" y="93134"/>
                </a:lnTo>
                <a:lnTo>
                  <a:pt x="93133" y="93134"/>
                </a:lnTo>
                <a:lnTo>
                  <a:pt x="110066" y="93134"/>
                </a:lnTo>
                <a:lnTo>
                  <a:pt x="126999" y="93134"/>
                </a:lnTo>
                <a:lnTo>
                  <a:pt x="135466" y="84667"/>
                </a:lnTo>
                <a:lnTo>
                  <a:pt x="152400" y="84667"/>
                </a:lnTo>
                <a:lnTo>
                  <a:pt x="177799" y="84667"/>
                </a:lnTo>
                <a:lnTo>
                  <a:pt x="194733" y="84667"/>
                </a:lnTo>
                <a:lnTo>
                  <a:pt x="211666" y="84667"/>
                </a:lnTo>
                <a:lnTo>
                  <a:pt x="237066" y="84667"/>
                </a:lnTo>
                <a:lnTo>
                  <a:pt x="262466" y="84667"/>
                </a:lnTo>
                <a:lnTo>
                  <a:pt x="287866" y="84667"/>
                </a:lnTo>
                <a:lnTo>
                  <a:pt x="313266" y="84667"/>
                </a:lnTo>
                <a:lnTo>
                  <a:pt x="338666" y="76200"/>
                </a:lnTo>
                <a:lnTo>
                  <a:pt x="364066" y="76200"/>
                </a:lnTo>
                <a:lnTo>
                  <a:pt x="397933" y="76200"/>
                </a:lnTo>
                <a:lnTo>
                  <a:pt x="423333" y="76200"/>
                </a:lnTo>
                <a:lnTo>
                  <a:pt x="457200" y="67734"/>
                </a:lnTo>
                <a:lnTo>
                  <a:pt x="482599" y="67734"/>
                </a:lnTo>
                <a:lnTo>
                  <a:pt x="516466" y="67734"/>
                </a:lnTo>
                <a:lnTo>
                  <a:pt x="550333" y="67734"/>
                </a:lnTo>
                <a:lnTo>
                  <a:pt x="575733" y="59267"/>
                </a:lnTo>
                <a:lnTo>
                  <a:pt x="609600" y="59267"/>
                </a:lnTo>
                <a:lnTo>
                  <a:pt x="643466" y="59267"/>
                </a:lnTo>
                <a:lnTo>
                  <a:pt x="685800" y="50800"/>
                </a:lnTo>
                <a:lnTo>
                  <a:pt x="719666" y="50800"/>
                </a:lnTo>
                <a:lnTo>
                  <a:pt x="753532" y="50800"/>
                </a:lnTo>
                <a:lnTo>
                  <a:pt x="787399" y="42334"/>
                </a:lnTo>
                <a:lnTo>
                  <a:pt x="829732" y="42334"/>
                </a:lnTo>
                <a:lnTo>
                  <a:pt x="863599" y="42334"/>
                </a:lnTo>
                <a:lnTo>
                  <a:pt x="897466" y="42334"/>
                </a:lnTo>
                <a:lnTo>
                  <a:pt x="931333" y="33867"/>
                </a:lnTo>
                <a:lnTo>
                  <a:pt x="973666" y="33867"/>
                </a:lnTo>
                <a:lnTo>
                  <a:pt x="1015999" y="33867"/>
                </a:lnTo>
                <a:lnTo>
                  <a:pt x="1049866" y="25400"/>
                </a:lnTo>
                <a:lnTo>
                  <a:pt x="1092199" y="25400"/>
                </a:lnTo>
                <a:lnTo>
                  <a:pt x="1126066" y="25400"/>
                </a:lnTo>
                <a:lnTo>
                  <a:pt x="1168399" y="16934"/>
                </a:lnTo>
                <a:lnTo>
                  <a:pt x="1210732" y="16934"/>
                </a:lnTo>
                <a:lnTo>
                  <a:pt x="1244599" y="16934"/>
                </a:lnTo>
                <a:lnTo>
                  <a:pt x="1278466" y="16934"/>
                </a:lnTo>
                <a:lnTo>
                  <a:pt x="1320799" y="16934"/>
                </a:lnTo>
                <a:lnTo>
                  <a:pt x="1363132" y="8467"/>
                </a:lnTo>
                <a:lnTo>
                  <a:pt x="1396999" y="8467"/>
                </a:lnTo>
                <a:lnTo>
                  <a:pt x="1439332" y="8467"/>
                </a:lnTo>
                <a:lnTo>
                  <a:pt x="1481666" y="8467"/>
                </a:lnTo>
                <a:lnTo>
                  <a:pt x="1515532" y="0"/>
                </a:lnTo>
                <a:lnTo>
                  <a:pt x="1557866" y="0"/>
                </a:lnTo>
                <a:lnTo>
                  <a:pt x="1600200" y="0"/>
                </a:lnTo>
                <a:lnTo>
                  <a:pt x="1634066" y="0"/>
                </a:lnTo>
                <a:lnTo>
                  <a:pt x="1667932" y="0"/>
                </a:lnTo>
                <a:lnTo>
                  <a:pt x="1710266" y="0"/>
                </a:lnTo>
                <a:lnTo>
                  <a:pt x="1744132" y="0"/>
                </a:lnTo>
                <a:lnTo>
                  <a:pt x="1786466" y="0"/>
                </a:lnTo>
                <a:lnTo>
                  <a:pt x="1820332" y="0"/>
                </a:lnTo>
                <a:lnTo>
                  <a:pt x="1862666" y="0"/>
                </a:lnTo>
                <a:lnTo>
                  <a:pt x="1896532" y="0"/>
                </a:lnTo>
                <a:lnTo>
                  <a:pt x="1938866" y="0"/>
                </a:lnTo>
                <a:lnTo>
                  <a:pt x="1972732" y="0"/>
                </a:lnTo>
                <a:lnTo>
                  <a:pt x="2006599" y="0"/>
                </a:lnTo>
                <a:lnTo>
                  <a:pt x="2048932" y="0"/>
                </a:lnTo>
                <a:lnTo>
                  <a:pt x="2082799" y="0"/>
                </a:lnTo>
                <a:lnTo>
                  <a:pt x="2116666" y="0"/>
                </a:lnTo>
                <a:lnTo>
                  <a:pt x="2158999" y="0"/>
                </a:lnTo>
                <a:lnTo>
                  <a:pt x="2192866" y="0"/>
                </a:lnTo>
                <a:lnTo>
                  <a:pt x="2226733" y="0"/>
                </a:lnTo>
                <a:lnTo>
                  <a:pt x="2269066" y="0"/>
                </a:lnTo>
                <a:lnTo>
                  <a:pt x="2302933" y="0"/>
                </a:lnTo>
                <a:lnTo>
                  <a:pt x="2336799" y="0"/>
                </a:lnTo>
                <a:lnTo>
                  <a:pt x="2379133" y="0"/>
                </a:lnTo>
                <a:lnTo>
                  <a:pt x="2412999" y="0"/>
                </a:lnTo>
                <a:lnTo>
                  <a:pt x="2446866" y="8467"/>
                </a:lnTo>
                <a:lnTo>
                  <a:pt x="2480733" y="8467"/>
                </a:lnTo>
                <a:lnTo>
                  <a:pt x="2514600" y="8467"/>
                </a:lnTo>
                <a:lnTo>
                  <a:pt x="2548466" y="8467"/>
                </a:lnTo>
                <a:lnTo>
                  <a:pt x="2582332" y="8467"/>
                </a:lnTo>
                <a:lnTo>
                  <a:pt x="2616199" y="8467"/>
                </a:lnTo>
                <a:lnTo>
                  <a:pt x="2650066" y="8467"/>
                </a:lnTo>
                <a:lnTo>
                  <a:pt x="2683933" y="8467"/>
                </a:lnTo>
                <a:lnTo>
                  <a:pt x="2709333" y="8467"/>
                </a:lnTo>
                <a:lnTo>
                  <a:pt x="2751666" y="8467"/>
                </a:lnTo>
                <a:lnTo>
                  <a:pt x="2777066" y="16934"/>
                </a:lnTo>
                <a:lnTo>
                  <a:pt x="2810932" y="16934"/>
                </a:lnTo>
                <a:lnTo>
                  <a:pt x="2844799" y="16934"/>
                </a:lnTo>
                <a:lnTo>
                  <a:pt x="2878666" y="16934"/>
                </a:lnTo>
                <a:lnTo>
                  <a:pt x="2904066" y="16934"/>
                </a:lnTo>
                <a:lnTo>
                  <a:pt x="2937933" y="25400"/>
                </a:lnTo>
                <a:lnTo>
                  <a:pt x="2971800" y="25400"/>
                </a:lnTo>
                <a:lnTo>
                  <a:pt x="3005666" y="25400"/>
                </a:lnTo>
                <a:lnTo>
                  <a:pt x="3031066" y="25400"/>
                </a:lnTo>
                <a:lnTo>
                  <a:pt x="3064933" y="33867"/>
                </a:lnTo>
                <a:lnTo>
                  <a:pt x="3098799" y="33867"/>
                </a:lnTo>
                <a:lnTo>
                  <a:pt x="3132666" y="33867"/>
                </a:lnTo>
                <a:lnTo>
                  <a:pt x="3166533" y="33867"/>
                </a:lnTo>
                <a:lnTo>
                  <a:pt x="3191932" y="33867"/>
                </a:lnTo>
                <a:lnTo>
                  <a:pt x="3225799" y="33867"/>
                </a:lnTo>
                <a:lnTo>
                  <a:pt x="3259666" y="33867"/>
                </a:lnTo>
                <a:lnTo>
                  <a:pt x="3285066" y="42334"/>
                </a:lnTo>
                <a:lnTo>
                  <a:pt x="3318933" y="42334"/>
                </a:lnTo>
                <a:lnTo>
                  <a:pt x="3352800" y="42334"/>
                </a:lnTo>
                <a:lnTo>
                  <a:pt x="3386666" y="42334"/>
                </a:lnTo>
                <a:lnTo>
                  <a:pt x="3412066" y="42334"/>
                </a:lnTo>
                <a:lnTo>
                  <a:pt x="3445932" y="42334"/>
                </a:lnTo>
                <a:lnTo>
                  <a:pt x="3471333" y="50800"/>
                </a:lnTo>
                <a:lnTo>
                  <a:pt x="3505200" y="50800"/>
                </a:lnTo>
                <a:lnTo>
                  <a:pt x="3539066" y="50800"/>
                </a:lnTo>
                <a:lnTo>
                  <a:pt x="3564466" y="50800"/>
                </a:lnTo>
                <a:lnTo>
                  <a:pt x="3598332" y="50800"/>
                </a:lnTo>
                <a:lnTo>
                  <a:pt x="3623733" y="50800"/>
                </a:lnTo>
                <a:lnTo>
                  <a:pt x="3657600" y="50800"/>
                </a:lnTo>
                <a:lnTo>
                  <a:pt x="3682999" y="50800"/>
                </a:lnTo>
                <a:lnTo>
                  <a:pt x="3716866" y="50800"/>
                </a:lnTo>
                <a:lnTo>
                  <a:pt x="3750732" y="50800"/>
                </a:lnTo>
                <a:lnTo>
                  <a:pt x="3776133" y="50800"/>
                </a:lnTo>
                <a:lnTo>
                  <a:pt x="3810000" y="59267"/>
                </a:lnTo>
                <a:lnTo>
                  <a:pt x="3835399" y="59267"/>
                </a:lnTo>
                <a:lnTo>
                  <a:pt x="3860800" y="59267"/>
                </a:lnTo>
                <a:lnTo>
                  <a:pt x="3894666" y="59267"/>
                </a:lnTo>
                <a:lnTo>
                  <a:pt x="3920066" y="59267"/>
                </a:lnTo>
                <a:lnTo>
                  <a:pt x="3953932" y="50800"/>
                </a:lnTo>
                <a:lnTo>
                  <a:pt x="3979332" y="50800"/>
                </a:lnTo>
                <a:lnTo>
                  <a:pt x="4004733" y="50800"/>
                </a:lnTo>
                <a:lnTo>
                  <a:pt x="4038600" y="50800"/>
                </a:lnTo>
                <a:lnTo>
                  <a:pt x="4063999" y="50800"/>
                </a:lnTo>
                <a:lnTo>
                  <a:pt x="4080933" y="50800"/>
                </a:lnTo>
                <a:lnTo>
                  <a:pt x="4114800" y="50800"/>
                </a:lnTo>
                <a:lnTo>
                  <a:pt x="4131732" y="50800"/>
                </a:lnTo>
                <a:lnTo>
                  <a:pt x="4157133" y="50800"/>
                </a:lnTo>
                <a:lnTo>
                  <a:pt x="4174066" y="50800"/>
                </a:lnTo>
                <a:lnTo>
                  <a:pt x="4191000" y="50800"/>
                </a:lnTo>
                <a:lnTo>
                  <a:pt x="4191000" y="50800"/>
                </a:lnTo>
                <a:lnTo>
                  <a:pt x="4199466" y="50800"/>
                </a:lnTo>
                <a:lnTo>
                  <a:pt x="4199466" y="50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10549466" y="1270000"/>
            <a:ext cx="321735" cy="313268"/>
          </a:xfrm>
          <a:custGeom>
            <a:avLst/>
            <a:gdLst/>
            <a:ahLst/>
            <a:cxnLst/>
            <a:rect l="0" t="0" r="0" b="0"/>
            <a:pathLst>
              <a:path w="321735" h="313268">
                <a:moveTo>
                  <a:pt x="50801" y="33867"/>
                </a:moveTo>
                <a:lnTo>
                  <a:pt x="42334" y="25400"/>
                </a:lnTo>
                <a:lnTo>
                  <a:pt x="42334" y="25400"/>
                </a:lnTo>
                <a:lnTo>
                  <a:pt x="42334" y="16933"/>
                </a:lnTo>
                <a:lnTo>
                  <a:pt x="33867" y="16933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42334" y="0"/>
                </a:lnTo>
                <a:lnTo>
                  <a:pt x="42334" y="0"/>
                </a:lnTo>
                <a:lnTo>
                  <a:pt x="50801" y="0"/>
                </a:lnTo>
                <a:lnTo>
                  <a:pt x="50801" y="8467"/>
                </a:lnTo>
                <a:lnTo>
                  <a:pt x="67734" y="8467"/>
                </a:lnTo>
                <a:lnTo>
                  <a:pt x="76200" y="16933"/>
                </a:lnTo>
                <a:lnTo>
                  <a:pt x="84668" y="25400"/>
                </a:lnTo>
                <a:lnTo>
                  <a:pt x="93134" y="33867"/>
                </a:lnTo>
                <a:lnTo>
                  <a:pt x="110067" y="42333"/>
                </a:lnTo>
                <a:lnTo>
                  <a:pt x="118534" y="50800"/>
                </a:lnTo>
                <a:lnTo>
                  <a:pt x="135468" y="50800"/>
                </a:lnTo>
                <a:lnTo>
                  <a:pt x="143934" y="59267"/>
                </a:lnTo>
                <a:lnTo>
                  <a:pt x="160868" y="67733"/>
                </a:lnTo>
                <a:lnTo>
                  <a:pt x="177800" y="76200"/>
                </a:lnTo>
                <a:lnTo>
                  <a:pt x="186267" y="84667"/>
                </a:lnTo>
                <a:lnTo>
                  <a:pt x="203201" y="93133"/>
                </a:lnTo>
                <a:lnTo>
                  <a:pt x="211668" y="101600"/>
                </a:lnTo>
                <a:lnTo>
                  <a:pt x="228600" y="110067"/>
                </a:lnTo>
                <a:lnTo>
                  <a:pt x="245534" y="118533"/>
                </a:lnTo>
                <a:lnTo>
                  <a:pt x="254000" y="118533"/>
                </a:lnTo>
                <a:lnTo>
                  <a:pt x="262467" y="127000"/>
                </a:lnTo>
                <a:lnTo>
                  <a:pt x="270934" y="135467"/>
                </a:lnTo>
                <a:lnTo>
                  <a:pt x="287868" y="143933"/>
                </a:lnTo>
                <a:lnTo>
                  <a:pt x="296334" y="152400"/>
                </a:lnTo>
                <a:lnTo>
                  <a:pt x="304800" y="152400"/>
                </a:lnTo>
                <a:lnTo>
                  <a:pt x="304800" y="160867"/>
                </a:lnTo>
                <a:lnTo>
                  <a:pt x="313268" y="160867"/>
                </a:lnTo>
                <a:lnTo>
                  <a:pt x="313268" y="169333"/>
                </a:lnTo>
                <a:lnTo>
                  <a:pt x="313268" y="169333"/>
                </a:lnTo>
                <a:lnTo>
                  <a:pt x="321734" y="169333"/>
                </a:lnTo>
                <a:lnTo>
                  <a:pt x="321734" y="177800"/>
                </a:lnTo>
                <a:lnTo>
                  <a:pt x="321734" y="177800"/>
                </a:lnTo>
                <a:lnTo>
                  <a:pt x="313268" y="177800"/>
                </a:lnTo>
                <a:lnTo>
                  <a:pt x="313268" y="177800"/>
                </a:lnTo>
                <a:lnTo>
                  <a:pt x="304800" y="186267"/>
                </a:lnTo>
                <a:lnTo>
                  <a:pt x="304800" y="186267"/>
                </a:lnTo>
                <a:lnTo>
                  <a:pt x="287868" y="186267"/>
                </a:lnTo>
                <a:lnTo>
                  <a:pt x="279401" y="186267"/>
                </a:lnTo>
                <a:lnTo>
                  <a:pt x="262467" y="194733"/>
                </a:lnTo>
                <a:lnTo>
                  <a:pt x="245534" y="194733"/>
                </a:lnTo>
                <a:lnTo>
                  <a:pt x="228600" y="203200"/>
                </a:lnTo>
                <a:lnTo>
                  <a:pt x="203201" y="203200"/>
                </a:lnTo>
                <a:lnTo>
                  <a:pt x="186267" y="211667"/>
                </a:lnTo>
                <a:lnTo>
                  <a:pt x="160868" y="220133"/>
                </a:lnTo>
                <a:lnTo>
                  <a:pt x="143934" y="228600"/>
                </a:lnTo>
                <a:lnTo>
                  <a:pt x="127001" y="237067"/>
                </a:lnTo>
                <a:lnTo>
                  <a:pt x="110067" y="245533"/>
                </a:lnTo>
                <a:lnTo>
                  <a:pt x="93134" y="262467"/>
                </a:lnTo>
                <a:lnTo>
                  <a:pt x="76200" y="270933"/>
                </a:lnTo>
                <a:lnTo>
                  <a:pt x="59268" y="279400"/>
                </a:lnTo>
                <a:lnTo>
                  <a:pt x="42334" y="296333"/>
                </a:lnTo>
                <a:lnTo>
                  <a:pt x="25400" y="304800"/>
                </a:lnTo>
                <a:lnTo>
                  <a:pt x="25400" y="304800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333067" y="1227667"/>
            <a:ext cx="296334" cy="372534"/>
          </a:xfrm>
          <a:custGeom>
            <a:avLst/>
            <a:gdLst/>
            <a:ahLst/>
            <a:cxnLst/>
            <a:rect l="0" t="0" r="0" b="0"/>
            <a:pathLst>
              <a:path w="296334" h="372534">
                <a:moveTo>
                  <a:pt x="270933" y="8466"/>
                </a:moveTo>
                <a:lnTo>
                  <a:pt x="270933" y="8466"/>
                </a:lnTo>
                <a:lnTo>
                  <a:pt x="270933" y="8466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70933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  <a:lnTo>
                  <a:pt x="253999" y="8466"/>
                </a:lnTo>
                <a:lnTo>
                  <a:pt x="237066" y="25400"/>
                </a:lnTo>
                <a:lnTo>
                  <a:pt x="220133" y="33866"/>
                </a:lnTo>
                <a:lnTo>
                  <a:pt x="203200" y="50800"/>
                </a:lnTo>
                <a:lnTo>
                  <a:pt x="177799" y="67733"/>
                </a:lnTo>
                <a:lnTo>
                  <a:pt x="160866" y="76200"/>
                </a:lnTo>
                <a:lnTo>
                  <a:pt x="143933" y="93133"/>
                </a:lnTo>
                <a:lnTo>
                  <a:pt x="127000" y="110066"/>
                </a:lnTo>
                <a:lnTo>
                  <a:pt x="110066" y="127000"/>
                </a:lnTo>
                <a:lnTo>
                  <a:pt x="101600" y="135466"/>
                </a:lnTo>
                <a:lnTo>
                  <a:pt x="84666" y="152400"/>
                </a:lnTo>
                <a:lnTo>
                  <a:pt x="76200" y="160866"/>
                </a:lnTo>
                <a:lnTo>
                  <a:pt x="67733" y="177800"/>
                </a:lnTo>
                <a:lnTo>
                  <a:pt x="50800" y="186266"/>
                </a:lnTo>
                <a:lnTo>
                  <a:pt x="42333" y="194733"/>
                </a:lnTo>
                <a:lnTo>
                  <a:pt x="33866" y="203200"/>
                </a:lnTo>
                <a:lnTo>
                  <a:pt x="25400" y="211666"/>
                </a:lnTo>
                <a:lnTo>
                  <a:pt x="16933" y="220133"/>
                </a:lnTo>
                <a:lnTo>
                  <a:pt x="8466" y="228600"/>
                </a:lnTo>
                <a:lnTo>
                  <a:pt x="8466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0" y="237066"/>
                </a:lnTo>
                <a:lnTo>
                  <a:pt x="8466" y="245533"/>
                </a:lnTo>
                <a:lnTo>
                  <a:pt x="8466" y="245533"/>
                </a:lnTo>
                <a:lnTo>
                  <a:pt x="8466" y="245533"/>
                </a:lnTo>
                <a:lnTo>
                  <a:pt x="16933" y="254000"/>
                </a:lnTo>
                <a:lnTo>
                  <a:pt x="25400" y="254000"/>
                </a:lnTo>
                <a:lnTo>
                  <a:pt x="42333" y="262466"/>
                </a:lnTo>
                <a:lnTo>
                  <a:pt x="50800" y="262466"/>
                </a:lnTo>
                <a:lnTo>
                  <a:pt x="67733" y="270933"/>
                </a:lnTo>
                <a:lnTo>
                  <a:pt x="84666" y="279400"/>
                </a:lnTo>
                <a:lnTo>
                  <a:pt x="110066" y="287866"/>
                </a:lnTo>
                <a:lnTo>
                  <a:pt x="127000" y="296333"/>
                </a:lnTo>
                <a:lnTo>
                  <a:pt x="143933" y="304800"/>
                </a:lnTo>
                <a:lnTo>
                  <a:pt x="169333" y="313266"/>
                </a:lnTo>
                <a:lnTo>
                  <a:pt x="186267" y="321733"/>
                </a:lnTo>
                <a:lnTo>
                  <a:pt x="203200" y="338666"/>
                </a:lnTo>
                <a:lnTo>
                  <a:pt x="220133" y="347133"/>
                </a:lnTo>
                <a:lnTo>
                  <a:pt x="237066" y="355600"/>
                </a:lnTo>
                <a:lnTo>
                  <a:pt x="253999" y="355600"/>
                </a:lnTo>
                <a:lnTo>
                  <a:pt x="270933" y="364066"/>
                </a:lnTo>
                <a:lnTo>
                  <a:pt x="287866" y="372533"/>
                </a:lnTo>
                <a:lnTo>
                  <a:pt x="287866" y="372533"/>
                </a:lnTo>
                <a:lnTo>
                  <a:pt x="296333" y="372533"/>
                </a:lnTo>
                <a:lnTo>
                  <a:pt x="296333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7645400" y="1159933"/>
            <a:ext cx="42334" cy="406401"/>
          </a:xfrm>
          <a:custGeom>
            <a:avLst/>
            <a:gdLst/>
            <a:ahLst/>
            <a:cxnLst/>
            <a:rect l="0" t="0" r="0" b="0"/>
            <a:pathLst>
              <a:path w="42334" h="406401">
                <a:moveTo>
                  <a:pt x="16934" y="33867"/>
                </a:moveTo>
                <a:lnTo>
                  <a:pt x="16934" y="33867"/>
                </a:lnTo>
                <a:lnTo>
                  <a:pt x="16934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93134"/>
                </a:lnTo>
                <a:lnTo>
                  <a:pt x="16934" y="118534"/>
                </a:lnTo>
                <a:lnTo>
                  <a:pt x="16934" y="143934"/>
                </a:lnTo>
                <a:lnTo>
                  <a:pt x="16934" y="177800"/>
                </a:lnTo>
                <a:lnTo>
                  <a:pt x="16934" y="203200"/>
                </a:lnTo>
                <a:lnTo>
                  <a:pt x="16934" y="228600"/>
                </a:lnTo>
                <a:lnTo>
                  <a:pt x="16934" y="254000"/>
                </a:lnTo>
                <a:lnTo>
                  <a:pt x="16934" y="279400"/>
                </a:lnTo>
                <a:lnTo>
                  <a:pt x="16934" y="304800"/>
                </a:lnTo>
                <a:lnTo>
                  <a:pt x="16934" y="330200"/>
                </a:lnTo>
                <a:lnTo>
                  <a:pt x="16934" y="347134"/>
                </a:lnTo>
                <a:lnTo>
                  <a:pt x="25400" y="364067"/>
                </a:lnTo>
                <a:lnTo>
                  <a:pt x="33867" y="372534"/>
                </a:lnTo>
                <a:lnTo>
                  <a:pt x="33867" y="389467"/>
                </a:lnTo>
                <a:lnTo>
                  <a:pt x="42333" y="397934"/>
                </a:lnTo>
                <a:lnTo>
                  <a:pt x="42333" y="397934"/>
                </a:lnTo>
                <a:lnTo>
                  <a:pt x="42333" y="406400"/>
                </a:lnTo>
                <a:lnTo>
                  <a:pt x="42333" y="406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7628467" y="1735667"/>
            <a:ext cx="169334" cy="245534"/>
          </a:xfrm>
          <a:custGeom>
            <a:avLst/>
            <a:gdLst/>
            <a:ahLst/>
            <a:cxnLst/>
            <a:rect l="0" t="0" r="0" b="0"/>
            <a:pathLst>
              <a:path w="169334" h="245534">
                <a:moveTo>
                  <a:pt x="50800" y="0"/>
                </a:moveTo>
                <a:lnTo>
                  <a:pt x="50800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33867" y="16933"/>
                </a:lnTo>
                <a:lnTo>
                  <a:pt x="33867" y="25400"/>
                </a:lnTo>
                <a:lnTo>
                  <a:pt x="25399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8466" y="67733"/>
                </a:lnTo>
                <a:lnTo>
                  <a:pt x="8466" y="84666"/>
                </a:lnTo>
                <a:lnTo>
                  <a:pt x="8466" y="101600"/>
                </a:lnTo>
                <a:lnTo>
                  <a:pt x="0" y="118533"/>
                </a:lnTo>
                <a:lnTo>
                  <a:pt x="8466" y="143933"/>
                </a:lnTo>
                <a:lnTo>
                  <a:pt x="8466" y="169333"/>
                </a:lnTo>
                <a:lnTo>
                  <a:pt x="16933" y="186266"/>
                </a:lnTo>
                <a:lnTo>
                  <a:pt x="16933" y="203200"/>
                </a:lnTo>
                <a:lnTo>
                  <a:pt x="25399" y="220133"/>
                </a:lnTo>
                <a:lnTo>
                  <a:pt x="42333" y="228600"/>
                </a:lnTo>
                <a:lnTo>
                  <a:pt x="50800" y="237066"/>
                </a:lnTo>
                <a:lnTo>
                  <a:pt x="67733" y="245533"/>
                </a:lnTo>
                <a:lnTo>
                  <a:pt x="84666" y="245533"/>
                </a:lnTo>
                <a:lnTo>
                  <a:pt x="101599" y="245533"/>
                </a:lnTo>
                <a:lnTo>
                  <a:pt x="118533" y="245533"/>
                </a:lnTo>
                <a:lnTo>
                  <a:pt x="127000" y="237066"/>
                </a:lnTo>
                <a:lnTo>
                  <a:pt x="135466" y="228600"/>
                </a:lnTo>
                <a:lnTo>
                  <a:pt x="143933" y="220133"/>
                </a:lnTo>
                <a:lnTo>
                  <a:pt x="160866" y="203200"/>
                </a:lnTo>
                <a:lnTo>
                  <a:pt x="160866" y="194733"/>
                </a:lnTo>
                <a:lnTo>
                  <a:pt x="169333" y="169333"/>
                </a:lnTo>
                <a:lnTo>
                  <a:pt x="169333" y="152400"/>
                </a:lnTo>
                <a:lnTo>
                  <a:pt x="169333" y="127000"/>
                </a:lnTo>
                <a:lnTo>
                  <a:pt x="160866" y="110066"/>
                </a:lnTo>
                <a:lnTo>
                  <a:pt x="160866" y="84666"/>
                </a:lnTo>
                <a:lnTo>
                  <a:pt x="143933" y="76200"/>
                </a:lnTo>
                <a:lnTo>
                  <a:pt x="135466" y="59266"/>
                </a:lnTo>
                <a:lnTo>
                  <a:pt x="118533" y="50800"/>
                </a:lnTo>
                <a:lnTo>
                  <a:pt x="110067" y="42333"/>
                </a:lnTo>
                <a:lnTo>
                  <a:pt x="101599" y="42333"/>
                </a:lnTo>
                <a:lnTo>
                  <a:pt x="84666" y="42333"/>
                </a:lnTo>
                <a:lnTo>
                  <a:pt x="84666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42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8873066" y="1193800"/>
            <a:ext cx="16935" cy="313268"/>
          </a:xfrm>
          <a:custGeom>
            <a:avLst/>
            <a:gdLst/>
            <a:ahLst/>
            <a:cxnLst/>
            <a:rect l="0" t="0" r="0" b="0"/>
            <a:pathLst>
              <a:path w="16935" h="313268">
                <a:moveTo>
                  <a:pt x="8468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7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33867"/>
                </a:lnTo>
                <a:lnTo>
                  <a:pt x="8468" y="42333"/>
                </a:lnTo>
                <a:lnTo>
                  <a:pt x="8468" y="59267"/>
                </a:lnTo>
                <a:lnTo>
                  <a:pt x="8468" y="76200"/>
                </a:lnTo>
                <a:lnTo>
                  <a:pt x="8468" y="101600"/>
                </a:lnTo>
                <a:lnTo>
                  <a:pt x="8468" y="127000"/>
                </a:lnTo>
                <a:lnTo>
                  <a:pt x="8468" y="143933"/>
                </a:lnTo>
                <a:lnTo>
                  <a:pt x="0" y="169333"/>
                </a:lnTo>
                <a:lnTo>
                  <a:pt x="0" y="203200"/>
                </a:lnTo>
                <a:lnTo>
                  <a:pt x="8468" y="220133"/>
                </a:lnTo>
                <a:lnTo>
                  <a:pt x="8468" y="237067"/>
                </a:lnTo>
                <a:lnTo>
                  <a:pt x="8468" y="262467"/>
                </a:lnTo>
                <a:lnTo>
                  <a:pt x="8468" y="270933"/>
                </a:lnTo>
                <a:lnTo>
                  <a:pt x="8468" y="279400"/>
                </a:lnTo>
                <a:lnTo>
                  <a:pt x="8468" y="296333"/>
                </a:lnTo>
                <a:lnTo>
                  <a:pt x="8468" y="304800"/>
                </a:lnTo>
                <a:lnTo>
                  <a:pt x="8468" y="313267"/>
                </a:lnTo>
                <a:lnTo>
                  <a:pt x="8468" y="313267"/>
                </a:lnTo>
                <a:lnTo>
                  <a:pt x="16934" y="313267"/>
                </a:lnTo>
                <a:lnTo>
                  <a:pt x="16934" y="313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8915400" y="1744133"/>
            <a:ext cx="8468" cy="237068"/>
          </a:xfrm>
          <a:custGeom>
            <a:avLst/>
            <a:gdLst/>
            <a:ahLst/>
            <a:cxnLst/>
            <a:rect l="0" t="0" r="0" b="0"/>
            <a:pathLst>
              <a:path w="8468" h="2370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67734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4"/>
                </a:lnTo>
                <a:lnTo>
                  <a:pt x="0" y="211667"/>
                </a:lnTo>
                <a:lnTo>
                  <a:pt x="0" y="220134"/>
                </a:lnTo>
                <a:lnTo>
                  <a:pt x="0" y="228600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37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0143067" y="1210733"/>
            <a:ext cx="25400" cy="304801"/>
          </a:xfrm>
          <a:custGeom>
            <a:avLst/>
            <a:gdLst/>
            <a:ahLst/>
            <a:cxnLst/>
            <a:rect l="0" t="0" r="0" b="0"/>
            <a:pathLst>
              <a:path w="25400" h="304801">
                <a:moveTo>
                  <a:pt x="25399" y="0"/>
                </a:move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0"/>
                </a:lnTo>
                <a:lnTo>
                  <a:pt x="25399" y="8467"/>
                </a:lnTo>
                <a:lnTo>
                  <a:pt x="25399" y="16934"/>
                </a:lnTo>
                <a:lnTo>
                  <a:pt x="25399" y="25400"/>
                </a:lnTo>
                <a:lnTo>
                  <a:pt x="25399" y="50800"/>
                </a:lnTo>
                <a:lnTo>
                  <a:pt x="16933" y="67734"/>
                </a:lnTo>
                <a:lnTo>
                  <a:pt x="16933" y="93134"/>
                </a:lnTo>
                <a:lnTo>
                  <a:pt x="16933" y="118534"/>
                </a:lnTo>
                <a:lnTo>
                  <a:pt x="8467" y="152400"/>
                </a:lnTo>
                <a:lnTo>
                  <a:pt x="8467" y="186267"/>
                </a:lnTo>
                <a:lnTo>
                  <a:pt x="0" y="211667"/>
                </a:lnTo>
                <a:lnTo>
                  <a:pt x="0" y="228600"/>
                </a:lnTo>
                <a:lnTo>
                  <a:pt x="0" y="254000"/>
                </a:lnTo>
                <a:lnTo>
                  <a:pt x="0" y="270934"/>
                </a:lnTo>
                <a:lnTo>
                  <a:pt x="0" y="287867"/>
                </a:lnTo>
                <a:lnTo>
                  <a:pt x="0" y="296334"/>
                </a:lnTo>
                <a:lnTo>
                  <a:pt x="0" y="296334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0049933" y="1642533"/>
            <a:ext cx="245535" cy="304801"/>
          </a:xfrm>
          <a:custGeom>
            <a:avLst/>
            <a:gdLst/>
            <a:ahLst/>
            <a:cxnLst/>
            <a:rect l="0" t="0" r="0" b="0"/>
            <a:pathLst>
              <a:path w="245535" h="304801">
                <a:moveTo>
                  <a:pt x="33867" y="8467"/>
                </a:move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801" y="8467"/>
                </a:lnTo>
                <a:lnTo>
                  <a:pt x="59267" y="8467"/>
                </a:lnTo>
                <a:lnTo>
                  <a:pt x="76200" y="0"/>
                </a:lnTo>
                <a:lnTo>
                  <a:pt x="84667" y="8467"/>
                </a:lnTo>
                <a:lnTo>
                  <a:pt x="101601" y="8467"/>
                </a:lnTo>
                <a:lnTo>
                  <a:pt x="118533" y="8467"/>
                </a:lnTo>
                <a:lnTo>
                  <a:pt x="135467" y="16934"/>
                </a:lnTo>
                <a:lnTo>
                  <a:pt x="143933" y="25400"/>
                </a:lnTo>
                <a:lnTo>
                  <a:pt x="152400" y="33867"/>
                </a:lnTo>
                <a:lnTo>
                  <a:pt x="160867" y="42334"/>
                </a:lnTo>
                <a:lnTo>
                  <a:pt x="169334" y="59267"/>
                </a:lnTo>
                <a:lnTo>
                  <a:pt x="169334" y="67734"/>
                </a:lnTo>
                <a:lnTo>
                  <a:pt x="169334" y="84667"/>
                </a:lnTo>
                <a:lnTo>
                  <a:pt x="160867" y="93134"/>
                </a:lnTo>
                <a:lnTo>
                  <a:pt x="152400" y="110067"/>
                </a:lnTo>
                <a:lnTo>
                  <a:pt x="143933" y="127000"/>
                </a:lnTo>
                <a:lnTo>
                  <a:pt x="127001" y="143934"/>
                </a:lnTo>
                <a:lnTo>
                  <a:pt x="110067" y="160867"/>
                </a:lnTo>
                <a:lnTo>
                  <a:pt x="93134" y="177800"/>
                </a:lnTo>
                <a:lnTo>
                  <a:pt x="76200" y="186267"/>
                </a:lnTo>
                <a:lnTo>
                  <a:pt x="59267" y="203200"/>
                </a:lnTo>
                <a:lnTo>
                  <a:pt x="42333" y="211667"/>
                </a:lnTo>
                <a:lnTo>
                  <a:pt x="33867" y="228600"/>
                </a:lnTo>
                <a:lnTo>
                  <a:pt x="16934" y="237067"/>
                </a:lnTo>
                <a:lnTo>
                  <a:pt x="8467" y="245534"/>
                </a:lnTo>
                <a:lnTo>
                  <a:pt x="0" y="262467"/>
                </a:lnTo>
                <a:lnTo>
                  <a:pt x="0" y="262467"/>
                </a:lnTo>
                <a:lnTo>
                  <a:pt x="0" y="270934"/>
                </a:lnTo>
                <a:lnTo>
                  <a:pt x="0" y="279400"/>
                </a:lnTo>
                <a:lnTo>
                  <a:pt x="0" y="279400"/>
                </a:lnTo>
                <a:lnTo>
                  <a:pt x="8467" y="279400"/>
                </a:lnTo>
                <a:lnTo>
                  <a:pt x="25401" y="287867"/>
                </a:lnTo>
                <a:lnTo>
                  <a:pt x="42333" y="287867"/>
                </a:lnTo>
                <a:lnTo>
                  <a:pt x="67733" y="287867"/>
                </a:lnTo>
                <a:lnTo>
                  <a:pt x="84667" y="287867"/>
                </a:lnTo>
                <a:lnTo>
                  <a:pt x="110067" y="287867"/>
                </a:lnTo>
                <a:lnTo>
                  <a:pt x="135467" y="287867"/>
                </a:lnTo>
                <a:lnTo>
                  <a:pt x="152400" y="287867"/>
                </a:lnTo>
                <a:lnTo>
                  <a:pt x="169334" y="296334"/>
                </a:lnTo>
                <a:lnTo>
                  <a:pt x="194733" y="296334"/>
                </a:lnTo>
                <a:lnTo>
                  <a:pt x="203201" y="296334"/>
                </a:lnTo>
                <a:lnTo>
                  <a:pt x="220133" y="304800"/>
                </a:lnTo>
                <a:lnTo>
                  <a:pt x="228600" y="304800"/>
                </a:lnTo>
                <a:lnTo>
                  <a:pt x="237067" y="304800"/>
                </a:lnTo>
                <a:lnTo>
                  <a:pt x="237067" y="304800"/>
                </a:lnTo>
                <a:lnTo>
                  <a:pt x="237067" y="304800"/>
                </a:lnTo>
                <a:lnTo>
                  <a:pt x="245534" y="304800"/>
                </a:lnTo>
                <a:lnTo>
                  <a:pt x="245534" y="304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2861733" y="2277533"/>
            <a:ext cx="787401" cy="414868"/>
          </a:xfrm>
          <a:custGeom>
            <a:avLst/>
            <a:gdLst/>
            <a:ahLst/>
            <a:cxnLst/>
            <a:rect l="0" t="0" r="0" b="0"/>
            <a:pathLst>
              <a:path w="787401" h="414868">
                <a:moveTo>
                  <a:pt x="8467" y="414867"/>
                </a:moveTo>
                <a:lnTo>
                  <a:pt x="8467" y="414867"/>
                </a:lnTo>
                <a:lnTo>
                  <a:pt x="8467" y="414867"/>
                </a:lnTo>
                <a:lnTo>
                  <a:pt x="8467" y="406400"/>
                </a:lnTo>
                <a:lnTo>
                  <a:pt x="0" y="406400"/>
                </a:lnTo>
                <a:lnTo>
                  <a:pt x="0" y="397934"/>
                </a:lnTo>
                <a:lnTo>
                  <a:pt x="0" y="397934"/>
                </a:lnTo>
                <a:lnTo>
                  <a:pt x="8467" y="389467"/>
                </a:lnTo>
                <a:lnTo>
                  <a:pt x="8467" y="381000"/>
                </a:lnTo>
                <a:lnTo>
                  <a:pt x="16934" y="381000"/>
                </a:lnTo>
                <a:lnTo>
                  <a:pt x="25400" y="381000"/>
                </a:lnTo>
                <a:lnTo>
                  <a:pt x="33867" y="372534"/>
                </a:lnTo>
                <a:lnTo>
                  <a:pt x="42334" y="364067"/>
                </a:lnTo>
                <a:lnTo>
                  <a:pt x="59267" y="364067"/>
                </a:lnTo>
                <a:lnTo>
                  <a:pt x="76200" y="355600"/>
                </a:lnTo>
                <a:lnTo>
                  <a:pt x="101600" y="347134"/>
                </a:lnTo>
                <a:lnTo>
                  <a:pt x="127000" y="330200"/>
                </a:lnTo>
                <a:lnTo>
                  <a:pt x="160867" y="321734"/>
                </a:lnTo>
                <a:lnTo>
                  <a:pt x="194734" y="296334"/>
                </a:lnTo>
                <a:lnTo>
                  <a:pt x="220134" y="279400"/>
                </a:lnTo>
                <a:lnTo>
                  <a:pt x="262467" y="254000"/>
                </a:lnTo>
                <a:lnTo>
                  <a:pt x="296334" y="237067"/>
                </a:lnTo>
                <a:lnTo>
                  <a:pt x="330200" y="211667"/>
                </a:lnTo>
                <a:lnTo>
                  <a:pt x="364067" y="186267"/>
                </a:lnTo>
                <a:lnTo>
                  <a:pt x="406400" y="160867"/>
                </a:lnTo>
                <a:lnTo>
                  <a:pt x="448734" y="143934"/>
                </a:lnTo>
                <a:lnTo>
                  <a:pt x="491067" y="118534"/>
                </a:lnTo>
                <a:lnTo>
                  <a:pt x="533400" y="93134"/>
                </a:lnTo>
                <a:lnTo>
                  <a:pt x="584200" y="67734"/>
                </a:lnTo>
                <a:lnTo>
                  <a:pt x="626534" y="50800"/>
                </a:lnTo>
                <a:lnTo>
                  <a:pt x="668867" y="33867"/>
                </a:lnTo>
                <a:lnTo>
                  <a:pt x="702734" y="25400"/>
                </a:lnTo>
                <a:lnTo>
                  <a:pt x="736600" y="8467"/>
                </a:lnTo>
                <a:lnTo>
                  <a:pt x="762000" y="0"/>
                </a:lnTo>
                <a:lnTo>
                  <a:pt x="762000" y="0"/>
                </a:lnTo>
                <a:lnTo>
                  <a:pt x="787400" y="0"/>
                </a:lnTo>
                <a:lnTo>
                  <a:pt x="787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2895600" y="2336800"/>
            <a:ext cx="287868" cy="457201"/>
          </a:xfrm>
          <a:custGeom>
            <a:avLst/>
            <a:gdLst/>
            <a:ahLst/>
            <a:cxnLst/>
            <a:rect l="0" t="0" r="0" b="0"/>
            <a:pathLst>
              <a:path w="287868" h="457201">
                <a:moveTo>
                  <a:pt x="127000" y="0"/>
                </a:moveTo>
                <a:lnTo>
                  <a:pt x="127000" y="0"/>
                </a:lnTo>
                <a:lnTo>
                  <a:pt x="118533" y="8467"/>
                </a:lnTo>
                <a:lnTo>
                  <a:pt x="118533" y="8467"/>
                </a:lnTo>
                <a:lnTo>
                  <a:pt x="110067" y="16933"/>
                </a:lnTo>
                <a:lnTo>
                  <a:pt x="110067" y="25400"/>
                </a:lnTo>
                <a:lnTo>
                  <a:pt x="101600" y="42333"/>
                </a:lnTo>
                <a:lnTo>
                  <a:pt x="101600" y="59267"/>
                </a:lnTo>
                <a:lnTo>
                  <a:pt x="93133" y="76200"/>
                </a:lnTo>
                <a:lnTo>
                  <a:pt x="84667" y="101600"/>
                </a:lnTo>
                <a:lnTo>
                  <a:pt x="84667" y="127000"/>
                </a:lnTo>
                <a:lnTo>
                  <a:pt x="76200" y="160867"/>
                </a:lnTo>
                <a:lnTo>
                  <a:pt x="67733" y="186267"/>
                </a:lnTo>
                <a:lnTo>
                  <a:pt x="59267" y="220133"/>
                </a:lnTo>
                <a:lnTo>
                  <a:pt x="42333" y="245533"/>
                </a:lnTo>
                <a:lnTo>
                  <a:pt x="33867" y="279400"/>
                </a:lnTo>
                <a:lnTo>
                  <a:pt x="25400" y="304800"/>
                </a:lnTo>
                <a:lnTo>
                  <a:pt x="16933" y="330200"/>
                </a:lnTo>
                <a:lnTo>
                  <a:pt x="8467" y="355600"/>
                </a:lnTo>
                <a:lnTo>
                  <a:pt x="8467" y="372533"/>
                </a:lnTo>
                <a:lnTo>
                  <a:pt x="0" y="397933"/>
                </a:lnTo>
                <a:lnTo>
                  <a:pt x="0" y="414867"/>
                </a:lnTo>
                <a:lnTo>
                  <a:pt x="0" y="423333"/>
                </a:lnTo>
                <a:lnTo>
                  <a:pt x="0" y="440267"/>
                </a:lnTo>
                <a:lnTo>
                  <a:pt x="0" y="440267"/>
                </a:lnTo>
                <a:lnTo>
                  <a:pt x="8467" y="448733"/>
                </a:lnTo>
                <a:lnTo>
                  <a:pt x="8467" y="457200"/>
                </a:lnTo>
                <a:lnTo>
                  <a:pt x="16933" y="457200"/>
                </a:lnTo>
                <a:lnTo>
                  <a:pt x="25400" y="457200"/>
                </a:lnTo>
                <a:lnTo>
                  <a:pt x="33867" y="457200"/>
                </a:lnTo>
                <a:lnTo>
                  <a:pt x="50800" y="457200"/>
                </a:lnTo>
                <a:lnTo>
                  <a:pt x="67733" y="457200"/>
                </a:lnTo>
                <a:lnTo>
                  <a:pt x="84667" y="448733"/>
                </a:lnTo>
                <a:lnTo>
                  <a:pt x="110067" y="448733"/>
                </a:lnTo>
                <a:lnTo>
                  <a:pt x="127000" y="440267"/>
                </a:lnTo>
                <a:lnTo>
                  <a:pt x="143933" y="431800"/>
                </a:lnTo>
                <a:lnTo>
                  <a:pt x="160867" y="423333"/>
                </a:lnTo>
                <a:lnTo>
                  <a:pt x="169333" y="423333"/>
                </a:lnTo>
                <a:lnTo>
                  <a:pt x="186267" y="414867"/>
                </a:lnTo>
                <a:lnTo>
                  <a:pt x="194733" y="406400"/>
                </a:lnTo>
                <a:lnTo>
                  <a:pt x="211667" y="397933"/>
                </a:lnTo>
                <a:lnTo>
                  <a:pt x="220133" y="397933"/>
                </a:lnTo>
                <a:lnTo>
                  <a:pt x="228600" y="389467"/>
                </a:lnTo>
                <a:lnTo>
                  <a:pt x="237067" y="389467"/>
                </a:lnTo>
                <a:lnTo>
                  <a:pt x="254000" y="389467"/>
                </a:lnTo>
                <a:lnTo>
                  <a:pt x="270933" y="389467"/>
                </a:lnTo>
                <a:lnTo>
                  <a:pt x="270933" y="389467"/>
                </a:lnTo>
                <a:lnTo>
                  <a:pt x="287867" y="389467"/>
                </a:lnTo>
                <a:lnTo>
                  <a:pt x="287867" y="389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7645400" y="330200"/>
            <a:ext cx="8467" cy="169334"/>
          </a:xfrm>
          <a:custGeom>
            <a:avLst/>
            <a:gdLst/>
            <a:ahLst/>
            <a:cxnLst/>
            <a:rect l="0" t="0" r="0" b="0"/>
            <a:pathLst>
              <a:path w="8467" h="1693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7"/>
                </a:lnTo>
                <a:lnTo>
                  <a:pt x="0" y="160867"/>
                </a:lnTo>
                <a:lnTo>
                  <a:pt x="0" y="160867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7636933" y="626533"/>
            <a:ext cx="8468" cy="84668"/>
          </a:xfrm>
          <a:custGeom>
            <a:avLst/>
            <a:gdLst/>
            <a:ahLst/>
            <a:cxnLst/>
            <a:rect l="0" t="0" r="0" b="0"/>
            <a:pathLst>
              <a:path w="8468" h="84668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76200"/>
                </a:lnTo>
                <a:lnTo>
                  <a:pt x="8467" y="76200"/>
                </a:lnTo>
                <a:lnTo>
                  <a:pt x="8467" y="84667"/>
                </a:lnTo>
                <a:lnTo>
                  <a:pt x="8467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653866" y="829733"/>
            <a:ext cx="8469" cy="76201"/>
          </a:xfrm>
          <a:custGeom>
            <a:avLst/>
            <a:gdLst/>
            <a:ahLst/>
            <a:cxnLst/>
            <a:rect l="0" t="0" r="0" b="0"/>
            <a:pathLst>
              <a:path w="8469" h="762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67734"/>
                </a:lnTo>
                <a:lnTo>
                  <a:pt x="8468" y="76200"/>
                </a:lnTo>
                <a:lnTo>
                  <a:pt x="8468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7653866" y="973667"/>
            <a:ext cx="8469" cy="110067"/>
          </a:xfrm>
          <a:custGeom>
            <a:avLst/>
            <a:gdLst/>
            <a:ahLst/>
            <a:cxnLst/>
            <a:rect l="0" t="0" r="0" b="0"/>
            <a:pathLst>
              <a:path w="8469" h="110067">
                <a:moveTo>
                  <a:pt x="8468" y="0"/>
                </a:moveTo>
                <a:lnTo>
                  <a:pt x="8468" y="8466"/>
                </a:lnTo>
                <a:lnTo>
                  <a:pt x="8468" y="8466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33866"/>
                </a:lnTo>
                <a:lnTo>
                  <a:pt x="8468" y="42333"/>
                </a:lnTo>
                <a:lnTo>
                  <a:pt x="8468" y="59266"/>
                </a:lnTo>
                <a:lnTo>
                  <a:pt x="8468" y="76200"/>
                </a:lnTo>
                <a:lnTo>
                  <a:pt x="0" y="84666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6"/>
                </a:lnTo>
                <a:lnTo>
                  <a:pt x="0" y="110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7645400" y="1151467"/>
            <a:ext cx="1" cy="84667"/>
          </a:xfrm>
          <a:custGeom>
            <a:avLst/>
            <a:gdLst/>
            <a:ahLst/>
            <a:cxnLst/>
            <a:rect l="0" t="0" r="0" b="0"/>
            <a:pathLst>
              <a:path w="1" h="846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67733"/>
                </a:lnTo>
                <a:lnTo>
                  <a:pt x="0" y="84666"/>
                </a:lnTo>
                <a:lnTo>
                  <a:pt x="0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628467" y="1320800"/>
            <a:ext cx="8467" cy="84668"/>
          </a:xfrm>
          <a:custGeom>
            <a:avLst/>
            <a:gdLst/>
            <a:ahLst/>
            <a:cxnLst/>
            <a:rect l="0" t="0" r="0" b="0"/>
            <a:pathLst>
              <a:path w="8467" h="84668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76200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7628467" y="1524000"/>
            <a:ext cx="8467" cy="101601"/>
          </a:xfrm>
          <a:custGeom>
            <a:avLst/>
            <a:gdLst/>
            <a:ahLst/>
            <a:cxnLst/>
            <a:rect l="0" t="0" r="0" b="0"/>
            <a:pathLst>
              <a:path w="8467" h="101601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6" y="59267"/>
                </a:lnTo>
                <a:lnTo>
                  <a:pt x="8466" y="84667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7662334" y="1752600"/>
            <a:ext cx="8467" cy="101601"/>
          </a:xfrm>
          <a:custGeom>
            <a:avLst/>
            <a:gdLst/>
            <a:ahLst/>
            <a:cxnLst/>
            <a:rect l="0" t="0" r="0" b="0"/>
            <a:pathLst>
              <a:path w="8467" h="101601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50800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101600"/>
                </a:lnTo>
                <a:lnTo>
                  <a:pt x="8466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7670800" y="2023533"/>
            <a:ext cx="16934" cy="93135"/>
          </a:xfrm>
          <a:custGeom>
            <a:avLst/>
            <a:gdLst/>
            <a:ahLst/>
            <a:cxnLst/>
            <a:rect l="0" t="0" r="0" b="0"/>
            <a:pathLst>
              <a:path w="16934" h="931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7" y="42334"/>
                </a:lnTo>
                <a:lnTo>
                  <a:pt x="8467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84667"/>
                </a:lnTo>
                <a:lnTo>
                  <a:pt x="16933" y="93134"/>
                </a:lnTo>
                <a:lnTo>
                  <a:pt x="16933" y="93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7687733" y="2167467"/>
            <a:ext cx="16935" cy="93134"/>
          </a:xfrm>
          <a:custGeom>
            <a:avLst/>
            <a:gdLst/>
            <a:ahLst/>
            <a:cxnLst/>
            <a:rect l="0" t="0" r="0" b="0"/>
            <a:pathLst>
              <a:path w="16935" h="93134">
                <a:moveTo>
                  <a:pt x="16934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84666"/>
                </a:lnTo>
                <a:lnTo>
                  <a:pt x="16934" y="93133"/>
                </a:lnTo>
                <a:lnTo>
                  <a:pt x="16934" y="93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7467600" y="2438400"/>
            <a:ext cx="160868" cy="152401"/>
          </a:xfrm>
          <a:custGeom>
            <a:avLst/>
            <a:gdLst/>
            <a:ahLst/>
            <a:cxnLst/>
            <a:rect l="0" t="0" r="0" b="0"/>
            <a:pathLst>
              <a:path w="160868" h="1524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67733"/>
                </a:lnTo>
                <a:lnTo>
                  <a:pt x="0" y="67733"/>
                </a:lnTo>
                <a:lnTo>
                  <a:pt x="8467" y="76200"/>
                </a:lnTo>
                <a:lnTo>
                  <a:pt x="16933" y="76200"/>
                </a:lnTo>
                <a:lnTo>
                  <a:pt x="25400" y="84667"/>
                </a:lnTo>
                <a:lnTo>
                  <a:pt x="25400" y="84667"/>
                </a:lnTo>
                <a:lnTo>
                  <a:pt x="33866" y="84667"/>
                </a:lnTo>
                <a:lnTo>
                  <a:pt x="50800" y="84667"/>
                </a:lnTo>
                <a:lnTo>
                  <a:pt x="59267" y="76200"/>
                </a:lnTo>
                <a:lnTo>
                  <a:pt x="67733" y="67733"/>
                </a:lnTo>
                <a:lnTo>
                  <a:pt x="76200" y="67733"/>
                </a:lnTo>
                <a:lnTo>
                  <a:pt x="84667" y="50800"/>
                </a:lnTo>
                <a:lnTo>
                  <a:pt x="93133" y="42333"/>
                </a:lnTo>
                <a:lnTo>
                  <a:pt x="101600" y="33867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0066" y="16933"/>
                </a:lnTo>
                <a:lnTo>
                  <a:pt x="110066" y="8467"/>
                </a:lnTo>
                <a:lnTo>
                  <a:pt x="110066" y="8467"/>
                </a:lnTo>
                <a:lnTo>
                  <a:pt x="101600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0"/>
                </a:lnTo>
                <a:lnTo>
                  <a:pt x="50800" y="8467"/>
                </a:lnTo>
                <a:lnTo>
                  <a:pt x="50800" y="16933"/>
                </a:lnTo>
                <a:lnTo>
                  <a:pt x="42334" y="25400"/>
                </a:lnTo>
                <a:lnTo>
                  <a:pt x="42334" y="33867"/>
                </a:lnTo>
                <a:lnTo>
                  <a:pt x="33866" y="50800"/>
                </a:lnTo>
                <a:lnTo>
                  <a:pt x="33866" y="67733"/>
                </a:lnTo>
                <a:lnTo>
                  <a:pt x="33866" y="84667"/>
                </a:lnTo>
                <a:lnTo>
                  <a:pt x="42334" y="101600"/>
                </a:lnTo>
                <a:lnTo>
                  <a:pt x="50800" y="110067"/>
                </a:lnTo>
                <a:lnTo>
                  <a:pt x="50800" y="127000"/>
                </a:lnTo>
                <a:lnTo>
                  <a:pt x="59267" y="135467"/>
                </a:lnTo>
                <a:lnTo>
                  <a:pt x="67733" y="143933"/>
                </a:lnTo>
                <a:lnTo>
                  <a:pt x="76200" y="143933"/>
                </a:lnTo>
                <a:lnTo>
                  <a:pt x="84667" y="152400"/>
                </a:lnTo>
                <a:lnTo>
                  <a:pt x="93133" y="152400"/>
                </a:lnTo>
                <a:lnTo>
                  <a:pt x="110066" y="152400"/>
                </a:lnTo>
                <a:lnTo>
                  <a:pt x="127000" y="143933"/>
                </a:lnTo>
                <a:lnTo>
                  <a:pt x="135467" y="143933"/>
                </a:lnTo>
                <a:lnTo>
                  <a:pt x="152400" y="135467"/>
                </a:lnTo>
                <a:lnTo>
                  <a:pt x="152400" y="135467"/>
                </a:lnTo>
                <a:lnTo>
                  <a:pt x="160867" y="127000"/>
                </a:lnTo>
                <a:lnTo>
                  <a:pt x="160867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7670800" y="2404533"/>
            <a:ext cx="67735" cy="177801"/>
          </a:xfrm>
          <a:custGeom>
            <a:avLst/>
            <a:gdLst/>
            <a:ahLst/>
            <a:cxnLst/>
            <a:rect l="0" t="0" r="0" b="0"/>
            <a:pathLst>
              <a:path w="67735" h="177801">
                <a:moveTo>
                  <a:pt x="67734" y="0"/>
                </a:move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8467"/>
                </a:lnTo>
                <a:lnTo>
                  <a:pt x="67734" y="8467"/>
                </a:lnTo>
                <a:lnTo>
                  <a:pt x="59266" y="8467"/>
                </a:lnTo>
                <a:lnTo>
                  <a:pt x="59266" y="25400"/>
                </a:lnTo>
                <a:lnTo>
                  <a:pt x="50800" y="33867"/>
                </a:lnTo>
                <a:lnTo>
                  <a:pt x="42333" y="50800"/>
                </a:lnTo>
                <a:lnTo>
                  <a:pt x="33867" y="76200"/>
                </a:lnTo>
                <a:lnTo>
                  <a:pt x="25400" y="93134"/>
                </a:lnTo>
                <a:lnTo>
                  <a:pt x="25400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7679267" y="2446867"/>
            <a:ext cx="110067" cy="84667"/>
          </a:xfrm>
          <a:custGeom>
            <a:avLst/>
            <a:gdLst/>
            <a:ahLst/>
            <a:cxnLst/>
            <a:rect l="0" t="0" r="0" b="0"/>
            <a:pathLst>
              <a:path w="110067" h="846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16933" y="59266"/>
                </a:lnTo>
                <a:lnTo>
                  <a:pt x="25400" y="67733"/>
                </a:lnTo>
                <a:lnTo>
                  <a:pt x="42333" y="76200"/>
                </a:lnTo>
                <a:lnTo>
                  <a:pt x="59267" y="84666"/>
                </a:lnTo>
                <a:lnTo>
                  <a:pt x="67733" y="84666"/>
                </a:lnTo>
                <a:lnTo>
                  <a:pt x="84666" y="84666"/>
                </a:lnTo>
                <a:lnTo>
                  <a:pt x="101600" y="84666"/>
                </a:lnTo>
                <a:lnTo>
                  <a:pt x="101600" y="84666"/>
                </a:lnTo>
                <a:lnTo>
                  <a:pt x="110066" y="84666"/>
                </a:lnTo>
                <a:lnTo>
                  <a:pt x="110066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7814734" y="2404533"/>
            <a:ext cx="101600" cy="143935"/>
          </a:xfrm>
          <a:custGeom>
            <a:avLst/>
            <a:gdLst/>
            <a:ahLst/>
            <a:cxnLst/>
            <a:rect l="0" t="0" r="0" b="0"/>
            <a:pathLst>
              <a:path w="101600" h="143935">
                <a:moveTo>
                  <a:pt x="50799" y="8467"/>
                </a:moveTo>
                <a:lnTo>
                  <a:pt x="50799" y="8467"/>
                </a:lnTo>
                <a:lnTo>
                  <a:pt x="50799" y="8467"/>
                </a:lnTo>
                <a:lnTo>
                  <a:pt x="50799" y="0"/>
                </a:lnTo>
                <a:lnTo>
                  <a:pt x="42333" y="0"/>
                </a:lnTo>
                <a:lnTo>
                  <a:pt x="42333" y="0"/>
                </a:lnTo>
                <a:lnTo>
                  <a:pt x="33866" y="8467"/>
                </a:lnTo>
                <a:lnTo>
                  <a:pt x="33866" y="8467"/>
                </a:lnTo>
                <a:lnTo>
                  <a:pt x="25399" y="25400"/>
                </a:lnTo>
                <a:lnTo>
                  <a:pt x="16933" y="33867"/>
                </a:lnTo>
                <a:lnTo>
                  <a:pt x="8466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27000"/>
                </a:lnTo>
                <a:lnTo>
                  <a:pt x="16933" y="135467"/>
                </a:lnTo>
                <a:lnTo>
                  <a:pt x="25399" y="135467"/>
                </a:lnTo>
                <a:lnTo>
                  <a:pt x="33866" y="143934"/>
                </a:lnTo>
                <a:lnTo>
                  <a:pt x="42333" y="143934"/>
                </a:lnTo>
                <a:lnTo>
                  <a:pt x="59266" y="143934"/>
                </a:lnTo>
                <a:lnTo>
                  <a:pt x="67732" y="135467"/>
                </a:lnTo>
                <a:lnTo>
                  <a:pt x="84666" y="135467"/>
                </a:lnTo>
                <a:lnTo>
                  <a:pt x="93133" y="135467"/>
                </a:lnTo>
                <a:lnTo>
                  <a:pt x="93133" y="135467"/>
                </a:lnTo>
                <a:lnTo>
                  <a:pt x="101599" y="135467"/>
                </a:lnTo>
                <a:lnTo>
                  <a:pt x="101599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7586134" y="2683933"/>
            <a:ext cx="110067" cy="152401"/>
          </a:xfrm>
          <a:custGeom>
            <a:avLst/>
            <a:gdLst/>
            <a:ahLst/>
            <a:cxnLst/>
            <a:rect l="0" t="0" r="0" b="0"/>
            <a:pathLst>
              <a:path w="110067" h="152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6" y="59267"/>
                </a:lnTo>
                <a:lnTo>
                  <a:pt x="16933" y="76200"/>
                </a:lnTo>
                <a:lnTo>
                  <a:pt x="25399" y="93134"/>
                </a:lnTo>
                <a:lnTo>
                  <a:pt x="33866" y="110067"/>
                </a:lnTo>
                <a:lnTo>
                  <a:pt x="42333" y="127000"/>
                </a:lnTo>
                <a:lnTo>
                  <a:pt x="59266" y="135467"/>
                </a:lnTo>
                <a:lnTo>
                  <a:pt x="67732" y="143934"/>
                </a:lnTo>
                <a:lnTo>
                  <a:pt x="67732" y="143934"/>
                </a:lnTo>
                <a:lnTo>
                  <a:pt x="76200" y="152400"/>
                </a:lnTo>
                <a:lnTo>
                  <a:pt x="84666" y="152400"/>
                </a:lnTo>
                <a:lnTo>
                  <a:pt x="84666" y="143934"/>
                </a:lnTo>
                <a:lnTo>
                  <a:pt x="93133" y="143934"/>
                </a:lnTo>
                <a:lnTo>
                  <a:pt x="93133" y="135467"/>
                </a:lnTo>
                <a:lnTo>
                  <a:pt x="93133" y="127000"/>
                </a:lnTo>
                <a:lnTo>
                  <a:pt x="93133" y="118534"/>
                </a:lnTo>
                <a:lnTo>
                  <a:pt x="93133" y="101600"/>
                </a:lnTo>
                <a:lnTo>
                  <a:pt x="93133" y="84667"/>
                </a:lnTo>
                <a:lnTo>
                  <a:pt x="93133" y="67734"/>
                </a:lnTo>
                <a:lnTo>
                  <a:pt x="93133" y="50800"/>
                </a:lnTo>
                <a:lnTo>
                  <a:pt x="84666" y="33867"/>
                </a:lnTo>
                <a:lnTo>
                  <a:pt x="84666" y="16934"/>
                </a:lnTo>
                <a:lnTo>
                  <a:pt x="93133" y="8467"/>
                </a:lnTo>
                <a:lnTo>
                  <a:pt x="93133" y="0"/>
                </a:lnTo>
                <a:lnTo>
                  <a:pt x="101599" y="0"/>
                </a:lnTo>
                <a:lnTo>
                  <a:pt x="101599" y="0"/>
                </a:lnTo>
                <a:lnTo>
                  <a:pt x="110066" y="0"/>
                </a:lnTo>
                <a:lnTo>
                  <a:pt x="1100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7721600" y="2683933"/>
            <a:ext cx="127001" cy="143935"/>
          </a:xfrm>
          <a:custGeom>
            <a:avLst/>
            <a:gdLst/>
            <a:ahLst/>
            <a:cxnLst/>
            <a:rect l="0" t="0" r="0" b="0"/>
            <a:pathLst>
              <a:path w="127001" h="143935">
                <a:moveTo>
                  <a:pt x="33867" y="0"/>
                </a:moveTo>
                <a:lnTo>
                  <a:pt x="33867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4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0" y="59267"/>
                </a:lnTo>
                <a:lnTo>
                  <a:pt x="0" y="76200"/>
                </a:lnTo>
                <a:lnTo>
                  <a:pt x="8466" y="93134"/>
                </a:lnTo>
                <a:lnTo>
                  <a:pt x="8466" y="110067"/>
                </a:lnTo>
                <a:lnTo>
                  <a:pt x="16934" y="118534"/>
                </a:lnTo>
                <a:lnTo>
                  <a:pt x="25400" y="127000"/>
                </a:lnTo>
                <a:lnTo>
                  <a:pt x="25400" y="135467"/>
                </a:lnTo>
                <a:lnTo>
                  <a:pt x="33867" y="143934"/>
                </a:lnTo>
                <a:lnTo>
                  <a:pt x="42333" y="143934"/>
                </a:lnTo>
                <a:lnTo>
                  <a:pt x="42333" y="135467"/>
                </a:lnTo>
                <a:lnTo>
                  <a:pt x="50800" y="135467"/>
                </a:lnTo>
                <a:lnTo>
                  <a:pt x="59267" y="127000"/>
                </a:lnTo>
                <a:lnTo>
                  <a:pt x="59267" y="110067"/>
                </a:lnTo>
                <a:lnTo>
                  <a:pt x="67733" y="101600"/>
                </a:lnTo>
                <a:lnTo>
                  <a:pt x="67733" y="93134"/>
                </a:lnTo>
                <a:lnTo>
                  <a:pt x="67733" y="76200"/>
                </a:lnTo>
                <a:lnTo>
                  <a:pt x="59267" y="67734"/>
                </a:lnTo>
                <a:lnTo>
                  <a:pt x="59267" y="50800"/>
                </a:lnTo>
                <a:lnTo>
                  <a:pt x="50800" y="42334"/>
                </a:lnTo>
                <a:lnTo>
                  <a:pt x="50800" y="33867"/>
                </a:lnTo>
                <a:lnTo>
                  <a:pt x="50800" y="25400"/>
                </a:lnTo>
                <a:lnTo>
                  <a:pt x="50800" y="16934"/>
                </a:lnTo>
                <a:lnTo>
                  <a:pt x="50800" y="25400"/>
                </a:lnTo>
                <a:lnTo>
                  <a:pt x="50800" y="25400"/>
                </a:lnTo>
                <a:lnTo>
                  <a:pt x="50800" y="33867"/>
                </a:lnTo>
                <a:lnTo>
                  <a:pt x="59267" y="50800"/>
                </a:lnTo>
                <a:lnTo>
                  <a:pt x="59267" y="59267"/>
                </a:lnTo>
                <a:lnTo>
                  <a:pt x="67733" y="76200"/>
                </a:lnTo>
                <a:lnTo>
                  <a:pt x="67733" y="93134"/>
                </a:lnTo>
                <a:lnTo>
                  <a:pt x="76200" y="101600"/>
                </a:lnTo>
                <a:lnTo>
                  <a:pt x="84666" y="110067"/>
                </a:lnTo>
                <a:lnTo>
                  <a:pt x="84666" y="118534"/>
                </a:lnTo>
                <a:lnTo>
                  <a:pt x="93134" y="118534"/>
                </a:lnTo>
                <a:lnTo>
                  <a:pt x="101600" y="118534"/>
                </a:lnTo>
                <a:lnTo>
                  <a:pt x="110067" y="110067"/>
                </a:lnTo>
                <a:lnTo>
                  <a:pt x="118533" y="110067"/>
                </a:lnTo>
                <a:lnTo>
                  <a:pt x="118533" y="110067"/>
                </a:lnTo>
                <a:lnTo>
                  <a:pt x="127000" y="101600"/>
                </a:lnTo>
                <a:lnTo>
                  <a:pt x="127000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7823200" y="2658533"/>
            <a:ext cx="33868" cy="135468"/>
          </a:xfrm>
          <a:custGeom>
            <a:avLst/>
            <a:gdLst/>
            <a:ahLst/>
            <a:cxnLst/>
            <a:rect l="0" t="0" r="0" b="0"/>
            <a:pathLst>
              <a:path w="33868" h="135468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8467" y="93134"/>
                </a:lnTo>
                <a:lnTo>
                  <a:pt x="16933" y="110067"/>
                </a:lnTo>
                <a:lnTo>
                  <a:pt x="25400" y="118534"/>
                </a:lnTo>
                <a:lnTo>
                  <a:pt x="25400" y="118534"/>
                </a:lnTo>
                <a:lnTo>
                  <a:pt x="33867" y="135467"/>
                </a:lnTo>
                <a:lnTo>
                  <a:pt x="33867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7882466" y="2641600"/>
            <a:ext cx="220135" cy="186268"/>
          </a:xfrm>
          <a:custGeom>
            <a:avLst/>
            <a:gdLst/>
            <a:ahLst/>
            <a:cxnLst/>
            <a:rect l="0" t="0" r="0" b="0"/>
            <a:pathLst>
              <a:path w="220135" h="186268">
                <a:moveTo>
                  <a:pt x="0" y="84667"/>
                </a:moveTo>
                <a:lnTo>
                  <a:pt x="0" y="84667"/>
                </a:lnTo>
                <a:lnTo>
                  <a:pt x="0" y="93133"/>
                </a:lnTo>
                <a:lnTo>
                  <a:pt x="0" y="93133"/>
                </a:lnTo>
                <a:lnTo>
                  <a:pt x="0" y="101600"/>
                </a:lnTo>
                <a:lnTo>
                  <a:pt x="0" y="118533"/>
                </a:lnTo>
                <a:lnTo>
                  <a:pt x="8468" y="127000"/>
                </a:lnTo>
                <a:lnTo>
                  <a:pt x="16934" y="143933"/>
                </a:lnTo>
                <a:lnTo>
                  <a:pt x="25401" y="152400"/>
                </a:lnTo>
                <a:lnTo>
                  <a:pt x="25401" y="169333"/>
                </a:lnTo>
                <a:lnTo>
                  <a:pt x="33867" y="177800"/>
                </a:lnTo>
                <a:lnTo>
                  <a:pt x="42334" y="177800"/>
                </a:lnTo>
                <a:lnTo>
                  <a:pt x="50801" y="186267"/>
                </a:lnTo>
                <a:lnTo>
                  <a:pt x="67734" y="177800"/>
                </a:lnTo>
                <a:lnTo>
                  <a:pt x="76200" y="177800"/>
                </a:lnTo>
                <a:lnTo>
                  <a:pt x="84668" y="177800"/>
                </a:lnTo>
                <a:lnTo>
                  <a:pt x="84668" y="169333"/>
                </a:lnTo>
                <a:lnTo>
                  <a:pt x="93134" y="160867"/>
                </a:lnTo>
                <a:lnTo>
                  <a:pt x="93134" y="152400"/>
                </a:lnTo>
                <a:lnTo>
                  <a:pt x="93134" y="135467"/>
                </a:lnTo>
                <a:lnTo>
                  <a:pt x="93134" y="127000"/>
                </a:lnTo>
                <a:lnTo>
                  <a:pt x="84668" y="110067"/>
                </a:lnTo>
                <a:lnTo>
                  <a:pt x="76200" y="93133"/>
                </a:lnTo>
                <a:lnTo>
                  <a:pt x="76200" y="76200"/>
                </a:lnTo>
                <a:lnTo>
                  <a:pt x="67734" y="59267"/>
                </a:lnTo>
                <a:lnTo>
                  <a:pt x="67734" y="50800"/>
                </a:lnTo>
                <a:lnTo>
                  <a:pt x="59267" y="42333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33867"/>
                </a:lnTo>
                <a:lnTo>
                  <a:pt x="67734" y="42333"/>
                </a:lnTo>
                <a:lnTo>
                  <a:pt x="67734" y="42333"/>
                </a:lnTo>
                <a:lnTo>
                  <a:pt x="76200" y="50800"/>
                </a:lnTo>
                <a:lnTo>
                  <a:pt x="84668" y="59267"/>
                </a:lnTo>
                <a:lnTo>
                  <a:pt x="93134" y="76200"/>
                </a:lnTo>
                <a:lnTo>
                  <a:pt x="101601" y="84667"/>
                </a:lnTo>
                <a:lnTo>
                  <a:pt x="118534" y="93133"/>
                </a:lnTo>
                <a:lnTo>
                  <a:pt x="127001" y="93133"/>
                </a:lnTo>
                <a:lnTo>
                  <a:pt x="135467" y="93133"/>
                </a:lnTo>
                <a:lnTo>
                  <a:pt x="152400" y="93133"/>
                </a:lnTo>
                <a:lnTo>
                  <a:pt x="160868" y="93133"/>
                </a:lnTo>
                <a:lnTo>
                  <a:pt x="169334" y="84667"/>
                </a:lnTo>
                <a:lnTo>
                  <a:pt x="177801" y="84667"/>
                </a:lnTo>
                <a:lnTo>
                  <a:pt x="186267" y="76200"/>
                </a:lnTo>
                <a:lnTo>
                  <a:pt x="194734" y="67733"/>
                </a:lnTo>
                <a:lnTo>
                  <a:pt x="194734" y="50800"/>
                </a:lnTo>
                <a:lnTo>
                  <a:pt x="194734" y="42333"/>
                </a:lnTo>
                <a:lnTo>
                  <a:pt x="194734" y="33867"/>
                </a:lnTo>
                <a:lnTo>
                  <a:pt x="186267" y="16933"/>
                </a:lnTo>
                <a:lnTo>
                  <a:pt x="186267" y="8467"/>
                </a:lnTo>
                <a:lnTo>
                  <a:pt x="177801" y="0"/>
                </a:lnTo>
                <a:lnTo>
                  <a:pt x="169334" y="0"/>
                </a:lnTo>
                <a:lnTo>
                  <a:pt x="160868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52400" y="16933"/>
                </a:lnTo>
                <a:lnTo>
                  <a:pt x="143934" y="33867"/>
                </a:lnTo>
                <a:lnTo>
                  <a:pt x="143934" y="50800"/>
                </a:lnTo>
                <a:lnTo>
                  <a:pt x="152400" y="67733"/>
                </a:lnTo>
                <a:lnTo>
                  <a:pt x="152400" y="84667"/>
                </a:lnTo>
                <a:lnTo>
                  <a:pt x="160868" y="93133"/>
                </a:lnTo>
                <a:lnTo>
                  <a:pt x="177801" y="110067"/>
                </a:lnTo>
                <a:lnTo>
                  <a:pt x="186267" y="118533"/>
                </a:lnTo>
                <a:lnTo>
                  <a:pt x="203201" y="127000"/>
                </a:lnTo>
                <a:lnTo>
                  <a:pt x="203201" y="127000"/>
                </a:lnTo>
                <a:lnTo>
                  <a:pt x="220134" y="135467"/>
                </a:lnTo>
                <a:lnTo>
                  <a:pt x="220134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5647267" y="5291667"/>
            <a:ext cx="812801" cy="618067"/>
          </a:xfrm>
          <a:custGeom>
            <a:avLst/>
            <a:gdLst/>
            <a:ahLst/>
            <a:cxnLst/>
            <a:rect l="0" t="0" r="0" b="0"/>
            <a:pathLst>
              <a:path w="812801" h="618067">
                <a:moveTo>
                  <a:pt x="8466" y="609600"/>
                </a:moveTo>
                <a:lnTo>
                  <a:pt x="0" y="609600"/>
                </a:lnTo>
                <a:lnTo>
                  <a:pt x="0" y="609600"/>
                </a:lnTo>
                <a:lnTo>
                  <a:pt x="0" y="618066"/>
                </a:lnTo>
                <a:lnTo>
                  <a:pt x="0" y="618066"/>
                </a:lnTo>
                <a:lnTo>
                  <a:pt x="0" y="618066"/>
                </a:lnTo>
                <a:lnTo>
                  <a:pt x="0" y="609600"/>
                </a:lnTo>
                <a:lnTo>
                  <a:pt x="8466" y="609600"/>
                </a:lnTo>
                <a:lnTo>
                  <a:pt x="16933" y="609600"/>
                </a:lnTo>
                <a:lnTo>
                  <a:pt x="25400" y="601133"/>
                </a:lnTo>
                <a:lnTo>
                  <a:pt x="42333" y="592666"/>
                </a:lnTo>
                <a:lnTo>
                  <a:pt x="59266" y="575733"/>
                </a:lnTo>
                <a:lnTo>
                  <a:pt x="76200" y="567266"/>
                </a:lnTo>
                <a:lnTo>
                  <a:pt x="101600" y="550333"/>
                </a:lnTo>
                <a:lnTo>
                  <a:pt x="127000" y="533400"/>
                </a:lnTo>
                <a:lnTo>
                  <a:pt x="152400" y="516466"/>
                </a:lnTo>
                <a:lnTo>
                  <a:pt x="186266" y="491066"/>
                </a:lnTo>
                <a:lnTo>
                  <a:pt x="211666" y="465666"/>
                </a:lnTo>
                <a:lnTo>
                  <a:pt x="245533" y="448733"/>
                </a:lnTo>
                <a:lnTo>
                  <a:pt x="287866" y="423333"/>
                </a:lnTo>
                <a:lnTo>
                  <a:pt x="321733" y="389466"/>
                </a:lnTo>
                <a:lnTo>
                  <a:pt x="364066" y="364066"/>
                </a:lnTo>
                <a:lnTo>
                  <a:pt x="406400" y="330200"/>
                </a:lnTo>
                <a:lnTo>
                  <a:pt x="448733" y="296333"/>
                </a:lnTo>
                <a:lnTo>
                  <a:pt x="482600" y="254000"/>
                </a:lnTo>
                <a:lnTo>
                  <a:pt x="524933" y="220133"/>
                </a:lnTo>
                <a:lnTo>
                  <a:pt x="575733" y="177800"/>
                </a:lnTo>
                <a:lnTo>
                  <a:pt x="618066" y="135466"/>
                </a:lnTo>
                <a:lnTo>
                  <a:pt x="660400" y="101600"/>
                </a:lnTo>
                <a:lnTo>
                  <a:pt x="702733" y="67733"/>
                </a:lnTo>
                <a:lnTo>
                  <a:pt x="745066" y="42333"/>
                </a:lnTo>
                <a:lnTo>
                  <a:pt x="787400" y="16933"/>
                </a:lnTo>
                <a:lnTo>
                  <a:pt x="787400" y="16933"/>
                </a:lnTo>
                <a:lnTo>
                  <a:pt x="812800" y="0"/>
                </a:lnTo>
                <a:lnTo>
                  <a:pt x="812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545667" y="5664200"/>
            <a:ext cx="406401" cy="296334"/>
          </a:xfrm>
          <a:custGeom>
            <a:avLst/>
            <a:gdLst/>
            <a:ahLst/>
            <a:cxnLst/>
            <a:rect l="0" t="0" r="0" b="0"/>
            <a:pathLst>
              <a:path w="406401" h="296334">
                <a:moveTo>
                  <a:pt x="143933" y="0"/>
                </a:moveTo>
                <a:lnTo>
                  <a:pt x="143933" y="0"/>
                </a:lnTo>
                <a:lnTo>
                  <a:pt x="135466" y="16933"/>
                </a:lnTo>
                <a:lnTo>
                  <a:pt x="127000" y="25400"/>
                </a:lnTo>
                <a:lnTo>
                  <a:pt x="118533" y="33867"/>
                </a:lnTo>
                <a:lnTo>
                  <a:pt x="101600" y="50800"/>
                </a:lnTo>
                <a:lnTo>
                  <a:pt x="93133" y="59267"/>
                </a:lnTo>
                <a:lnTo>
                  <a:pt x="84666" y="67733"/>
                </a:lnTo>
                <a:lnTo>
                  <a:pt x="76200" y="84667"/>
                </a:lnTo>
                <a:lnTo>
                  <a:pt x="67733" y="101600"/>
                </a:lnTo>
                <a:lnTo>
                  <a:pt x="67733" y="118533"/>
                </a:lnTo>
                <a:lnTo>
                  <a:pt x="50800" y="135467"/>
                </a:lnTo>
                <a:lnTo>
                  <a:pt x="50800" y="152400"/>
                </a:lnTo>
                <a:lnTo>
                  <a:pt x="42333" y="169333"/>
                </a:lnTo>
                <a:lnTo>
                  <a:pt x="33866" y="186267"/>
                </a:lnTo>
                <a:lnTo>
                  <a:pt x="33866" y="194733"/>
                </a:lnTo>
                <a:lnTo>
                  <a:pt x="25400" y="203200"/>
                </a:lnTo>
                <a:lnTo>
                  <a:pt x="16933" y="220133"/>
                </a:lnTo>
                <a:lnTo>
                  <a:pt x="16933" y="228600"/>
                </a:lnTo>
                <a:lnTo>
                  <a:pt x="8466" y="237067"/>
                </a:lnTo>
                <a:lnTo>
                  <a:pt x="8466" y="245533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8466" y="262467"/>
                </a:lnTo>
                <a:lnTo>
                  <a:pt x="8466" y="262467"/>
                </a:lnTo>
                <a:lnTo>
                  <a:pt x="16933" y="262467"/>
                </a:lnTo>
                <a:lnTo>
                  <a:pt x="16933" y="262467"/>
                </a:lnTo>
                <a:lnTo>
                  <a:pt x="25400" y="270933"/>
                </a:lnTo>
                <a:lnTo>
                  <a:pt x="42333" y="270933"/>
                </a:lnTo>
                <a:lnTo>
                  <a:pt x="50800" y="270933"/>
                </a:lnTo>
                <a:lnTo>
                  <a:pt x="67733" y="270933"/>
                </a:lnTo>
                <a:lnTo>
                  <a:pt x="84666" y="279400"/>
                </a:lnTo>
                <a:lnTo>
                  <a:pt x="101600" y="279400"/>
                </a:lnTo>
                <a:lnTo>
                  <a:pt x="127000" y="279400"/>
                </a:lnTo>
                <a:lnTo>
                  <a:pt x="143933" y="279400"/>
                </a:lnTo>
                <a:lnTo>
                  <a:pt x="160866" y="287867"/>
                </a:lnTo>
                <a:lnTo>
                  <a:pt x="186266" y="287867"/>
                </a:lnTo>
                <a:lnTo>
                  <a:pt x="203200" y="287867"/>
                </a:lnTo>
                <a:lnTo>
                  <a:pt x="228600" y="296333"/>
                </a:lnTo>
                <a:lnTo>
                  <a:pt x="245533" y="296333"/>
                </a:lnTo>
                <a:lnTo>
                  <a:pt x="270933" y="296333"/>
                </a:lnTo>
                <a:lnTo>
                  <a:pt x="287866" y="296333"/>
                </a:lnTo>
                <a:lnTo>
                  <a:pt x="304800" y="296333"/>
                </a:lnTo>
                <a:lnTo>
                  <a:pt x="321733" y="296333"/>
                </a:lnTo>
                <a:lnTo>
                  <a:pt x="347133" y="287867"/>
                </a:lnTo>
                <a:lnTo>
                  <a:pt x="364066" y="287867"/>
                </a:lnTo>
                <a:lnTo>
                  <a:pt x="389466" y="279400"/>
                </a:lnTo>
                <a:lnTo>
                  <a:pt x="389466" y="279400"/>
                </a:lnTo>
                <a:lnTo>
                  <a:pt x="406400" y="270933"/>
                </a:lnTo>
                <a:lnTo>
                  <a:pt x="406400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8602133" y="381000"/>
            <a:ext cx="8468" cy="118534"/>
          </a:xfrm>
          <a:custGeom>
            <a:avLst/>
            <a:gdLst/>
            <a:ahLst/>
            <a:cxnLst/>
            <a:rect l="0" t="0" r="0" b="0"/>
            <a:pathLst>
              <a:path w="8468" h="118534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10067"/>
                </a:lnTo>
                <a:lnTo>
                  <a:pt x="8467" y="118533"/>
                </a:lnTo>
                <a:lnTo>
                  <a:pt x="8467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8627533" y="584200"/>
            <a:ext cx="8468" cy="84668"/>
          </a:xfrm>
          <a:custGeom>
            <a:avLst/>
            <a:gdLst/>
            <a:ahLst/>
            <a:cxnLst/>
            <a:rect l="0" t="0" r="0" b="0"/>
            <a:pathLst>
              <a:path w="8468" h="84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8652934" y="778933"/>
            <a:ext cx="8467" cy="84668"/>
          </a:xfrm>
          <a:custGeom>
            <a:avLst/>
            <a:gdLst/>
            <a:ahLst/>
            <a:cxnLst/>
            <a:rect l="0" t="0" r="0" b="0"/>
            <a:pathLst>
              <a:path w="8467" h="84668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6" y="59267"/>
                </a:lnTo>
                <a:lnTo>
                  <a:pt x="8466" y="67734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8636000" y="956733"/>
            <a:ext cx="8467" cy="118535"/>
          </a:xfrm>
          <a:custGeom>
            <a:avLst/>
            <a:gdLst/>
            <a:ahLst/>
            <a:cxnLst/>
            <a:rect l="0" t="0" r="0" b="0"/>
            <a:pathLst>
              <a:path w="8467" h="118535">
                <a:moveTo>
                  <a:pt x="8466" y="0"/>
                </a:move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93134"/>
                </a:lnTo>
                <a:lnTo>
                  <a:pt x="0" y="110067"/>
                </a:lnTo>
                <a:lnTo>
                  <a:pt x="0" y="110067"/>
                </a:lnTo>
                <a:lnTo>
                  <a:pt x="0" y="118534"/>
                </a:lnTo>
                <a:lnTo>
                  <a:pt x="0" y="118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8636000" y="1151467"/>
            <a:ext cx="8467" cy="110067"/>
          </a:xfrm>
          <a:custGeom>
            <a:avLst/>
            <a:gdLst/>
            <a:ahLst/>
            <a:cxnLst/>
            <a:rect l="0" t="0" r="0" b="0"/>
            <a:pathLst>
              <a:path w="8467" h="110067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01600"/>
                </a:lnTo>
                <a:lnTo>
                  <a:pt x="8466" y="110066"/>
                </a:lnTo>
                <a:lnTo>
                  <a:pt x="8466" y="110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8644466" y="1329267"/>
            <a:ext cx="16935" cy="143934"/>
          </a:xfrm>
          <a:custGeom>
            <a:avLst/>
            <a:gdLst/>
            <a:ahLst/>
            <a:cxnLst/>
            <a:rect l="0" t="0" r="0" b="0"/>
            <a:pathLst>
              <a:path w="16935" h="143934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8" y="84666"/>
                </a:lnTo>
                <a:lnTo>
                  <a:pt x="8468" y="101600"/>
                </a:lnTo>
                <a:lnTo>
                  <a:pt x="8468" y="110066"/>
                </a:lnTo>
                <a:lnTo>
                  <a:pt x="8468" y="118533"/>
                </a:lnTo>
                <a:lnTo>
                  <a:pt x="8468" y="135466"/>
                </a:lnTo>
                <a:lnTo>
                  <a:pt x="8468" y="135466"/>
                </a:lnTo>
                <a:lnTo>
                  <a:pt x="16934" y="143933"/>
                </a:lnTo>
                <a:lnTo>
                  <a:pt x="16934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8644466" y="1532467"/>
            <a:ext cx="16935" cy="228601"/>
          </a:xfrm>
          <a:custGeom>
            <a:avLst/>
            <a:gdLst/>
            <a:ahLst/>
            <a:cxnLst/>
            <a:rect l="0" t="0" r="0" b="0"/>
            <a:pathLst>
              <a:path w="16935" h="228601">
                <a:moveTo>
                  <a:pt x="16934" y="0"/>
                </a:moveTo>
                <a:lnTo>
                  <a:pt x="16934" y="8466"/>
                </a:lnTo>
                <a:lnTo>
                  <a:pt x="8468" y="16933"/>
                </a:lnTo>
                <a:lnTo>
                  <a:pt x="8468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10066"/>
                </a:lnTo>
                <a:lnTo>
                  <a:pt x="0" y="127000"/>
                </a:lnTo>
                <a:lnTo>
                  <a:pt x="0" y="135466"/>
                </a:lnTo>
                <a:lnTo>
                  <a:pt x="0" y="143933"/>
                </a:lnTo>
                <a:lnTo>
                  <a:pt x="8468" y="152400"/>
                </a:lnTo>
                <a:lnTo>
                  <a:pt x="8468" y="169333"/>
                </a:lnTo>
                <a:lnTo>
                  <a:pt x="8468" y="186266"/>
                </a:lnTo>
                <a:lnTo>
                  <a:pt x="16934" y="203200"/>
                </a:lnTo>
                <a:lnTo>
                  <a:pt x="16934" y="220133"/>
                </a:lnTo>
                <a:lnTo>
                  <a:pt x="16934" y="220133"/>
                </a:lnTo>
                <a:lnTo>
                  <a:pt x="16934" y="228600"/>
                </a:lnTo>
                <a:lnTo>
                  <a:pt x="16934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8661400" y="1913467"/>
            <a:ext cx="8468" cy="59267"/>
          </a:xfrm>
          <a:custGeom>
            <a:avLst/>
            <a:gdLst/>
            <a:ahLst/>
            <a:cxnLst/>
            <a:rect l="0" t="0" r="0" b="0"/>
            <a:pathLst>
              <a:path w="8468" h="59267">
                <a:moveTo>
                  <a:pt x="8467" y="0"/>
                </a:moveTo>
                <a:lnTo>
                  <a:pt x="8467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42333"/>
                </a:lnTo>
                <a:lnTo>
                  <a:pt x="0" y="59266"/>
                </a:lnTo>
                <a:lnTo>
                  <a:pt x="0" y="59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8686800" y="2175933"/>
            <a:ext cx="1" cy="33868"/>
          </a:xfrm>
          <a:custGeom>
            <a:avLst/>
            <a:gdLst/>
            <a:ahLst/>
            <a:cxnLst/>
            <a:rect l="0" t="0" r="0" b="0"/>
            <a:pathLst>
              <a:path w="1" h="33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8686800" y="2269067"/>
            <a:ext cx="16934" cy="84667"/>
          </a:xfrm>
          <a:custGeom>
            <a:avLst/>
            <a:gdLst/>
            <a:ahLst/>
            <a:cxnLst/>
            <a:rect l="0" t="0" r="0" b="0"/>
            <a:pathLst>
              <a:path w="16934" h="84667">
                <a:moveTo>
                  <a:pt x="16933" y="0"/>
                </a:move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67733"/>
                </a:lnTo>
                <a:lnTo>
                  <a:pt x="0" y="84666"/>
                </a:lnTo>
                <a:lnTo>
                  <a:pt x="0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8551333" y="2531533"/>
            <a:ext cx="143935" cy="245535"/>
          </a:xfrm>
          <a:custGeom>
            <a:avLst/>
            <a:gdLst/>
            <a:ahLst/>
            <a:cxnLst/>
            <a:rect l="0" t="0" r="0" b="0"/>
            <a:pathLst>
              <a:path w="143935" h="245535">
                <a:moveTo>
                  <a:pt x="84667" y="0"/>
                </a:moveTo>
                <a:lnTo>
                  <a:pt x="76200" y="0"/>
                </a:lnTo>
                <a:lnTo>
                  <a:pt x="76200" y="0"/>
                </a:lnTo>
                <a:lnTo>
                  <a:pt x="67734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50800" y="8467"/>
                </a:lnTo>
                <a:lnTo>
                  <a:pt x="42334" y="8467"/>
                </a:lnTo>
                <a:lnTo>
                  <a:pt x="33867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43934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8467" y="152400"/>
                </a:lnTo>
                <a:lnTo>
                  <a:pt x="8467" y="143934"/>
                </a:lnTo>
                <a:lnTo>
                  <a:pt x="16933" y="143934"/>
                </a:lnTo>
                <a:lnTo>
                  <a:pt x="16933" y="135467"/>
                </a:lnTo>
                <a:lnTo>
                  <a:pt x="25401" y="127000"/>
                </a:lnTo>
                <a:lnTo>
                  <a:pt x="33867" y="118534"/>
                </a:lnTo>
                <a:lnTo>
                  <a:pt x="50800" y="110067"/>
                </a:lnTo>
                <a:lnTo>
                  <a:pt x="59267" y="110067"/>
                </a:lnTo>
                <a:lnTo>
                  <a:pt x="67734" y="110067"/>
                </a:lnTo>
                <a:lnTo>
                  <a:pt x="84667" y="110067"/>
                </a:lnTo>
                <a:lnTo>
                  <a:pt x="93133" y="110067"/>
                </a:lnTo>
                <a:lnTo>
                  <a:pt x="110067" y="110067"/>
                </a:lnTo>
                <a:lnTo>
                  <a:pt x="118534" y="110067"/>
                </a:lnTo>
                <a:lnTo>
                  <a:pt x="127000" y="118534"/>
                </a:lnTo>
                <a:lnTo>
                  <a:pt x="135467" y="127000"/>
                </a:lnTo>
                <a:lnTo>
                  <a:pt x="135467" y="135467"/>
                </a:lnTo>
                <a:lnTo>
                  <a:pt x="143934" y="143934"/>
                </a:lnTo>
                <a:lnTo>
                  <a:pt x="143934" y="152400"/>
                </a:lnTo>
                <a:lnTo>
                  <a:pt x="143934" y="169334"/>
                </a:lnTo>
                <a:lnTo>
                  <a:pt x="135467" y="177800"/>
                </a:lnTo>
                <a:lnTo>
                  <a:pt x="127000" y="186267"/>
                </a:lnTo>
                <a:lnTo>
                  <a:pt x="118534" y="194734"/>
                </a:lnTo>
                <a:lnTo>
                  <a:pt x="110067" y="211667"/>
                </a:lnTo>
                <a:lnTo>
                  <a:pt x="93133" y="220134"/>
                </a:lnTo>
                <a:lnTo>
                  <a:pt x="84667" y="228600"/>
                </a:lnTo>
                <a:lnTo>
                  <a:pt x="76200" y="237067"/>
                </a:lnTo>
                <a:lnTo>
                  <a:pt x="67734" y="245534"/>
                </a:lnTo>
                <a:lnTo>
                  <a:pt x="59267" y="245534"/>
                </a:lnTo>
                <a:lnTo>
                  <a:pt x="59267" y="245534"/>
                </a:lnTo>
                <a:lnTo>
                  <a:pt x="59267" y="245534"/>
                </a:lnTo>
                <a:lnTo>
                  <a:pt x="50800" y="245534"/>
                </a:lnTo>
                <a:lnTo>
                  <a:pt x="50800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8695267" y="2556933"/>
            <a:ext cx="50801" cy="296335"/>
          </a:xfrm>
          <a:custGeom>
            <a:avLst/>
            <a:gdLst/>
            <a:ahLst/>
            <a:cxnLst/>
            <a:rect l="0" t="0" r="0" b="0"/>
            <a:pathLst>
              <a:path w="50801" h="296335">
                <a:moveTo>
                  <a:pt x="50800" y="0"/>
                </a:moveTo>
                <a:lnTo>
                  <a:pt x="50800" y="8467"/>
                </a:lnTo>
                <a:lnTo>
                  <a:pt x="42333" y="8467"/>
                </a:lnTo>
                <a:lnTo>
                  <a:pt x="42333" y="16934"/>
                </a:lnTo>
                <a:lnTo>
                  <a:pt x="33867" y="16934"/>
                </a:lnTo>
                <a:lnTo>
                  <a:pt x="25399" y="25400"/>
                </a:lnTo>
                <a:lnTo>
                  <a:pt x="25399" y="42334"/>
                </a:lnTo>
                <a:lnTo>
                  <a:pt x="16933" y="50800"/>
                </a:lnTo>
                <a:lnTo>
                  <a:pt x="16933" y="76200"/>
                </a:lnTo>
                <a:lnTo>
                  <a:pt x="8466" y="93134"/>
                </a:lnTo>
                <a:lnTo>
                  <a:pt x="8466" y="118534"/>
                </a:lnTo>
                <a:lnTo>
                  <a:pt x="8466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8466" y="254000"/>
                </a:lnTo>
                <a:lnTo>
                  <a:pt x="8466" y="270934"/>
                </a:lnTo>
                <a:lnTo>
                  <a:pt x="8466" y="287867"/>
                </a:lnTo>
                <a:lnTo>
                  <a:pt x="16933" y="296334"/>
                </a:lnTo>
                <a:lnTo>
                  <a:pt x="16933" y="296334"/>
                </a:lnTo>
                <a:lnTo>
                  <a:pt x="16933" y="296334"/>
                </a:lnTo>
                <a:lnTo>
                  <a:pt x="16933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8763000" y="2700867"/>
            <a:ext cx="135468" cy="203201"/>
          </a:xfrm>
          <a:custGeom>
            <a:avLst/>
            <a:gdLst/>
            <a:ahLst/>
            <a:cxnLst/>
            <a:rect l="0" t="0" r="0" b="0"/>
            <a:pathLst>
              <a:path w="135468" h="2032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27000"/>
                </a:lnTo>
                <a:lnTo>
                  <a:pt x="8467" y="152400"/>
                </a:lnTo>
                <a:lnTo>
                  <a:pt x="8467" y="160866"/>
                </a:lnTo>
                <a:lnTo>
                  <a:pt x="16933" y="177800"/>
                </a:lnTo>
                <a:lnTo>
                  <a:pt x="25400" y="186266"/>
                </a:lnTo>
                <a:lnTo>
                  <a:pt x="25400" y="194733"/>
                </a:lnTo>
                <a:lnTo>
                  <a:pt x="33866" y="203200"/>
                </a:lnTo>
                <a:lnTo>
                  <a:pt x="42334" y="203200"/>
                </a:lnTo>
                <a:lnTo>
                  <a:pt x="59267" y="203200"/>
                </a:lnTo>
                <a:lnTo>
                  <a:pt x="67733" y="203200"/>
                </a:lnTo>
                <a:lnTo>
                  <a:pt x="76200" y="203200"/>
                </a:lnTo>
                <a:lnTo>
                  <a:pt x="93133" y="194733"/>
                </a:lnTo>
                <a:lnTo>
                  <a:pt x="101600" y="186266"/>
                </a:lnTo>
                <a:lnTo>
                  <a:pt x="110066" y="186266"/>
                </a:lnTo>
                <a:lnTo>
                  <a:pt x="118534" y="169333"/>
                </a:lnTo>
                <a:lnTo>
                  <a:pt x="127000" y="160866"/>
                </a:lnTo>
                <a:lnTo>
                  <a:pt x="135467" y="152400"/>
                </a:lnTo>
                <a:lnTo>
                  <a:pt x="135467" y="143933"/>
                </a:lnTo>
                <a:lnTo>
                  <a:pt x="135467" y="135466"/>
                </a:lnTo>
                <a:lnTo>
                  <a:pt x="135467" y="127000"/>
                </a:lnTo>
                <a:lnTo>
                  <a:pt x="127000" y="118533"/>
                </a:lnTo>
                <a:lnTo>
                  <a:pt x="127000" y="110066"/>
                </a:lnTo>
                <a:lnTo>
                  <a:pt x="118534" y="110066"/>
                </a:lnTo>
                <a:lnTo>
                  <a:pt x="110066" y="101600"/>
                </a:lnTo>
                <a:lnTo>
                  <a:pt x="101600" y="110066"/>
                </a:lnTo>
                <a:lnTo>
                  <a:pt x="93133" y="118533"/>
                </a:lnTo>
                <a:lnTo>
                  <a:pt x="93133" y="127000"/>
                </a:lnTo>
                <a:lnTo>
                  <a:pt x="84667" y="143933"/>
                </a:lnTo>
                <a:lnTo>
                  <a:pt x="76200" y="160866"/>
                </a:lnTo>
                <a:lnTo>
                  <a:pt x="76200" y="160866"/>
                </a:lnTo>
                <a:lnTo>
                  <a:pt x="76200" y="186266"/>
                </a:lnTo>
                <a:lnTo>
                  <a:pt x="76200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6951133" y="1202267"/>
            <a:ext cx="16934" cy="448734"/>
          </a:xfrm>
          <a:custGeom>
            <a:avLst/>
            <a:gdLst/>
            <a:ahLst/>
            <a:cxnLst/>
            <a:rect l="0" t="0" r="0" b="0"/>
            <a:pathLst>
              <a:path w="16934" h="448734">
                <a:moveTo>
                  <a:pt x="16933" y="25400"/>
                </a:moveTo>
                <a:lnTo>
                  <a:pt x="16933" y="25400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43933"/>
                </a:lnTo>
                <a:lnTo>
                  <a:pt x="0" y="169333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87866"/>
                </a:lnTo>
                <a:lnTo>
                  <a:pt x="0" y="313266"/>
                </a:lnTo>
                <a:lnTo>
                  <a:pt x="0" y="338666"/>
                </a:lnTo>
                <a:lnTo>
                  <a:pt x="0" y="364066"/>
                </a:lnTo>
                <a:lnTo>
                  <a:pt x="0" y="389466"/>
                </a:lnTo>
                <a:lnTo>
                  <a:pt x="0" y="397933"/>
                </a:lnTo>
                <a:lnTo>
                  <a:pt x="8467" y="414866"/>
                </a:lnTo>
                <a:lnTo>
                  <a:pt x="8467" y="423333"/>
                </a:lnTo>
                <a:lnTo>
                  <a:pt x="8467" y="431800"/>
                </a:lnTo>
                <a:lnTo>
                  <a:pt x="8467" y="440266"/>
                </a:lnTo>
                <a:lnTo>
                  <a:pt x="8467" y="440266"/>
                </a:lnTo>
                <a:lnTo>
                  <a:pt x="16933" y="448733"/>
                </a:lnTo>
                <a:lnTo>
                  <a:pt x="16933" y="448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6629400" y="1913467"/>
            <a:ext cx="203201" cy="25401"/>
          </a:xfrm>
          <a:custGeom>
            <a:avLst/>
            <a:gdLst/>
            <a:ahLst/>
            <a:cxnLst/>
            <a:rect l="0" t="0" r="0" b="0"/>
            <a:pathLst>
              <a:path w="203201" h="25401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8466"/>
                </a:lnTo>
                <a:lnTo>
                  <a:pt x="118534" y="8466"/>
                </a:lnTo>
                <a:lnTo>
                  <a:pt x="135467" y="8466"/>
                </a:lnTo>
                <a:lnTo>
                  <a:pt x="143933" y="8466"/>
                </a:lnTo>
                <a:lnTo>
                  <a:pt x="160867" y="16933"/>
                </a:lnTo>
                <a:lnTo>
                  <a:pt x="177800" y="16933"/>
                </a:lnTo>
                <a:lnTo>
                  <a:pt x="186266" y="25400"/>
                </a:lnTo>
                <a:lnTo>
                  <a:pt x="194734" y="25400"/>
                </a:lnTo>
                <a:lnTo>
                  <a:pt x="194734" y="25400"/>
                </a:lnTo>
                <a:lnTo>
                  <a:pt x="203200" y="25400"/>
                </a:lnTo>
                <a:lnTo>
                  <a:pt x="203200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6908800" y="1828800"/>
            <a:ext cx="25401" cy="364068"/>
          </a:xfrm>
          <a:custGeom>
            <a:avLst/>
            <a:gdLst/>
            <a:ahLst/>
            <a:cxnLst/>
            <a:rect l="0" t="0" r="0" b="0"/>
            <a:pathLst>
              <a:path w="25401" h="3640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33867"/>
                </a:lnTo>
                <a:lnTo>
                  <a:pt x="25400" y="59267"/>
                </a:lnTo>
                <a:lnTo>
                  <a:pt x="16933" y="84667"/>
                </a:lnTo>
                <a:lnTo>
                  <a:pt x="16933" y="118533"/>
                </a:lnTo>
                <a:lnTo>
                  <a:pt x="16933" y="152400"/>
                </a:lnTo>
                <a:lnTo>
                  <a:pt x="8467" y="194733"/>
                </a:lnTo>
                <a:lnTo>
                  <a:pt x="8467" y="237067"/>
                </a:lnTo>
                <a:lnTo>
                  <a:pt x="0" y="279400"/>
                </a:lnTo>
                <a:lnTo>
                  <a:pt x="0" y="321733"/>
                </a:lnTo>
                <a:lnTo>
                  <a:pt x="0" y="321733"/>
                </a:lnTo>
                <a:lnTo>
                  <a:pt x="8467" y="364067"/>
                </a:lnTo>
                <a:lnTo>
                  <a:pt x="8467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6510866" y="1727200"/>
            <a:ext cx="668868" cy="668868"/>
          </a:xfrm>
          <a:custGeom>
            <a:avLst/>
            <a:gdLst/>
            <a:ahLst/>
            <a:cxnLst/>
            <a:rect l="0" t="0" r="0" b="0"/>
            <a:pathLst>
              <a:path w="668868" h="668868">
                <a:moveTo>
                  <a:pt x="279401" y="651933"/>
                </a:moveTo>
                <a:lnTo>
                  <a:pt x="279401" y="651933"/>
                </a:lnTo>
                <a:lnTo>
                  <a:pt x="279401" y="651933"/>
                </a:lnTo>
                <a:lnTo>
                  <a:pt x="279401" y="651933"/>
                </a:lnTo>
                <a:lnTo>
                  <a:pt x="279401" y="651933"/>
                </a:lnTo>
                <a:lnTo>
                  <a:pt x="287867" y="651933"/>
                </a:lnTo>
                <a:lnTo>
                  <a:pt x="296334" y="651933"/>
                </a:lnTo>
                <a:lnTo>
                  <a:pt x="296334" y="660400"/>
                </a:lnTo>
                <a:lnTo>
                  <a:pt x="313268" y="660400"/>
                </a:lnTo>
                <a:lnTo>
                  <a:pt x="321734" y="660400"/>
                </a:lnTo>
                <a:lnTo>
                  <a:pt x="330201" y="660400"/>
                </a:lnTo>
                <a:lnTo>
                  <a:pt x="355601" y="668867"/>
                </a:lnTo>
                <a:lnTo>
                  <a:pt x="372534" y="668867"/>
                </a:lnTo>
                <a:lnTo>
                  <a:pt x="389468" y="668867"/>
                </a:lnTo>
                <a:lnTo>
                  <a:pt x="406401" y="668867"/>
                </a:lnTo>
                <a:lnTo>
                  <a:pt x="423334" y="668867"/>
                </a:lnTo>
                <a:lnTo>
                  <a:pt x="440267" y="668867"/>
                </a:lnTo>
                <a:lnTo>
                  <a:pt x="465668" y="660400"/>
                </a:lnTo>
                <a:lnTo>
                  <a:pt x="482601" y="651933"/>
                </a:lnTo>
                <a:lnTo>
                  <a:pt x="499534" y="635000"/>
                </a:lnTo>
                <a:lnTo>
                  <a:pt x="524934" y="626533"/>
                </a:lnTo>
                <a:lnTo>
                  <a:pt x="541868" y="609600"/>
                </a:lnTo>
                <a:lnTo>
                  <a:pt x="567267" y="592667"/>
                </a:lnTo>
                <a:lnTo>
                  <a:pt x="575734" y="575733"/>
                </a:lnTo>
                <a:lnTo>
                  <a:pt x="592667" y="558800"/>
                </a:lnTo>
                <a:lnTo>
                  <a:pt x="609600" y="533400"/>
                </a:lnTo>
                <a:lnTo>
                  <a:pt x="618068" y="516467"/>
                </a:lnTo>
                <a:lnTo>
                  <a:pt x="635001" y="491067"/>
                </a:lnTo>
                <a:lnTo>
                  <a:pt x="643467" y="465667"/>
                </a:lnTo>
                <a:lnTo>
                  <a:pt x="651934" y="448733"/>
                </a:lnTo>
                <a:lnTo>
                  <a:pt x="660401" y="423333"/>
                </a:lnTo>
                <a:lnTo>
                  <a:pt x="660401" y="397933"/>
                </a:lnTo>
                <a:lnTo>
                  <a:pt x="668867" y="372533"/>
                </a:lnTo>
                <a:lnTo>
                  <a:pt x="668867" y="347133"/>
                </a:lnTo>
                <a:lnTo>
                  <a:pt x="668867" y="330200"/>
                </a:lnTo>
                <a:lnTo>
                  <a:pt x="668867" y="304800"/>
                </a:lnTo>
                <a:lnTo>
                  <a:pt x="660401" y="279400"/>
                </a:lnTo>
                <a:lnTo>
                  <a:pt x="651934" y="254000"/>
                </a:lnTo>
                <a:lnTo>
                  <a:pt x="651934" y="228600"/>
                </a:lnTo>
                <a:lnTo>
                  <a:pt x="643467" y="211667"/>
                </a:lnTo>
                <a:lnTo>
                  <a:pt x="626534" y="186267"/>
                </a:lnTo>
                <a:lnTo>
                  <a:pt x="618068" y="160867"/>
                </a:lnTo>
                <a:lnTo>
                  <a:pt x="601134" y="143933"/>
                </a:lnTo>
                <a:lnTo>
                  <a:pt x="584201" y="118533"/>
                </a:lnTo>
                <a:lnTo>
                  <a:pt x="575734" y="101600"/>
                </a:lnTo>
                <a:lnTo>
                  <a:pt x="550334" y="84667"/>
                </a:lnTo>
                <a:lnTo>
                  <a:pt x="533400" y="67733"/>
                </a:lnTo>
                <a:lnTo>
                  <a:pt x="516467" y="59267"/>
                </a:lnTo>
                <a:lnTo>
                  <a:pt x="491067" y="42333"/>
                </a:lnTo>
                <a:lnTo>
                  <a:pt x="474134" y="33867"/>
                </a:lnTo>
                <a:lnTo>
                  <a:pt x="457200" y="25400"/>
                </a:lnTo>
                <a:lnTo>
                  <a:pt x="431801" y="16933"/>
                </a:lnTo>
                <a:lnTo>
                  <a:pt x="406401" y="8467"/>
                </a:lnTo>
                <a:lnTo>
                  <a:pt x="381000" y="8467"/>
                </a:lnTo>
                <a:lnTo>
                  <a:pt x="355601" y="0"/>
                </a:lnTo>
                <a:lnTo>
                  <a:pt x="330201" y="0"/>
                </a:lnTo>
                <a:lnTo>
                  <a:pt x="304800" y="8467"/>
                </a:lnTo>
                <a:lnTo>
                  <a:pt x="279401" y="8467"/>
                </a:lnTo>
                <a:lnTo>
                  <a:pt x="262467" y="16933"/>
                </a:lnTo>
                <a:lnTo>
                  <a:pt x="237068" y="16933"/>
                </a:lnTo>
                <a:lnTo>
                  <a:pt x="211667" y="25400"/>
                </a:lnTo>
                <a:lnTo>
                  <a:pt x="194734" y="33867"/>
                </a:lnTo>
                <a:lnTo>
                  <a:pt x="169334" y="42333"/>
                </a:lnTo>
                <a:lnTo>
                  <a:pt x="152400" y="59267"/>
                </a:lnTo>
                <a:lnTo>
                  <a:pt x="135467" y="67733"/>
                </a:lnTo>
                <a:lnTo>
                  <a:pt x="118534" y="84667"/>
                </a:lnTo>
                <a:lnTo>
                  <a:pt x="101601" y="101600"/>
                </a:lnTo>
                <a:lnTo>
                  <a:pt x="84668" y="118533"/>
                </a:lnTo>
                <a:lnTo>
                  <a:pt x="67734" y="143933"/>
                </a:lnTo>
                <a:lnTo>
                  <a:pt x="50801" y="160867"/>
                </a:lnTo>
                <a:lnTo>
                  <a:pt x="42334" y="186267"/>
                </a:lnTo>
                <a:lnTo>
                  <a:pt x="33867" y="203200"/>
                </a:lnTo>
                <a:lnTo>
                  <a:pt x="25401" y="228600"/>
                </a:lnTo>
                <a:lnTo>
                  <a:pt x="8468" y="254000"/>
                </a:lnTo>
                <a:lnTo>
                  <a:pt x="8468" y="279400"/>
                </a:lnTo>
                <a:lnTo>
                  <a:pt x="0" y="304800"/>
                </a:lnTo>
                <a:lnTo>
                  <a:pt x="0" y="330200"/>
                </a:lnTo>
                <a:lnTo>
                  <a:pt x="0" y="355600"/>
                </a:lnTo>
                <a:lnTo>
                  <a:pt x="0" y="372533"/>
                </a:lnTo>
                <a:lnTo>
                  <a:pt x="0" y="406400"/>
                </a:lnTo>
                <a:lnTo>
                  <a:pt x="0" y="423333"/>
                </a:lnTo>
                <a:lnTo>
                  <a:pt x="16934" y="448733"/>
                </a:lnTo>
                <a:lnTo>
                  <a:pt x="25401" y="474133"/>
                </a:lnTo>
                <a:lnTo>
                  <a:pt x="33867" y="491067"/>
                </a:lnTo>
                <a:lnTo>
                  <a:pt x="42334" y="516467"/>
                </a:lnTo>
                <a:lnTo>
                  <a:pt x="59267" y="533400"/>
                </a:lnTo>
                <a:lnTo>
                  <a:pt x="76200" y="550333"/>
                </a:lnTo>
                <a:lnTo>
                  <a:pt x="84668" y="567267"/>
                </a:lnTo>
                <a:lnTo>
                  <a:pt x="110067" y="584200"/>
                </a:lnTo>
                <a:lnTo>
                  <a:pt x="127001" y="601133"/>
                </a:lnTo>
                <a:lnTo>
                  <a:pt x="143934" y="609600"/>
                </a:lnTo>
                <a:lnTo>
                  <a:pt x="169334" y="626533"/>
                </a:lnTo>
                <a:lnTo>
                  <a:pt x="194734" y="635000"/>
                </a:lnTo>
                <a:lnTo>
                  <a:pt x="220134" y="643467"/>
                </a:lnTo>
                <a:lnTo>
                  <a:pt x="245534" y="651933"/>
                </a:lnTo>
                <a:lnTo>
                  <a:pt x="270934" y="651933"/>
                </a:lnTo>
                <a:lnTo>
                  <a:pt x="296334" y="651933"/>
                </a:lnTo>
                <a:lnTo>
                  <a:pt x="321734" y="660400"/>
                </a:lnTo>
                <a:lnTo>
                  <a:pt x="347134" y="660400"/>
                </a:lnTo>
                <a:lnTo>
                  <a:pt x="372534" y="660400"/>
                </a:lnTo>
                <a:lnTo>
                  <a:pt x="397934" y="651933"/>
                </a:lnTo>
                <a:lnTo>
                  <a:pt x="414867" y="651933"/>
                </a:lnTo>
                <a:lnTo>
                  <a:pt x="431801" y="643467"/>
                </a:lnTo>
                <a:lnTo>
                  <a:pt x="448734" y="643467"/>
                </a:lnTo>
                <a:lnTo>
                  <a:pt x="465668" y="635000"/>
                </a:lnTo>
                <a:lnTo>
                  <a:pt x="474134" y="635000"/>
                </a:lnTo>
                <a:lnTo>
                  <a:pt x="474134" y="626533"/>
                </a:lnTo>
                <a:lnTo>
                  <a:pt x="482601" y="626533"/>
                </a:lnTo>
                <a:lnTo>
                  <a:pt x="482601" y="626533"/>
                </a:lnTo>
                <a:lnTo>
                  <a:pt x="482601" y="618067"/>
                </a:lnTo>
                <a:lnTo>
                  <a:pt x="491067" y="618067"/>
                </a:lnTo>
                <a:lnTo>
                  <a:pt x="491067" y="618067"/>
                </a:lnTo>
                <a:lnTo>
                  <a:pt x="491067" y="618067"/>
                </a:lnTo>
                <a:lnTo>
                  <a:pt x="491067" y="618067"/>
                </a:lnTo>
                <a:lnTo>
                  <a:pt x="491067" y="618067"/>
                </a:lnTo>
                <a:lnTo>
                  <a:pt x="491067" y="618067"/>
                </a:lnTo>
                <a:lnTo>
                  <a:pt x="482601" y="618067"/>
                </a:lnTo>
                <a:lnTo>
                  <a:pt x="482601" y="618067"/>
                </a:lnTo>
                <a:lnTo>
                  <a:pt x="482601" y="609600"/>
                </a:lnTo>
                <a:lnTo>
                  <a:pt x="482601" y="609600"/>
                </a:lnTo>
                <a:lnTo>
                  <a:pt x="482601" y="609600"/>
                </a:lnTo>
                <a:lnTo>
                  <a:pt x="482601" y="609600"/>
                </a:lnTo>
                <a:lnTo>
                  <a:pt x="482601" y="609600"/>
                </a:lnTo>
                <a:lnTo>
                  <a:pt x="482601" y="609600"/>
                </a:lnTo>
                <a:lnTo>
                  <a:pt x="482601" y="609600"/>
                </a:lnTo>
                <a:lnTo>
                  <a:pt x="482601" y="609600"/>
                </a:lnTo>
                <a:lnTo>
                  <a:pt x="482601" y="609600"/>
                </a:lnTo>
                <a:lnTo>
                  <a:pt x="482601" y="609600"/>
                </a:lnTo>
                <a:lnTo>
                  <a:pt x="482601" y="609600"/>
                </a:lnTo>
                <a:lnTo>
                  <a:pt x="482601" y="609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8128000" y="1210733"/>
            <a:ext cx="8468" cy="279401"/>
          </a:xfrm>
          <a:custGeom>
            <a:avLst/>
            <a:gdLst/>
            <a:ahLst/>
            <a:cxnLst/>
            <a:rect l="0" t="0" r="0" b="0"/>
            <a:pathLst>
              <a:path w="8468" h="2794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43934"/>
                </a:lnTo>
                <a:lnTo>
                  <a:pt x="0" y="160867"/>
                </a:lnTo>
                <a:lnTo>
                  <a:pt x="0" y="177800"/>
                </a:lnTo>
                <a:lnTo>
                  <a:pt x="0" y="203200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4"/>
                </a:lnTo>
                <a:lnTo>
                  <a:pt x="0" y="262467"/>
                </a:lnTo>
                <a:lnTo>
                  <a:pt x="0" y="262467"/>
                </a:lnTo>
                <a:lnTo>
                  <a:pt x="8467" y="279400"/>
                </a:lnTo>
                <a:lnTo>
                  <a:pt x="8467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8068733" y="1778000"/>
            <a:ext cx="16935" cy="50801"/>
          </a:xfrm>
          <a:custGeom>
            <a:avLst/>
            <a:gdLst/>
            <a:ahLst/>
            <a:cxnLst/>
            <a:rect l="0" t="0" r="0" b="0"/>
            <a:pathLst>
              <a:path w="16935" h="5080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42333"/>
                </a:lnTo>
                <a:lnTo>
                  <a:pt x="8467" y="42333"/>
                </a:lnTo>
                <a:lnTo>
                  <a:pt x="16934" y="50800"/>
                </a:lnTo>
                <a:lnTo>
                  <a:pt x="16934" y="50800"/>
                </a:lnTo>
                <a:lnTo>
                  <a:pt x="16934" y="42333"/>
                </a:lnTo>
                <a:lnTo>
                  <a:pt x="8467" y="42333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8128000" y="1642533"/>
            <a:ext cx="143935" cy="194735"/>
          </a:xfrm>
          <a:custGeom>
            <a:avLst/>
            <a:gdLst/>
            <a:ahLst/>
            <a:cxnLst/>
            <a:rect l="0" t="0" r="0" b="0"/>
            <a:pathLst>
              <a:path w="143935" h="194735">
                <a:moveTo>
                  <a:pt x="16933" y="33867"/>
                </a:moveTo>
                <a:lnTo>
                  <a:pt x="16933" y="33867"/>
                </a:lnTo>
                <a:lnTo>
                  <a:pt x="16933" y="33867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59266" y="0"/>
                </a:lnTo>
                <a:lnTo>
                  <a:pt x="67734" y="8467"/>
                </a:lnTo>
                <a:lnTo>
                  <a:pt x="67734" y="16934"/>
                </a:lnTo>
                <a:lnTo>
                  <a:pt x="67734" y="25400"/>
                </a:lnTo>
                <a:lnTo>
                  <a:pt x="76200" y="33867"/>
                </a:lnTo>
                <a:lnTo>
                  <a:pt x="76200" y="42334"/>
                </a:lnTo>
                <a:lnTo>
                  <a:pt x="76200" y="50800"/>
                </a:lnTo>
                <a:lnTo>
                  <a:pt x="67734" y="67734"/>
                </a:lnTo>
                <a:lnTo>
                  <a:pt x="67734" y="84667"/>
                </a:lnTo>
                <a:lnTo>
                  <a:pt x="67734" y="93134"/>
                </a:lnTo>
                <a:lnTo>
                  <a:pt x="59266" y="110067"/>
                </a:lnTo>
                <a:lnTo>
                  <a:pt x="59266" y="127000"/>
                </a:lnTo>
                <a:lnTo>
                  <a:pt x="50800" y="135467"/>
                </a:lnTo>
                <a:lnTo>
                  <a:pt x="50800" y="152400"/>
                </a:lnTo>
                <a:lnTo>
                  <a:pt x="50800" y="169334"/>
                </a:lnTo>
                <a:lnTo>
                  <a:pt x="50800" y="177800"/>
                </a:lnTo>
                <a:lnTo>
                  <a:pt x="50800" y="186267"/>
                </a:lnTo>
                <a:lnTo>
                  <a:pt x="50800" y="186267"/>
                </a:lnTo>
                <a:lnTo>
                  <a:pt x="50800" y="194734"/>
                </a:lnTo>
                <a:lnTo>
                  <a:pt x="59266" y="194734"/>
                </a:lnTo>
                <a:lnTo>
                  <a:pt x="59266" y="194734"/>
                </a:lnTo>
                <a:lnTo>
                  <a:pt x="67734" y="194734"/>
                </a:lnTo>
                <a:lnTo>
                  <a:pt x="76200" y="194734"/>
                </a:lnTo>
                <a:lnTo>
                  <a:pt x="93133" y="186267"/>
                </a:lnTo>
                <a:lnTo>
                  <a:pt x="101600" y="186267"/>
                </a:lnTo>
                <a:lnTo>
                  <a:pt x="110067" y="177800"/>
                </a:lnTo>
                <a:lnTo>
                  <a:pt x="118533" y="169334"/>
                </a:lnTo>
                <a:lnTo>
                  <a:pt x="127000" y="160867"/>
                </a:lnTo>
                <a:lnTo>
                  <a:pt x="135466" y="152400"/>
                </a:lnTo>
                <a:lnTo>
                  <a:pt x="143934" y="152400"/>
                </a:lnTo>
                <a:lnTo>
                  <a:pt x="143934" y="152400"/>
                </a:lnTo>
                <a:lnTo>
                  <a:pt x="143934" y="143934"/>
                </a:lnTo>
                <a:lnTo>
                  <a:pt x="143934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8238067" y="1651000"/>
            <a:ext cx="101600" cy="127001"/>
          </a:xfrm>
          <a:custGeom>
            <a:avLst/>
            <a:gdLst/>
            <a:ahLst/>
            <a:cxnLst/>
            <a:rect l="0" t="0" r="0" b="0"/>
            <a:pathLst>
              <a:path w="101600" h="127001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67733" y="16933"/>
                </a:lnTo>
                <a:lnTo>
                  <a:pt x="76200" y="16933"/>
                </a:lnTo>
                <a:lnTo>
                  <a:pt x="76200" y="25400"/>
                </a:lnTo>
                <a:lnTo>
                  <a:pt x="84666" y="33867"/>
                </a:lnTo>
                <a:lnTo>
                  <a:pt x="93133" y="33867"/>
                </a:lnTo>
                <a:lnTo>
                  <a:pt x="101599" y="42333"/>
                </a:lnTo>
                <a:lnTo>
                  <a:pt x="101599" y="50800"/>
                </a:lnTo>
                <a:lnTo>
                  <a:pt x="101599" y="67733"/>
                </a:lnTo>
                <a:lnTo>
                  <a:pt x="101599" y="76200"/>
                </a:lnTo>
                <a:lnTo>
                  <a:pt x="101599" y="84667"/>
                </a:lnTo>
                <a:lnTo>
                  <a:pt x="101599" y="93133"/>
                </a:lnTo>
                <a:lnTo>
                  <a:pt x="93133" y="101600"/>
                </a:lnTo>
                <a:lnTo>
                  <a:pt x="93133" y="110067"/>
                </a:lnTo>
                <a:lnTo>
                  <a:pt x="93133" y="118533"/>
                </a:lnTo>
                <a:lnTo>
                  <a:pt x="84666" y="118533"/>
                </a:lnTo>
                <a:lnTo>
                  <a:pt x="76200" y="127000"/>
                </a:lnTo>
                <a:lnTo>
                  <a:pt x="76200" y="127000"/>
                </a:lnTo>
                <a:lnTo>
                  <a:pt x="76200" y="127000"/>
                </a:lnTo>
                <a:lnTo>
                  <a:pt x="67733" y="127000"/>
                </a:lnTo>
                <a:lnTo>
                  <a:pt x="67733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8263466" y="1549400"/>
            <a:ext cx="76201" cy="101601"/>
          </a:xfrm>
          <a:custGeom>
            <a:avLst/>
            <a:gdLst/>
            <a:ahLst/>
            <a:cxnLst/>
            <a:rect l="0" t="0" r="0" b="0"/>
            <a:pathLst>
              <a:path w="76201" h="101601">
                <a:moveTo>
                  <a:pt x="0" y="101600"/>
                </a:moveTo>
                <a:lnTo>
                  <a:pt x="0" y="101600"/>
                </a:lnTo>
                <a:lnTo>
                  <a:pt x="0" y="101600"/>
                </a:lnTo>
                <a:lnTo>
                  <a:pt x="0" y="93133"/>
                </a:lnTo>
                <a:lnTo>
                  <a:pt x="0" y="84667"/>
                </a:lnTo>
                <a:lnTo>
                  <a:pt x="0" y="76200"/>
                </a:lnTo>
                <a:lnTo>
                  <a:pt x="8468" y="59267"/>
                </a:lnTo>
                <a:lnTo>
                  <a:pt x="25401" y="50800"/>
                </a:lnTo>
                <a:lnTo>
                  <a:pt x="33867" y="33867"/>
                </a:lnTo>
                <a:lnTo>
                  <a:pt x="50801" y="25400"/>
                </a:lnTo>
                <a:lnTo>
                  <a:pt x="67734" y="8467"/>
                </a:lnTo>
                <a:lnTo>
                  <a:pt x="67734" y="8467"/>
                </a:lnTo>
                <a:lnTo>
                  <a:pt x="76200" y="0"/>
                </a:lnTo>
                <a:lnTo>
                  <a:pt x="76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8771467" y="1625600"/>
            <a:ext cx="457201" cy="508001"/>
          </a:xfrm>
          <a:custGeom>
            <a:avLst/>
            <a:gdLst/>
            <a:ahLst/>
            <a:cxnLst/>
            <a:rect l="0" t="0" r="0" b="0"/>
            <a:pathLst>
              <a:path w="457201" h="508001">
                <a:moveTo>
                  <a:pt x="321733" y="474133"/>
                </a:moveTo>
                <a:lnTo>
                  <a:pt x="321733" y="474133"/>
                </a:lnTo>
                <a:lnTo>
                  <a:pt x="330199" y="474133"/>
                </a:lnTo>
                <a:lnTo>
                  <a:pt x="347133" y="465667"/>
                </a:lnTo>
                <a:lnTo>
                  <a:pt x="355600" y="457200"/>
                </a:lnTo>
                <a:lnTo>
                  <a:pt x="372533" y="448733"/>
                </a:lnTo>
                <a:lnTo>
                  <a:pt x="381000" y="431800"/>
                </a:lnTo>
                <a:lnTo>
                  <a:pt x="389466" y="414867"/>
                </a:lnTo>
                <a:lnTo>
                  <a:pt x="406399" y="397933"/>
                </a:lnTo>
                <a:lnTo>
                  <a:pt x="414867" y="381000"/>
                </a:lnTo>
                <a:lnTo>
                  <a:pt x="423333" y="364067"/>
                </a:lnTo>
                <a:lnTo>
                  <a:pt x="440266" y="347133"/>
                </a:lnTo>
                <a:lnTo>
                  <a:pt x="448733" y="321733"/>
                </a:lnTo>
                <a:lnTo>
                  <a:pt x="448733" y="296333"/>
                </a:lnTo>
                <a:lnTo>
                  <a:pt x="457200" y="279400"/>
                </a:lnTo>
                <a:lnTo>
                  <a:pt x="457200" y="254000"/>
                </a:lnTo>
                <a:lnTo>
                  <a:pt x="457200" y="228600"/>
                </a:lnTo>
                <a:lnTo>
                  <a:pt x="448733" y="211667"/>
                </a:lnTo>
                <a:lnTo>
                  <a:pt x="440266" y="194733"/>
                </a:lnTo>
                <a:lnTo>
                  <a:pt x="440266" y="177800"/>
                </a:lnTo>
                <a:lnTo>
                  <a:pt x="423333" y="152400"/>
                </a:lnTo>
                <a:lnTo>
                  <a:pt x="414867" y="143933"/>
                </a:lnTo>
                <a:lnTo>
                  <a:pt x="397933" y="118533"/>
                </a:lnTo>
                <a:lnTo>
                  <a:pt x="389466" y="101600"/>
                </a:lnTo>
                <a:lnTo>
                  <a:pt x="372533" y="84667"/>
                </a:lnTo>
                <a:lnTo>
                  <a:pt x="355600" y="67733"/>
                </a:lnTo>
                <a:lnTo>
                  <a:pt x="338667" y="50800"/>
                </a:lnTo>
                <a:lnTo>
                  <a:pt x="321733" y="33867"/>
                </a:lnTo>
                <a:lnTo>
                  <a:pt x="296333" y="25400"/>
                </a:lnTo>
                <a:lnTo>
                  <a:pt x="279400" y="16933"/>
                </a:lnTo>
                <a:lnTo>
                  <a:pt x="253999" y="8467"/>
                </a:lnTo>
                <a:lnTo>
                  <a:pt x="228600" y="0"/>
                </a:lnTo>
                <a:lnTo>
                  <a:pt x="211666" y="0"/>
                </a:lnTo>
                <a:lnTo>
                  <a:pt x="186267" y="0"/>
                </a:lnTo>
                <a:lnTo>
                  <a:pt x="160866" y="0"/>
                </a:lnTo>
                <a:lnTo>
                  <a:pt x="135466" y="0"/>
                </a:lnTo>
                <a:lnTo>
                  <a:pt x="110067" y="0"/>
                </a:lnTo>
                <a:lnTo>
                  <a:pt x="93133" y="0"/>
                </a:lnTo>
                <a:lnTo>
                  <a:pt x="67733" y="8467"/>
                </a:lnTo>
                <a:lnTo>
                  <a:pt x="59266" y="16933"/>
                </a:lnTo>
                <a:lnTo>
                  <a:pt x="42333" y="33867"/>
                </a:lnTo>
                <a:lnTo>
                  <a:pt x="25399" y="42333"/>
                </a:lnTo>
                <a:lnTo>
                  <a:pt x="16933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0" y="228600"/>
                </a:lnTo>
                <a:lnTo>
                  <a:pt x="0" y="254000"/>
                </a:lnTo>
                <a:lnTo>
                  <a:pt x="8466" y="287867"/>
                </a:lnTo>
                <a:lnTo>
                  <a:pt x="8466" y="313267"/>
                </a:lnTo>
                <a:lnTo>
                  <a:pt x="16933" y="347133"/>
                </a:lnTo>
                <a:lnTo>
                  <a:pt x="25399" y="372533"/>
                </a:lnTo>
                <a:lnTo>
                  <a:pt x="33867" y="397933"/>
                </a:lnTo>
                <a:lnTo>
                  <a:pt x="50800" y="414867"/>
                </a:lnTo>
                <a:lnTo>
                  <a:pt x="59266" y="440267"/>
                </a:lnTo>
                <a:lnTo>
                  <a:pt x="84666" y="457200"/>
                </a:lnTo>
                <a:lnTo>
                  <a:pt x="110067" y="465667"/>
                </a:lnTo>
                <a:lnTo>
                  <a:pt x="127000" y="482600"/>
                </a:lnTo>
                <a:lnTo>
                  <a:pt x="160866" y="491067"/>
                </a:lnTo>
                <a:lnTo>
                  <a:pt x="186267" y="499533"/>
                </a:lnTo>
                <a:lnTo>
                  <a:pt x="211666" y="499533"/>
                </a:lnTo>
                <a:lnTo>
                  <a:pt x="228600" y="508000"/>
                </a:lnTo>
                <a:lnTo>
                  <a:pt x="262467" y="508000"/>
                </a:lnTo>
                <a:lnTo>
                  <a:pt x="287866" y="499533"/>
                </a:lnTo>
                <a:lnTo>
                  <a:pt x="313266" y="491067"/>
                </a:lnTo>
                <a:lnTo>
                  <a:pt x="347133" y="491067"/>
                </a:lnTo>
                <a:lnTo>
                  <a:pt x="347133" y="491067"/>
                </a:lnTo>
                <a:lnTo>
                  <a:pt x="372533" y="482600"/>
                </a:lnTo>
                <a:lnTo>
                  <a:pt x="372533" y="482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7213600" y="3395133"/>
            <a:ext cx="203201" cy="347135"/>
          </a:xfrm>
          <a:custGeom>
            <a:avLst/>
            <a:gdLst/>
            <a:ahLst/>
            <a:cxnLst/>
            <a:rect l="0" t="0" r="0" b="0"/>
            <a:pathLst>
              <a:path w="203201" h="347135">
                <a:moveTo>
                  <a:pt x="203200" y="0"/>
                </a:moveTo>
                <a:lnTo>
                  <a:pt x="203200" y="0"/>
                </a:lnTo>
                <a:lnTo>
                  <a:pt x="194733" y="8467"/>
                </a:lnTo>
                <a:lnTo>
                  <a:pt x="194733" y="16934"/>
                </a:lnTo>
                <a:lnTo>
                  <a:pt x="177800" y="25400"/>
                </a:lnTo>
                <a:lnTo>
                  <a:pt x="169333" y="33867"/>
                </a:lnTo>
                <a:lnTo>
                  <a:pt x="160867" y="42334"/>
                </a:lnTo>
                <a:lnTo>
                  <a:pt x="152400" y="59267"/>
                </a:lnTo>
                <a:lnTo>
                  <a:pt x="135466" y="76200"/>
                </a:lnTo>
                <a:lnTo>
                  <a:pt x="118533" y="93134"/>
                </a:lnTo>
                <a:lnTo>
                  <a:pt x="110067" y="118534"/>
                </a:lnTo>
                <a:lnTo>
                  <a:pt x="93133" y="143934"/>
                </a:lnTo>
                <a:lnTo>
                  <a:pt x="76200" y="169334"/>
                </a:lnTo>
                <a:lnTo>
                  <a:pt x="59266" y="194734"/>
                </a:lnTo>
                <a:lnTo>
                  <a:pt x="50800" y="228600"/>
                </a:lnTo>
                <a:lnTo>
                  <a:pt x="33867" y="262467"/>
                </a:lnTo>
                <a:lnTo>
                  <a:pt x="25400" y="287867"/>
                </a:lnTo>
                <a:lnTo>
                  <a:pt x="8467" y="304800"/>
                </a:lnTo>
                <a:lnTo>
                  <a:pt x="8467" y="330200"/>
                </a:lnTo>
                <a:lnTo>
                  <a:pt x="0" y="338667"/>
                </a:lnTo>
                <a:lnTo>
                  <a:pt x="0" y="347134"/>
                </a:lnTo>
                <a:lnTo>
                  <a:pt x="0" y="347134"/>
                </a:lnTo>
                <a:lnTo>
                  <a:pt x="0" y="347134"/>
                </a:lnTo>
                <a:lnTo>
                  <a:pt x="0" y="347134"/>
                </a:lnTo>
                <a:lnTo>
                  <a:pt x="0" y="347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7222067" y="3462867"/>
            <a:ext cx="127000" cy="245534"/>
          </a:xfrm>
          <a:custGeom>
            <a:avLst/>
            <a:gdLst/>
            <a:ahLst/>
            <a:cxnLst/>
            <a:rect l="0" t="0" r="0" b="0"/>
            <a:pathLst>
              <a:path w="127000" h="245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25400" y="25400"/>
                </a:lnTo>
                <a:lnTo>
                  <a:pt x="33866" y="42333"/>
                </a:lnTo>
                <a:lnTo>
                  <a:pt x="33866" y="67733"/>
                </a:lnTo>
                <a:lnTo>
                  <a:pt x="42333" y="84666"/>
                </a:lnTo>
                <a:lnTo>
                  <a:pt x="50799" y="110066"/>
                </a:lnTo>
                <a:lnTo>
                  <a:pt x="59267" y="135466"/>
                </a:lnTo>
                <a:lnTo>
                  <a:pt x="67733" y="160866"/>
                </a:lnTo>
                <a:lnTo>
                  <a:pt x="76200" y="186266"/>
                </a:lnTo>
                <a:lnTo>
                  <a:pt x="84666" y="203200"/>
                </a:lnTo>
                <a:lnTo>
                  <a:pt x="93133" y="220133"/>
                </a:lnTo>
                <a:lnTo>
                  <a:pt x="101600" y="237066"/>
                </a:lnTo>
                <a:lnTo>
                  <a:pt x="110066" y="245533"/>
                </a:lnTo>
                <a:lnTo>
                  <a:pt x="110066" y="245533"/>
                </a:lnTo>
                <a:lnTo>
                  <a:pt x="126999" y="245533"/>
                </a:lnTo>
                <a:lnTo>
                  <a:pt x="126999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7476067" y="3547533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93133" y="8467"/>
                </a:lnTo>
                <a:lnTo>
                  <a:pt x="101599" y="8467"/>
                </a:lnTo>
                <a:lnTo>
                  <a:pt x="110067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7484533" y="3657600"/>
            <a:ext cx="118535" cy="8468"/>
          </a:xfrm>
          <a:custGeom>
            <a:avLst/>
            <a:gdLst/>
            <a:ahLst/>
            <a:cxnLst/>
            <a:rect l="0" t="0" r="0" b="0"/>
            <a:pathLst>
              <a:path w="118535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16933" y="8467"/>
                </a:lnTo>
                <a:lnTo>
                  <a:pt x="25401" y="0"/>
                </a:lnTo>
                <a:lnTo>
                  <a:pt x="42334" y="0"/>
                </a:lnTo>
                <a:lnTo>
                  <a:pt x="59267" y="0"/>
                </a:lnTo>
                <a:lnTo>
                  <a:pt x="84667" y="0"/>
                </a:lnTo>
                <a:lnTo>
                  <a:pt x="101601" y="0"/>
                </a:lnTo>
                <a:lnTo>
                  <a:pt x="101601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7713133" y="3530600"/>
            <a:ext cx="160868" cy="8468"/>
          </a:xfrm>
          <a:custGeom>
            <a:avLst/>
            <a:gdLst/>
            <a:ahLst/>
            <a:cxnLst/>
            <a:rect l="0" t="0" r="0" b="0"/>
            <a:pathLst>
              <a:path w="160868" h="8468">
                <a:moveTo>
                  <a:pt x="8467" y="8467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1" y="0"/>
                </a:lnTo>
                <a:lnTo>
                  <a:pt x="33867" y="0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01601" y="8467"/>
                </a:lnTo>
                <a:lnTo>
                  <a:pt x="118534" y="8467"/>
                </a:lnTo>
                <a:lnTo>
                  <a:pt x="135467" y="8467"/>
                </a:lnTo>
                <a:lnTo>
                  <a:pt x="143934" y="8467"/>
                </a:lnTo>
                <a:lnTo>
                  <a:pt x="143934" y="8467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7975600" y="3386667"/>
            <a:ext cx="8468" cy="347134"/>
          </a:xfrm>
          <a:custGeom>
            <a:avLst/>
            <a:gdLst/>
            <a:ahLst/>
            <a:cxnLst/>
            <a:rect l="0" t="0" r="0" b="0"/>
            <a:pathLst>
              <a:path w="8468" h="3471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8467" y="186266"/>
                </a:lnTo>
                <a:lnTo>
                  <a:pt x="8467" y="211666"/>
                </a:lnTo>
                <a:lnTo>
                  <a:pt x="8467" y="228600"/>
                </a:lnTo>
                <a:lnTo>
                  <a:pt x="0" y="254000"/>
                </a:lnTo>
                <a:lnTo>
                  <a:pt x="0" y="270933"/>
                </a:lnTo>
                <a:lnTo>
                  <a:pt x="0" y="296333"/>
                </a:lnTo>
                <a:lnTo>
                  <a:pt x="0" y="313266"/>
                </a:lnTo>
                <a:lnTo>
                  <a:pt x="0" y="330200"/>
                </a:lnTo>
                <a:lnTo>
                  <a:pt x="0" y="330200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8170333" y="3429000"/>
            <a:ext cx="16934" cy="16934"/>
          </a:xfrm>
          <a:custGeom>
            <a:avLst/>
            <a:gdLst/>
            <a:ahLst/>
            <a:cxnLst/>
            <a:rect l="0" t="0" r="0" b="0"/>
            <a:pathLst>
              <a:path w="16934" h="16934">
                <a:moveTo>
                  <a:pt x="16933" y="16933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8178800" y="3666067"/>
            <a:ext cx="1" cy="16934"/>
          </a:xfrm>
          <a:custGeom>
            <a:avLst/>
            <a:gdLst/>
            <a:ahLst/>
            <a:cxnLst/>
            <a:rect l="0" t="0" r="0" b="0"/>
            <a:pathLst>
              <a:path w="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8949266" y="3064933"/>
            <a:ext cx="16935" cy="254001"/>
          </a:xfrm>
          <a:custGeom>
            <a:avLst/>
            <a:gdLst/>
            <a:ahLst/>
            <a:cxnLst/>
            <a:rect l="0" t="0" r="0" b="0"/>
            <a:pathLst>
              <a:path w="16935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8468" y="177800"/>
                </a:lnTo>
                <a:lnTo>
                  <a:pt x="8468" y="194734"/>
                </a:lnTo>
                <a:lnTo>
                  <a:pt x="8468" y="211667"/>
                </a:lnTo>
                <a:lnTo>
                  <a:pt x="8468" y="220134"/>
                </a:lnTo>
                <a:lnTo>
                  <a:pt x="16934" y="237067"/>
                </a:lnTo>
                <a:lnTo>
                  <a:pt x="16934" y="245534"/>
                </a:lnTo>
                <a:lnTo>
                  <a:pt x="16934" y="245534"/>
                </a:lnTo>
                <a:lnTo>
                  <a:pt x="16934" y="254000"/>
                </a:lnTo>
                <a:lnTo>
                  <a:pt x="16934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8644466" y="3335867"/>
            <a:ext cx="651935" cy="16934"/>
          </a:xfrm>
          <a:custGeom>
            <a:avLst/>
            <a:gdLst/>
            <a:ahLst/>
            <a:cxnLst/>
            <a:rect l="0" t="0" r="0" b="0"/>
            <a:pathLst>
              <a:path w="651935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25401" y="0"/>
                </a:lnTo>
                <a:lnTo>
                  <a:pt x="33867" y="0"/>
                </a:lnTo>
                <a:lnTo>
                  <a:pt x="50801" y="0"/>
                </a:lnTo>
                <a:lnTo>
                  <a:pt x="76200" y="0"/>
                </a:lnTo>
                <a:lnTo>
                  <a:pt x="101601" y="0"/>
                </a:lnTo>
                <a:lnTo>
                  <a:pt x="127001" y="8466"/>
                </a:lnTo>
                <a:lnTo>
                  <a:pt x="152400" y="8466"/>
                </a:lnTo>
                <a:lnTo>
                  <a:pt x="186267" y="8466"/>
                </a:lnTo>
                <a:lnTo>
                  <a:pt x="211667" y="8466"/>
                </a:lnTo>
                <a:lnTo>
                  <a:pt x="254001" y="16933"/>
                </a:lnTo>
                <a:lnTo>
                  <a:pt x="287867" y="16933"/>
                </a:lnTo>
                <a:lnTo>
                  <a:pt x="321734" y="16933"/>
                </a:lnTo>
                <a:lnTo>
                  <a:pt x="364067" y="16933"/>
                </a:lnTo>
                <a:lnTo>
                  <a:pt x="406401" y="16933"/>
                </a:lnTo>
                <a:lnTo>
                  <a:pt x="448734" y="16933"/>
                </a:lnTo>
                <a:lnTo>
                  <a:pt x="482601" y="16933"/>
                </a:lnTo>
                <a:lnTo>
                  <a:pt x="524934" y="8466"/>
                </a:lnTo>
                <a:lnTo>
                  <a:pt x="558801" y="8466"/>
                </a:lnTo>
                <a:lnTo>
                  <a:pt x="592667" y="8466"/>
                </a:lnTo>
                <a:lnTo>
                  <a:pt x="618068" y="8466"/>
                </a:lnTo>
                <a:lnTo>
                  <a:pt x="643467" y="8466"/>
                </a:lnTo>
                <a:lnTo>
                  <a:pt x="643467" y="8466"/>
                </a:lnTo>
                <a:lnTo>
                  <a:pt x="651934" y="8466"/>
                </a:lnTo>
                <a:lnTo>
                  <a:pt x="651934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8678333" y="3513667"/>
            <a:ext cx="169335" cy="8467"/>
          </a:xfrm>
          <a:custGeom>
            <a:avLst/>
            <a:gdLst/>
            <a:ahLst/>
            <a:cxnLst/>
            <a:rect l="0" t="0" r="0" b="0"/>
            <a:pathLst>
              <a:path w="169335" h="8467">
                <a:moveTo>
                  <a:pt x="16934" y="0"/>
                </a:move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93134" y="8466"/>
                </a:lnTo>
                <a:lnTo>
                  <a:pt x="110067" y="8466"/>
                </a:lnTo>
                <a:lnTo>
                  <a:pt x="127001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940800" y="3403600"/>
            <a:ext cx="194734" cy="338668"/>
          </a:xfrm>
          <a:custGeom>
            <a:avLst/>
            <a:gdLst/>
            <a:ahLst/>
            <a:cxnLst/>
            <a:rect l="0" t="0" r="0" b="0"/>
            <a:pathLst>
              <a:path w="194734" h="338668">
                <a:moveTo>
                  <a:pt x="42333" y="25400"/>
                </a:moveTo>
                <a:lnTo>
                  <a:pt x="42333" y="16933"/>
                </a:lnTo>
                <a:lnTo>
                  <a:pt x="42333" y="16933"/>
                </a:lnTo>
                <a:lnTo>
                  <a:pt x="50800" y="8467"/>
                </a:lnTo>
                <a:lnTo>
                  <a:pt x="59267" y="0"/>
                </a:lnTo>
                <a:lnTo>
                  <a:pt x="76200" y="0"/>
                </a:lnTo>
                <a:lnTo>
                  <a:pt x="84666" y="0"/>
                </a:lnTo>
                <a:lnTo>
                  <a:pt x="93134" y="0"/>
                </a:lnTo>
                <a:lnTo>
                  <a:pt x="110067" y="8467"/>
                </a:lnTo>
                <a:lnTo>
                  <a:pt x="110067" y="25400"/>
                </a:lnTo>
                <a:lnTo>
                  <a:pt x="118533" y="33867"/>
                </a:lnTo>
                <a:lnTo>
                  <a:pt x="118533" y="50800"/>
                </a:lnTo>
                <a:lnTo>
                  <a:pt x="118533" y="67733"/>
                </a:lnTo>
                <a:lnTo>
                  <a:pt x="110067" y="84667"/>
                </a:lnTo>
                <a:lnTo>
                  <a:pt x="110067" y="101600"/>
                </a:lnTo>
                <a:lnTo>
                  <a:pt x="101600" y="110067"/>
                </a:lnTo>
                <a:lnTo>
                  <a:pt x="93134" y="118533"/>
                </a:lnTo>
                <a:lnTo>
                  <a:pt x="84666" y="127000"/>
                </a:lnTo>
                <a:lnTo>
                  <a:pt x="84666" y="127000"/>
                </a:lnTo>
                <a:lnTo>
                  <a:pt x="76200" y="135467"/>
                </a:lnTo>
                <a:lnTo>
                  <a:pt x="76200" y="135467"/>
                </a:lnTo>
                <a:lnTo>
                  <a:pt x="76200" y="135467"/>
                </a:lnTo>
                <a:lnTo>
                  <a:pt x="76200" y="135467"/>
                </a:lnTo>
                <a:lnTo>
                  <a:pt x="84666" y="127000"/>
                </a:lnTo>
                <a:lnTo>
                  <a:pt x="84666" y="127000"/>
                </a:lnTo>
                <a:lnTo>
                  <a:pt x="101600" y="127000"/>
                </a:lnTo>
                <a:lnTo>
                  <a:pt x="110067" y="127000"/>
                </a:lnTo>
                <a:lnTo>
                  <a:pt x="118533" y="118533"/>
                </a:lnTo>
                <a:lnTo>
                  <a:pt x="135467" y="127000"/>
                </a:lnTo>
                <a:lnTo>
                  <a:pt x="143933" y="127000"/>
                </a:lnTo>
                <a:lnTo>
                  <a:pt x="160866" y="135467"/>
                </a:lnTo>
                <a:lnTo>
                  <a:pt x="169334" y="143933"/>
                </a:lnTo>
                <a:lnTo>
                  <a:pt x="177800" y="160867"/>
                </a:lnTo>
                <a:lnTo>
                  <a:pt x="186267" y="177800"/>
                </a:lnTo>
                <a:lnTo>
                  <a:pt x="194733" y="194733"/>
                </a:lnTo>
                <a:lnTo>
                  <a:pt x="194733" y="211667"/>
                </a:lnTo>
                <a:lnTo>
                  <a:pt x="194733" y="228600"/>
                </a:lnTo>
                <a:lnTo>
                  <a:pt x="194733" y="245533"/>
                </a:lnTo>
                <a:lnTo>
                  <a:pt x="186267" y="262467"/>
                </a:lnTo>
                <a:lnTo>
                  <a:pt x="177800" y="279400"/>
                </a:lnTo>
                <a:lnTo>
                  <a:pt x="169334" y="287867"/>
                </a:lnTo>
                <a:lnTo>
                  <a:pt x="152400" y="296333"/>
                </a:lnTo>
                <a:lnTo>
                  <a:pt x="135467" y="313267"/>
                </a:lnTo>
                <a:lnTo>
                  <a:pt x="118533" y="321733"/>
                </a:lnTo>
                <a:lnTo>
                  <a:pt x="101600" y="330200"/>
                </a:lnTo>
                <a:lnTo>
                  <a:pt x="84666" y="330200"/>
                </a:lnTo>
                <a:lnTo>
                  <a:pt x="67733" y="338667"/>
                </a:lnTo>
                <a:lnTo>
                  <a:pt x="59267" y="330200"/>
                </a:lnTo>
                <a:lnTo>
                  <a:pt x="42333" y="330200"/>
                </a:lnTo>
                <a:lnTo>
                  <a:pt x="33867" y="330200"/>
                </a:lnTo>
                <a:lnTo>
                  <a:pt x="25400" y="321733"/>
                </a:lnTo>
                <a:lnTo>
                  <a:pt x="16934" y="313267"/>
                </a:lnTo>
                <a:lnTo>
                  <a:pt x="8466" y="313267"/>
                </a:lnTo>
                <a:lnTo>
                  <a:pt x="8466" y="304800"/>
                </a:lnTo>
                <a:lnTo>
                  <a:pt x="8466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8466" y="304800"/>
                </a:lnTo>
                <a:lnTo>
                  <a:pt x="8466" y="304800"/>
                </a:lnTo>
                <a:lnTo>
                  <a:pt x="8466" y="304800"/>
                </a:lnTo>
                <a:lnTo>
                  <a:pt x="8466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9448800" y="3191933"/>
            <a:ext cx="16934" cy="262468"/>
          </a:xfrm>
          <a:custGeom>
            <a:avLst/>
            <a:gdLst/>
            <a:ahLst/>
            <a:cxnLst/>
            <a:rect l="0" t="0" r="0" b="0"/>
            <a:pathLst>
              <a:path w="16934" h="262468">
                <a:moveTo>
                  <a:pt x="16933" y="0"/>
                </a:moveTo>
                <a:lnTo>
                  <a:pt x="8467" y="0"/>
                </a:lnTo>
                <a:lnTo>
                  <a:pt x="8467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0134"/>
                </a:lnTo>
                <a:lnTo>
                  <a:pt x="0" y="237067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9372600" y="3335867"/>
            <a:ext cx="186267" cy="16934"/>
          </a:xfrm>
          <a:custGeom>
            <a:avLst/>
            <a:gdLst/>
            <a:ahLst/>
            <a:cxnLst/>
            <a:rect l="0" t="0" r="0" b="0"/>
            <a:pathLst>
              <a:path w="1862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7" y="8466"/>
                </a:lnTo>
                <a:lnTo>
                  <a:pt x="110066" y="8466"/>
                </a:lnTo>
                <a:lnTo>
                  <a:pt x="135467" y="8466"/>
                </a:lnTo>
                <a:lnTo>
                  <a:pt x="152400" y="16933"/>
                </a:lnTo>
                <a:lnTo>
                  <a:pt x="169333" y="8466"/>
                </a:lnTo>
                <a:lnTo>
                  <a:pt x="169333" y="8466"/>
                </a:lnTo>
                <a:lnTo>
                  <a:pt x="186266" y="8466"/>
                </a:lnTo>
                <a:lnTo>
                  <a:pt x="186266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9804400" y="2912533"/>
            <a:ext cx="287867" cy="262468"/>
          </a:xfrm>
          <a:custGeom>
            <a:avLst/>
            <a:gdLst/>
            <a:ahLst/>
            <a:cxnLst/>
            <a:rect l="0" t="0" r="0" b="0"/>
            <a:pathLst>
              <a:path w="287867" h="262468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16933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0"/>
                </a:lnTo>
                <a:lnTo>
                  <a:pt x="84666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6" y="8467"/>
                </a:lnTo>
                <a:lnTo>
                  <a:pt x="143934" y="16934"/>
                </a:lnTo>
                <a:lnTo>
                  <a:pt x="152400" y="16934"/>
                </a:lnTo>
                <a:lnTo>
                  <a:pt x="143934" y="33867"/>
                </a:lnTo>
                <a:lnTo>
                  <a:pt x="143934" y="42334"/>
                </a:lnTo>
                <a:lnTo>
                  <a:pt x="135466" y="59267"/>
                </a:lnTo>
                <a:lnTo>
                  <a:pt x="118534" y="76200"/>
                </a:lnTo>
                <a:lnTo>
                  <a:pt x="110067" y="93134"/>
                </a:lnTo>
                <a:lnTo>
                  <a:pt x="93133" y="118534"/>
                </a:lnTo>
                <a:lnTo>
                  <a:pt x="76200" y="143934"/>
                </a:lnTo>
                <a:lnTo>
                  <a:pt x="59266" y="160867"/>
                </a:lnTo>
                <a:lnTo>
                  <a:pt x="50800" y="186267"/>
                </a:lnTo>
                <a:lnTo>
                  <a:pt x="33867" y="203200"/>
                </a:lnTo>
                <a:lnTo>
                  <a:pt x="25400" y="220134"/>
                </a:lnTo>
                <a:lnTo>
                  <a:pt x="25400" y="237067"/>
                </a:lnTo>
                <a:lnTo>
                  <a:pt x="25400" y="245534"/>
                </a:lnTo>
                <a:lnTo>
                  <a:pt x="33867" y="254000"/>
                </a:lnTo>
                <a:lnTo>
                  <a:pt x="42334" y="254000"/>
                </a:lnTo>
                <a:lnTo>
                  <a:pt x="59266" y="262467"/>
                </a:lnTo>
                <a:lnTo>
                  <a:pt x="76200" y="262467"/>
                </a:lnTo>
                <a:lnTo>
                  <a:pt x="93133" y="262467"/>
                </a:lnTo>
                <a:lnTo>
                  <a:pt x="118534" y="262467"/>
                </a:lnTo>
                <a:lnTo>
                  <a:pt x="143934" y="262467"/>
                </a:lnTo>
                <a:lnTo>
                  <a:pt x="169333" y="262467"/>
                </a:lnTo>
                <a:lnTo>
                  <a:pt x="203200" y="262467"/>
                </a:lnTo>
                <a:lnTo>
                  <a:pt x="228600" y="262467"/>
                </a:lnTo>
                <a:lnTo>
                  <a:pt x="254000" y="262467"/>
                </a:lnTo>
                <a:lnTo>
                  <a:pt x="270934" y="262467"/>
                </a:lnTo>
                <a:lnTo>
                  <a:pt x="270934" y="262467"/>
                </a:lnTo>
                <a:lnTo>
                  <a:pt x="287866" y="262467"/>
                </a:lnTo>
                <a:lnTo>
                  <a:pt x="287866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9762067" y="3276600"/>
            <a:ext cx="397934" cy="8468"/>
          </a:xfrm>
          <a:custGeom>
            <a:avLst/>
            <a:gdLst/>
            <a:ahLst/>
            <a:cxnLst/>
            <a:rect l="0" t="0" r="0" b="0"/>
            <a:pathLst>
              <a:path w="397934" h="8468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110067" y="0"/>
                </a:lnTo>
                <a:lnTo>
                  <a:pt x="143933" y="0"/>
                </a:lnTo>
                <a:lnTo>
                  <a:pt x="169333" y="0"/>
                </a:lnTo>
                <a:lnTo>
                  <a:pt x="203199" y="0"/>
                </a:lnTo>
                <a:lnTo>
                  <a:pt x="237067" y="0"/>
                </a:lnTo>
                <a:lnTo>
                  <a:pt x="270933" y="0"/>
                </a:lnTo>
                <a:lnTo>
                  <a:pt x="296333" y="0"/>
                </a:lnTo>
                <a:lnTo>
                  <a:pt x="330199" y="0"/>
                </a:lnTo>
                <a:lnTo>
                  <a:pt x="355599" y="8467"/>
                </a:lnTo>
                <a:lnTo>
                  <a:pt x="381000" y="8467"/>
                </a:lnTo>
                <a:lnTo>
                  <a:pt x="381000" y="8467"/>
                </a:lnTo>
                <a:lnTo>
                  <a:pt x="397933" y="8467"/>
                </a:lnTo>
                <a:lnTo>
                  <a:pt x="3979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9694333" y="3530600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9897533" y="3361267"/>
            <a:ext cx="127002" cy="313267"/>
          </a:xfrm>
          <a:custGeom>
            <a:avLst/>
            <a:gdLst/>
            <a:ahLst/>
            <a:cxnLst/>
            <a:rect l="0" t="0" r="0" b="0"/>
            <a:pathLst>
              <a:path w="127002" h="313267">
                <a:moveTo>
                  <a:pt x="118533" y="76200"/>
                </a:moveTo>
                <a:lnTo>
                  <a:pt x="118533" y="67733"/>
                </a:lnTo>
                <a:lnTo>
                  <a:pt x="118533" y="67733"/>
                </a:lnTo>
                <a:lnTo>
                  <a:pt x="118533" y="59266"/>
                </a:lnTo>
                <a:lnTo>
                  <a:pt x="118533" y="42333"/>
                </a:lnTo>
                <a:lnTo>
                  <a:pt x="118533" y="33866"/>
                </a:lnTo>
                <a:lnTo>
                  <a:pt x="127001" y="25400"/>
                </a:lnTo>
                <a:lnTo>
                  <a:pt x="118533" y="16933"/>
                </a:lnTo>
                <a:lnTo>
                  <a:pt x="118533" y="8466"/>
                </a:lnTo>
                <a:lnTo>
                  <a:pt x="110067" y="0"/>
                </a:lnTo>
                <a:lnTo>
                  <a:pt x="101601" y="0"/>
                </a:lnTo>
                <a:lnTo>
                  <a:pt x="84667" y="0"/>
                </a:lnTo>
                <a:lnTo>
                  <a:pt x="76200" y="0"/>
                </a:lnTo>
                <a:lnTo>
                  <a:pt x="59267" y="0"/>
                </a:lnTo>
                <a:lnTo>
                  <a:pt x="50801" y="8466"/>
                </a:lnTo>
                <a:lnTo>
                  <a:pt x="33867" y="8466"/>
                </a:lnTo>
                <a:lnTo>
                  <a:pt x="25401" y="25400"/>
                </a:lnTo>
                <a:lnTo>
                  <a:pt x="16934" y="33866"/>
                </a:lnTo>
                <a:lnTo>
                  <a:pt x="8467" y="50800"/>
                </a:lnTo>
                <a:lnTo>
                  <a:pt x="0" y="59266"/>
                </a:lnTo>
                <a:lnTo>
                  <a:pt x="0" y="76200"/>
                </a:lnTo>
                <a:lnTo>
                  <a:pt x="0" y="93133"/>
                </a:lnTo>
                <a:lnTo>
                  <a:pt x="8467" y="110066"/>
                </a:lnTo>
                <a:lnTo>
                  <a:pt x="8467" y="118533"/>
                </a:lnTo>
                <a:lnTo>
                  <a:pt x="16934" y="127000"/>
                </a:lnTo>
                <a:lnTo>
                  <a:pt x="25401" y="127000"/>
                </a:lnTo>
                <a:lnTo>
                  <a:pt x="33867" y="135466"/>
                </a:lnTo>
                <a:lnTo>
                  <a:pt x="42333" y="135466"/>
                </a:lnTo>
                <a:lnTo>
                  <a:pt x="59267" y="135466"/>
                </a:lnTo>
                <a:lnTo>
                  <a:pt x="67733" y="127000"/>
                </a:lnTo>
                <a:lnTo>
                  <a:pt x="76200" y="127000"/>
                </a:lnTo>
                <a:lnTo>
                  <a:pt x="84667" y="118533"/>
                </a:lnTo>
                <a:lnTo>
                  <a:pt x="93134" y="110066"/>
                </a:lnTo>
                <a:lnTo>
                  <a:pt x="101601" y="101600"/>
                </a:lnTo>
                <a:lnTo>
                  <a:pt x="101601" y="93133"/>
                </a:lnTo>
                <a:lnTo>
                  <a:pt x="110067" y="93133"/>
                </a:lnTo>
                <a:lnTo>
                  <a:pt x="110067" y="84666"/>
                </a:lnTo>
                <a:lnTo>
                  <a:pt x="118533" y="76200"/>
                </a:lnTo>
                <a:lnTo>
                  <a:pt x="118533" y="76200"/>
                </a:lnTo>
                <a:lnTo>
                  <a:pt x="118533" y="76200"/>
                </a:lnTo>
                <a:lnTo>
                  <a:pt x="118533" y="84666"/>
                </a:lnTo>
                <a:lnTo>
                  <a:pt x="118533" y="93133"/>
                </a:lnTo>
                <a:lnTo>
                  <a:pt x="118533" y="101600"/>
                </a:lnTo>
                <a:lnTo>
                  <a:pt x="118533" y="118533"/>
                </a:lnTo>
                <a:lnTo>
                  <a:pt x="118533" y="135466"/>
                </a:lnTo>
                <a:lnTo>
                  <a:pt x="118533" y="152400"/>
                </a:lnTo>
                <a:lnTo>
                  <a:pt x="110067" y="177800"/>
                </a:lnTo>
                <a:lnTo>
                  <a:pt x="110067" y="194733"/>
                </a:lnTo>
                <a:lnTo>
                  <a:pt x="110067" y="211666"/>
                </a:lnTo>
                <a:lnTo>
                  <a:pt x="110067" y="228600"/>
                </a:lnTo>
                <a:lnTo>
                  <a:pt x="101601" y="245533"/>
                </a:lnTo>
                <a:lnTo>
                  <a:pt x="101601" y="254000"/>
                </a:lnTo>
                <a:lnTo>
                  <a:pt x="101601" y="262466"/>
                </a:lnTo>
                <a:lnTo>
                  <a:pt x="101601" y="270933"/>
                </a:lnTo>
                <a:lnTo>
                  <a:pt x="101601" y="279400"/>
                </a:lnTo>
                <a:lnTo>
                  <a:pt x="101601" y="287866"/>
                </a:lnTo>
                <a:lnTo>
                  <a:pt x="101601" y="296333"/>
                </a:lnTo>
                <a:lnTo>
                  <a:pt x="101601" y="304800"/>
                </a:lnTo>
                <a:lnTo>
                  <a:pt x="101601" y="304800"/>
                </a:lnTo>
                <a:lnTo>
                  <a:pt x="101601" y="304800"/>
                </a:lnTo>
                <a:lnTo>
                  <a:pt x="101601" y="313266"/>
                </a:lnTo>
                <a:lnTo>
                  <a:pt x="101601" y="31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10253134" y="3149600"/>
            <a:ext cx="237067" cy="237068"/>
          </a:xfrm>
          <a:custGeom>
            <a:avLst/>
            <a:gdLst/>
            <a:ahLst/>
            <a:cxnLst/>
            <a:rect l="0" t="0" r="0" b="0"/>
            <a:pathLst>
              <a:path w="237067" h="237068">
                <a:moveTo>
                  <a:pt x="237066" y="0"/>
                </a:moveTo>
                <a:lnTo>
                  <a:pt x="237066" y="0"/>
                </a:lnTo>
                <a:lnTo>
                  <a:pt x="228600" y="8467"/>
                </a:lnTo>
                <a:lnTo>
                  <a:pt x="220132" y="16933"/>
                </a:lnTo>
                <a:lnTo>
                  <a:pt x="211666" y="25400"/>
                </a:lnTo>
                <a:lnTo>
                  <a:pt x="194733" y="33867"/>
                </a:lnTo>
                <a:lnTo>
                  <a:pt x="177799" y="50800"/>
                </a:lnTo>
                <a:lnTo>
                  <a:pt x="160866" y="59267"/>
                </a:lnTo>
                <a:lnTo>
                  <a:pt x="135466" y="76200"/>
                </a:lnTo>
                <a:lnTo>
                  <a:pt x="118533" y="84667"/>
                </a:lnTo>
                <a:lnTo>
                  <a:pt x="93132" y="93133"/>
                </a:lnTo>
                <a:lnTo>
                  <a:pt x="76200" y="110067"/>
                </a:lnTo>
                <a:lnTo>
                  <a:pt x="50800" y="110067"/>
                </a:lnTo>
                <a:lnTo>
                  <a:pt x="42333" y="118533"/>
                </a:lnTo>
                <a:lnTo>
                  <a:pt x="25399" y="118533"/>
                </a:lnTo>
                <a:lnTo>
                  <a:pt x="16932" y="127000"/>
                </a:lnTo>
                <a:lnTo>
                  <a:pt x="8466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  <a:lnTo>
                  <a:pt x="8466" y="143933"/>
                </a:lnTo>
                <a:lnTo>
                  <a:pt x="8466" y="152400"/>
                </a:lnTo>
                <a:lnTo>
                  <a:pt x="16932" y="160867"/>
                </a:lnTo>
                <a:lnTo>
                  <a:pt x="33866" y="169333"/>
                </a:lnTo>
                <a:lnTo>
                  <a:pt x="42333" y="177800"/>
                </a:lnTo>
                <a:lnTo>
                  <a:pt x="59266" y="186267"/>
                </a:lnTo>
                <a:lnTo>
                  <a:pt x="67732" y="203200"/>
                </a:lnTo>
                <a:lnTo>
                  <a:pt x="76200" y="211667"/>
                </a:lnTo>
                <a:lnTo>
                  <a:pt x="93132" y="220133"/>
                </a:lnTo>
                <a:lnTo>
                  <a:pt x="101599" y="228600"/>
                </a:lnTo>
                <a:lnTo>
                  <a:pt x="118533" y="228600"/>
                </a:lnTo>
                <a:lnTo>
                  <a:pt x="127000" y="237067"/>
                </a:lnTo>
                <a:lnTo>
                  <a:pt x="143932" y="237067"/>
                </a:lnTo>
                <a:lnTo>
                  <a:pt x="143932" y="237067"/>
                </a:lnTo>
                <a:lnTo>
                  <a:pt x="152400" y="237067"/>
                </a:lnTo>
                <a:lnTo>
                  <a:pt x="1524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10625666" y="2861733"/>
            <a:ext cx="270935" cy="262468"/>
          </a:xfrm>
          <a:custGeom>
            <a:avLst/>
            <a:gdLst/>
            <a:ahLst/>
            <a:cxnLst/>
            <a:rect l="0" t="0" r="0" b="0"/>
            <a:pathLst>
              <a:path w="270935" h="2624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8" y="25400"/>
                </a:lnTo>
                <a:lnTo>
                  <a:pt x="16934" y="16934"/>
                </a:lnTo>
                <a:lnTo>
                  <a:pt x="25400" y="8467"/>
                </a:lnTo>
                <a:lnTo>
                  <a:pt x="42334" y="8467"/>
                </a:lnTo>
                <a:lnTo>
                  <a:pt x="59268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8467"/>
                </a:lnTo>
                <a:lnTo>
                  <a:pt x="118534" y="8467"/>
                </a:lnTo>
                <a:lnTo>
                  <a:pt x="135468" y="16934"/>
                </a:lnTo>
                <a:lnTo>
                  <a:pt x="135468" y="25400"/>
                </a:lnTo>
                <a:lnTo>
                  <a:pt x="143934" y="42334"/>
                </a:lnTo>
                <a:lnTo>
                  <a:pt x="143934" y="59267"/>
                </a:lnTo>
                <a:lnTo>
                  <a:pt x="135468" y="67734"/>
                </a:lnTo>
                <a:lnTo>
                  <a:pt x="127001" y="84667"/>
                </a:lnTo>
                <a:lnTo>
                  <a:pt x="118534" y="101600"/>
                </a:lnTo>
                <a:lnTo>
                  <a:pt x="110067" y="118534"/>
                </a:lnTo>
                <a:lnTo>
                  <a:pt x="101600" y="135467"/>
                </a:lnTo>
                <a:lnTo>
                  <a:pt x="84668" y="160867"/>
                </a:lnTo>
                <a:lnTo>
                  <a:pt x="76200" y="177800"/>
                </a:lnTo>
                <a:lnTo>
                  <a:pt x="67734" y="186267"/>
                </a:lnTo>
                <a:lnTo>
                  <a:pt x="59268" y="203200"/>
                </a:lnTo>
                <a:lnTo>
                  <a:pt x="50801" y="211667"/>
                </a:lnTo>
                <a:lnTo>
                  <a:pt x="50801" y="228600"/>
                </a:lnTo>
                <a:lnTo>
                  <a:pt x="50801" y="228600"/>
                </a:lnTo>
                <a:lnTo>
                  <a:pt x="50801" y="237067"/>
                </a:lnTo>
                <a:lnTo>
                  <a:pt x="59268" y="245534"/>
                </a:lnTo>
                <a:lnTo>
                  <a:pt x="67734" y="245534"/>
                </a:lnTo>
                <a:lnTo>
                  <a:pt x="84668" y="245534"/>
                </a:lnTo>
                <a:lnTo>
                  <a:pt x="101600" y="245534"/>
                </a:lnTo>
                <a:lnTo>
                  <a:pt x="118534" y="245534"/>
                </a:lnTo>
                <a:lnTo>
                  <a:pt x="135468" y="245534"/>
                </a:lnTo>
                <a:lnTo>
                  <a:pt x="160868" y="245534"/>
                </a:lnTo>
                <a:lnTo>
                  <a:pt x="186267" y="245534"/>
                </a:lnTo>
                <a:lnTo>
                  <a:pt x="211668" y="245534"/>
                </a:lnTo>
                <a:lnTo>
                  <a:pt x="228600" y="254000"/>
                </a:lnTo>
                <a:lnTo>
                  <a:pt x="245534" y="254000"/>
                </a:lnTo>
                <a:lnTo>
                  <a:pt x="262467" y="254000"/>
                </a:lnTo>
                <a:lnTo>
                  <a:pt x="270934" y="254000"/>
                </a:lnTo>
                <a:lnTo>
                  <a:pt x="270934" y="254000"/>
                </a:lnTo>
                <a:lnTo>
                  <a:pt x="270934" y="262467"/>
                </a:lnTo>
                <a:lnTo>
                  <a:pt x="270934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10617200" y="3200400"/>
            <a:ext cx="397935" cy="33868"/>
          </a:xfrm>
          <a:custGeom>
            <a:avLst/>
            <a:gdLst/>
            <a:ahLst/>
            <a:cxnLst/>
            <a:rect l="0" t="0" r="0" b="0"/>
            <a:pathLst>
              <a:path w="397935" h="33868">
                <a:moveTo>
                  <a:pt x="0" y="33867"/>
                </a:moveTo>
                <a:lnTo>
                  <a:pt x="8466" y="33867"/>
                </a:lnTo>
                <a:lnTo>
                  <a:pt x="8466" y="33867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3" y="16933"/>
                </a:lnTo>
                <a:lnTo>
                  <a:pt x="67734" y="16933"/>
                </a:lnTo>
                <a:lnTo>
                  <a:pt x="93134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86266" y="8467"/>
                </a:lnTo>
                <a:lnTo>
                  <a:pt x="211667" y="8467"/>
                </a:lnTo>
                <a:lnTo>
                  <a:pt x="245534" y="0"/>
                </a:lnTo>
                <a:lnTo>
                  <a:pt x="270933" y="0"/>
                </a:lnTo>
                <a:lnTo>
                  <a:pt x="296334" y="0"/>
                </a:lnTo>
                <a:lnTo>
                  <a:pt x="321734" y="0"/>
                </a:lnTo>
                <a:lnTo>
                  <a:pt x="347133" y="0"/>
                </a:lnTo>
                <a:lnTo>
                  <a:pt x="364067" y="8467"/>
                </a:lnTo>
                <a:lnTo>
                  <a:pt x="389466" y="8467"/>
                </a:lnTo>
                <a:lnTo>
                  <a:pt x="389466" y="8467"/>
                </a:lnTo>
                <a:lnTo>
                  <a:pt x="397934" y="8467"/>
                </a:lnTo>
                <a:lnTo>
                  <a:pt x="3979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10710334" y="3302000"/>
            <a:ext cx="254000" cy="330201"/>
          </a:xfrm>
          <a:custGeom>
            <a:avLst/>
            <a:gdLst/>
            <a:ahLst/>
            <a:cxnLst/>
            <a:rect l="0" t="0" r="0" b="0"/>
            <a:pathLst>
              <a:path w="254000" h="330201">
                <a:moveTo>
                  <a:pt x="16932" y="33867"/>
                </a:moveTo>
                <a:lnTo>
                  <a:pt x="16932" y="33867"/>
                </a:lnTo>
                <a:lnTo>
                  <a:pt x="16932" y="33867"/>
                </a:lnTo>
                <a:lnTo>
                  <a:pt x="16932" y="33867"/>
                </a:lnTo>
                <a:lnTo>
                  <a:pt x="25399" y="25400"/>
                </a:lnTo>
                <a:lnTo>
                  <a:pt x="33866" y="16933"/>
                </a:lnTo>
                <a:lnTo>
                  <a:pt x="50800" y="16933"/>
                </a:lnTo>
                <a:lnTo>
                  <a:pt x="67732" y="8467"/>
                </a:lnTo>
                <a:lnTo>
                  <a:pt x="84666" y="0"/>
                </a:lnTo>
                <a:lnTo>
                  <a:pt x="110066" y="0"/>
                </a:lnTo>
                <a:lnTo>
                  <a:pt x="135466" y="8467"/>
                </a:lnTo>
                <a:lnTo>
                  <a:pt x="152400" y="8467"/>
                </a:lnTo>
                <a:lnTo>
                  <a:pt x="169332" y="16933"/>
                </a:lnTo>
                <a:lnTo>
                  <a:pt x="186266" y="33867"/>
                </a:lnTo>
                <a:lnTo>
                  <a:pt x="194733" y="42333"/>
                </a:lnTo>
                <a:lnTo>
                  <a:pt x="194733" y="50800"/>
                </a:lnTo>
                <a:lnTo>
                  <a:pt x="194733" y="59267"/>
                </a:lnTo>
                <a:lnTo>
                  <a:pt x="194733" y="67733"/>
                </a:lnTo>
                <a:lnTo>
                  <a:pt x="186266" y="76200"/>
                </a:lnTo>
                <a:lnTo>
                  <a:pt x="177799" y="93133"/>
                </a:lnTo>
                <a:lnTo>
                  <a:pt x="169332" y="101600"/>
                </a:lnTo>
                <a:lnTo>
                  <a:pt x="152400" y="110067"/>
                </a:lnTo>
                <a:lnTo>
                  <a:pt x="143932" y="118533"/>
                </a:lnTo>
                <a:lnTo>
                  <a:pt x="127000" y="127000"/>
                </a:lnTo>
                <a:lnTo>
                  <a:pt x="110066" y="135467"/>
                </a:lnTo>
                <a:lnTo>
                  <a:pt x="101599" y="135467"/>
                </a:lnTo>
                <a:lnTo>
                  <a:pt x="93132" y="135467"/>
                </a:lnTo>
                <a:lnTo>
                  <a:pt x="84666" y="135467"/>
                </a:lnTo>
                <a:lnTo>
                  <a:pt x="84666" y="135467"/>
                </a:lnTo>
                <a:lnTo>
                  <a:pt x="84666" y="135467"/>
                </a:lnTo>
                <a:lnTo>
                  <a:pt x="84666" y="135467"/>
                </a:lnTo>
                <a:lnTo>
                  <a:pt x="93132" y="135467"/>
                </a:lnTo>
                <a:lnTo>
                  <a:pt x="110066" y="135467"/>
                </a:lnTo>
                <a:lnTo>
                  <a:pt x="127000" y="127000"/>
                </a:lnTo>
                <a:lnTo>
                  <a:pt x="143932" y="135467"/>
                </a:lnTo>
                <a:lnTo>
                  <a:pt x="160866" y="135467"/>
                </a:lnTo>
                <a:lnTo>
                  <a:pt x="177799" y="135467"/>
                </a:lnTo>
                <a:lnTo>
                  <a:pt x="194733" y="152400"/>
                </a:lnTo>
                <a:lnTo>
                  <a:pt x="211666" y="160867"/>
                </a:lnTo>
                <a:lnTo>
                  <a:pt x="228600" y="169333"/>
                </a:lnTo>
                <a:lnTo>
                  <a:pt x="237066" y="186267"/>
                </a:lnTo>
                <a:lnTo>
                  <a:pt x="245532" y="194733"/>
                </a:lnTo>
                <a:lnTo>
                  <a:pt x="253999" y="211667"/>
                </a:lnTo>
                <a:lnTo>
                  <a:pt x="253999" y="228600"/>
                </a:lnTo>
                <a:lnTo>
                  <a:pt x="253999" y="237067"/>
                </a:lnTo>
                <a:lnTo>
                  <a:pt x="245532" y="254000"/>
                </a:lnTo>
                <a:lnTo>
                  <a:pt x="237066" y="262467"/>
                </a:lnTo>
                <a:lnTo>
                  <a:pt x="220132" y="279400"/>
                </a:lnTo>
                <a:lnTo>
                  <a:pt x="211666" y="287867"/>
                </a:lnTo>
                <a:lnTo>
                  <a:pt x="194733" y="304800"/>
                </a:lnTo>
                <a:lnTo>
                  <a:pt x="177799" y="313267"/>
                </a:lnTo>
                <a:lnTo>
                  <a:pt x="152400" y="321733"/>
                </a:lnTo>
                <a:lnTo>
                  <a:pt x="135466" y="321733"/>
                </a:lnTo>
                <a:lnTo>
                  <a:pt x="118533" y="330200"/>
                </a:lnTo>
                <a:lnTo>
                  <a:pt x="93132" y="330200"/>
                </a:lnTo>
                <a:lnTo>
                  <a:pt x="76200" y="330200"/>
                </a:lnTo>
                <a:lnTo>
                  <a:pt x="50800" y="321733"/>
                </a:lnTo>
                <a:lnTo>
                  <a:pt x="33866" y="321733"/>
                </a:lnTo>
                <a:lnTo>
                  <a:pt x="16932" y="313267"/>
                </a:lnTo>
                <a:lnTo>
                  <a:pt x="0" y="304800"/>
                </a:lnTo>
                <a:lnTo>
                  <a:pt x="0" y="304800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11370734" y="3048000"/>
            <a:ext cx="16933" cy="321734"/>
          </a:xfrm>
          <a:custGeom>
            <a:avLst/>
            <a:gdLst/>
            <a:ahLst/>
            <a:cxnLst/>
            <a:rect l="0" t="0" r="0" b="0"/>
            <a:pathLst>
              <a:path w="16933" h="3217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16932" y="101600"/>
                </a:lnTo>
                <a:lnTo>
                  <a:pt x="16932" y="118533"/>
                </a:lnTo>
                <a:lnTo>
                  <a:pt x="16932" y="143933"/>
                </a:lnTo>
                <a:lnTo>
                  <a:pt x="16932" y="169333"/>
                </a:lnTo>
                <a:lnTo>
                  <a:pt x="16932" y="194733"/>
                </a:lnTo>
                <a:lnTo>
                  <a:pt x="16932" y="211667"/>
                </a:lnTo>
                <a:lnTo>
                  <a:pt x="16932" y="237067"/>
                </a:lnTo>
                <a:lnTo>
                  <a:pt x="16932" y="254000"/>
                </a:lnTo>
                <a:lnTo>
                  <a:pt x="16932" y="270933"/>
                </a:lnTo>
                <a:lnTo>
                  <a:pt x="16932" y="287867"/>
                </a:lnTo>
                <a:lnTo>
                  <a:pt x="16932" y="304800"/>
                </a:lnTo>
                <a:lnTo>
                  <a:pt x="16932" y="313267"/>
                </a:lnTo>
                <a:lnTo>
                  <a:pt x="16932" y="313267"/>
                </a:lnTo>
                <a:lnTo>
                  <a:pt x="16932" y="321733"/>
                </a:lnTo>
                <a:lnTo>
                  <a:pt x="16932" y="313267"/>
                </a:lnTo>
                <a:lnTo>
                  <a:pt x="16932" y="313267"/>
                </a:lnTo>
                <a:lnTo>
                  <a:pt x="16932" y="304800"/>
                </a:lnTo>
                <a:lnTo>
                  <a:pt x="16932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11303000" y="3183467"/>
            <a:ext cx="169335" cy="16934"/>
          </a:xfrm>
          <a:custGeom>
            <a:avLst/>
            <a:gdLst/>
            <a:ahLst/>
            <a:cxnLst/>
            <a:rect l="0" t="0" r="0" b="0"/>
            <a:pathLst>
              <a:path w="169335" h="16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16933"/>
                </a:lnTo>
                <a:lnTo>
                  <a:pt x="135467" y="16933"/>
                </a:lnTo>
                <a:lnTo>
                  <a:pt x="143934" y="16933"/>
                </a:lnTo>
                <a:lnTo>
                  <a:pt x="160866" y="16933"/>
                </a:lnTo>
                <a:lnTo>
                  <a:pt x="160866" y="16933"/>
                </a:lnTo>
                <a:lnTo>
                  <a:pt x="169334" y="16933"/>
                </a:lnTo>
                <a:lnTo>
                  <a:pt x="169334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11523134" y="3183467"/>
            <a:ext cx="110067" cy="177801"/>
          </a:xfrm>
          <a:custGeom>
            <a:avLst/>
            <a:gdLst/>
            <a:ahLst/>
            <a:cxnLst/>
            <a:rect l="0" t="0" r="0" b="0"/>
            <a:pathLst>
              <a:path w="110067" h="1778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76200"/>
                </a:lnTo>
                <a:lnTo>
                  <a:pt x="8466" y="101600"/>
                </a:lnTo>
                <a:lnTo>
                  <a:pt x="8466" y="110066"/>
                </a:lnTo>
                <a:lnTo>
                  <a:pt x="8466" y="135466"/>
                </a:lnTo>
                <a:lnTo>
                  <a:pt x="8466" y="143933"/>
                </a:lnTo>
                <a:lnTo>
                  <a:pt x="16932" y="160866"/>
                </a:lnTo>
                <a:lnTo>
                  <a:pt x="16932" y="160866"/>
                </a:lnTo>
                <a:lnTo>
                  <a:pt x="16932" y="169333"/>
                </a:lnTo>
                <a:lnTo>
                  <a:pt x="16932" y="177800"/>
                </a:lnTo>
                <a:lnTo>
                  <a:pt x="16932" y="177800"/>
                </a:lnTo>
                <a:lnTo>
                  <a:pt x="16932" y="177800"/>
                </a:lnTo>
                <a:lnTo>
                  <a:pt x="16932" y="169333"/>
                </a:lnTo>
                <a:lnTo>
                  <a:pt x="16932" y="160866"/>
                </a:lnTo>
                <a:lnTo>
                  <a:pt x="16932" y="152400"/>
                </a:lnTo>
                <a:lnTo>
                  <a:pt x="16932" y="143933"/>
                </a:lnTo>
                <a:lnTo>
                  <a:pt x="8466" y="127000"/>
                </a:lnTo>
                <a:lnTo>
                  <a:pt x="8466" y="101600"/>
                </a:lnTo>
                <a:lnTo>
                  <a:pt x="8466" y="84666"/>
                </a:lnTo>
                <a:lnTo>
                  <a:pt x="8466" y="67733"/>
                </a:lnTo>
                <a:lnTo>
                  <a:pt x="16932" y="50800"/>
                </a:lnTo>
                <a:lnTo>
                  <a:pt x="16932" y="42333"/>
                </a:lnTo>
                <a:lnTo>
                  <a:pt x="25400" y="33866"/>
                </a:lnTo>
                <a:lnTo>
                  <a:pt x="33866" y="25400"/>
                </a:lnTo>
                <a:lnTo>
                  <a:pt x="42332" y="16933"/>
                </a:lnTo>
                <a:lnTo>
                  <a:pt x="50799" y="8466"/>
                </a:lnTo>
                <a:lnTo>
                  <a:pt x="67733" y="8466"/>
                </a:lnTo>
                <a:lnTo>
                  <a:pt x="84666" y="8466"/>
                </a:lnTo>
                <a:lnTo>
                  <a:pt x="93132" y="8466"/>
                </a:lnTo>
                <a:lnTo>
                  <a:pt x="101600" y="8466"/>
                </a:lnTo>
                <a:lnTo>
                  <a:pt x="101600" y="8466"/>
                </a:lnTo>
                <a:lnTo>
                  <a:pt x="110066" y="8466"/>
                </a:lnTo>
                <a:lnTo>
                  <a:pt x="110066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11675534" y="3166533"/>
            <a:ext cx="279400" cy="186268"/>
          </a:xfrm>
          <a:custGeom>
            <a:avLst/>
            <a:gdLst/>
            <a:ahLst/>
            <a:cxnLst/>
            <a:rect l="0" t="0" r="0" b="0"/>
            <a:pathLst>
              <a:path w="279400" h="186268">
                <a:moveTo>
                  <a:pt x="8466" y="16934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0" y="42334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8466" y="152400"/>
                </a:lnTo>
                <a:lnTo>
                  <a:pt x="16932" y="169334"/>
                </a:lnTo>
                <a:lnTo>
                  <a:pt x="16932" y="177800"/>
                </a:lnTo>
                <a:lnTo>
                  <a:pt x="25400" y="186267"/>
                </a:lnTo>
                <a:lnTo>
                  <a:pt x="33866" y="186267"/>
                </a:lnTo>
                <a:lnTo>
                  <a:pt x="42332" y="186267"/>
                </a:lnTo>
                <a:lnTo>
                  <a:pt x="50799" y="186267"/>
                </a:lnTo>
                <a:lnTo>
                  <a:pt x="59266" y="177800"/>
                </a:lnTo>
                <a:lnTo>
                  <a:pt x="76200" y="177800"/>
                </a:lnTo>
                <a:lnTo>
                  <a:pt x="84666" y="169334"/>
                </a:lnTo>
                <a:lnTo>
                  <a:pt x="93132" y="160867"/>
                </a:lnTo>
                <a:lnTo>
                  <a:pt x="101600" y="152400"/>
                </a:lnTo>
                <a:lnTo>
                  <a:pt x="110066" y="135467"/>
                </a:lnTo>
                <a:lnTo>
                  <a:pt x="110066" y="127000"/>
                </a:lnTo>
                <a:lnTo>
                  <a:pt x="118532" y="110067"/>
                </a:lnTo>
                <a:lnTo>
                  <a:pt x="118532" y="93134"/>
                </a:lnTo>
                <a:lnTo>
                  <a:pt x="110066" y="67734"/>
                </a:lnTo>
                <a:lnTo>
                  <a:pt x="110066" y="50800"/>
                </a:lnTo>
                <a:lnTo>
                  <a:pt x="110066" y="33867"/>
                </a:lnTo>
                <a:lnTo>
                  <a:pt x="101600" y="25400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0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8467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42334"/>
                </a:lnTo>
                <a:lnTo>
                  <a:pt x="101600" y="59267"/>
                </a:lnTo>
                <a:lnTo>
                  <a:pt x="110066" y="76200"/>
                </a:lnTo>
                <a:lnTo>
                  <a:pt x="110066" y="93134"/>
                </a:lnTo>
                <a:lnTo>
                  <a:pt x="110066" y="110067"/>
                </a:lnTo>
                <a:lnTo>
                  <a:pt x="118532" y="127000"/>
                </a:lnTo>
                <a:lnTo>
                  <a:pt x="126999" y="143934"/>
                </a:lnTo>
                <a:lnTo>
                  <a:pt x="135466" y="160867"/>
                </a:lnTo>
                <a:lnTo>
                  <a:pt x="143933" y="169334"/>
                </a:lnTo>
                <a:lnTo>
                  <a:pt x="152400" y="177800"/>
                </a:lnTo>
                <a:lnTo>
                  <a:pt x="160866" y="177800"/>
                </a:lnTo>
                <a:lnTo>
                  <a:pt x="177800" y="177800"/>
                </a:lnTo>
                <a:lnTo>
                  <a:pt x="186266" y="177800"/>
                </a:lnTo>
                <a:lnTo>
                  <a:pt x="203199" y="177800"/>
                </a:lnTo>
                <a:lnTo>
                  <a:pt x="220133" y="177800"/>
                </a:lnTo>
                <a:lnTo>
                  <a:pt x="228600" y="169334"/>
                </a:lnTo>
                <a:lnTo>
                  <a:pt x="245532" y="152400"/>
                </a:lnTo>
                <a:lnTo>
                  <a:pt x="254000" y="143934"/>
                </a:lnTo>
                <a:lnTo>
                  <a:pt x="270932" y="127000"/>
                </a:lnTo>
                <a:lnTo>
                  <a:pt x="279399" y="118534"/>
                </a:lnTo>
                <a:lnTo>
                  <a:pt x="279399" y="93134"/>
                </a:lnTo>
                <a:lnTo>
                  <a:pt x="279399" y="76200"/>
                </a:lnTo>
                <a:lnTo>
                  <a:pt x="279399" y="59267"/>
                </a:lnTo>
                <a:lnTo>
                  <a:pt x="279399" y="42334"/>
                </a:lnTo>
                <a:lnTo>
                  <a:pt x="270932" y="25400"/>
                </a:lnTo>
                <a:lnTo>
                  <a:pt x="270932" y="16934"/>
                </a:lnTo>
                <a:lnTo>
                  <a:pt x="262466" y="8467"/>
                </a:lnTo>
                <a:lnTo>
                  <a:pt x="262466" y="8467"/>
                </a:lnTo>
                <a:lnTo>
                  <a:pt x="254000" y="0"/>
                </a:lnTo>
                <a:lnTo>
                  <a:pt x="245532" y="0"/>
                </a:lnTo>
                <a:lnTo>
                  <a:pt x="228600" y="0"/>
                </a:lnTo>
                <a:lnTo>
                  <a:pt x="220133" y="8467"/>
                </a:lnTo>
                <a:lnTo>
                  <a:pt x="211666" y="16934"/>
                </a:lnTo>
                <a:lnTo>
                  <a:pt x="203199" y="33867"/>
                </a:lnTo>
                <a:lnTo>
                  <a:pt x="203199" y="50800"/>
                </a:lnTo>
                <a:lnTo>
                  <a:pt x="194732" y="67734"/>
                </a:lnTo>
                <a:lnTo>
                  <a:pt x="194732" y="84667"/>
                </a:lnTo>
                <a:lnTo>
                  <a:pt x="194732" y="101600"/>
                </a:lnTo>
                <a:lnTo>
                  <a:pt x="203199" y="118534"/>
                </a:lnTo>
                <a:lnTo>
                  <a:pt x="211666" y="135467"/>
                </a:lnTo>
                <a:lnTo>
                  <a:pt x="220133" y="152400"/>
                </a:lnTo>
                <a:lnTo>
                  <a:pt x="228600" y="169334"/>
                </a:lnTo>
                <a:lnTo>
                  <a:pt x="237066" y="177800"/>
                </a:lnTo>
                <a:lnTo>
                  <a:pt x="254000" y="186267"/>
                </a:lnTo>
                <a:lnTo>
                  <a:pt x="254000" y="186267"/>
                </a:lnTo>
                <a:lnTo>
                  <a:pt x="262466" y="186267"/>
                </a:lnTo>
                <a:lnTo>
                  <a:pt x="262466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11370734" y="3454400"/>
            <a:ext cx="626533" cy="42334"/>
          </a:xfrm>
          <a:custGeom>
            <a:avLst/>
            <a:gdLst/>
            <a:ahLst/>
            <a:cxnLst/>
            <a:rect l="0" t="0" r="0" b="0"/>
            <a:pathLst>
              <a:path w="626533" h="42334">
                <a:moveTo>
                  <a:pt x="626532" y="0"/>
                </a:moveTo>
                <a:lnTo>
                  <a:pt x="626532" y="0"/>
                </a:lnTo>
                <a:lnTo>
                  <a:pt x="626532" y="0"/>
                </a:lnTo>
                <a:lnTo>
                  <a:pt x="618066" y="0"/>
                </a:lnTo>
                <a:lnTo>
                  <a:pt x="618066" y="0"/>
                </a:lnTo>
                <a:lnTo>
                  <a:pt x="618066" y="0"/>
                </a:lnTo>
                <a:lnTo>
                  <a:pt x="609600" y="0"/>
                </a:lnTo>
                <a:lnTo>
                  <a:pt x="601133" y="0"/>
                </a:lnTo>
                <a:lnTo>
                  <a:pt x="584199" y="0"/>
                </a:lnTo>
                <a:lnTo>
                  <a:pt x="575732" y="0"/>
                </a:lnTo>
                <a:lnTo>
                  <a:pt x="558800" y="0"/>
                </a:lnTo>
                <a:lnTo>
                  <a:pt x="533400" y="0"/>
                </a:lnTo>
                <a:lnTo>
                  <a:pt x="507999" y="0"/>
                </a:lnTo>
                <a:lnTo>
                  <a:pt x="482600" y="0"/>
                </a:lnTo>
                <a:lnTo>
                  <a:pt x="448733" y="0"/>
                </a:lnTo>
                <a:lnTo>
                  <a:pt x="414866" y="0"/>
                </a:lnTo>
                <a:lnTo>
                  <a:pt x="389466" y="8467"/>
                </a:lnTo>
                <a:lnTo>
                  <a:pt x="355599" y="8467"/>
                </a:lnTo>
                <a:lnTo>
                  <a:pt x="313266" y="8467"/>
                </a:lnTo>
                <a:lnTo>
                  <a:pt x="279399" y="16933"/>
                </a:lnTo>
                <a:lnTo>
                  <a:pt x="245532" y="16933"/>
                </a:lnTo>
                <a:lnTo>
                  <a:pt x="203199" y="25400"/>
                </a:lnTo>
                <a:lnTo>
                  <a:pt x="177800" y="25400"/>
                </a:lnTo>
                <a:lnTo>
                  <a:pt x="143933" y="33867"/>
                </a:lnTo>
                <a:lnTo>
                  <a:pt x="118532" y="33867"/>
                </a:lnTo>
                <a:lnTo>
                  <a:pt x="93132" y="42333"/>
                </a:lnTo>
                <a:lnTo>
                  <a:pt x="76200" y="42333"/>
                </a:lnTo>
                <a:lnTo>
                  <a:pt x="59266" y="42333"/>
                </a:lnTo>
                <a:lnTo>
                  <a:pt x="42332" y="42333"/>
                </a:lnTo>
                <a:lnTo>
                  <a:pt x="33866" y="42333"/>
                </a:lnTo>
                <a:lnTo>
                  <a:pt x="33866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25400" y="42333"/>
                </a:lnTo>
                <a:lnTo>
                  <a:pt x="16932" y="42333"/>
                </a:lnTo>
                <a:lnTo>
                  <a:pt x="8466" y="42333"/>
                </a:lnTo>
                <a:lnTo>
                  <a:pt x="8466" y="42333"/>
                </a:lnTo>
                <a:lnTo>
                  <a:pt x="0" y="42333"/>
                </a:lnTo>
                <a:lnTo>
                  <a:pt x="0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6493933" y="575733"/>
            <a:ext cx="575735" cy="482601"/>
          </a:xfrm>
          <a:custGeom>
            <a:avLst/>
            <a:gdLst/>
            <a:ahLst/>
            <a:cxnLst/>
            <a:rect l="0" t="0" r="0" b="0"/>
            <a:pathLst>
              <a:path w="575735" h="482601">
                <a:moveTo>
                  <a:pt x="16933" y="143934"/>
                </a:moveTo>
                <a:lnTo>
                  <a:pt x="16933" y="143934"/>
                </a:lnTo>
                <a:lnTo>
                  <a:pt x="16933" y="143934"/>
                </a:lnTo>
                <a:lnTo>
                  <a:pt x="16933" y="143934"/>
                </a:lnTo>
                <a:lnTo>
                  <a:pt x="8467" y="143934"/>
                </a:lnTo>
                <a:lnTo>
                  <a:pt x="8467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0" y="152400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4"/>
                </a:lnTo>
                <a:lnTo>
                  <a:pt x="16933" y="211667"/>
                </a:lnTo>
                <a:lnTo>
                  <a:pt x="16933" y="237067"/>
                </a:lnTo>
                <a:lnTo>
                  <a:pt x="25401" y="262467"/>
                </a:lnTo>
                <a:lnTo>
                  <a:pt x="42334" y="287867"/>
                </a:lnTo>
                <a:lnTo>
                  <a:pt x="50800" y="313267"/>
                </a:lnTo>
                <a:lnTo>
                  <a:pt x="59267" y="330200"/>
                </a:lnTo>
                <a:lnTo>
                  <a:pt x="76200" y="347134"/>
                </a:lnTo>
                <a:lnTo>
                  <a:pt x="84667" y="347134"/>
                </a:lnTo>
                <a:lnTo>
                  <a:pt x="101601" y="347134"/>
                </a:lnTo>
                <a:lnTo>
                  <a:pt x="110067" y="347134"/>
                </a:lnTo>
                <a:lnTo>
                  <a:pt x="127000" y="338667"/>
                </a:lnTo>
                <a:lnTo>
                  <a:pt x="135467" y="330200"/>
                </a:lnTo>
                <a:lnTo>
                  <a:pt x="152400" y="313267"/>
                </a:lnTo>
                <a:lnTo>
                  <a:pt x="160867" y="296334"/>
                </a:lnTo>
                <a:lnTo>
                  <a:pt x="169333" y="279400"/>
                </a:lnTo>
                <a:lnTo>
                  <a:pt x="169333" y="262467"/>
                </a:lnTo>
                <a:lnTo>
                  <a:pt x="169333" y="237067"/>
                </a:lnTo>
                <a:lnTo>
                  <a:pt x="169333" y="211667"/>
                </a:lnTo>
                <a:lnTo>
                  <a:pt x="160867" y="186267"/>
                </a:lnTo>
                <a:lnTo>
                  <a:pt x="152400" y="169334"/>
                </a:lnTo>
                <a:lnTo>
                  <a:pt x="152400" y="143934"/>
                </a:lnTo>
                <a:lnTo>
                  <a:pt x="143934" y="118534"/>
                </a:lnTo>
                <a:lnTo>
                  <a:pt x="135467" y="110067"/>
                </a:lnTo>
                <a:lnTo>
                  <a:pt x="135467" y="101600"/>
                </a:lnTo>
                <a:lnTo>
                  <a:pt x="135467" y="93134"/>
                </a:lnTo>
                <a:lnTo>
                  <a:pt x="135467" y="93134"/>
                </a:lnTo>
                <a:lnTo>
                  <a:pt x="135467" y="101600"/>
                </a:lnTo>
                <a:lnTo>
                  <a:pt x="143934" y="110067"/>
                </a:lnTo>
                <a:lnTo>
                  <a:pt x="152400" y="118534"/>
                </a:lnTo>
                <a:lnTo>
                  <a:pt x="160867" y="135467"/>
                </a:lnTo>
                <a:lnTo>
                  <a:pt x="169333" y="152400"/>
                </a:lnTo>
                <a:lnTo>
                  <a:pt x="177801" y="177800"/>
                </a:lnTo>
                <a:lnTo>
                  <a:pt x="194734" y="194734"/>
                </a:lnTo>
                <a:lnTo>
                  <a:pt x="203200" y="228600"/>
                </a:lnTo>
                <a:lnTo>
                  <a:pt x="220134" y="254000"/>
                </a:lnTo>
                <a:lnTo>
                  <a:pt x="228600" y="287867"/>
                </a:lnTo>
                <a:lnTo>
                  <a:pt x="245533" y="313267"/>
                </a:lnTo>
                <a:lnTo>
                  <a:pt x="262467" y="338667"/>
                </a:lnTo>
                <a:lnTo>
                  <a:pt x="279400" y="364067"/>
                </a:lnTo>
                <a:lnTo>
                  <a:pt x="287867" y="381000"/>
                </a:lnTo>
                <a:lnTo>
                  <a:pt x="296334" y="397934"/>
                </a:lnTo>
                <a:lnTo>
                  <a:pt x="304800" y="414867"/>
                </a:lnTo>
                <a:lnTo>
                  <a:pt x="313267" y="431800"/>
                </a:lnTo>
                <a:lnTo>
                  <a:pt x="313267" y="440267"/>
                </a:lnTo>
                <a:lnTo>
                  <a:pt x="304800" y="457200"/>
                </a:lnTo>
                <a:lnTo>
                  <a:pt x="296334" y="465667"/>
                </a:lnTo>
                <a:lnTo>
                  <a:pt x="296334" y="474134"/>
                </a:lnTo>
                <a:lnTo>
                  <a:pt x="279400" y="482600"/>
                </a:lnTo>
                <a:lnTo>
                  <a:pt x="270934" y="482600"/>
                </a:lnTo>
                <a:lnTo>
                  <a:pt x="254001" y="482600"/>
                </a:lnTo>
                <a:lnTo>
                  <a:pt x="237067" y="474134"/>
                </a:lnTo>
                <a:lnTo>
                  <a:pt x="220134" y="474134"/>
                </a:lnTo>
                <a:lnTo>
                  <a:pt x="211667" y="465667"/>
                </a:lnTo>
                <a:lnTo>
                  <a:pt x="203200" y="457200"/>
                </a:lnTo>
                <a:lnTo>
                  <a:pt x="194734" y="457200"/>
                </a:lnTo>
                <a:lnTo>
                  <a:pt x="194734" y="448734"/>
                </a:lnTo>
                <a:lnTo>
                  <a:pt x="194734" y="440267"/>
                </a:lnTo>
                <a:lnTo>
                  <a:pt x="203200" y="431800"/>
                </a:lnTo>
                <a:lnTo>
                  <a:pt x="203200" y="423334"/>
                </a:lnTo>
                <a:lnTo>
                  <a:pt x="211667" y="406400"/>
                </a:lnTo>
                <a:lnTo>
                  <a:pt x="220134" y="397934"/>
                </a:lnTo>
                <a:lnTo>
                  <a:pt x="228600" y="381000"/>
                </a:lnTo>
                <a:lnTo>
                  <a:pt x="245533" y="364067"/>
                </a:lnTo>
                <a:lnTo>
                  <a:pt x="254001" y="347134"/>
                </a:lnTo>
                <a:lnTo>
                  <a:pt x="270934" y="330200"/>
                </a:lnTo>
                <a:lnTo>
                  <a:pt x="287867" y="313267"/>
                </a:lnTo>
                <a:lnTo>
                  <a:pt x="296334" y="287867"/>
                </a:lnTo>
                <a:lnTo>
                  <a:pt x="313267" y="270934"/>
                </a:lnTo>
                <a:lnTo>
                  <a:pt x="321733" y="245534"/>
                </a:lnTo>
                <a:lnTo>
                  <a:pt x="330201" y="220134"/>
                </a:lnTo>
                <a:lnTo>
                  <a:pt x="330201" y="194734"/>
                </a:lnTo>
                <a:lnTo>
                  <a:pt x="330201" y="169334"/>
                </a:lnTo>
                <a:lnTo>
                  <a:pt x="338667" y="143934"/>
                </a:lnTo>
                <a:lnTo>
                  <a:pt x="330201" y="127000"/>
                </a:lnTo>
                <a:lnTo>
                  <a:pt x="330201" y="110067"/>
                </a:lnTo>
                <a:lnTo>
                  <a:pt x="330201" y="93134"/>
                </a:lnTo>
                <a:lnTo>
                  <a:pt x="330201" y="93134"/>
                </a:lnTo>
                <a:lnTo>
                  <a:pt x="330201" y="84667"/>
                </a:lnTo>
                <a:lnTo>
                  <a:pt x="321733" y="84667"/>
                </a:lnTo>
                <a:lnTo>
                  <a:pt x="321733" y="93134"/>
                </a:lnTo>
                <a:lnTo>
                  <a:pt x="313267" y="101600"/>
                </a:lnTo>
                <a:lnTo>
                  <a:pt x="313267" y="110067"/>
                </a:lnTo>
                <a:lnTo>
                  <a:pt x="313267" y="127000"/>
                </a:lnTo>
                <a:lnTo>
                  <a:pt x="304800" y="143934"/>
                </a:lnTo>
                <a:lnTo>
                  <a:pt x="304800" y="160867"/>
                </a:lnTo>
                <a:lnTo>
                  <a:pt x="313267" y="177800"/>
                </a:lnTo>
                <a:lnTo>
                  <a:pt x="313267" y="203200"/>
                </a:lnTo>
                <a:lnTo>
                  <a:pt x="321733" y="228600"/>
                </a:lnTo>
                <a:lnTo>
                  <a:pt x="321733" y="245534"/>
                </a:lnTo>
                <a:lnTo>
                  <a:pt x="330201" y="254000"/>
                </a:lnTo>
                <a:lnTo>
                  <a:pt x="338667" y="270934"/>
                </a:lnTo>
                <a:lnTo>
                  <a:pt x="355600" y="279400"/>
                </a:lnTo>
                <a:lnTo>
                  <a:pt x="372534" y="279400"/>
                </a:lnTo>
                <a:lnTo>
                  <a:pt x="389467" y="279400"/>
                </a:lnTo>
                <a:lnTo>
                  <a:pt x="406401" y="270934"/>
                </a:lnTo>
                <a:lnTo>
                  <a:pt x="431800" y="270934"/>
                </a:lnTo>
                <a:lnTo>
                  <a:pt x="440267" y="262467"/>
                </a:lnTo>
                <a:lnTo>
                  <a:pt x="457200" y="254000"/>
                </a:lnTo>
                <a:lnTo>
                  <a:pt x="465667" y="237067"/>
                </a:lnTo>
                <a:lnTo>
                  <a:pt x="474133" y="220134"/>
                </a:lnTo>
                <a:lnTo>
                  <a:pt x="482601" y="194734"/>
                </a:lnTo>
                <a:lnTo>
                  <a:pt x="482601" y="177800"/>
                </a:lnTo>
                <a:lnTo>
                  <a:pt x="482601" y="152400"/>
                </a:lnTo>
                <a:lnTo>
                  <a:pt x="474133" y="118534"/>
                </a:lnTo>
                <a:lnTo>
                  <a:pt x="465667" y="93134"/>
                </a:lnTo>
                <a:lnTo>
                  <a:pt x="457200" y="67734"/>
                </a:lnTo>
                <a:lnTo>
                  <a:pt x="448734" y="42334"/>
                </a:lnTo>
                <a:lnTo>
                  <a:pt x="440267" y="25400"/>
                </a:lnTo>
                <a:lnTo>
                  <a:pt x="440267" y="16934"/>
                </a:lnTo>
                <a:lnTo>
                  <a:pt x="431800" y="8467"/>
                </a:lnTo>
                <a:lnTo>
                  <a:pt x="431800" y="0"/>
                </a:lnTo>
                <a:lnTo>
                  <a:pt x="431800" y="0"/>
                </a:lnTo>
                <a:lnTo>
                  <a:pt x="440267" y="0"/>
                </a:lnTo>
                <a:lnTo>
                  <a:pt x="440267" y="0"/>
                </a:lnTo>
                <a:lnTo>
                  <a:pt x="448734" y="8467"/>
                </a:lnTo>
                <a:lnTo>
                  <a:pt x="457200" y="8467"/>
                </a:lnTo>
                <a:lnTo>
                  <a:pt x="465667" y="16934"/>
                </a:lnTo>
                <a:lnTo>
                  <a:pt x="482601" y="25400"/>
                </a:lnTo>
                <a:lnTo>
                  <a:pt x="491067" y="33867"/>
                </a:lnTo>
                <a:lnTo>
                  <a:pt x="508000" y="50800"/>
                </a:lnTo>
                <a:lnTo>
                  <a:pt x="524934" y="67734"/>
                </a:lnTo>
                <a:lnTo>
                  <a:pt x="533400" y="84667"/>
                </a:lnTo>
                <a:lnTo>
                  <a:pt x="550333" y="101600"/>
                </a:lnTo>
                <a:lnTo>
                  <a:pt x="558801" y="118534"/>
                </a:lnTo>
                <a:lnTo>
                  <a:pt x="567267" y="143934"/>
                </a:lnTo>
                <a:lnTo>
                  <a:pt x="567267" y="160867"/>
                </a:lnTo>
                <a:lnTo>
                  <a:pt x="575734" y="177800"/>
                </a:lnTo>
                <a:lnTo>
                  <a:pt x="575734" y="186267"/>
                </a:lnTo>
                <a:lnTo>
                  <a:pt x="575734" y="203200"/>
                </a:lnTo>
                <a:lnTo>
                  <a:pt x="567267" y="211667"/>
                </a:lnTo>
                <a:lnTo>
                  <a:pt x="558801" y="220134"/>
                </a:lnTo>
                <a:lnTo>
                  <a:pt x="550333" y="228600"/>
                </a:lnTo>
                <a:lnTo>
                  <a:pt x="541867" y="237067"/>
                </a:lnTo>
                <a:lnTo>
                  <a:pt x="524934" y="245534"/>
                </a:lnTo>
                <a:lnTo>
                  <a:pt x="508000" y="245534"/>
                </a:lnTo>
                <a:lnTo>
                  <a:pt x="491067" y="254000"/>
                </a:lnTo>
                <a:lnTo>
                  <a:pt x="474133" y="254000"/>
                </a:lnTo>
                <a:lnTo>
                  <a:pt x="465667" y="254000"/>
                </a:lnTo>
                <a:lnTo>
                  <a:pt x="448734" y="245534"/>
                </a:lnTo>
                <a:lnTo>
                  <a:pt x="440267" y="245534"/>
                </a:lnTo>
                <a:lnTo>
                  <a:pt x="440267" y="245534"/>
                </a:lnTo>
                <a:lnTo>
                  <a:pt x="440267" y="237067"/>
                </a:lnTo>
                <a:lnTo>
                  <a:pt x="440267" y="237067"/>
                </a:lnTo>
                <a:lnTo>
                  <a:pt x="440267" y="237067"/>
                </a:lnTo>
                <a:lnTo>
                  <a:pt x="440267" y="237067"/>
                </a:lnTo>
                <a:lnTo>
                  <a:pt x="440267" y="237067"/>
                </a:lnTo>
                <a:lnTo>
                  <a:pt x="448734" y="228600"/>
                </a:lnTo>
                <a:lnTo>
                  <a:pt x="457200" y="228600"/>
                </a:lnTo>
                <a:lnTo>
                  <a:pt x="457200" y="228600"/>
                </a:lnTo>
                <a:lnTo>
                  <a:pt x="474133" y="228600"/>
                </a:lnTo>
                <a:lnTo>
                  <a:pt x="482601" y="220134"/>
                </a:lnTo>
                <a:lnTo>
                  <a:pt x="491067" y="220134"/>
                </a:lnTo>
                <a:lnTo>
                  <a:pt x="499534" y="203200"/>
                </a:lnTo>
                <a:lnTo>
                  <a:pt x="516467" y="194734"/>
                </a:lnTo>
                <a:lnTo>
                  <a:pt x="533400" y="177800"/>
                </a:lnTo>
                <a:lnTo>
                  <a:pt x="541867" y="160867"/>
                </a:lnTo>
                <a:lnTo>
                  <a:pt x="550333" y="143934"/>
                </a:lnTo>
                <a:lnTo>
                  <a:pt x="558801" y="118534"/>
                </a:lnTo>
                <a:lnTo>
                  <a:pt x="558801" y="118534"/>
                </a:lnTo>
                <a:lnTo>
                  <a:pt x="567267" y="101600"/>
                </a:lnTo>
                <a:lnTo>
                  <a:pt x="567267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6781800" y="863600"/>
            <a:ext cx="465668" cy="270934"/>
          </a:xfrm>
          <a:custGeom>
            <a:avLst/>
            <a:gdLst/>
            <a:ahLst/>
            <a:cxnLst/>
            <a:rect l="0" t="0" r="0" b="0"/>
            <a:pathLst>
              <a:path w="465668" h="270934">
                <a:moveTo>
                  <a:pt x="465667" y="0"/>
                </a:moveTo>
                <a:lnTo>
                  <a:pt x="465667" y="0"/>
                </a:lnTo>
                <a:lnTo>
                  <a:pt x="465667" y="8467"/>
                </a:lnTo>
                <a:lnTo>
                  <a:pt x="457200" y="8467"/>
                </a:lnTo>
                <a:lnTo>
                  <a:pt x="448733" y="16933"/>
                </a:lnTo>
                <a:lnTo>
                  <a:pt x="440267" y="16933"/>
                </a:lnTo>
                <a:lnTo>
                  <a:pt x="431800" y="25400"/>
                </a:lnTo>
                <a:lnTo>
                  <a:pt x="423334" y="33867"/>
                </a:lnTo>
                <a:lnTo>
                  <a:pt x="406400" y="42333"/>
                </a:lnTo>
                <a:lnTo>
                  <a:pt x="389467" y="50800"/>
                </a:lnTo>
                <a:lnTo>
                  <a:pt x="372533" y="59267"/>
                </a:lnTo>
                <a:lnTo>
                  <a:pt x="347134" y="76200"/>
                </a:lnTo>
                <a:lnTo>
                  <a:pt x="321733" y="84667"/>
                </a:lnTo>
                <a:lnTo>
                  <a:pt x="304800" y="101600"/>
                </a:lnTo>
                <a:lnTo>
                  <a:pt x="270934" y="118533"/>
                </a:lnTo>
                <a:lnTo>
                  <a:pt x="254000" y="135467"/>
                </a:lnTo>
                <a:lnTo>
                  <a:pt x="220133" y="152400"/>
                </a:lnTo>
                <a:lnTo>
                  <a:pt x="194734" y="169333"/>
                </a:lnTo>
                <a:lnTo>
                  <a:pt x="169333" y="186267"/>
                </a:lnTo>
                <a:lnTo>
                  <a:pt x="143933" y="203200"/>
                </a:lnTo>
                <a:lnTo>
                  <a:pt x="118534" y="211667"/>
                </a:lnTo>
                <a:lnTo>
                  <a:pt x="93133" y="228600"/>
                </a:lnTo>
                <a:lnTo>
                  <a:pt x="67733" y="245533"/>
                </a:lnTo>
                <a:lnTo>
                  <a:pt x="42334" y="254000"/>
                </a:lnTo>
                <a:lnTo>
                  <a:pt x="25400" y="262467"/>
                </a:lnTo>
                <a:lnTo>
                  <a:pt x="8467" y="270933"/>
                </a:lnTo>
                <a:lnTo>
                  <a:pt x="8467" y="270933"/>
                </a:lnTo>
                <a:lnTo>
                  <a:pt x="0" y="270933"/>
                </a:lnTo>
                <a:lnTo>
                  <a:pt x="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7213600" y="4157133"/>
            <a:ext cx="160868" cy="338668"/>
          </a:xfrm>
          <a:custGeom>
            <a:avLst/>
            <a:gdLst/>
            <a:ahLst/>
            <a:cxnLst/>
            <a:rect l="0" t="0" r="0" b="0"/>
            <a:pathLst>
              <a:path w="160868" h="338668">
                <a:moveTo>
                  <a:pt x="160867" y="0"/>
                </a:move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8467"/>
                </a:lnTo>
                <a:lnTo>
                  <a:pt x="152400" y="16934"/>
                </a:lnTo>
                <a:lnTo>
                  <a:pt x="143934" y="33867"/>
                </a:lnTo>
                <a:lnTo>
                  <a:pt x="127000" y="59267"/>
                </a:lnTo>
                <a:lnTo>
                  <a:pt x="118533" y="84667"/>
                </a:lnTo>
                <a:lnTo>
                  <a:pt x="110067" y="101600"/>
                </a:lnTo>
                <a:lnTo>
                  <a:pt x="101600" y="135467"/>
                </a:lnTo>
                <a:lnTo>
                  <a:pt x="84667" y="160867"/>
                </a:lnTo>
                <a:lnTo>
                  <a:pt x="76200" y="186267"/>
                </a:lnTo>
                <a:lnTo>
                  <a:pt x="59266" y="220134"/>
                </a:lnTo>
                <a:lnTo>
                  <a:pt x="50800" y="245534"/>
                </a:lnTo>
                <a:lnTo>
                  <a:pt x="42333" y="270934"/>
                </a:lnTo>
                <a:lnTo>
                  <a:pt x="25400" y="296334"/>
                </a:lnTo>
                <a:lnTo>
                  <a:pt x="16933" y="313267"/>
                </a:lnTo>
                <a:lnTo>
                  <a:pt x="8467" y="321734"/>
                </a:lnTo>
                <a:lnTo>
                  <a:pt x="8467" y="330200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  <a:lnTo>
                  <a:pt x="0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7205134" y="4216400"/>
            <a:ext cx="152401" cy="237068"/>
          </a:xfrm>
          <a:custGeom>
            <a:avLst/>
            <a:gdLst/>
            <a:ahLst/>
            <a:cxnLst/>
            <a:rect l="0" t="0" r="0" b="0"/>
            <a:pathLst>
              <a:path w="152401" h="2370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16933" y="25400"/>
                </a:lnTo>
                <a:lnTo>
                  <a:pt x="33866" y="33867"/>
                </a:lnTo>
                <a:lnTo>
                  <a:pt x="42333" y="50800"/>
                </a:lnTo>
                <a:lnTo>
                  <a:pt x="50799" y="67733"/>
                </a:lnTo>
                <a:lnTo>
                  <a:pt x="67732" y="84667"/>
                </a:lnTo>
                <a:lnTo>
                  <a:pt x="76200" y="110067"/>
                </a:lnTo>
                <a:lnTo>
                  <a:pt x="93133" y="127000"/>
                </a:lnTo>
                <a:lnTo>
                  <a:pt x="101599" y="143933"/>
                </a:lnTo>
                <a:lnTo>
                  <a:pt x="110066" y="169333"/>
                </a:lnTo>
                <a:lnTo>
                  <a:pt x="118533" y="186267"/>
                </a:lnTo>
                <a:lnTo>
                  <a:pt x="126999" y="203200"/>
                </a:lnTo>
                <a:lnTo>
                  <a:pt x="143932" y="220133"/>
                </a:lnTo>
                <a:lnTo>
                  <a:pt x="152400" y="228600"/>
                </a:lnTo>
                <a:lnTo>
                  <a:pt x="152400" y="228600"/>
                </a:lnTo>
                <a:lnTo>
                  <a:pt x="152400" y="237067"/>
                </a:lnTo>
                <a:lnTo>
                  <a:pt x="1524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7459133" y="4258733"/>
            <a:ext cx="118534" cy="16935"/>
          </a:xfrm>
          <a:custGeom>
            <a:avLst/>
            <a:gdLst/>
            <a:ahLst/>
            <a:cxnLst/>
            <a:rect l="0" t="0" r="0" b="0"/>
            <a:pathLst>
              <a:path w="118534" h="16935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1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7450667" y="4343400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799" y="0"/>
                </a:lnTo>
                <a:lnTo>
                  <a:pt x="59267" y="0"/>
                </a:lnTo>
                <a:lnTo>
                  <a:pt x="76200" y="0"/>
                </a:lnTo>
                <a:lnTo>
                  <a:pt x="84666" y="0"/>
                </a:lnTo>
                <a:lnTo>
                  <a:pt x="101600" y="0"/>
                </a:lnTo>
                <a:lnTo>
                  <a:pt x="110066" y="0"/>
                </a:lnTo>
                <a:lnTo>
                  <a:pt x="126999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7814734" y="4140200"/>
            <a:ext cx="84667" cy="237068"/>
          </a:xfrm>
          <a:custGeom>
            <a:avLst/>
            <a:gdLst/>
            <a:ahLst/>
            <a:cxnLst/>
            <a:rect l="0" t="0" r="0" b="0"/>
            <a:pathLst>
              <a:path w="84667" h="237068">
                <a:moveTo>
                  <a:pt x="59266" y="0"/>
                </a:moveTo>
                <a:lnTo>
                  <a:pt x="59266" y="0"/>
                </a:lnTo>
                <a:lnTo>
                  <a:pt x="59266" y="0"/>
                </a:lnTo>
                <a:lnTo>
                  <a:pt x="50799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33866" y="8467"/>
                </a:lnTo>
                <a:lnTo>
                  <a:pt x="25399" y="25400"/>
                </a:lnTo>
                <a:lnTo>
                  <a:pt x="25399" y="33867"/>
                </a:lnTo>
                <a:lnTo>
                  <a:pt x="16933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8466" y="186267"/>
                </a:lnTo>
                <a:lnTo>
                  <a:pt x="8466" y="203200"/>
                </a:lnTo>
                <a:lnTo>
                  <a:pt x="16933" y="211667"/>
                </a:lnTo>
                <a:lnTo>
                  <a:pt x="25399" y="220133"/>
                </a:lnTo>
                <a:lnTo>
                  <a:pt x="25399" y="228600"/>
                </a:lnTo>
                <a:lnTo>
                  <a:pt x="33866" y="237067"/>
                </a:lnTo>
                <a:lnTo>
                  <a:pt x="42333" y="237067"/>
                </a:lnTo>
                <a:lnTo>
                  <a:pt x="50799" y="228600"/>
                </a:lnTo>
                <a:lnTo>
                  <a:pt x="59266" y="228600"/>
                </a:lnTo>
                <a:lnTo>
                  <a:pt x="67732" y="220133"/>
                </a:lnTo>
                <a:lnTo>
                  <a:pt x="76200" y="203200"/>
                </a:lnTo>
                <a:lnTo>
                  <a:pt x="84666" y="194733"/>
                </a:lnTo>
                <a:lnTo>
                  <a:pt x="84666" y="186267"/>
                </a:lnTo>
                <a:lnTo>
                  <a:pt x="84666" y="169333"/>
                </a:lnTo>
                <a:lnTo>
                  <a:pt x="84666" y="160867"/>
                </a:lnTo>
                <a:lnTo>
                  <a:pt x="84666" y="135467"/>
                </a:lnTo>
                <a:lnTo>
                  <a:pt x="84666" y="118533"/>
                </a:lnTo>
                <a:lnTo>
                  <a:pt x="76200" y="101600"/>
                </a:lnTo>
                <a:lnTo>
                  <a:pt x="67732" y="84667"/>
                </a:lnTo>
                <a:lnTo>
                  <a:pt x="59266" y="59267"/>
                </a:lnTo>
                <a:lnTo>
                  <a:pt x="59266" y="50800"/>
                </a:lnTo>
                <a:lnTo>
                  <a:pt x="50799" y="33867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25400"/>
                </a:lnTo>
                <a:lnTo>
                  <a:pt x="50799" y="16933"/>
                </a:lnTo>
                <a:lnTo>
                  <a:pt x="50799" y="16933"/>
                </a:lnTo>
                <a:lnTo>
                  <a:pt x="59266" y="16933"/>
                </a:lnTo>
                <a:lnTo>
                  <a:pt x="59266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7967134" y="4343400"/>
            <a:ext cx="33867" cy="33868"/>
          </a:xfrm>
          <a:custGeom>
            <a:avLst/>
            <a:gdLst/>
            <a:ahLst/>
            <a:cxnLst/>
            <a:rect l="0" t="0" r="0" b="0"/>
            <a:pathLst>
              <a:path w="33867" h="33868">
                <a:moveTo>
                  <a:pt x="33866" y="0"/>
                </a:moveTo>
                <a:lnTo>
                  <a:pt x="33866" y="0"/>
                </a:lnTo>
                <a:lnTo>
                  <a:pt x="25399" y="8467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33867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8034866" y="4140200"/>
            <a:ext cx="211668" cy="228601"/>
          </a:xfrm>
          <a:custGeom>
            <a:avLst/>
            <a:gdLst/>
            <a:ahLst/>
            <a:cxnLst/>
            <a:rect l="0" t="0" r="0" b="0"/>
            <a:pathLst>
              <a:path w="211668" h="228601">
                <a:moveTo>
                  <a:pt x="0" y="50800"/>
                </a:moveTo>
                <a:lnTo>
                  <a:pt x="8468" y="42333"/>
                </a:lnTo>
                <a:lnTo>
                  <a:pt x="8468" y="33867"/>
                </a:lnTo>
                <a:lnTo>
                  <a:pt x="16934" y="25400"/>
                </a:lnTo>
                <a:lnTo>
                  <a:pt x="25401" y="16933"/>
                </a:lnTo>
                <a:lnTo>
                  <a:pt x="33867" y="8467"/>
                </a:lnTo>
                <a:lnTo>
                  <a:pt x="42334" y="8467"/>
                </a:lnTo>
                <a:lnTo>
                  <a:pt x="50801" y="0"/>
                </a:lnTo>
                <a:lnTo>
                  <a:pt x="59267" y="0"/>
                </a:lnTo>
                <a:lnTo>
                  <a:pt x="76200" y="0"/>
                </a:lnTo>
                <a:lnTo>
                  <a:pt x="76200" y="8467"/>
                </a:lnTo>
                <a:lnTo>
                  <a:pt x="84668" y="16933"/>
                </a:lnTo>
                <a:lnTo>
                  <a:pt x="84668" y="25400"/>
                </a:lnTo>
                <a:lnTo>
                  <a:pt x="84668" y="42333"/>
                </a:lnTo>
                <a:lnTo>
                  <a:pt x="84668" y="59267"/>
                </a:lnTo>
                <a:lnTo>
                  <a:pt x="76200" y="76200"/>
                </a:lnTo>
                <a:lnTo>
                  <a:pt x="76200" y="93133"/>
                </a:lnTo>
                <a:lnTo>
                  <a:pt x="59267" y="110067"/>
                </a:lnTo>
                <a:lnTo>
                  <a:pt x="59267" y="135467"/>
                </a:lnTo>
                <a:lnTo>
                  <a:pt x="50801" y="152400"/>
                </a:lnTo>
                <a:lnTo>
                  <a:pt x="42334" y="169333"/>
                </a:lnTo>
                <a:lnTo>
                  <a:pt x="42334" y="186267"/>
                </a:lnTo>
                <a:lnTo>
                  <a:pt x="33867" y="194733"/>
                </a:lnTo>
                <a:lnTo>
                  <a:pt x="33867" y="203200"/>
                </a:lnTo>
                <a:lnTo>
                  <a:pt x="42334" y="211667"/>
                </a:lnTo>
                <a:lnTo>
                  <a:pt x="42334" y="220133"/>
                </a:lnTo>
                <a:lnTo>
                  <a:pt x="50801" y="220133"/>
                </a:lnTo>
                <a:lnTo>
                  <a:pt x="59267" y="228600"/>
                </a:lnTo>
                <a:lnTo>
                  <a:pt x="76200" y="228600"/>
                </a:lnTo>
                <a:lnTo>
                  <a:pt x="93134" y="220133"/>
                </a:lnTo>
                <a:lnTo>
                  <a:pt x="101601" y="220133"/>
                </a:lnTo>
                <a:lnTo>
                  <a:pt x="118534" y="220133"/>
                </a:lnTo>
                <a:lnTo>
                  <a:pt x="135467" y="220133"/>
                </a:lnTo>
                <a:lnTo>
                  <a:pt x="152400" y="220133"/>
                </a:lnTo>
                <a:lnTo>
                  <a:pt x="160868" y="220133"/>
                </a:lnTo>
                <a:lnTo>
                  <a:pt x="169334" y="220133"/>
                </a:lnTo>
                <a:lnTo>
                  <a:pt x="186267" y="220133"/>
                </a:lnTo>
                <a:lnTo>
                  <a:pt x="194734" y="220133"/>
                </a:lnTo>
                <a:lnTo>
                  <a:pt x="203201" y="220133"/>
                </a:lnTo>
                <a:lnTo>
                  <a:pt x="203201" y="220133"/>
                </a:lnTo>
                <a:lnTo>
                  <a:pt x="211667" y="220133"/>
                </a:lnTo>
                <a:lnTo>
                  <a:pt x="211667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8255000" y="4165600"/>
            <a:ext cx="160867" cy="211668"/>
          </a:xfrm>
          <a:custGeom>
            <a:avLst/>
            <a:gdLst/>
            <a:ahLst/>
            <a:cxnLst/>
            <a:rect l="0" t="0" r="0" b="0"/>
            <a:pathLst>
              <a:path w="160867" h="211668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33867"/>
                </a:lnTo>
                <a:lnTo>
                  <a:pt x="16934" y="42333"/>
                </a:lnTo>
                <a:lnTo>
                  <a:pt x="25400" y="50800"/>
                </a:lnTo>
                <a:lnTo>
                  <a:pt x="33867" y="59267"/>
                </a:lnTo>
                <a:lnTo>
                  <a:pt x="42333" y="59267"/>
                </a:lnTo>
                <a:lnTo>
                  <a:pt x="50800" y="59267"/>
                </a:lnTo>
                <a:lnTo>
                  <a:pt x="67733" y="67733"/>
                </a:lnTo>
                <a:lnTo>
                  <a:pt x="84666" y="67733"/>
                </a:lnTo>
                <a:lnTo>
                  <a:pt x="101600" y="76200"/>
                </a:lnTo>
                <a:lnTo>
                  <a:pt x="118533" y="76200"/>
                </a:lnTo>
                <a:lnTo>
                  <a:pt x="135467" y="84667"/>
                </a:lnTo>
                <a:lnTo>
                  <a:pt x="143933" y="93133"/>
                </a:lnTo>
                <a:lnTo>
                  <a:pt x="152400" y="101600"/>
                </a:lnTo>
                <a:lnTo>
                  <a:pt x="152400" y="110067"/>
                </a:lnTo>
                <a:lnTo>
                  <a:pt x="160866" y="118533"/>
                </a:lnTo>
                <a:lnTo>
                  <a:pt x="152400" y="135467"/>
                </a:lnTo>
                <a:lnTo>
                  <a:pt x="152400" y="143933"/>
                </a:lnTo>
                <a:lnTo>
                  <a:pt x="143933" y="152400"/>
                </a:lnTo>
                <a:lnTo>
                  <a:pt x="127000" y="169333"/>
                </a:lnTo>
                <a:lnTo>
                  <a:pt x="110067" y="177800"/>
                </a:lnTo>
                <a:lnTo>
                  <a:pt x="101600" y="194733"/>
                </a:lnTo>
                <a:lnTo>
                  <a:pt x="84666" y="203200"/>
                </a:lnTo>
                <a:lnTo>
                  <a:pt x="67733" y="211667"/>
                </a:lnTo>
                <a:lnTo>
                  <a:pt x="50800" y="211667"/>
                </a:lnTo>
                <a:lnTo>
                  <a:pt x="42333" y="211667"/>
                </a:lnTo>
                <a:lnTo>
                  <a:pt x="33867" y="211667"/>
                </a:lnTo>
                <a:lnTo>
                  <a:pt x="33867" y="211667"/>
                </a:lnTo>
                <a:lnTo>
                  <a:pt x="33867" y="203200"/>
                </a:lnTo>
                <a:lnTo>
                  <a:pt x="33867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8263466" y="4123267"/>
            <a:ext cx="169335" cy="16934"/>
          </a:xfrm>
          <a:custGeom>
            <a:avLst/>
            <a:gdLst/>
            <a:ahLst/>
            <a:cxnLst/>
            <a:rect l="0" t="0" r="0" b="0"/>
            <a:pathLst>
              <a:path w="169335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8" y="8466"/>
                </a:lnTo>
                <a:lnTo>
                  <a:pt x="25401" y="8466"/>
                </a:lnTo>
                <a:lnTo>
                  <a:pt x="42334" y="16933"/>
                </a:lnTo>
                <a:lnTo>
                  <a:pt x="50801" y="16933"/>
                </a:lnTo>
                <a:lnTo>
                  <a:pt x="76200" y="8466"/>
                </a:lnTo>
                <a:lnTo>
                  <a:pt x="93134" y="8466"/>
                </a:lnTo>
                <a:lnTo>
                  <a:pt x="118534" y="8466"/>
                </a:lnTo>
                <a:lnTo>
                  <a:pt x="135467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8525933" y="42079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0" y="16934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8525933" y="4351867"/>
            <a:ext cx="42334" cy="8467"/>
          </a:xfrm>
          <a:custGeom>
            <a:avLst/>
            <a:gdLst/>
            <a:ahLst/>
            <a:cxnLst/>
            <a:rect l="0" t="0" r="0" b="0"/>
            <a:pathLst>
              <a:path w="42334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42333" y="8466"/>
                </a:lnTo>
                <a:lnTo>
                  <a:pt x="42333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9203267" y="3911600"/>
            <a:ext cx="8467" cy="279401"/>
          </a:xfrm>
          <a:custGeom>
            <a:avLst/>
            <a:gdLst/>
            <a:ahLst/>
            <a:cxnLst/>
            <a:rect l="0" t="0" r="0" b="0"/>
            <a:pathLst>
              <a:path w="8467" h="2794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220133"/>
                </a:lnTo>
                <a:lnTo>
                  <a:pt x="8466" y="228600"/>
                </a:lnTo>
                <a:lnTo>
                  <a:pt x="8466" y="245533"/>
                </a:lnTo>
                <a:lnTo>
                  <a:pt x="8466" y="254000"/>
                </a:lnTo>
                <a:lnTo>
                  <a:pt x="8466" y="262467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8966200" y="4216400"/>
            <a:ext cx="558801" cy="33868"/>
          </a:xfrm>
          <a:custGeom>
            <a:avLst/>
            <a:gdLst/>
            <a:ahLst/>
            <a:cxnLst/>
            <a:rect l="0" t="0" r="0" b="0"/>
            <a:pathLst>
              <a:path w="558801" h="338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93133" y="16933"/>
                </a:lnTo>
                <a:lnTo>
                  <a:pt x="101600" y="16933"/>
                </a:lnTo>
                <a:lnTo>
                  <a:pt x="127000" y="16933"/>
                </a:lnTo>
                <a:lnTo>
                  <a:pt x="143934" y="25400"/>
                </a:lnTo>
                <a:lnTo>
                  <a:pt x="177800" y="25400"/>
                </a:lnTo>
                <a:lnTo>
                  <a:pt x="194733" y="25400"/>
                </a:lnTo>
                <a:lnTo>
                  <a:pt x="220134" y="25400"/>
                </a:lnTo>
                <a:lnTo>
                  <a:pt x="254000" y="25400"/>
                </a:lnTo>
                <a:lnTo>
                  <a:pt x="287866" y="25400"/>
                </a:lnTo>
                <a:lnTo>
                  <a:pt x="313267" y="25400"/>
                </a:lnTo>
                <a:lnTo>
                  <a:pt x="347133" y="25400"/>
                </a:lnTo>
                <a:lnTo>
                  <a:pt x="372534" y="25400"/>
                </a:lnTo>
                <a:lnTo>
                  <a:pt x="406400" y="25400"/>
                </a:lnTo>
                <a:lnTo>
                  <a:pt x="431800" y="25400"/>
                </a:lnTo>
                <a:lnTo>
                  <a:pt x="457200" y="25400"/>
                </a:lnTo>
                <a:lnTo>
                  <a:pt x="474133" y="16933"/>
                </a:lnTo>
                <a:lnTo>
                  <a:pt x="491067" y="16933"/>
                </a:lnTo>
                <a:lnTo>
                  <a:pt x="508000" y="16933"/>
                </a:lnTo>
                <a:lnTo>
                  <a:pt x="524934" y="16933"/>
                </a:lnTo>
                <a:lnTo>
                  <a:pt x="533400" y="25400"/>
                </a:lnTo>
                <a:lnTo>
                  <a:pt x="541867" y="25400"/>
                </a:lnTo>
                <a:lnTo>
                  <a:pt x="550333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33867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  <a:lnTo>
                  <a:pt x="5588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9050867" y="4529667"/>
            <a:ext cx="25401" cy="59267"/>
          </a:xfrm>
          <a:custGeom>
            <a:avLst/>
            <a:gdLst/>
            <a:ahLst/>
            <a:cxnLst/>
            <a:rect l="0" t="0" r="0" b="0"/>
            <a:pathLst>
              <a:path w="25401" h="59267">
                <a:moveTo>
                  <a:pt x="25400" y="16933"/>
                </a:moveTo>
                <a:lnTo>
                  <a:pt x="16933" y="16933"/>
                </a:lnTo>
                <a:lnTo>
                  <a:pt x="16933" y="16933"/>
                </a:lnTo>
                <a:lnTo>
                  <a:pt x="16933" y="8466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  <a:lnTo>
                  <a:pt x="0" y="59266"/>
                </a:lnTo>
                <a:lnTo>
                  <a:pt x="0" y="59266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9076267" y="4351867"/>
            <a:ext cx="169334" cy="211667"/>
          </a:xfrm>
          <a:custGeom>
            <a:avLst/>
            <a:gdLst/>
            <a:ahLst/>
            <a:cxnLst/>
            <a:rect l="0" t="0" r="0" b="0"/>
            <a:pathLst>
              <a:path w="169334" h="2116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399" y="8466"/>
                </a:lnTo>
                <a:lnTo>
                  <a:pt x="33867" y="8466"/>
                </a:lnTo>
                <a:lnTo>
                  <a:pt x="42333" y="8466"/>
                </a:lnTo>
                <a:lnTo>
                  <a:pt x="59266" y="0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6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  <a:lnTo>
                  <a:pt x="169333" y="8466"/>
                </a:lnTo>
                <a:lnTo>
                  <a:pt x="169333" y="8466"/>
                </a:lnTo>
                <a:lnTo>
                  <a:pt x="169333" y="16933"/>
                </a:lnTo>
                <a:lnTo>
                  <a:pt x="169333" y="33866"/>
                </a:lnTo>
                <a:lnTo>
                  <a:pt x="160866" y="42333"/>
                </a:lnTo>
                <a:lnTo>
                  <a:pt x="160866" y="59266"/>
                </a:lnTo>
                <a:lnTo>
                  <a:pt x="152400" y="76200"/>
                </a:lnTo>
                <a:lnTo>
                  <a:pt x="143933" y="93133"/>
                </a:lnTo>
                <a:lnTo>
                  <a:pt x="143933" y="110066"/>
                </a:lnTo>
                <a:lnTo>
                  <a:pt x="135466" y="135466"/>
                </a:lnTo>
                <a:lnTo>
                  <a:pt x="127000" y="152400"/>
                </a:lnTo>
                <a:lnTo>
                  <a:pt x="127000" y="177800"/>
                </a:lnTo>
                <a:lnTo>
                  <a:pt x="127000" y="194733"/>
                </a:lnTo>
                <a:lnTo>
                  <a:pt x="127000" y="203200"/>
                </a:lnTo>
                <a:lnTo>
                  <a:pt x="127000" y="211666"/>
                </a:lnTo>
                <a:lnTo>
                  <a:pt x="127000" y="211666"/>
                </a:lnTo>
                <a:lnTo>
                  <a:pt x="127000" y="211666"/>
                </a:lnTo>
                <a:lnTo>
                  <a:pt x="127000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9330266" y="4334933"/>
            <a:ext cx="118535" cy="211668"/>
          </a:xfrm>
          <a:custGeom>
            <a:avLst/>
            <a:gdLst/>
            <a:ahLst/>
            <a:cxnLst/>
            <a:rect l="0" t="0" r="0" b="0"/>
            <a:pathLst>
              <a:path w="118535" h="211668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8468" y="16934"/>
                </a:lnTo>
                <a:lnTo>
                  <a:pt x="8468" y="25400"/>
                </a:lnTo>
                <a:lnTo>
                  <a:pt x="8468" y="33867"/>
                </a:lnTo>
                <a:lnTo>
                  <a:pt x="8468" y="50800"/>
                </a:lnTo>
                <a:lnTo>
                  <a:pt x="0" y="59267"/>
                </a:lnTo>
                <a:lnTo>
                  <a:pt x="0" y="67734"/>
                </a:lnTo>
                <a:lnTo>
                  <a:pt x="8468" y="67734"/>
                </a:lnTo>
                <a:lnTo>
                  <a:pt x="16934" y="76200"/>
                </a:lnTo>
                <a:lnTo>
                  <a:pt x="16934" y="76200"/>
                </a:lnTo>
                <a:lnTo>
                  <a:pt x="33867" y="84667"/>
                </a:lnTo>
                <a:lnTo>
                  <a:pt x="42334" y="84667"/>
                </a:lnTo>
                <a:lnTo>
                  <a:pt x="50801" y="84667"/>
                </a:lnTo>
                <a:lnTo>
                  <a:pt x="67734" y="84667"/>
                </a:lnTo>
                <a:lnTo>
                  <a:pt x="76200" y="93134"/>
                </a:lnTo>
                <a:lnTo>
                  <a:pt x="93134" y="93134"/>
                </a:lnTo>
                <a:lnTo>
                  <a:pt x="110067" y="101600"/>
                </a:lnTo>
                <a:lnTo>
                  <a:pt x="110067" y="110067"/>
                </a:lnTo>
                <a:lnTo>
                  <a:pt x="118534" y="110067"/>
                </a:lnTo>
                <a:lnTo>
                  <a:pt x="118534" y="118534"/>
                </a:lnTo>
                <a:lnTo>
                  <a:pt x="118534" y="127000"/>
                </a:lnTo>
                <a:lnTo>
                  <a:pt x="118534" y="135467"/>
                </a:lnTo>
                <a:lnTo>
                  <a:pt x="118534" y="143934"/>
                </a:lnTo>
                <a:lnTo>
                  <a:pt x="110067" y="160867"/>
                </a:lnTo>
                <a:lnTo>
                  <a:pt x="93134" y="169334"/>
                </a:lnTo>
                <a:lnTo>
                  <a:pt x="84668" y="177800"/>
                </a:lnTo>
                <a:lnTo>
                  <a:pt x="67734" y="186267"/>
                </a:lnTo>
                <a:lnTo>
                  <a:pt x="59267" y="194734"/>
                </a:lnTo>
                <a:lnTo>
                  <a:pt x="42334" y="203200"/>
                </a:lnTo>
                <a:lnTo>
                  <a:pt x="33867" y="211667"/>
                </a:lnTo>
                <a:lnTo>
                  <a:pt x="25401" y="211667"/>
                </a:lnTo>
                <a:lnTo>
                  <a:pt x="16934" y="203200"/>
                </a:lnTo>
                <a:lnTo>
                  <a:pt x="16934" y="203200"/>
                </a:lnTo>
                <a:lnTo>
                  <a:pt x="8468" y="203200"/>
                </a:lnTo>
                <a:lnTo>
                  <a:pt x="8468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9338734" y="4326467"/>
            <a:ext cx="93134" cy="16934"/>
          </a:xfrm>
          <a:custGeom>
            <a:avLst/>
            <a:gdLst/>
            <a:ahLst/>
            <a:cxnLst/>
            <a:rect l="0" t="0" r="0" b="0"/>
            <a:pathLst>
              <a:path w="93134" h="16934">
                <a:moveTo>
                  <a:pt x="0" y="16933"/>
                </a:move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8466"/>
                </a:lnTo>
                <a:lnTo>
                  <a:pt x="16933" y="8466"/>
                </a:lnTo>
                <a:lnTo>
                  <a:pt x="25399" y="8466"/>
                </a:lnTo>
                <a:lnTo>
                  <a:pt x="33866" y="8466"/>
                </a:lnTo>
                <a:lnTo>
                  <a:pt x="42333" y="0"/>
                </a:lnTo>
                <a:lnTo>
                  <a:pt x="50799" y="0"/>
                </a:lnTo>
                <a:lnTo>
                  <a:pt x="59266" y="0"/>
                </a:lnTo>
                <a:lnTo>
                  <a:pt x="67732" y="0"/>
                </a:lnTo>
                <a:lnTo>
                  <a:pt x="84666" y="8466"/>
                </a:lnTo>
                <a:lnTo>
                  <a:pt x="84666" y="8466"/>
                </a:lnTo>
                <a:lnTo>
                  <a:pt x="93133" y="8466"/>
                </a:lnTo>
                <a:lnTo>
                  <a:pt x="93133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9668933" y="4131733"/>
            <a:ext cx="203202" cy="59268"/>
          </a:xfrm>
          <a:custGeom>
            <a:avLst/>
            <a:gdLst/>
            <a:ahLst/>
            <a:cxnLst/>
            <a:rect l="0" t="0" r="0" b="0"/>
            <a:pathLst>
              <a:path w="203202" h="59268">
                <a:moveTo>
                  <a:pt x="25400" y="59267"/>
                </a:move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25400" y="59267"/>
                </a:lnTo>
                <a:lnTo>
                  <a:pt x="16934" y="59267"/>
                </a:lnTo>
                <a:lnTo>
                  <a:pt x="16934" y="59267"/>
                </a:lnTo>
                <a:lnTo>
                  <a:pt x="16934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8467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4" y="50800"/>
                </a:lnTo>
                <a:lnTo>
                  <a:pt x="25400" y="50800"/>
                </a:lnTo>
                <a:lnTo>
                  <a:pt x="33867" y="42334"/>
                </a:lnTo>
                <a:lnTo>
                  <a:pt x="50801" y="42334"/>
                </a:lnTo>
                <a:lnTo>
                  <a:pt x="59267" y="33867"/>
                </a:lnTo>
                <a:lnTo>
                  <a:pt x="76200" y="33867"/>
                </a:lnTo>
                <a:lnTo>
                  <a:pt x="93134" y="25400"/>
                </a:lnTo>
                <a:lnTo>
                  <a:pt x="110067" y="16934"/>
                </a:lnTo>
                <a:lnTo>
                  <a:pt x="127001" y="16934"/>
                </a:lnTo>
                <a:lnTo>
                  <a:pt x="143933" y="8467"/>
                </a:lnTo>
                <a:lnTo>
                  <a:pt x="152400" y="8467"/>
                </a:lnTo>
                <a:lnTo>
                  <a:pt x="169334" y="8467"/>
                </a:lnTo>
                <a:lnTo>
                  <a:pt x="177801" y="0"/>
                </a:lnTo>
                <a:lnTo>
                  <a:pt x="186267" y="0"/>
                </a:lnTo>
                <a:lnTo>
                  <a:pt x="194733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9779000" y="4004733"/>
            <a:ext cx="25401" cy="313268"/>
          </a:xfrm>
          <a:custGeom>
            <a:avLst/>
            <a:gdLst/>
            <a:ahLst/>
            <a:cxnLst/>
            <a:rect l="0" t="0" r="0" b="0"/>
            <a:pathLst>
              <a:path w="25401" h="3132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25400" y="33867"/>
                </a:lnTo>
                <a:lnTo>
                  <a:pt x="25400" y="42334"/>
                </a:lnTo>
                <a:lnTo>
                  <a:pt x="25400" y="67734"/>
                </a:lnTo>
                <a:lnTo>
                  <a:pt x="25400" y="84667"/>
                </a:lnTo>
                <a:lnTo>
                  <a:pt x="25400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8466" y="177800"/>
                </a:lnTo>
                <a:lnTo>
                  <a:pt x="8466" y="203200"/>
                </a:lnTo>
                <a:lnTo>
                  <a:pt x="0" y="228600"/>
                </a:lnTo>
                <a:lnTo>
                  <a:pt x="0" y="245534"/>
                </a:lnTo>
                <a:lnTo>
                  <a:pt x="0" y="270934"/>
                </a:lnTo>
                <a:lnTo>
                  <a:pt x="0" y="287867"/>
                </a:lnTo>
                <a:lnTo>
                  <a:pt x="0" y="304800"/>
                </a:lnTo>
                <a:lnTo>
                  <a:pt x="0" y="304800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10160000" y="3818467"/>
            <a:ext cx="211668" cy="245534"/>
          </a:xfrm>
          <a:custGeom>
            <a:avLst/>
            <a:gdLst/>
            <a:ahLst/>
            <a:cxnLst/>
            <a:rect l="0" t="0" r="0" b="0"/>
            <a:pathLst>
              <a:path w="211668" h="245534">
                <a:moveTo>
                  <a:pt x="16934" y="8466"/>
                </a:move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8466"/>
                </a:lnTo>
                <a:lnTo>
                  <a:pt x="59267" y="16933"/>
                </a:lnTo>
                <a:lnTo>
                  <a:pt x="76200" y="25400"/>
                </a:lnTo>
                <a:lnTo>
                  <a:pt x="84666" y="33866"/>
                </a:lnTo>
                <a:lnTo>
                  <a:pt x="101600" y="50800"/>
                </a:lnTo>
                <a:lnTo>
                  <a:pt x="110066" y="67733"/>
                </a:lnTo>
                <a:lnTo>
                  <a:pt x="118533" y="84666"/>
                </a:lnTo>
                <a:lnTo>
                  <a:pt x="118533" y="110066"/>
                </a:lnTo>
                <a:lnTo>
                  <a:pt x="127000" y="127000"/>
                </a:lnTo>
                <a:lnTo>
                  <a:pt x="127000" y="143933"/>
                </a:lnTo>
                <a:lnTo>
                  <a:pt x="118533" y="160866"/>
                </a:lnTo>
                <a:lnTo>
                  <a:pt x="110066" y="177800"/>
                </a:lnTo>
                <a:lnTo>
                  <a:pt x="101600" y="194733"/>
                </a:lnTo>
                <a:lnTo>
                  <a:pt x="93134" y="211666"/>
                </a:lnTo>
                <a:lnTo>
                  <a:pt x="84666" y="220133"/>
                </a:lnTo>
                <a:lnTo>
                  <a:pt x="76200" y="237066"/>
                </a:lnTo>
                <a:lnTo>
                  <a:pt x="59267" y="245533"/>
                </a:lnTo>
                <a:lnTo>
                  <a:pt x="50800" y="245533"/>
                </a:lnTo>
                <a:lnTo>
                  <a:pt x="42333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8466" y="237066"/>
                </a:lnTo>
                <a:lnTo>
                  <a:pt x="8466" y="228600"/>
                </a:lnTo>
                <a:lnTo>
                  <a:pt x="0" y="220133"/>
                </a:lnTo>
                <a:lnTo>
                  <a:pt x="8466" y="211666"/>
                </a:lnTo>
                <a:lnTo>
                  <a:pt x="8466" y="203200"/>
                </a:lnTo>
                <a:lnTo>
                  <a:pt x="16934" y="194733"/>
                </a:lnTo>
                <a:lnTo>
                  <a:pt x="25400" y="186266"/>
                </a:lnTo>
                <a:lnTo>
                  <a:pt x="42333" y="177800"/>
                </a:lnTo>
                <a:lnTo>
                  <a:pt x="59267" y="169333"/>
                </a:lnTo>
                <a:lnTo>
                  <a:pt x="76200" y="160866"/>
                </a:lnTo>
                <a:lnTo>
                  <a:pt x="93134" y="160866"/>
                </a:lnTo>
                <a:lnTo>
                  <a:pt x="118533" y="160866"/>
                </a:lnTo>
                <a:lnTo>
                  <a:pt x="135467" y="169333"/>
                </a:lnTo>
                <a:lnTo>
                  <a:pt x="152400" y="169333"/>
                </a:lnTo>
                <a:lnTo>
                  <a:pt x="169334" y="177800"/>
                </a:lnTo>
                <a:lnTo>
                  <a:pt x="186266" y="186266"/>
                </a:lnTo>
                <a:lnTo>
                  <a:pt x="194733" y="186266"/>
                </a:lnTo>
                <a:lnTo>
                  <a:pt x="203200" y="194733"/>
                </a:lnTo>
                <a:lnTo>
                  <a:pt x="211667" y="203200"/>
                </a:lnTo>
                <a:lnTo>
                  <a:pt x="211667" y="220133"/>
                </a:lnTo>
                <a:lnTo>
                  <a:pt x="211667" y="220133"/>
                </a:lnTo>
                <a:lnTo>
                  <a:pt x="211667" y="237066"/>
                </a:lnTo>
                <a:lnTo>
                  <a:pt x="211667" y="245533"/>
                </a:lnTo>
                <a:lnTo>
                  <a:pt x="211667" y="245533"/>
                </a:lnTo>
                <a:lnTo>
                  <a:pt x="203200" y="245533"/>
                </a:lnTo>
                <a:lnTo>
                  <a:pt x="203200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10024534" y="4199467"/>
            <a:ext cx="491067" cy="25401"/>
          </a:xfrm>
          <a:custGeom>
            <a:avLst/>
            <a:gdLst/>
            <a:ahLst/>
            <a:cxnLst/>
            <a:rect l="0" t="0" r="0" b="0"/>
            <a:pathLst>
              <a:path w="491067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2" y="0"/>
                </a:lnTo>
                <a:lnTo>
                  <a:pt x="33866" y="0"/>
                </a:lnTo>
                <a:lnTo>
                  <a:pt x="50800" y="8466"/>
                </a:lnTo>
                <a:lnTo>
                  <a:pt x="76200" y="8466"/>
                </a:lnTo>
                <a:lnTo>
                  <a:pt x="101599" y="8466"/>
                </a:lnTo>
                <a:lnTo>
                  <a:pt x="127000" y="16933"/>
                </a:lnTo>
                <a:lnTo>
                  <a:pt x="160866" y="16933"/>
                </a:lnTo>
                <a:lnTo>
                  <a:pt x="186266" y="16933"/>
                </a:lnTo>
                <a:lnTo>
                  <a:pt x="220132" y="16933"/>
                </a:lnTo>
                <a:lnTo>
                  <a:pt x="245532" y="16933"/>
                </a:lnTo>
                <a:lnTo>
                  <a:pt x="279400" y="16933"/>
                </a:lnTo>
                <a:lnTo>
                  <a:pt x="304800" y="25400"/>
                </a:lnTo>
                <a:lnTo>
                  <a:pt x="330199" y="16933"/>
                </a:lnTo>
                <a:lnTo>
                  <a:pt x="355600" y="16933"/>
                </a:lnTo>
                <a:lnTo>
                  <a:pt x="381000" y="16933"/>
                </a:lnTo>
                <a:lnTo>
                  <a:pt x="397932" y="16933"/>
                </a:lnTo>
                <a:lnTo>
                  <a:pt x="423333" y="16933"/>
                </a:lnTo>
                <a:lnTo>
                  <a:pt x="440266" y="16933"/>
                </a:lnTo>
                <a:lnTo>
                  <a:pt x="448732" y="16933"/>
                </a:lnTo>
                <a:lnTo>
                  <a:pt x="457200" y="16933"/>
                </a:lnTo>
                <a:lnTo>
                  <a:pt x="465666" y="16933"/>
                </a:lnTo>
                <a:lnTo>
                  <a:pt x="474132" y="16933"/>
                </a:lnTo>
                <a:lnTo>
                  <a:pt x="482599" y="16933"/>
                </a:lnTo>
                <a:lnTo>
                  <a:pt x="491066" y="25400"/>
                </a:lnTo>
                <a:lnTo>
                  <a:pt x="491066" y="25400"/>
                </a:lnTo>
                <a:lnTo>
                  <a:pt x="491066" y="25400"/>
                </a:lnTo>
                <a:lnTo>
                  <a:pt x="491066" y="25400"/>
                </a:lnTo>
                <a:lnTo>
                  <a:pt x="491066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9973733" y="4343400"/>
            <a:ext cx="152401" cy="237068"/>
          </a:xfrm>
          <a:custGeom>
            <a:avLst/>
            <a:gdLst/>
            <a:ahLst/>
            <a:cxnLst/>
            <a:rect l="0" t="0" r="0" b="0"/>
            <a:pathLst>
              <a:path w="152401" h="237068">
                <a:moveTo>
                  <a:pt x="50801" y="33867"/>
                </a:moveTo>
                <a:lnTo>
                  <a:pt x="50801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33867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16933"/>
                </a:lnTo>
                <a:lnTo>
                  <a:pt x="50801" y="16933"/>
                </a:lnTo>
                <a:lnTo>
                  <a:pt x="50801" y="16933"/>
                </a:lnTo>
                <a:lnTo>
                  <a:pt x="59267" y="8467"/>
                </a:lnTo>
                <a:lnTo>
                  <a:pt x="76200" y="0"/>
                </a:lnTo>
                <a:lnTo>
                  <a:pt x="84667" y="0"/>
                </a:lnTo>
                <a:lnTo>
                  <a:pt x="101601" y="0"/>
                </a:lnTo>
                <a:lnTo>
                  <a:pt x="110067" y="0"/>
                </a:lnTo>
                <a:lnTo>
                  <a:pt x="118533" y="0"/>
                </a:lnTo>
                <a:lnTo>
                  <a:pt x="127001" y="8467"/>
                </a:lnTo>
                <a:lnTo>
                  <a:pt x="135467" y="16933"/>
                </a:lnTo>
                <a:lnTo>
                  <a:pt x="143933" y="25400"/>
                </a:lnTo>
                <a:lnTo>
                  <a:pt x="143933" y="42333"/>
                </a:lnTo>
                <a:lnTo>
                  <a:pt x="152400" y="59267"/>
                </a:lnTo>
                <a:lnTo>
                  <a:pt x="143933" y="76200"/>
                </a:lnTo>
                <a:lnTo>
                  <a:pt x="135467" y="101600"/>
                </a:lnTo>
                <a:lnTo>
                  <a:pt x="135467" y="127000"/>
                </a:lnTo>
                <a:lnTo>
                  <a:pt x="127001" y="143933"/>
                </a:lnTo>
                <a:lnTo>
                  <a:pt x="110067" y="160867"/>
                </a:lnTo>
                <a:lnTo>
                  <a:pt x="101601" y="186267"/>
                </a:lnTo>
                <a:lnTo>
                  <a:pt x="84667" y="194733"/>
                </a:lnTo>
                <a:lnTo>
                  <a:pt x="76200" y="211667"/>
                </a:lnTo>
                <a:lnTo>
                  <a:pt x="59267" y="220133"/>
                </a:lnTo>
                <a:lnTo>
                  <a:pt x="50801" y="228600"/>
                </a:lnTo>
                <a:lnTo>
                  <a:pt x="42333" y="237067"/>
                </a:lnTo>
                <a:lnTo>
                  <a:pt x="25401" y="237067"/>
                </a:lnTo>
                <a:lnTo>
                  <a:pt x="16934" y="237067"/>
                </a:lnTo>
                <a:lnTo>
                  <a:pt x="8467" y="228600"/>
                </a:lnTo>
                <a:lnTo>
                  <a:pt x="8467" y="220133"/>
                </a:lnTo>
                <a:lnTo>
                  <a:pt x="0" y="211667"/>
                </a:lnTo>
                <a:lnTo>
                  <a:pt x="0" y="203200"/>
                </a:lnTo>
                <a:lnTo>
                  <a:pt x="0" y="186267"/>
                </a:lnTo>
                <a:lnTo>
                  <a:pt x="0" y="177800"/>
                </a:lnTo>
                <a:lnTo>
                  <a:pt x="8467" y="169333"/>
                </a:lnTo>
                <a:lnTo>
                  <a:pt x="16934" y="160867"/>
                </a:lnTo>
                <a:lnTo>
                  <a:pt x="25401" y="160867"/>
                </a:lnTo>
                <a:lnTo>
                  <a:pt x="42333" y="160867"/>
                </a:lnTo>
                <a:lnTo>
                  <a:pt x="50801" y="160867"/>
                </a:lnTo>
                <a:lnTo>
                  <a:pt x="59267" y="160867"/>
                </a:lnTo>
                <a:lnTo>
                  <a:pt x="76200" y="169333"/>
                </a:lnTo>
                <a:lnTo>
                  <a:pt x="84667" y="177800"/>
                </a:lnTo>
                <a:lnTo>
                  <a:pt x="93134" y="186267"/>
                </a:lnTo>
                <a:lnTo>
                  <a:pt x="101601" y="194733"/>
                </a:lnTo>
                <a:lnTo>
                  <a:pt x="110067" y="203200"/>
                </a:lnTo>
                <a:lnTo>
                  <a:pt x="110067" y="220133"/>
                </a:lnTo>
                <a:lnTo>
                  <a:pt x="118533" y="220133"/>
                </a:lnTo>
                <a:lnTo>
                  <a:pt x="118533" y="220133"/>
                </a:lnTo>
                <a:lnTo>
                  <a:pt x="118533" y="228600"/>
                </a:lnTo>
                <a:lnTo>
                  <a:pt x="118533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10193866" y="4563533"/>
            <a:ext cx="8468" cy="16935"/>
          </a:xfrm>
          <a:custGeom>
            <a:avLst/>
            <a:gdLst/>
            <a:ahLst/>
            <a:cxnLst/>
            <a:rect l="0" t="0" r="0" b="0"/>
            <a:pathLst>
              <a:path w="8468" h="16935">
                <a:moveTo>
                  <a:pt x="8467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10270066" y="4326467"/>
            <a:ext cx="135469" cy="228601"/>
          </a:xfrm>
          <a:custGeom>
            <a:avLst/>
            <a:gdLst/>
            <a:ahLst/>
            <a:cxnLst/>
            <a:rect l="0" t="0" r="0" b="0"/>
            <a:pathLst>
              <a:path w="135469" h="228601">
                <a:moveTo>
                  <a:pt x="0" y="25400"/>
                </a:moveTo>
                <a:lnTo>
                  <a:pt x="0" y="25400"/>
                </a:lnTo>
                <a:lnTo>
                  <a:pt x="0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0"/>
                </a:lnTo>
                <a:lnTo>
                  <a:pt x="25401" y="0"/>
                </a:lnTo>
                <a:lnTo>
                  <a:pt x="33868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8466"/>
                </a:lnTo>
                <a:lnTo>
                  <a:pt x="76200" y="8466"/>
                </a:lnTo>
                <a:lnTo>
                  <a:pt x="84667" y="25400"/>
                </a:lnTo>
                <a:lnTo>
                  <a:pt x="84667" y="33866"/>
                </a:lnTo>
                <a:lnTo>
                  <a:pt x="93134" y="50800"/>
                </a:lnTo>
                <a:lnTo>
                  <a:pt x="93134" y="67733"/>
                </a:lnTo>
                <a:lnTo>
                  <a:pt x="93134" y="84666"/>
                </a:lnTo>
                <a:lnTo>
                  <a:pt x="93134" y="110066"/>
                </a:lnTo>
                <a:lnTo>
                  <a:pt x="93134" y="127000"/>
                </a:lnTo>
                <a:lnTo>
                  <a:pt x="84667" y="143933"/>
                </a:lnTo>
                <a:lnTo>
                  <a:pt x="84667" y="160866"/>
                </a:lnTo>
                <a:lnTo>
                  <a:pt x="76200" y="177800"/>
                </a:lnTo>
                <a:lnTo>
                  <a:pt x="67734" y="194733"/>
                </a:lnTo>
                <a:lnTo>
                  <a:pt x="59268" y="211666"/>
                </a:lnTo>
                <a:lnTo>
                  <a:pt x="59268" y="220133"/>
                </a:lnTo>
                <a:lnTo>
                  <a:pt x="50800" y="220133"/>
                </a:lnTo>
                <a:lnTo>
                  <a:pt x="42334" y="228600"/>
                </a:lnTo>
                <a:lnTo>
                  <a:pt x="33868" y="228600"/>
                </a:lnTo>
                <a:lnTo>
                  <a:pt x="33868" y="228600"/>
                </a:lnTo>
                <a:lnTo>
                  <a:pt x="25401" y="220133"/>
                </a:lnTo>
                <a:lnTo>
                  <a:pt x="25401" y="220133"/>
                </a:lnTo>
                <a:lnTo>
                  <a:pt x="16934" y="203200"/>
                </a:lnTo>
                <a:lnTo>
                  <a:pt x="16934" y="194733"/>
                </a:lnTo>
                <a:lnTo>
                  <a:pt x="16934" y="177800"/>
                </a:lnTo>
                <a:lnTo>
                  <a:pt x="16934" y="169333"/>
                </a:lnTo>
                <a:lnTo>
                  <a:pt x="25401" y="160866"/>
                </a:lnTo>
                <a:lnTo>
                  <a:pt x="33868" y="152400"/>
                </a:lnTo>
                <a:lnTo>
                  <a:pt x="42334" y="143933"/>
                </a:lnTo>
                <a:lnTo>
                  <a:pt x="50800" y="143933"/>
                </a:lnTo>
                <a:lnTo>
                  <a:pt x="59268" y="143933"/>
                </a:lnTo>
                <a:lnTo>
                  <a:pt x="67734" y="143933"/>
                </a:lnTo>
                <a:lnTo>
                  <a:pt x="76200" y="143933"/>
                </a:lnTo>
                <a:lnTo>
                  <a:pt x="84667" y="152400"/>
                </a:lnTo>
                <a:lnTo>
                  <a:pt x="101601" y="160866"/>
                </a:lnTo>
                <a:lnTo>
                  <a:pt x="110068" y="169333"/>
                </a:lnTo>
                <a:lnTo>
                  <a:pt x="110068" y="177800"/>
                </a:lnTo>
                <a:lnTo>
                  <a:pt x="118534" y="194733"/>
                </a:lnTo>
                <a:lnTo>
                  <a:pt x="127000" y="203200"/>
                </a:lnTo>
                <a:lnTo>
                  <a:pt x="127000" y="211666"/>
                </a:lnTo>
                <a:lnTo>
                  <a:pt x="135468" y="211666"/>
                </a:lnTo>
                <a:lnTo>
                  <a:pt x="135468" y="211666"/>
                </a:lnTo>
                <a:lnTo>
                  <a:pt x="135468" y="211666"/>
                </a:lnTo>
                <a:lnTo>
                  <a:pt x="135468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10414000" y="4334933"/>
            <a:ext cx="110068" cy="203201"/>
          </a:xfrm>
          <a:custGeom>
            <a:avLst/>
            <a:gdLst/>
            <a:ahLst/>
            <a:cxnLst/>
            <a:rect l="0" t="0" r="0" b="0"/>
            <a:pathLst>
              <a:path w="110068" h="203201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67734" y="8467"/>
                </a:lnTo>
                <a:lnTo>
                  <a:pt x="59266" y="8467"/>
                </a:lnTo>
                <a:lnTo>
                  <a:pt x="42334" y="16934"/>
                </a:lnTo>
                <a:lnTo>
                  <a:pt x="33867" y="25400"/>
                </a:lnTo>
                <a:lnTo>
                  <a:pt x="25400" y="25400"/>
                </a:lnTo>
                <a:lnTo>
                  <a:pt x="8466" y="42334"/>
                </a:lnTo>
                <a:lnTo>
                  <a:pt x="8466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67734"/>
                </a:lnTo>
                <a:lnTo>
                  <a:pt x="0" y="76200"/>
                </a:lnTo>
                <a:lnTo>
                  <a:pt x="8466" y="76200"/>
                </a:lnTo>
                <a:lnTo>
                  <a:pt x="8466" y="76200"/>
                </a:lnTo>
                <a:lnTo>
                  <a:pt x="16933" y="76200"/>
                </a:lnTo>
                <a:lnTo>
                  <a:pt x="25400" y="84667"/>
                </a:lnTo>
                <a:lnTo>
                  <a:pt x="42334" y="84667"/>
                </a:lnTo>
                <a:lnTo>
                  <a:pt x="50800" y="84667"/>
                </a:lnTo>
                <a:lnTo>
                  <a:pt x="67734" y="93134"/>
                </a:lnTo>
                <a:lnTo>
                  <a:pt x="76200" y="101600"/>
                </a:lnTo>
                <a:lnTo>
                  <a:pt x="93133" y="110067"/>
                </a:lnTo>
                <a:lnTo>
                  <a:pt x="101600" y="118534"/>
                </a:lnTo>
                <a:lnTo>
                  <a:pt x="110067" y="127000"/>
                </a:lnTo>
                <a:lnTo>
                  <a:pt x="110067" y="135467"/>
                </a:lnTo>
                <a:lnTo>
                  <a:pt x="110067" y="152400"/>
                </a:lnTo>
                <a:lnTo>
                  <a:pt x="110067" y="152400"/>
                </a:lnTo>
                <a:lnTo>
                  <a:pt x="110067" y="169334"/>
                </a:lnTo>
                <a:lnTo>
                  <a:pt x="110067" y="169334"/>
                </a:lnTo>
                <a:lnTo>
                  <a:pt x="101600" y="177800"/>
                </a:lnTo>
                <a:lnTo>
                  <a:pt x="101600" y="186267"/>
                </a:lnTo>
                <a:lnTo>
                  <a:pt x="93133" y="194734"/>
                </a:lnTo>
                <a:lnTo>
                  <a:pt x="84666" y="194734"/>
                </a:lnTo>
                <a:lnTo>
                  <a:pt x="67734" y="194734"/>
                </a:lnTo>
                <a:lnTo>
                  <a:pt x="67734" y="194734"/>
                </a:lnTo>
                <a:lnTo>
                  <a:pt x="67734" y="203200"/>
                </a:lnTo>
                <a:lnTo>
                  <a:pt x="67734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10642600" y="4004733"/>
            <a:ext cx="254001" cy="355601"/>
          </a:xfrm>
          <a:custGeom>
            <a:avLst/>
            <a:gdLst/>
            <a:ahLst/>
            <a:cxnLst/>
            <a:rect l="0" t="0" r="0" b="0"/>
            <a:pathLst>
              <a:path w="254001" h="355601">
                <a:moveTo>
                  <a:pt x="254000" y="0"/>
                </a:moveTo>
                <a:lnTo>
                  <a:pt x="254000" y="0"/>
                </a:lnTo>
                <a:lnTo>
                  <a:pt x="254000" y="0"/>
                </a:lnTo>
                <a:lnTo>
                  <a:pt x="254000" y="8467"/>
                </a:lnTo>
                <a:lnTo>
                  <a:pt x="254000" y="8467"/>
                </a:lnTo>
                <a:lnTo>
                  <a:pt x="245533" y="16934"/>
                </a:lnTo>
                <a:lnTo>
                  <a:pt x="245533" y="16934"/>
                </a:lnTo>
                <a:lnTo>
                  <a:pt x="237066" y="16934"/>
                </a:lnTo>
                <a:lnTo>
                  <a:pt x="237066" y="25400"/>
                </a:lnTo>
                <a:lnTo>
                  <a:pt x="228600" y="25400"/>
                </a:lnTo>
                <a:lnTo>
                  <a:pt x="220134" y="33867"/>
                </a:lnTo>
                <a:lnTo>
                  <a:pt x="211666" y="42334"/>
                </a:lnTo>
                <a:lnTo>
                  <a:pt x="203200" y="50800"/>
                </a:lnTo>
                <a:lnTo>
                  <a:pt x="186267" y="59267"/>
                </a:lnTo>
                <a:lnTo>
                  <a:pt x="177800" y="67734"/>
                </a:lnTo>
                <a:lnTo>
                  <a:pt x="160866" y="76200"/>
                </a:lnTo>
                <a:lnTo>
                  <a:pt x="152400" y="84667"/>
                </a:lnTo>
                <a:lnTo>
                  <a:pt x="135466" y="93134"/>
                </a:lnTo>
                <a:lnTo>
                  <a:pt x="118534" y="101600"/>
                </a:lnTo>
                <a:lnTo>
                  <a:pt x="110067" y="110067"/>
                </a:lnTo>
                <a:lnTo>
                  <a:pt x="93133" y="127000"/>
                </a:lnTo>
                <a:lnTo>
                  <a:pt x="84666" y="127000"/>
                </a:lnTo>
                <a:lnTo>
                  <a:pt x="67734" y="143934"/>
                </a:lnTo>
                <a:lnTo>
                  <a:pt x="59266" y="152400"/>
                </a:lnTo>
                <a:lnTo>
                  <a:pt x="42334" y="160867"/>
                </a:lnTo>
                <a:lnTo>
                  <a:pt x="33867" y="160867"/>
                </a:lnTo>
                <a:lnTo>
                  <a:pt x="25400" y="169334"/>
                </a:lnTo>
                <a:lnTo>
                  <a:pt x="25400" y="177800"/>
                </a:lnTo>
                <a:lnTo>
                  <a:pt x="8466" y="177800"/>
                </a:lnTo>
                <a:lnTo>
                  <a:pt x="8466" y="186267"/>
                </a:lnTo>
                <a:lnTo>
                  <a:pt x="8466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8466" y="194734"/>
                </a:lnTo>
                <a:lnTo>
                  <a:pt x="8466" y="194734"/>
                </a:lnTo>
                <a:lnTo>
                  <a:pt x="16933" y="194734"/>
                </a:lnTo>
                <a:lnTo>
                  <a:pt x="25400" y="194734"/>
                </a:lnTo>
                <a:lnTo>
                  <a:pt x="25400" y="203200"/>
                </a:lnTo>
                <a:lnTo>
                  <a:pt x="33867" y="211667"/>
                </a:lnTo>
                <a:lnTo>
                  <a:pt x="42334" y="211667"/>
                </a:lnTo>
                <a:lnTo>
                  <a:pt x="50800" y="220134"/>
                </a:lnTo>
                <a:lnTo>
                  <a:pt x="50800" y="228600"/>
                </a:lnTo>
                <a:lnTo>
                  <a:pt x="59266" y="237067"/>
                </a:lnTo>
                <a:lnTo>
                  <a:pt x="76200" y="245534"/>
                </a:lnTo>
                <a:lnTo>
                  <a:pt x="84666" y="254000"/>
                </a:lnTo>
                <a:lnTo>
                  <a:pt x="93133" y="270934"/>
                </a:lnTo>
                <a:lnTo>
                  <a:pt x="101600" y="279400"/>
                </a:lnTo>
                <a:lnTo>
                  <a:pt x="110067" y="296334"/>
                </a:lnTo>
                <a:lnTo>
                  <a:pt x="118534" y="304800"/>
                </a:lnTo>
                <a:lnTo>
                  <a:pt x="127000" y="313267"/>
                </a:lnTo>
                <a:lnTo>
                  <a:pt x="135466" y="313267"/>
                </a:lnTo>
                <a:lnTo>
                  <a:pt x="143934" y="321734"/>
                </a:lnTo>
                <a:lnTo>
                  <a:pt x="152400" y="330200"/>
                </a:lnTo>
                <a:lnTo>
                  <a:pt x="160866" y="330200"/>
                </a:lnTo>
                <a:lnTo>
                  <a:pt x="160866" y="338667"/>
                </a:lnTo>
                <a:lnTo>
                  <a:pt x="169333" y="338667"/>
                </a:lnTo>
                <a:lnTo>
                  <a:pt x="169333" y="338667"/>
                </a:lnTo>
                <a:lnTo>
                  <a:pt x="177800" y="347134"/>
                </a:lnTo>
                <a:lnTo>
                  <a:pt x="186267" y="347134"/>
                </a:lnTo>
                <a:lnTo>
                  <a:pt x="186267" y="347134"/>
                </a:lnTo>
                <a:lnTo>
                  <a:pt x="186267" y="355600"/>
                </a:lnTo>
                <a:lnTo>
                  <a:pt x="194734" y="355600"/>
                </a:lnTo>
                <a:lnTo>
                  <a:pt x="194734" y="355600"/>
                </a:lnTo>
                <a:lnTo>
                  <a:pt x="194734" y="355600"/>
                </a:lnTo>
                <a:lnTo>
                  <a:pt x="194734" y="355600"/>
                </a:lnTo>
                <a:lnTo>
                  <a:pt x="194734" y="355600"/>
                </a:lnTo>
                <a:lnTo>
                  <a:pt x="186267" y="355600"/>
                </a:lnTo>
                <a:lnTo>
                  <a:pt x="186267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11040533" y="3860800"/>
            <a:ext cx="203202" cy="228601"/>
          </a:xfrm>
          <a:custGeom>
            <a:avLst/>
            <a:gdLst/>
            <a:ahLst/>
            <a:cxnLst/>
            <a:rect l="0" t="0" r="0" b="0"/>
            <a:pathLst>
              <a:path w="203202" h="228601">
                <a:moveTo>
                  <a:pt x="42333" y="50800"/>
                </a:moveTo>
                <a:lnTo>
                  <a:pt x="42333" y="50800"/>
                </a:lnTo>
                <a:lnTo>
                  <a:pt x="42333" y="42333"/>
                </a:lnTo>
                <a:lnTo>
                  <a:pt x="33867" y="42333"/>
                </a:lnTo>
                <a:lnTo>
                  <a:pt x="33867" y="33867"/>
                </a:lnTo>
                <a:lnTo>
                  <a:pt x="33867" y="25400"/>
                </a:lnTo>
                <a:lnTo>
                  <a:pt x="25401" y="25400"/>
                </a:lnTo>
                <a:lnTo>
                  <a:pt x="25401" y="16933"/>
                </a:lnTo>
                <a:lnTo>
                  <a:pt x="33867" y="16933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101601" y="8467"/>
                </a:lnTo>
                <a:lnTo>
                  <a:pt x="118533" y="16933"/>
                </a:lnTo>
                <a:lnTo>
                  <a:pt x="127001" y="25400"/>
                </a:lnTo>
                <a:lnTo>
                  <a:pt x="135467" y="33867"/>
                </a:lnTo>
                <a:lnTo>
                  <a:pt x="143933" y="42333"/>
                </a:lnTo>
                <a:lnTo>
                  <a:pt x="152400" y="59267"/>
                </a:lnTo>
                <a:lnTo>
                  <a:pt x="152400" y="76200"/>
                </a:lnTo>
                <a:lnTo>
                  <a:pt x="152400" y="84667"/>
                </a:lnTo>
                <a:lnTo>
                  <a:pt x="152400" y="101600"/>
                </a:lnTo>
                <a:lnTo>
                  <a:pt x="143933" y="118533"/>
                </a:lnTo>
                <a:lnTo>
                  <a:pt x="135467" y="135467"/>
                </a:lnTo>
                <a:lnTo>
                  <a:pt x="127001" y="143933"/>
                </a:lnTo>
                <a:lnTo>
                  <a:pt x="118533" y="160867"/>
                </a:lnTo>
                <a:lnTo>
                  <a:pt x="101601" y="177800"/>
                </a:lnTo>
                <a:lnTo>
                  <a:pt x="93134" y="194733"/>
                </a:lnTo>
                <a:lnTo>
                  <a:pt x="84667" y="203200"/>
                </a:lnTo>
                <a:lnTo>
                  <a:pt x="67733" y="211667"/>
                </a:lnTo>
                <a:lnTo>
                  <a:pt x="50801" y="211667"/>
                </a:lnTo>
                <a:lnTo>
                  <a:pt x="42333" y="220133"/>
                </a:lnTo>
                <a:lnTo>
                  <a:pt x="33867" y="220133"/>
                </a:lnTo>
                <a:lnTo>
                  <a:pt x="25401" y="211667"/>
                </a:lnTo>
                <a:lnTo>
                  <a:pt x="16934" y="211667"/>
                </a:lnTo>
                <a:lnTo>
                  <a:pt x="8467" y="203200"/>
                </a:lnTo>
                <a:lnTo>
                  <a:pt x="8467" y="194733"/>
                </a:lnTo>
                <a:lnTo>
                  <a:pt x="8467" y="186267"/>
                </a:lnTo>
                <a:lnTo>
                  <a:pt x="0" y="186267"/>
                </a:lnTo>
                <a:lnTo>
                  <a:pt x="0" y="177800"/>
                </a:lnTo>
                <a:lnTo>
                  <a:pt x="8467" y="169333"/>
                </a:lnTo>
                <a:lnTo>
                  <a:pt x="16934" y="169333"/>
                </a:lnTo>
                <a:lnTo>
                  <a:pt x="25401" y="169333"/>
                </a:lnTo>
                <a:lnTo>
                  <a:pt x="42333" y="160867"/>
                </a:lnTo>
                <a:lnTo>
                  <a:pt x="50801" y="160867"/>
                </a:lnTo>
                <a:lnTo>
                  <a:pt x="67733" y="169333"/>
                </a:lnTo>
                <a:lnTo>
                  <a:pt x="84667" y="169333"/>
                </a:lnTo>
                <a:lnTo>
                  <a:pt x="101601" y="177800"/>
                </a:lnTo>
                <a:lnTo>
                  <a:pt x="110067" y="177800"/>
                </a:lnTo>
                <a:lnTo>
                  <a:pt x="127001" y="186267"/>
                </a:lnTo>
                <a:lnTo>
                  <a:pt x="143933" y="194733"/>
                </a:lnTo>
                <a:lnTo>
                  <a:pt x="152400" y="194733"/>
                </a:lnTo>
                <a:lnTo>
                  <a:pt x="160867" y="203200"/>
                </a:lnTo>
                <a:lnTo>
                  <a:pt x="177801" y="211667"/>
                </a:lnTo>
                <a:lnTo>
                  <a:pt x="186267" y="211667"/>
                </a:lnTo>
                <a:lnTo>
                  <a:pt x="194733" y="220133"/>
                </a:lnTo>
                <a:lnTo>
                  <a:pt x="203201" y="220133"/>
                </a:lnTo>
                <a:lnTo>
                  <a:pt x="203201" y="228600"/>
                </a:lnTo>
                <a:lnTo>
                  <a:pt x="203201" y="228600"/>
                </a:lnTo>
                <a:lnTo>
                  <a:pt x="203201" y="228600"/>
                </a:lnTo>
                <a:lnTo>
                  <a:pt x="203201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10964333" y="4165600"/>
            <a:ext cx="279402" cy="25401"/>
          </a:xfrm>
          <a:custGeom>
            <a:avLst/>
            <a:gdLst/>
            <a:ahLst/>
            <a:cxnLst/>
            <a:rect l="0" t="0" r="0" b="0"/>
            <a:pathLst>
              <a:path w="279402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1" y="0"/>
                </a:lnTo>
                <a:lnTo>
                  <a:pt x="42333" y="0"/>
                </a:lnTo>
                <a:lnTo>
                  <a:pt x="59267" y="0"/>
                </a:lnTo>
                <a:lnTo>
                  <a:pt x="84667" y="0"/>
                </a:lnTo>
                <a:lnTo>
                  <a:pt x="101601" y="0"/>
                </a:lnTo>
                <a:lnTo>
                  <a:pt x="127001" y="8467"/>
                </a:lnTo>
                <a:lnTo>
                  <a:pt x="143933" y="8467"/>
                </a:lnTo>
                <a:lnTo>
                  <a:pt x="160867" y="8467"/>
                </a:lnTo>
                <a:lnTo>
                  <a:pt x="186267" y="8467"/>
                </a:lnTo>
                <a:lnTo>
                  <a:pt x="203201" y="16933"/>
                </a:lnTo>
                <a:lnTo>
                  <a:pt x="220133" y="16933"/>
                </a:lnTo>
                <a:lnTo>
                  <a:pt x="237067" y="16933"/>
                </a:lnTo>
                <a:lnTo>
                  <a:pt x="254001" y="25400"/>
                </a:lnTo>
                <a:lnTo>
                  <a:pt x="262467" y="25400"/>
                </a:lnTo>
                <a:lnTo>
                  <a:pt x="270933" y="25400"/>
                </a:lnTo>
                <a:lnTo>
                  <a:pt x="270933" y="25400"/>
                </a:lnTo>
                <a:lnTo>
                  <a:pt x="279401" y="25400"/>
                </a:lnTo>
                <a:lnTo>
                  <a:pt x="279401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11057467" y="4258733"/>
            <a:ext cx="160868" cy="296335"/>
          </a:xfrm>
          <a:custGeom>
            <a:avLst/>
            <a:gdLst/>
            <a:ahLst/>
            <a:cxnLst/>
            <a:rect l="0" t="0" r="0" b="0"/>
            <a:pathLst>
              <a:path w="160868" h="296335">
                <a:moveTo>
                  <a:pt x="0" y="25400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33867" y="8467"/>
                </a:lnTo>
                <a:lnTo>
                  <a:pt x="50799" y="0"/>
                </a:lnTo>
                <a:lnTo>
                  <a:pt x="59266" y="8467"/>
                </a:lnTo>
                <a:lnTo>
                  <a:pt x="76200" y="8467"/>
                </a:lnTo>
                <a:lnTo>
                  <a:pt x="76200" y="8467"/>
                </a:lnTo>
                <a:lnTo>
                  <a:pt x="84667" y="16934"/>
                </a:lnTo>
                <a:lnTo>
                  <a:pt x="93133" y="25400"/>
                </a:lnTo>
                <a:lnTo>
                  <a:pt x="93133" y="42334"/>
                </a:lnTo>
                <a:lnTo>
                  <a:pt x="101599" y="50800"/>
                </a:lnTo>
                <a:lnTo>
                  <a:pt x="93133" y="59267"/>
                </a:lnTo>
                <a:lnTo>
                  <a:pt x="93133" y="67734"/>
                </a:lnTo>
                <a:lnTo>
                  <a:pt x="84667" y="84667"/>
                </a:lnTo>
                <a:lnTo>
                  <a:pt x="84667" y="93134"/>
                </a:lnTo>
                <a:lnTo>
                  <a:pt x="76200" y="101600"/>
                </a:lnTo>
                <a:lnTo>
                  <a:pt x="67733" y="110067"/>
                </a:lnTo>
                <a:lnTo>
                  <a:pt x="67733" y="118534"/>
                </a:lnTo>
                <a:lnTo>
                  <a:pt x="59266" y="127000"/>
                </a:lnTo>
                <a:lnTo>
                  <a:pt x="50799" y="127000"/>
                </a:lnTo>
                <a:lnTo>
                  <a:pt x="50799" y="135467"/>
                </a:lnTo>
                <a:lnTo>
                  <a:pt x="50799" y="135467"/>
                </a:lnTo>
                <a:lnTo>
                  <a:pt x="42333" y="135467"/>
                </a:lnTo>
                <a:lnTo>
                  <a:pt x="42333" y="135467"/>
                </a:lnTo>
                <a:lnTo>
                  <a:pt x="42333" y="127000"/>
                </a:lnTo>
                <a:lnTo>
                  <a:pt x="50799" y="127000"/>
                </a:lnTo>
                <a:lnTo>
                  <a:pt x="50799" y="127000"/>
                </a:lnTo>
                <a:lnTo>
                  <a:pt x="59266" y="118534"/>
                </a:lnTo>
                <a:lnTo>
                  <a:pt x="59266" y="118534"/>
                </a:lnTo>
                <a:lnTo>
                  <a:pt x="76200" y="118534"/>
                </a:lnTo>
                <a:lnTo>
                  <a:pt x="84667" y="118534"/>
                </a:lnTo>
                <a:lnTo>
                  <a:pt x="93133" y="118534"/>
                </a:lnTo>
                <a:lnTo>
                  <a:pt x="110067" y="127000"/>
                </a:lnTo>
                <a:lnTo>
                  <a:pt x="118533" y="127000"/>
                </a:lnTo>
                <a:lnTo>
                  <a:pt x="126999" y="135467"/>
                </a:lnTo>
                <a:lnTo>
                  <a:pt x="135466" y="143934"/>
                </a:lnTo>
                <a:lnTo>
                  <a:pt x="143933" y="152400"/>
                </a:lnTo>
                <a:lnTo>
                  <a:pt x="152400" y="160867"/>
                </a:lnTo>
                <a:lnTo>
                  <a:pt x="160867" y="169334"/>
                </a:lnTo>
                <a:lnTo>
                  <a:pt x="160867" y="177800"/>
                </a:lnTo>
                <a:lnTo>
                  <a:pt x="160867" y="194734"/>
                </a:lnTo>
                <a:lnTo>
                  <a:pt x="160867" y="211667"/>
                </a:lnTo>
                <a:lnTo>
                  <a:pt x="160867" y="220134"/>
                </a:lnTo>
                <a:lnTo>
                  <a:pt x="160867" y="228600"/>
                </a:lnTo>
                <a:lnTo>
                  <a:pt x="152400" y="237067"/>
                </a:lnTo>
                <a:lnTo>
                  <a:pt x="143933" y="245534"/>
                </a:lnTo>
                <a:lnTo>
                  <a:pt x="126999" y="254000"/>
                </a:lnTo>
                <a:lnTo>
                  <a:pt x="118533" y="262467"/>
                </a:lnTo>
                <a:lnTo>
                  <a:pt x="101599" y="270934"/>
                </a:lnTo>
                <a:lnTo>
                  <a:pt x="93133" y="279400"/>
                </a:lnTo>
                <a:lnTo>
                  <a:pt x="76200" y="287867"/>
                </a:lnTo>
                <a:lnTo>
                  <a:pt x="67733" y="296334"/>
                </a:lnTo>
                <a:lnTo>
                  <a:pt x="50799" y="296334"/>
                </a:lnTo>
                <a:lnTo>
                  <a:pt x="33867" y="296334"/>
                </a:lnTo>
                <a:lnTo>
                  <a:pt x="25399" y="296334"/>
                </a:lnTo>
                <a:lnTo>
                  <a:pt x="8467" y="287867"/>
                </a:lnTo>
                <a:lnTo>
                  <a:pt x="8467" y="287867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11540066" y="3987800"/>
            <a:ext cx="194735" cy="381001"/>
          </a:xfrm>
          <a:custGeom>
            <a:avLst/>
            <a:gdLst/>
            <a:ahLst/>
            <a:cxnLst/>
            <a:rect l="0" t="0" r="0" b="0"/>
            <a:pathLst>
              <a:path w="194735" h="381001">
                <a:moveTo>
                  <a:pt x="194734" y="67733"/>
                </a:moveTo>
                <a:lnTo>
                  <a:pt x="194734" y="67733"/>
                </a:lnTo>
                <a:lnTo>
                  <a:pt x="194734" y="67733"/>
                </a:lnTo>
                <a:lnTo>
                  <a:pt x="186267" y="67733"/>
                </a:lnTo>
                <a:lnTo>
                  <a:pt x="186267" y="59267"/>
                </a:lnTo>
                <a:lnTo>
                  <a:pt x="177800" y="50800"/>
                </a:lnTo>
                <a:lnTo>
                  <a:pt x="169334" y="42333"/>
                </a:lnTo>
                <a:lnTo>
                  <a:pt x="152400" y="33867"/>
                </a:lnTo>
                <a:lnTo>
                  <a:pt x="143934" y="25400"/>
                </a:lnTo>
                <a:lnTo>
                  <a:pt x="135468" y="16933"/>
                </a:lnTo>
                <a:lnTo>
                  <a:pt x="127001" y="8467"/>
                </a:lnTo>
                <a:lnTo>
                  <a:pt x="110067" y="0"/>
                </a:lnTo>
                <a:lnTo>
                  <a:pt x="93134" y="0"/>
                </a:lnTo>
                <a:lnTo>
                  <a:pt x="84668" y="0"/>
                </a:lnTo>
                <a:lnTo>
                  <a:pt x="67734" y="0"/>
                </a:lnTo>
                <a:lnTo>
                  <a:pt x="59268" y="8467"/>
                </a:lnTo>
                <a:lnTo>
                  <a:pt x="50801" y="16933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50800"/>
                </a:lnTo>
                <a:lnTo>
                  <a:pt x="16934" y="67733"/>
                </a:lnTo>
                <a:lnTo>
                  <a:pt x="8468" y="84667"/>
                </a:lnTo>
                <a:lnTo>
                  <a:pt x="8468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8468" y="203200"/>
                </a:lnTo>
                <a:lnTo>
                  <a:pt x="8468" y="237067"/>
                </a:lnTo>
                <a:lnTo>
                  <a:pt x="8468" y="262467"/>
                </a:lnTo>
                <a:lnTo>
                  <a:pt x="8468" y="287867"/>
                </a:lnTo>
                <a:lnTo>
                  <a:pt x="8468" y="313267"/>
                </a:lnTo>
                <a:lnTo>
                  <a:pt x="8468" y="330200"/>
                </a:lnTo>
                <a:lnTo>
                  <a:pt x="8468" y="347133"/>
                </a:lnTo>
                <a:lnTo>
                  <a:pt x="8468" y="364067"/>
                </a:lnTo>
                <a:lnTo>
                  <a:pt x="8468" y="372533"/>
                </a:lnTo>
                <a:lnTo>
                  <a:pt x="8468" y="381000"/>
                </a:lnTo>
                <a:lnTo>
                  <a:pt x="8468" y="381000"/>
                </a:lnTo>
                <a:lnTo>
                  <a:pt x="0" y="372533"/>
                </a:lnTo>
                <a:lnTo>
                  <a:pt x="0" y="372533"/>
                </a:lnTo>
                <a:lnTo>
                  <a:pt x="0" y="364067"/>
                </a:lnTo>
                <a:lnTo>
                  <a:pt x="0" y="364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11438467" y="4191000"/>
            <a:ext cx="211667" cy="33868"/>
          </a:xfrm>
          <a:custGeom>
            <a:avLst/>
            <a:gdLst/>
            <a:ahLst/>
            <a:cxnLst/>
            <a:rect l="0" t="0" r="0" b="0"/>
            <a:pathLst>
              <a:path w="211667" h="33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25399" y="16933"/>
                </a:lnTo>
                <a:lnTo>
                  <a:pt x="33867" y="16933"/>
                </a:lnTo>
                <a:lnTo>
                  <a:pt x="59266" y="25400"/>
                </a:lnTo>
                <a:lnTo>
                  <a:pt x="76200" y="33867"/>
                </a:lnTo>
                <a:lnTo>
                  <a:pt x="101599" y="33867"/>
                </a:lnTo>
                <a:lnTo>
                  <a:pt x="118533" y="33867"/>
                </a:lnTo>
                <a:lnTo>
                  <a:pt x="135466" y="33867"/>
                </a:lnTo>
                <a:lnTo>
                  <a:pt x="160867" y="33867"/>
                </a:lnTo>
                <a:lnTo>
                  <a:pt x="177799" y="33867"/>
                </a:lnTo>
                <a:lnTo>
                  <a:pt x="194733" y="25400"/>
                </a:lnTo>
                <a:lnTo>
                  <a:pt x="194733" y="25400"/>
                </a:lnTo>
                <a:lnTo>
                  <a:pt x="211666" y="25400"/>
                </a:lnTo>
                <a:lnTo>
                  <a:pt x="211666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11641666" y="4165600"/>
            <a:ext cx="160868" cy="211668"/>
          </a:xfrm>
          <a:custGeom>
            <a:avLst/>
            <a:gdLst/>
            <a:ahLst/>
            <a:cxnLst/>
            <a:rect l="0" t="0" r="0" b="0"/>
            <a:pathLst>
              <a:path w="160868" h="211668">
                <a:moveTo>
                  <a:pt x="84667" y="0"/>
                </a:moveTo>
                <a:lnTo>
                  <a:pt x="84667" y="0"/>
                </a:lnTo>
                <a:lnTo>
                  <a:pt x="84667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67734" y="8467"/>
                </a:lnTo>
                <a:lnTo>
                  <a:pt x="59268" y="8467"/>
                </a:lnTo>
                <a:lnTo>
                  <a:pt x="50800" y="16933"/>
                </a:lnTo>
                <a:lnTo>
                  <a:pt x="42334" y="25400"/>
                </a:lnTo>
                <a:lnTo>
                  <a:pt x="33868" y="33867"/>
                </a:lnTo>
                <a:lnTo>
                  <a:pt x="25401" y="42333"/>
                </a:lnTo>
                <a:lnTo>
                  <a:pt x="16934" y="59267"/>
                </a:lnTo>
                <a:lnTo>
                  <a:pt x="8467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8467" y="186267"/>
                </a:lnTo>
                <a:lnTo>
                  <a:pt x="8467" y="203200"/>
                </a:lnTo>
                <a:lnTo>
                  <a:pt x="16934" y="211667"/>
                </a:lnTo>
                <a:lnTo>
                  <a:pt x="25401" y="211667"/>
                </a:lnTo>
                <a:lnTo>
                  <a:pt x="33868" y="203200"/>
                </a:lnTo>
                <a:lnTo>
                  <a:pt x="42334" y="203200"/>
                </a:lnTo>
                <a:lnTo>
                  <a:pt x="50800" y="186267"/>
                </a:lnTo>
                <a:lnTo>
                  <a:pt x="59268" y="177800"/>
                </a:lnTo>
                <a:lnTo>
                  <a:pt x="67734" y="160867"/>
                </a:lnTo>
                <a:lnTo>
                  <a:pt x="76200" y="143933"/>
                </a:lnTo>
                <a:lnTo>
                  <a:pt x="76200" y="127000"/>
                </a:lnTo>
                <a:lnTo>
                  <a:pt x="76200" y="110067"/>
                </a:lnTo>
                <a:lnTo>
                  <a:pt x="84667" y="93133"/>
                </a:lnTo>
                <a:lnTo>
                  <a:pt x="84667" y="76200"/>
                </a:lnTo>
                <a:lnTo>
                  <a:pt x="84667" y="59267"/>
                </a:lnTo>
                <a:lnTo>
                  <a:pt x="84667" y="50800"/>
                </a:lnTo>
                <a:lnTo>
                  <a:pt x="84667" y="50800"/>
                </a:lnTo>
                <a:lnTo>
                  <a:pt x="84667" y="50800"/>
                </a:lnTo>
                <a:lnTo>
                  <a:pt x="84667" y="50800"/>
                </a:lnTo>
                <a:lnTo>
                  <a:pt x="84667" y="59267"/>
                </a:lnTo>
                <a:lnTo>
                  <a:pt x="93134" y="76200"/>
                </a:lnTo>
                <a:lnTo>
                  <a:pt x="93134" y="93133"/>
                </a:lnTo>
                <a:lnTo>
                  <a:pt x="101601" y="118533"/>
                </a:lnTo>
                <a:lnTo>
                  <a:pt x="101601" y="135467"/>
                </a:lnTo>
                <a:lnTo>
                  <a:pt x="101601" y="160867"/>
                </a:lnTo>
                <a:lnTo>
                  <a:pt x="101601" y="177800"/>
                </a:lnTo>
                <a:lnTo>
                  <a:pt x="110068" y="186267"/>
                </a:lnTo>
                <a:lnTo>
                  <a:pt x="118534" y="194733"/>
                </a:lnTo>
                <a:lnTo>
                  <a:pt x="118534" y="194733"/>
                </a:lnTo>
                <a:lnTo>
                  <a:pt x="127000" y="194733"/>
                </a:lnTo>
                <a:lnTo>
                  <a:pt x="135468" y="186267"/>
                </a:lnTo>
                <a:lnTo>
                  <a:pt x="143934" y="177800"/>
                </a:lnTo>
                <a:lnTo>
                  <a:pt x="152400" y="160867"/>
                </a:lnTo>
                <a:lnTo>
                  <a:pt x="152400" y="160867"/>
                </a:lnTo>
                <a:lnTo>
                  <a:pt x="160867" y="143933"/>
                </a:lnTo>
                <a:lnTo>
                  <a:pt x="160867" y="14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11853334" y="4030133"/>
            <a:ext cx="25400" cy="338668"/>
          </a:xfrm>
          <a:custGeom>
            <a:avLst/>
            <a:gdLst/>
            <a:ahLst/>
            <a:cxnLst/>
            <a:rect l="0" t="0" r="0" b="0"/>
            <a:pathLst>
              <a:path w="25400" h="338668">
                <a:moveTo>
                  <a:pt x="25399" y="0"/>
                </a:moveTo>
                <a:lnTo>
                  <a:pt x="25399" y="8467"/>
                </a:lnTo>
                <a:lnTo>
                  <a:pt x="25399" y="8467"/>
                </a:lnTo>
                <a:lnTo>
                  <a:pt x="25399" y="8467"/>
                </a:lnTo>
                <a:lnTo>
                  <a:pt x="25399" y="16934"/>
                </a:lnTo>
                <a:lnTo>
                  <a:pt x="25399" y="25400"/>
                </a:lnTo>
                <a:lnTo>
                  <a:pt x="25399" y="33867"/>
                </a:lnTo>
                <a:lnTo>
                  <a:pt x="16932" y="50800"/>
                </a:lnTo>
                <a:lnTo>
                  <a:pt x="16932" y="67734"/>
                </a:lnTo>
                <a:lnTo>
                  <a:pt x="16932" y="101600"/>
                </a:lnTo>
                <a:lnTo>
                  <a:pt x="16932" y="135467"/>
                </a:lnTo>
                <a:lnTo>
                  <a:pt x="8466" y="169334"/>
                </a:lnTo>
                <a:lnTo>
                  <a:pt x="8466" y="211667"/>
                </a:lnTo>
                <a:lnTo>
                  <a:pt x="0" y="245534"/>
                </a:lnTo>
                <a:lnTo>
                  <a:pt x="0" y="279400"/>
                </a:lnTo>
                <a:lnTo>
                  <a:pt x="0" y="304800"/>
                </a:lnTo>
                <a:lnTo>
                  <a:pt x="8466" y="321734"/>
                </a:lnTo>
                <a:lnTo>
                  <a:pt x="8466" y="338667"/>
                </a:lnTo>
                <a:lnTo>
                  <a:pt x="8466" y="338667"/>
                </a:lnTo>
                <a:lnTo>
                  <a:pt x="16932" y="338667"/>
                </a:lnTo>
                <a:lnTo>
                  <a:pt x="16932" y="338667"/>
                </a:lnTo>
                <a:lnTo>
                  <a:pt x="16932" y="330200"/>
                </a:lnTo>
                <a:lnTo>
                  <a:pt x="16932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11904134" y="4165600"/>
            <a:ext cx="118533" cy="237068"/>
          </a:xfrm>
          <a:custGeom>
            <a:avLst/>
            <a:gdLst/>
            <a:ahLst/>
            <a:cxnLst/>
            <a:rect l="0" t="0" r="0" b="0"/>
            <a:pathLst>
              <a:path w="118533" h="237068">
                <a:moveTo>
                  <a:pt x="76200" y="0"/>
                </a:moveTo>
                <a:lnTo>
                  <a:pt x="76200" y="0"/>
                </a:lnTo>
                <a:lnTo>
                  <a:pt x="67733" y="8467"/>
                </a:lnTo>
                <a:lnTo>
                  <a:pt x="59266" y="16933"/>
                </a:lnTo>
                <a:lnTo>
                  <a:pt x="50799" y="25400"/>
                </a:lnTo>
                <a:lnTo>
                  <a:pt x="42332" y="25400"/>
                </a:lnTo>
                <a:lnTo>
                  <a:pt x="33866" y="33867"/>
                </a:lnTo>
                <a:lnTo>
                  <a:pt x="25400" y="42333"/>
                </a:lnTo>
                <a:lnTo>
                  <a:pt x="16932" y="59267"/>
                </a:lnTo>
                <a:lnTo>
                  <a:pt x="8466" y="67733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8466" y="110067"/>
                </a:lnTo>
                <a:lnTo>
                  <a:pt x="16932" y="110067"/>
                </a:lnTo>
                <a:lnTo>
                  <a:pt x="25400" y="118533"/>
                </a:lnTo>
                <a:lnTo>
                  <a:pt x="33866" y="118533"/>
                </a:lnTo>
                <a:lnTo>
                  <a:pt x="50799" y="118533"/>
                </a:lnTo>
                <a:lnTo>
                  <a:pt x="59266" y="118533"/>
                </a:lnTo>
                <a:lnTo>
                  <a:pt x="76200" y="127000"/>
                </a:lnTo>
                <a:lnTo>
                  <a:pt x="93132" y="135467"/>
                </a:lnTo>
                <a:lnTo>
                  <a:pt x="101600" y="135467"/>
                </a:lnTo>
                <a:lnTo>
                  <a:pt x="110066" y="143933"/>
                </a:lnTo>
                <a:lnTo>
                  <a:pt x="118532" y="152400"/>
                </a:lnTo>
                <a:lnTo>
                  <a:pt x="118532" y="160867"/>
                </a:lnTo>
                <a:lnTo>
                  <a:pt x="118532" y="169333"/>
                </a:lnTo>
                <a:lnTo>
                  <a:pt x="110066" y="177800"/>
                </a:lnTo>
                <a:lnTo>
                  <a:pt x="110066" y="194733"/>
                </a:lnTo>
                <a:lnTo>
                  <a:pt x="93132" y="203200"/>
                </a:lnTo>
                <a:lnTo>
                  <a:pt x="84666" y="211667"/>
                </a:lnTo>
                <a:lnTo>
                  <a:pt x="67733" y="220133"/>
                </a:lnTo>
                <a:lnTo>
                  <a:pt x="59266" y="228600"/>
                </a:lnTo>
                <a:lnTo>
                  <a:pt x="50799" y="237067"/>
                </a:lnTo>
                <a:lnTo>
                  <a:pt x="42332" y="237067"/>
                </a:lnTo>
                <a:lnTo>
                  <a:pt x="33866" y="228600"/>
                </a:lnTo>
                <a:lnTo>
                  <a:pt x="25400" y="228600"/>
                </a:lnTo>
                <a:lnTo>
                  <a:pt x="16932" y="211667"/>
                </a:lnTo>
                <a:lnTo>
                  <a:pt x="16932" y="211667"/>
                </a:lnTo>
                <a:lnTo>
                  <a:pt x="16932" y="203200"/>
                </a:lnTo>
                <a:lnTo>
                  <a:pt x="16932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12056534" y="4148667"/>
            <a:ext cx="67734" cy="203201"/>
          </a:xfrm>
          <a:custGeom>
            <a:avLst/>
            <a:gdLst/>
            <a:ahLst/>
            <a:cxnLst/>
            <a:rect l="0" t="0" r="0" b="0"/>
            <a:pathLst>
              <a:path w="67734" h="203201">
                <a:moveTo>
                  <a:pt x="0" y="127000"/>
                </a:moveTo>
                <a:lnTo>
                  <a:pt x="0" y="135466"/>
                </a:lnTo>
                <a:lnTo>
                  <a:pt x="0" y="143933"/>
                </a:lnTo>
                <a:lnTo>
                  <a:pt x="8466" y="143933"/>
                </a:lnTo>
                <a:lnTo>
                  <a:pt x="8466" y="152400"/>
                </a:lnTo>
                <a:lnTo>
                  <a:pt x="16932" y="152400"/>
                </a:lnTo>
                <a:lnTo>
                  <a:pt x="25400" y="152400"/>
                </a:lnTo>
                <a:lnTo>
                  <a:pt x="33866" y="143933"/>
                </a:lnTo>
                <a:lnTo>
                  <a:pt x="33866" y="143933"/>
                </a:lnTo>
                <a:lnTo>
                  <a:pt x="42332" y="135466"/>
                </a:lnTo>
                <a:lnTo>
                  <a:pt x="50799" y="118533"/>
                </a:lnTo>
                <a:lnTo>
                  <a:pt x="50799" y="110066"/>
                </a:lnTo>
                <a:lnTo>
                  <a:pt x="50799" y="101600"/>
                </a:lnTo>
                <a:lnTo>
                  <a:pt x="50799" y="84666"/>
                </a:lnTo>
                <a:lnTo>
                  <a:pt x="50799" y="67733"/>
                </a:lnTo>
                <a:lnTo>
                  <a:pt x="42332" y="59266"/>
                </a:lnTo>
                <a:lnTo>
                  <a:pt x="33866" y="42333"/>
                </a:lnTo>
                <a:lnTo>
                  <a:pt x="33866" y="25400"/>
                </a:lnTo>
                <a:lnTo>
                  <a:pt x="25400" y="8466"/>
                </a:lnTo>
                <a:lnTo>
                  <a:pt x="16932" y="0"/>
                </a:lnTo>
                <a:lnTo>
                  <a:pt x="16932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8466" y="160866"/>
                </a:lnTo>
                <a:lnTo>
                  <a:pt x="16932" y="177800"/>
                </a:lnTo>
                <a:lnTo>
                  <a:pt x="25400" y="186266"/>
                </a:lnTo>
                <a:lnTo>
                  <a:pt x="33866" y="194733"/>
                </a:lnTo>
                <a:lnTo>
                  <a:pt x="42332" y="194733"/>
                </a:lnTo>
                <a:lnTo>
                  <a:pt x="50799" y="203200"/>
                </a:lnTo>
                <a:lnTo>
                  <a:pt x="59266" y="203200"/>
                </a:lnTo>
                <a:lnTo>
                  <a:pt x="59266" y="203200"/>
                </a:lnTo>
                <a:lnTo>
                  <a:pt x="67733" y="203200"/>
                </a:lnTo>
                <a:lnTo>
                  <a:pt x="67733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11506200" y="4461933"/>
            <a:ext cx="618068" cy="42335"/>
          </a:xfrm>
          <a:custGeom>
            <a:avLst/>
            <a:gdLst/>
            <a:ahLst/>
            <a:cxnLst/>
            <a:rect l="0" t="0" r="0" b="0"/>
            <a:pathLst>
              <a:path w="618068" h="42335">
                <a:moveTo>
                  <a:pt x="618067" y="8467"/>
                </a:moveTo>
                <a:lnTo>
                  <a:pt x="618067" y="8467"/>
                </a:lnTo>
                <a:lnTo>
                  <a:pt x="609600" y="8467"/>
                </a:lnTo>
                <a:lnTo>
                  <a:pt x="601133" y="8467"/>
                </a:lnTo>
                <a:lnTo>
                  <a:pt x="584200" y="8467"/>
                </a:lnTo>
                <a:lnTo>
                  <a:pt x="558800" y="0"/>
                </a:lnTo>
                <a:lnTo>
                  <a:pt x="541867" y="0"/>
                </a:lnTo>
                <a:lnTo>
                  <a:pt x="508000" y="0"/>
                </a:lnTo>
                <a:lnTo>
                  <a:pt x="482600" y="0"/>
                </a:lnTo>
                <a:lnTo>
                  <a:pt x="440266" y="8467"/>
                </a:lnTo>
                <a:lnTo>
                  <a:pt x="397934" y="8467"/>
                </a:lnTo>
                <a:lnTo>
                  <a:pt x="364066" y="16934"/>
                </a:lnTo>
                <a:lnTo>
                  <a:pt x="321734" y="16934"/>
                </a:lnTo>
                <a:lnTo>
                  <a:pt x="279400" y="25400"/>
                </a:lnTo>
                <a:lnTo>
                  <a:pt x="237067" y="25400"/>
                </a:lnTo>
                <a:lnTo>
                  <a:pt x="203200" y="25400"/>
                </a:lnTo>
                <a:lnTo>
                  <a:pt x="169334" y="33867"/>
                </a:lnTo>
                <a:lnTo>
                  <a:pt x="135466" y="33867"/>
                </a:lnTo>
                <a:lnTo>
                  <a:pt x="110066" y="33867"/>
                </a:lnTo>
                <a:lnTo>
                  <a:pt x="84667" y="42334"/>
                </a:lnTo>
                <a:lnTo>
                  <a:pt x="59266" y="42334"/>
                </a:lnTo>
                <a:lnTo>
                  <a:pt x="50800" y="42334"/>
                </a:lnTo>
                <a:lnTo>
                  <a:pt x="33866" y="42334"/>
                </a:lnTo>
                <a:lnTo>
                  <a:pt x="25400" y="42334"/>
                </a:lnTo>
                <a:lnTo>
                  <a:pt x="16934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42334"/>
                </a:lnTo>
                <a:lnTo>
                  <a:pt x="0" y="42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7882466" y="499533"/>
            <a:ext cx="228601" cy="381001"/>
          </a:xfrm>
          <a:custGeom>
            <a:avLst/>
            <a:gdLst/>
            <a:ahLst/>
            <a:cxnLst/>
            <a:rect l="0" t="0" r="0" b="0"/>
            <a:pathLst>
              <a:path w="228601" h="381001">
                <a:moveTo>
                  <a:pt x="42334" y="237067"/>
                </a:moveTo>
                <a:lnTo>
                  <a:pt x="42334" y="237067"/>
                </a:lnTo>
                <a:lnTo>
                  <a:pt x="42334" y="245534"/>
                </a:lnTo>
                <a:lnTo>
                  <a:pt x="42334" y="254000"/>
                </a:lnTo>
                <a:lnTo>
                  <a:pt x="42334" y="254000"/>
                </a:lnTo>
                <a:lnTo>
                  <a:pt x="33867" y="262467"/>
                </a:lnTo>
                <a:lnTo>
                  <a:pt x="42334" y="270934"/>
                </a:lnTo>
                <a:lnTo>
                  <a:pt x="42334" y="279400"/>
                </a:lnTo>
                <a:lnTo>
                  <a:pt x="50801" y="296334"/>
                </a:lnTo>
                <a:lnTo>
                  <a:pt x="50801" y="313267"/>
                </a:lnTo>
                <a:lnTo>
                  <a:pt x="67734" y="330200"/>
                </a:lnTo>
                <a:lnTo>
                  <a:pt x="76200" y="347134"/>
                </a:lnTo>
                <a:lnTo>
                  <a:pt x="76200" y="364067"/>
                </a:lnTo>
                <a:lnTo>
                  <a:pt x="84668" y="372534"/>
                </a:lnTo>
                <a:lnTo>
                  <a:pt x="84668" y="381000"/>
                </a:lnTo>
                <a:lnTo>
                  <a:pt x="84668" y="381000"/>
                </a:lnTo>
                <a:lnTo>
                  <a:pt x="84668" y="381000"/>
                </a:lnTo>
                <a:lnTo>
                  <a:pt x="84668" y="381000"/>
                </a:lnTo>
                <a:lnTo>
                  <a:pt x="84668" y="381000"/>
                </a:lnTo>
                <a:lnTo>
                  <a:pt x="84668" y="381000"/>
                </a:lnTo>
                <a:lnTo>
                  <a:pt x="84668" y="381000"/>
                </a:lnTo>
                <a:lnTo>
                  <a:pt x="84668" y="372534"/>
                </a:lnTo>
                <a:lnTo>
                  <a:pt x="76200" y="364067"/>
                </a:lnTo>
                <a:lnTo>
                  <a:pt x="76200" y="355600"/>
                </a:lnTo>
                <a:lnTo>
                  <a:pt x="67734" y="338667"/>
                </a:lnTo>
                <a:lnTo>
                  <a:pt x="50801" y="321734"/>
                </a:lnTo>
                <a:lnTo>
                  <a:pt x="42334" y="296334"/>
                </a:lnTo>
                <a:lnTo>
                  <a:pt x="33867" y="270934"/>
                </a:lnTo>
                <a:lnTo>
                  <a:pt x="25401" y="254000"/>
                </a:lnTo>
                <a:lnTo>
                  <a:pt x="16934" y="220134"/>
                </a:lnTo>
                <a:lnTo>
                  <a:pt x="8468" y="203200"/>
                </a:lnTo>
                <a:lnTo>
                  <a:pt x="0" y="186267"/>
                </a:lnTo>
                <a:lnTo>
                  <a:pt x="0" y="177800"/>
                </a:lnTo>
                <a:lnTo>
                  <a:pt x="0" y="169334"/>
                </a:lnTo>
                <a:lnTo>
                  <a:pt x="0" y="160867"/>
                </a:lnTo>
                <a:lnTo>
                  <a:pt x="0" y="160867"/>
                </a:lnTo>
                <a:lnTo>
                  <a:pt x="8468" y="160867"/>
                </a:lnTo>
                <a:lnTo>
                  <a:pt x="25401" y="169334"/>
                </a:lnTo>
                <a:lnTo>
                  <a:pt x="33867" y="177800"/>
                </a:lnTo>
                <a:lnTo>
                  <a:pt x="50801" y="186267"/>
                </a:lnTo>
                <a:lnTo>
                  <a:pt x="67734" y="194734"/>
                </a:lnTo>
                <a:lnTo>
                  <a:pt x="84668" y="203200"/>
                </a:lnTo>
                <a:lnTo>
                  <a:pt x="101601" y="220134"/>
                </a:lnTo>
                <a:lnTo>
                  <a:pt x="127001" y="228600"/>
                </a:lnTo>
                <a:lnTo>
                  <a:pt x="143934" y="228600"/>
                </a:lnTo>
                <a:lnTo>
                  <a:pt x="160868" y="237067"/>
                </a:lnTo>
                <a:lnTo>
                  <a:pt x="177801" y="237067"/>
                </a:lnTo>
                <a:lnTo>
                  <a:pt x="186267" y="228600"/>
                </a:lnTo>
                <a:lnTo>
                  <a:pt x="194734" y="228600"/>
                </a:lnTo>
                <a:lnTo>
                  <a:pt x="203201" y="220134"/>
                </a:lnTo>
                <a:lnTo>
                  <a:pt x="211667" y="220134"/>
                </a:lnTo>
                <a:lnTo>
                  <a:pt x="228600" y="211667"/>
                </a:lnTo>
                <a:lnTo>
                  <a:pt x="228600" y="194734"/>
                </a:lnTo>
                <a:lnTo>
                  <a:pt x="228600" y="186267"/>
                </a:lnTo>
                <a:lnTo>
                  <a:pt x="228600" y="177800"/>
                </a:lnTo>
                <a:lnTo>
                  <a:pt x="228600" y="152400"/>
                </a:lnTo>
                <a:lnTo>
                  <a:pt x="211667" y="135467"/>
                </a:lnTo>
                <a:lnTo>
                  <a:pt x="203201" y="118534"/>
                </a:lnTo>
                <a:lnTo>
                  <a:pt x="194734" y="101600"/>
                </a:lnTo>
                <a:lnTo>
                  <a:pt x="177801" y="84667"/>
                </a:lnTo>
                <a:lnTo>
                  <a:pt x="160868" y="67734"/>
                </a:lnTo>
                <a:lnTo>
                  <a:pt x="143934" y="50800"/>
                </a:lnTo>
                <a:lnTo>
                  <a:pt x="127001" y="33867"/>
                </a:lnTo>
                <a:lnTo>
                  <a:pt x="118534" y="16934"/>
                </a:lnTo>
                <a:lnTo>
                  <a:pt x="118534" y="8467"/>
                </a:lnTo>
                <a:lnTo>
                  <a:pt x="118534" y="8467"/>
                </a:lnTo>
                <a:lnTo>
                  <a:pt x="127001" y="8467"/>
                </a:lnTo>
                <a:lnTo>
                  <a:pt x="127001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8085667" y="440267"/>
            <a:ext cx="160867" cy="160867"/>
          </a:xfrm>
          <a:custGeom>
            <a:avLst/>
            <a:gdLst/>
            <a:ahLst/>
            <a:cxnLst/>
            <a:rect l="0" t="0" r="0" b="0"/>
            <a:pathLst>
              <a:path w="160867" h="160867">
                <a:moveTo>
                  <a:pt x="16933" y="33866"/>
                </a:moveTo>
                <a:lnTo>
                  <a:pt x="16933" y="33866"/>
                </a:lnTo>
                <a:lnTo>
                  <a:pt x="16933" y="33866"/>
                </a:lnTo>
                <a:lnTo>
                  <a:pt x="8466" y="42333"/>
                </a:lnTo>
                <a:lnTo>
                  <a:pt x="8466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8466" y="67733"/>
                </a:lnTo>
                <a:lnTo>
                  <a:pt x="16933" y="76200"/>
                </a:lnTo>
                <a:lnTo>
                  <a:pt x="25399" y="93133"/>
                </a:lnTo>
                <a:lnTo>
                  <a:pt x="33867" y="110066"/>
                </a:lnTo>
                <a:lnTo>
                  <a:pt x="50800" y="127000"/>
                </a:lnTo>
                <a:lnTo>
                  <a:pt x="59266" y="143933"/>
                </a:lnTo>
                <a:lnTo>
                  <a:pt x="84666" y="152400"/>
                </a:lnTo>
                <a:lnTo>
                  <a:pt x="93133" y="152400"/>
                </a:lnTo>
                <a:lnTo>
                  <a:pt x="110067" y="160866"/>
                </a:lnTo>
                <a:lnTo>
                  <a:pt x="127000" y="152400"/>
                </a:lnTo>
                <a:lnTo>
                  <a:pt x="135466" y="143933"/>
                </a:lnTo>
                <a:lnTo>
                  <a:pt x="152400" y="135466"/>
                </a:lnTo>
                <a:lnTo>
                  <a:pt x="152400" y="127000"/>
                </a:lnTo>
                <a:lnTo>
                  <a:pt x="160866" y="110066"/>
                </a:lnTo>
                <a:lnTo>
                  <a:pt x="160866" y="101600"/>
                </a:lnTo>
                <a:lnTo>
                  <a:pt x="160866" y="84666"/>
                </a:lnTo>
                <a:lnTo>
                  <a:pt x="152400" y="67733"/>
                </a:lnTo>
                <a:lnTo>
                  <a:pt x="143933" y="50800"/>
                </a:lnTo>
                <a:lnTo>
                  <a:pt x="135466" y="33866"/>
                </a:lnTo>
                <a:lnTo>
                  <a:pt x="110067" y="16933"/>
                </a:lnTo>
                <a:lnTo>
                  <a:pt x="93133" y="8466"/>
                </a:lnTo>
                <a:lnTo>
                  <a:pt x="76200" y="0"/>
                </a:lnTo>
                <a:lnTo>
                  <a:pt x="67733" y="0"/>
                </a:lnTo>
                <a:lnTo>
                  <a:pt x="50800" y="0"/>
                </a:lnTo>
                <a:lnTo>
                  <a:pt x="50800" y="8466"/>
                </a:lnTo>
                <a:lnTo>
                  <a:pt x="42333" y="16933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33866"/>
                </a:lnTo>
                <a:lnTo>
                  <a:pt x="42333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8034866" y="702733"/>
            <a:ext cx="313269" cy="262468"/>
          </a:xfrm>
          <a:custGeom>
            <a:avLst/>
            <a:gdLst/>
            <a:ahLst/>
            <a:cxnLst/>
            <a:rect l="0" t="0" r="0" b="0"/>
            <a:pathLst>
              <a:path w="313269" h="262468">
                <a:moveTo>
                  <a:pt x="313268" y="0"/>
                </a:moveTo>
                <a:lnTo>
                  <a:pt x="313268" y="0"/>
                </a:lnTo>
                <a:lnTo>
                  <a:pt x="313268" y="0"/>
                </a:lnTo>
                <a:lnTo>
                  <a:pt x="313268" y="0"/>
                </a:lnTo>
                <a:lnTo>
                  <a:pt x="304800" y="8467"/>
                </a:lnTo>
                <a:lnTo>
                  <a:pt x="296334" y="8467"/>
                </a:lnTo>
                <a:lnTo>
                  <a:pt x="296334" y="8467"/>
                </a:lnTo>
                <a:lnTo>
                  <a:pt x="279401" y="16934"/>
                </a:lnTo>
                <a:lnTo>
                  <a:pt x="270934" y="16934"/>
                </a:lnTo>
                <a:lnTo>
                  <a:pt x="262467" y="33867"/>
                </a:lnTo>
                <a:lnTo>
                  <a:pt x="245534" y="42334"/>
                </a:lnTo>
                <a:lnTo>
                  <a:pt x="228600" y="59267"/>
                </a:lnTo>
                <a:lnTo>
                  <a:pt x="203201" y="76200"/>
                </a:lnTo>
                <a:lnTo>
                  <a:pt x="186267" y="93134"/>
                </a:lnTo>
                <a:lnTo>
                  <a:pt x="160868" y="118534"/>
                </a:lnTo>
                <a:lnTo>
                  <a:pt x="135467" y="135467"/>
                </a:lnTo>
                <a:lnTo>
                  <a:pt x="110067" y="152400"/>
                </a:lnTo>
                <a:lnTo>
                  <a:pt x="84668" y="169334"/>
                </a:lnTo>
                <a:lnTo>
                  <a:pt x="67734" y="186267"/>
                </a:lnTo>
                <a:lnTo>
                  <a:pt x="42334" y="203200"/>
                </a:lnTo>
                <a:lnTo>
                  <a:pt x="33867" y="220134"/>
                </a:lnTo>
                <a:lnTo>
                  <a:pt x="16934" y="228600"/>
                </a:lnTo>
                <a:lnTo>
                  <a:pt x="8468" y="237067"/>
                </a:lnTo>
                <a:lnTo>
                  <a:pt x="8468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7255933" y="5105400"/>
            <a:ext cx="135468" cy="262468"/>
          </a:xfrm>
          <a:custGeom>
            <a:avLst/>
            <a:gdLst/>
            <a:ahLst/>
            <a:cxnLst/>
            <a:rect l="0" t="0" r="0" b="0"/>
            <a:pathLst>
              <a:path w="135468" h="262468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16933"/>
                </a:lnTo>
                <a:lnTo>
                  <a:pt x="118534" y="25400"/>
                </a:lnTo>
                <a:lnTo>
                  <a:pt x="110067" y="42333"/>
                </a:lnTo>
                <a:lnTo>
                  <a:pt x="101601" y="59267"/>
                </a:lnTo>
                <a:lnTo>
                  <a:pt x="93133" y="76200"/>
                </a:lnTo>
                <a:lnTo>
                  <a:pt x="76200" y="101600"/>
                </a:lnTo>
                <a:lnTo>
                  <a:pt x="67734" y="118533"/>
                </a:lnTo>
                <a:lnTo>
                  <a:pt x="50800" y="143933"/>
                </a:lnTo>
                <a:lnTo>
                  <a:pt x="42334" y="177800"/>
                </a:lnTo>
                <a:lnTo>
                  <a:pt x="25401" y="194733"/>
                </a:lnTo>
                <a:lnTo>
                  <a:pt x="16933" y="220133"/>
                </a:lnTo>
                <a:lnTo>
                  <a:pt x="8467" y="237067"/>
                </a:lnTo>
                <a:lnTo>
                  <a:pt x="8467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>
            <a:off x="7222067" y="5139267"/>
            <a:ext cx="101601" cy="296334"/>
          </a:xfrm>
          <a:custGeom>
            <a:avLst/>
            <a:gdLst/>
            <a:ahLst/>
            <a:cxnLst/>
            <a:rect l="0" t="0" r="0" b="0"/>
            <a:pathLst>
              <a:path w="101601" h="296334">
                <a:moveTo>
                  <a:pt x="16933" y="0"/>
                </a:moveTo>
                <a:lnTo>
                  <a:pt x="16933" y="0"/>
                </a:lnTo>
                <a:lnTo>
                  <a:pt x="8466" y="8466"/>
                </a:lnTo>
                <a:lnTo>
                  <a:pt x="8466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16933" y="76200"/>
                </a:lnTo>
                <a:lnTo>
                  <a:pt x="25400" y="93133"/>
                </a:lnTo>
                <a:lnTo>
                  <a:pt x="25400" y="127000"/>
                </a:lnTo>
                <a:lnTo>
                  <a:pt x="33866" y="152400"/>
                </a:lnTo>
                <a:lnTo>
                  <a:pt x="42333" y="186266"/>
                </a:lnTo>
                <a:lnTo>
                  <a:pt x="50799" y="211666"/>
                </a:lnTo>
                <a:lnTo>
                  <a:pt x="59267" y="237066"/>
                </a:lnTo>
                <a:lnTo>
                  <a:pt x="67733" y="262466"/>
                </a:lnTo>
                <a:lnTo>
                  <a:pt x="76200" y="279400"/>
                </a:lnTo>
                <a:lnTo>
                  <a:pt x="84666" y="287866"/>
                </a:lnTo>
                <a:lnTo>
                  <a:pt x="93133" y="296333"/>
                </a:lnTo>
                <a:lnTo>
                  <a:pt x="101600" y="287866"/>
                </a:lnTo>
                <a:lnTo>
                  <a:pt x="101600" y="287866"/>
                </a:lnTo>
                <a:lnTo>
                  <a:pt x="101600" y="287866"/>
                </a:lnTo>
                <a:lnTo>
                  <a:pt x="101600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>
            <a:off x="7425266" y="5198533"/>
            <a:ext cx="143935" cy="16935"/>
          </a:xfrm>
          <a:custGeom>
            <a:avLst/>
            <a:gdLst/>
            <a:ahLst/>
            <a:cxnLst/>
            <a:rect l="0" t="0" r="0" b="0"/>
            <a:pathLst>
              <a:path w="143935" h="16935">
                <a:moveTo>
                  <a:pt x="0" y="16934"/>
                </a:moveTo>
                <a:lnTo>
                  <a:pt x="0" y="16934"/>
                </a:lnTo>
                <a:lnTo>
                  <a:pt x="8468" y="16934"/>
                </a:lnTo>
                <a:lnTo>
                  <a:pt x="8468" y="16934"/>
                </a:lnTo>
                <a:lnTo>
                  <a:pt x="16934" y="16934"/>
                </a:lnTo>
                <a:lnTo>
                  <a:pt x="25401" y="16934"/>
                </a:lnTo>
                <a:lnTo>
                  <a:pt x="33867" y="8467"/>
                </a:lnTo>
                <a:lnTo>
                  <a:pt x="50801" y="8467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01601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1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>
            <a:off x="7425266" y="5283200"/>
            <a:ext cx="143935" cy="8468"/>
          </a:xfrm>
          <a:custGeom>
            <a:avLst/>
            <a:gdLst/>
            <a:ahLst/>
            <a:cxnLst/>
            <a:rect l="0" t="0" r="0" b="0"/>
            <a:pathLst>
              <a:path w="143935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0"/>
                </a:lnTo>
                <a:lnTo>
                  <a:pt x="25401" y="0"/>
                </a:lnTo>
                <a:lnTo>
                  <a:pt x="33867" y="0"/>
                </a:lnTo>
                <a:lnTo>
                  <a:pt x="50801" y="0"/>
                </a:lnTo>
                <a:lnTo>
                  <a:pt x="59267" y="0"/>
                </a:lnTo>
                <a:lnTo>
                  <a:pt x="67734" y="8467"/>
                </a:lnTo>
                <a:lnTo>
                  <a:pt x="84668" y="8467"/>
                </a:lnTo>
                <a:lnTo>
                  <a:pt x="101601" y="8467"/>
                </a:lnTo>
                <a:lnTo>
                  <a:pt x="110067" y="0"/>
                </a:lnTo>
                <a:lnTo>
                  <a:pt x="118534" y="8467"/>
                </a:lnTo>
                <a:lnTo>
                  <a:pt x="127001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7162800" y="5359400"/>
            <a:ext cx="93134" cy="110068"/>
          </a:xfrm>
          <a:custGeom>
            <a:avLst/>
            <a:gdLst/>
            <a:ahLst/>
            <a:cxnLst/>
            <a:rect l="0" t="0" r="0" b="0"/>
            <a:pathLst>
              <a:path w="93134" h="110068">
                <a:moveTo>
                  <a:pt x="93133" y="0"/>
                </a:moveTo>
                <a:lnTo>
                  <a:pt x="93133" y="0"/>
                </a:lnTo>
                <a:lnTo>
                  <a:pt x="93133" y="0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84667" y="8467"/>
                </a:lnTo>
                <a:lnTo>
                  <a:pt x="84667" y="0"/>
                </a:lnTo>
                <a:lnTo>
                  <a:pt x="84667" y="0"/>
                </a:lnTo>
                <a:lnTo>
                  <a:pt x="76200" y="8467"/>
                </a:lnTo>
                <a:lnTo>
                  <a:pt x="76200" y="8467"/>
                </a:lnTo>
                <a:lnTo>
                  <a:pt x="67733" y="8467"/>
                </a:lnTo>
                <a:lnTo>
                  <a:pt x="59267" y="8467"/>
                </a:lnTo>
                <a:lnTo>
                  <a:pt x="59267" y="16933"/>
                </a:lnTo>
                <a:lnTo>
                  <a:pt x="59267" y="16933"/>
                </a:lnTo>
                <a:lnTo>
                  <a:pt x="50800" y="16933"/>
                </a:lnTo>
                <a:lnTo>
                  <a:pt x="50800" y="25400"/>
                </a:lnTo>
                <a:lnTo>
                  <a:pt x="50800" y="33867"/>
                </a:lnTo>
                <a:lnTo>
                  <a:pt x="42334" y="33867"/>
                </a:lnTo>
                <a:lnTo>
                  <a:pt x="42334" y="42333"/>
                </a:lnTo>
                <a:lnTo>
                  <a:pt x="33866" y="50800"/>
                </a:lnTo>
                <a:lnTo>
                  <a:pt x="33866" y="50800"/>
                </a:lnTo>
                <a:lnTo>
                  <a:pt x="25400" y="59267"/>
                </a:lnTo>
                <a:lnTo>
                  <a:pt x="25400" y="67733"/>
                </a:lnTo>
                <a:lnTo>
                  <a:pt x="16933" y="76200"/>
                </a:lnTo>
                <a:lnTo>
                  <a:pt x="8467" y="84667"/>
                </a:lnTo>
                <a:lnTo>
                  <a:pt x="8467" y="93133"/>
                </a:lnTo>
                <a:lnTo>
                  <a:pt x="8467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>
            <a:off x="7806266" y="4986867"/>
            <a:ext cx="76201" cy="423334"/>
          </a:xfrm>
          <a:custGeom>
            <a:avLst/>
            <a:gdLst/>
            <a:ahLst/>
            <a:cxnLst/>
            <a:rect l="0" t="0" r="0" b="0"/>
            <a:pathLst>
              <a:path w="76201" h="423334">
                <a:moveTo>
                  <a:pt x="76200" y="0"/>
                </a:moveTo>
                <a:lnTo>
                  <a:pt x="76200" y="0"/>
                </a:lnTo>
                <a:lnTo>
                  <a:pt x="76200" y="8466"/>
                </a:lnTo>
                <a:lnTo>
                  <a:pt x="76200" y="8466"/>
                </a:lnTo>
                <a:lnTo>
                  <a:pt x="76200" y="16933"/>
                </a:lnTo>
                <a:lnTo>
                  <a:pt x="76200" y="33866"/>
                </a:lnTo>
                <a:lnTo>
                  <a:pt x="76200" y="50800"/>
                </a:lnTo>
                <a:lnTo>
                  <a:pt x="76200" y="67733"/>
                </a:lnTo>
                <a:lnTo>
                  <a:pt x="76200" y="93133"/>
                </a:lnTo>
                <a:lnTo>
                  <a:pt x="67734" y="110066"/>
                </a:lnTo>
                <a:lnTo>
                  <a:pt x="59267" y="143933"/>
                </a:lnTo>
                <a:lnTo>
                  <a:pt x="59267" y="169333"/>
                </a:lnTo>
                <a:lnTo>
                  <a:pt x="50801" y="194733"/>
                </a:lnTo>
                <a:lnTo>
                  <a:pt x="42334" y="220133"/>
                </a:lnTo>
                <a:lnTo>
                  <a:pt x="42334" y="254000"/>
                </a:lnTo>
                <a:lnTo>
                  <a:pt x="33867" y="279400"/>
                </a:lnTo>
                <a:lnTo>
                  <a:pt x="25401" y="304800"/>
                </a:lnTo>
                <a:lnTo>
                  <a:pt x="16934" y="330200"/>
                </a:lnTo>
                <a:lnTo>
                  <a:pt x="16934" y="355600"/>
                </a:lnTo>
                <a:lnTo>
                  <a:pt x="8468" y="372533"/>
                </a:lnTo>
                <a:lnTo>
                  <a:pt x="8468" y="389466"/>
                </a:lnTo>
                <a:lnTo>
                  <a:pt x="0" y="406400"/>
                </a:lnTo>
                <a:lnTo>
                  <a:pt x="0" y="414866"/>
                </a:lnTo>
                <a:lnTo>
                  <a:pt x="0" y="423333"/>
                </a:lnTo>
                <a:lnTo>
                  <a:pt x="0" y="423333"/>
                </a:lnTo>
                <a:lnTo>
                  <a:pt x="0" y="423333"/>
                </a:lnTo>
                <a:lnTo>
                  <a:pt x="0" y="423333"/>
                </a:lnTo>
                <a:lnTo>
                  <a:pt x="0" y="423333"/>
                </a:lnTo>
                <a:lnTo>
                  <a:pt x="0" y="423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>
            <a:off x="7992533" y="5164667"/>
            <a:ext cx="8468" cy="8467"/>
          </a:xfrm>
          <a:custGeom>
            <a:avLst/>
            <a:gdLst/>
            <a:ahLst/>
            <a:cxnLst/>
            <a:rect l="0" t="0" r="0" b="0"/>
            <a:pathLst>
              <a:path w="8468" h="8467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7967134" y="5342467"/>
            <a:ext cx="33867" cy="16934"/>
          </a:xfrm>
          <a:custGeom>
            <a:avLst/>
            <a:gdLst/>
            <a:ahLst/>
            <a:cxnLst/>
            <a:rect l="0" t="0" r="0" b="0"/>
            <a:pathLst>
              <a:path w="33867" h="16934">
                <a:moveTo>
                  <a:pt x="8466" y="0"/>
                </a:moveTo>
                <a:lnTo>
                  <a:pt x="8466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25399" y="8466"/>
                </a:lnTo>
                <a:lnTo>
                  <a:pt x="25399" y="8466"/>
                </a:lnTo>
                <a:lnTo>
                  <a:pt x="33866" y="8466"/>
                </a:lnTo>
                <a:lnTo>
                  <a:pt x="33866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reeform 223"/>
          <p:cNvSpPr/>
          <p:nvPr/>
        </p:nvSpPr>
        <p:spPr>
          <a:xfrm>
            <a:off x="8517467" y="4919133"/>
            <a:ext cx="16934" cy="262468"/>
          </a:xfrm>
          <a:custGeom>
            <a:avLst/>
            <a:gdLst/>
            <a:ahLst/>
            <a:cxnLst/>
            <a:rect l="0" t="0" r="0" b="0"/>
            <a:pathLst>
              <a:path w="16934" h="262468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9267"/>
                </a:lnTo>
                <a:lnTo>
                  <a:pt x="8466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4"/>
                </a:lnTo>
                <a:lnTo>
                  <a:pt x="0" y="211667"/>
                </a:lnTo>
                <a:lnTo>
                  <a:pt x="0" y="228600"/>
                </a:lnTo>
                <a:lnTo>
                  <a:pt x="0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8322733" y="5173133"/>
            <a:ext cx="347135" cy="59268"/>
          </a:xfrm>
          <a:custGeom>
            <a:avLst/>
            <a:gdLst/>
            <a:ahLst/>
            <a:cxnLst/>
            <a:rect l="0" t="0" r="0" b="0"/>
            <a:pathLst>
              <a:path w="347135" h="59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16933" y="16934"/>
                </a:lnTo>
                <a:lnTo>
                  <a:pt x="33867" y="16934"/>
                </a:lnTo>
                <a:lnTo>
                  <a:pt x="42334" y="25400"/>
                </a:lnTo>
                <a:lnTo>
                  <a:pt x="67734" y="25400"/>
                </a:lnTo>
                <a:lnTo>
                  <a:pt x="84667" y="33867"/>
                </a:lnTo>
                <a:lnTo>
                  <a:pt x="110067" y="33867"/>
                </a:lnTo>
                <a:lnTo>
                  <a:pt x="135467" y="33867"/>
                </a:lnTo>
                <a:lnTo>
                  <a:pt x="160867" y="42334"/>
                </a:lnTo>
                <a:lnTo>
                  <a:pt x="186267" y="42334"/>
                </a:lnTo>
                <a:lnTo>
                  <a:pt x="211667" y="42334"/>
                </a:lnTo>
                <a:lnTo>
                  <a:pt x="237067" y="50800"/>
                </a:lnTo>
                <a:lnTo>
                  <a:pt x="262467" y="50800"/>
                </a:lnTo>
                <a:lnTo>
                  <a:pt x="287867" y="50800"/>
                </a:lnTo>
                <a:lnTo>
                  <a:pt x="304800" y="50800"/>
                </a:lnTo>
                <a:lnTo>
                  <a:pt x="321733" y="50800"/>
                </a:lnTo>
                <a:lnTo>
                  <a:pt x="338667" y="50800"/>
                </a:lnTo>
                <a:lnTo>
                  <a:pt x="338667" y="50800"/>
                </a:lnTo>
                <a:lnTo>
                  <a:pt x="347134" y="59267"/>
                </a:lnTo>
                <a:lnTo>
                  <a:pt x="347134" y="59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8398933" y="5274733"/>
            <a:ext cx="228601" cy="296335"/>
          </a:xfrm>
          <a:custGeom>
            <a:avLst/>
            <a:gdLst/>
            <a:ahLst/>
            <a:cxnLst/>
            <a:rect l="0" t="0" r="0" b="0"/>
            <a:pathLst>
              <a:path w="228601" h="296335">
                <a:moveTo>
                  <a:pt x="42334" y="8467"/>
                </a:move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67734" y="8467"/>
                </a:lnTo>
                <a:lnTo>
                  <a:pt x="76200" y="8467"/>
                </a:lnTo>
                <a:lnTo>
                  <a:pt x="93133" y="16934"/>
                </a:lnTo>
                <a:lnTo>
                  <a:pt x="101601" y="25400"/>
                </a:lnTo>
                <a:lnTo>
                  <a:pt x="118534" y="33867"/>
                </a:lnTo>
                <a:lnTo>
                  <a:pt x="127000" y="42334"/>
                </a:lnTo>
                <a:lnTo>
                  <a:pt x="135467" y="59267"/>
                </a:lnTo>
                <a:lnTo>
                  <a:pt x="143934" y="67734"/>
                </a:lnTo>
                <a:lnTo>
                  <a:pt x="152400" y="76200"/>
                </a:lnTo>
                <a:lnTo>
                  <a:pt x="152400" y="84667"/>
                </a:lnTo>
                <a:lnTo>
                  <a:pt x="152400" y="84667"/>
                </a:lnTo>
                <a:lnTo>
                  <a:pt x="152400" y="93134"/>
                </a:lnTo>
                <a:lnTo>
                  <a:pt x="152400" y="101600"/>
                </a:lnTo>
                <a:lnTo>
                  <a:pt x="152400" y="101600"/>
                </a:lnTo>
                <a:lnTo>
                  <a:pt x="152400" y="110067"/>
                </a:lnTo>
                <a:lnTo>
                  <a:pt x="152400" y="110067"/>
                </a:lnTo>
                <a:lnTo>
                  <a:pt x="143934" y="118534"/>
                </a:lnTo>
                <a:lnTo>
                  <a:pt x="143934" y="118534"/>
                </a:lnTo>
                <a:lnTo>
                  <a:pt x="143934" y="118534"/>
                </a:lnTo>
                <a:lnTo>
                  <a:pt x="143934" y="118534"/>
                </a:lnTo>
                <a:lnTo>
                  <a:pt x="143934" y="118534"/>
                </a:lnTo>
                <a:lnTo>
                  <a:pt x="143934" y="118534"/>
                </a:lnTo>
                <a:lnTo>
                  <a:pt x="143934" y="118534"/>
                </a:lnTo>
                <a:lnTo>
                  <a:pt x="152400" y="118534"/>
                </a:lnTo>
                <a:lnTo>
                  <a:pt x="160867" y="118534"/>
                </a:lnTo>
                <a:lnTo>
                  <a:pt x="169333" y="118534"/>
                </a:lnTo>
                <a:lnTo>
                  <a:pt x="177801" y="127000"/>
                </a:lnTo>
                <a:lnTo>
                  <a:pt x="186267" y="135467"/>
                </a:lnTo>
                <a:lnTo>
                  <a:pt x="194734" y="143934"/>
                </a:lnTo>
                <a:lnTo>
                  <a:pt x="203200" y="160867"/>
                </a:lnTo>
                <a:lnTo>
                  <a:pt x="211667" y="169334"/>
                </a:lnTo>
                <a:lnTo>
                  <a:pt x="220134" y="186267"/>
                </a:lnTo>
                <a:lnTo>
                  <a:pt x="220134" y="194734"/>
                </a:lnTo>
                <a:lnTo>
                  <a:pt x="228600" y="211667"/>
                </a:lnTo>
                <a:lnTo>
                  <a:pt x="228600" y="220134"/>
                </a:lnTo>
                <a:lnTo>
                  <a:pt x="228600" y="228600"/>
                </a:lnTo>
                <a:lnTo>
                  <a:pt x="220134" y="237067"/>
                </a:lnTo>
                <a:lnTo>
                  <a:pt x="211667" y="245534"/>
                </a:lnTo>
                <a:lnTo>
                  <a:pt x="203200" y="254000"/>
                </a:lnTo>
                <a:lnTo>
                  <a:pt x="194734" y="262467"/>
                </a:lnTo>
                <a:lnTo>
                  <a:pt x="177801" y="270934"/>
                </a:lnTo>
                <a:lnTo>
                  <a:pt x="169333" y="279400"/>
                </a:lnTo>
                <a:lnTo>
                  <a:pt x="152400" y="287867"/>
                </a:lnTo>
                <a:lnTo>
                  <a:pt x="143934" y="287867"/>
                </a:lnTo>
                <a:lnTo>
                  <a:pt x="127000" y="287867"/>
                </a:lnTo>
                <a:lnTo>
                  <a:pt x="110067" y="296334"/>
                </a:lnTo>
                <a:lnTo>
                  <a:pt x="93133" y="287867"/>
                </a:lnTo>
                <a:lnTo>
                  <a:pt x="76200" y="287867"/>
                </a:lnTo>
                <a:lnTo>
                  <a:pt x="59267" y="287867"/>
                </a:lnTo>
                <a:lnTo>
                  <a:pt x="50800" y="279400"/>
                </a:lnTo>
                <a:lnTo>
                  <a:pt x="33867" y="270934"/>
                </a:lnTo>
                <a:lnTo>
                  <a:pt x="25401" y="270934"/>
                </a:lnTo>
                <a:lnTo>
                  <a:pt x="16933" y="262467"/>
                </a:lnTo>
                <a:lnTo>
                  <a:pt x="0" y="262467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8467" y="237067"/>
                </a:lnTo>
                <a:lnTo>
                  <a:pt x="8467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reeform 226"/>
          <p:cNvSpPr/>
          <p:nvPr/>
        </p:nvSpPr>
        <p:spPr>
          <a:xfrm>
            <a:off x="8847667" y="5156200"/>
            <a:ext cx="8467" cy="177801"/>
          </a:xfrm>
          <a:custGeom>
            <a:avLst/>
            <a:gdLst/>
            <a:ahLst/>
            <a:cxnLst/>
            <a:rect l="0" t="0" r="0" b="0"/>
            <a:pathLst>
              <a:path w="8467" h="177801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18533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77800"/>
                </a:lnTo>
                <a:lnTo>
                  <a:pt x="8466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8763000" y="5190067"/>
            <a:ext cx="245534" cy="42334"/>
          </a:xfrm>
          <a:custGeom>
            <a:avLst/>
            <a:gdLst/>
            <a:ahLst/>
            <a:cxnLst/>
            <a:rect l="0" t="0" r="0" b="0"/>
            <a:pathLst>
              <a:path w="245534" h="42334">
                <a:moveTo>
                  <a:pt x="8467" y="33866"/>
                </a:moveTo>
                <a:lnTo>
                  <a:pt x="0" y="33866"/>
                </a:lnTo>
                <a:lnTo>
                  <a:pt x="0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3" y="33866"/>
                </a:lnTo>
                <a:lnTo>
                  <a:pt x="25400" y="42333"/>
                </a:lnTo>
                <a:lnTo>
                  <a:pt x="33866" y="42333"/>
                </a:lnTo>
                <a:lnTo>
                  <a:pt x="59267" y="33866"/>
                </a:lnTo>
                <a:lnTo>
                  <a:pt x="67733" y="33866"/>
                </a:lnTo>
                <a:lnTo>
                  <a:pt x="84667" y="33866"/>
                </a:lnTo>
                <a:lnTo>
                  <a:pt x="101600" y="33866"/>
                </a:lnTo>
                <a:lnTo>
                  <a:pt x="118534" y="25400"/>
                </a:lnTo>
                <a:lnTo>
                  <a:pt x="143933" y="25400"/>
                </a:lnTo>
                <a:lnTo>
                  <a:pt x="160867" y="16933"/>
                </a:lnTo>
                <a:lnTo>
                  <a:pt x="177800" y="16933"/>
                </a:lnTo>
                <a:lnTo>
                  <a:pt x="194734" y="8466"/>
                </a:lnTo>
                <a:lnTo>
                  <a:pt x="220133" y="8466"/>
                </a:lnTo>
                <a:lnTo>
                  <a:pt x="237067" y="0"/>
                </a:lnTo>
                <a:lnTo>
                  <a:pt x="237067" y="0"/>
                </a:lnTo>
                <a:lnTo>
                  <a:pt x="245533" y="0"/>
                </a:lnTo>
                <a:lnTo>
                  <a:pt x="2455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reeform 228"/>
          <p:cNvSpPr/>
          <p:nvPr/>
        </p:nvSpPr>
        <p:spPr>
          <a:xfrm>
            <a:off x="9237133" y="4826000"/>
            <a:ext cx="16934" cy="211668"/>
          </a:xfrm>
          <a:custGeom>
            <a:avLst/>
            <a:gdLst/>
            <a:ahLst/>
            <a:cxnLst/>
            <a:rect l="0" t="0" r="0" b="0"/>
            <a:pathLst>
              <a:path w="16934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3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43933"/>
                </a:lnTo>
                <a:lnTo>
                  <a:pt x="16933" y="160867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03200"/>
                </a:lnTo>
                <a:lnTo>
                  <a:pt x="16933" y="203200"/>
                </a:lnTo>
                <a:lnTo>
                  <a:pt x="8467" y="211667"/>
                </a:lnTo>
                <a:lnTo>
                  <a:pt x="8467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reeform 229"/>
          <p:cNvSpPr/>
          <p:nvPr/>
        </p:nvSpPr>
        <p:spPr>
          <a:xfrm>
            <a:off x="9076267" y="5054600"/>
            <a:ext cx="296334" cy="8468"/>
          </a:xfrm>
          <a:custGeom>
            <a:avLst/>
            <a:gdLst/>
            <a:ahLst/>
            <a:cxnLst/>
            <a:rect l="0" t="0" r="0" b="0"/>
            <a:pathLst>
              <a:path w="296334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33867" y="0"/>
                </a:lnTo>
                <a:lnTo>
                  <a:pt x="50800" y="0"/>
                </a:lnTo>
                <a:lnTo>
                  <a:pt x="67733" y="8467"/>
                </a:lnTo>
                <a:lnTo>
                  <a:pt x="84666" y="8467"/>
                </a:lnTo>
                <a:lnTo>
                  <a:pt x="101599" y="8467"/>
                </a:lnTo>
                <a:lnTo>
                  <a:pt x="127000" y="0"/>
                </a:lnTo>
                <a:lnTo>
                  <a:pt x="143933" y="0"/>
                </a:lnTo>
                <a:lnTo>
                  <a:pt x="169333" y="0"/>
                </a:lnTo>
                <a:lnTo>
                  <a:pt x="186267" y="0"/>
                </a:lnTo>
                <a:lnTo>
                  <a:pt x="211666" y="0"/>
                </a:lnTo>
                <a:lnTo>
                  <a:pt x="228600" y="0"/>
                </a:lnTo>
                <a:lnTo>
                  <a:pt x="253999" y="0"/>
                </a:lnTo>
                <a:lnTo>
                  <a:pt x="270933" y="0"/>
                </a:lnTo>
                <a:lnTo>
                  <a:pt x="287866" y="0"/>
                </a:lnTo>
                <a:lnTo>
                  <a:pt x="287866" y="0"/>
                </a:lnTo>
                <a:lnTo>
                  <a:pt x="296333" y="0"/>
                </a:lnTo>
                <a:lnTo>
                  <a:pt x="2963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>
            <a:off x="9118600" y="4766733"/>
            <a:ext cx="228601" cy="262468"/>
          </a:xfrm>
          <a:custGeom>
            <a:avLst/>
            <a:gdLst/>
            <a:ahLst/>
            <a:cxnLst/>
            <a:rect l="0" t="0" r="0" b="0"/>
            <a:pathLst>
              <a:path w="228601" h="262468">
                <a:moveTo>
                  <a:pt x="8467" y="25400"/>
                </a:moveTo>
                <a:lnTo>
                  <a:pt x="8467" y="25400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0"/>
                </a:lnTo>
                <a:lnTo>
                  <a:pt x="59266" y="0"/>
                </a:lnTo>
                <a:lnTo>
                  <a:pt x="67734" y="0"/>
                </a:lnTo>
                <a:lnTo>
                  <a:pt x="84667" y="0"/>
                </a:lnTo>
                <a:lnTo>
                  <a:pt x="93133" y="0"/>
                </a:lnTo>
                <a:lnTo>
                  <a:pt x="110067" y="8467"/>
                </a:lnTo>
                <a:lnTo>
                  <a:pt x="118533" y="16934"/>
                </a:lnTo>
                <a:lnTo>
                  <a:pt x="127000" y="25400"/>
                </a:lnTo>
                <a:lnTo>
                  <a:pt x="127000" y="42334"/>
                </a:lnTo>
                <a:lnTo>
                  <a:pt x="135466" y="59267"/>
                </a:lnTo>
                <a:lnTo>
                  <a:pt x="135466" y="76200"/>
                </a:lnTo>
                <a:lnTo>
                  <a:pt x="135466" y="93134"/>
                </a:lnTo>
                <a:lnTo>
                  <a:pt x="135466" y="110067"/>
                </a:lnTo>
                <a:lnTo>
                  <a:pt x="127000" y="135467"/>
                </a:lnTo>
                <a:lnTo>
                  <a:pt x="127000" y="152400"/>
                </a:lnTo>
                <a:lnTo>
                  <a:pt x="118533" y="169334"/>
                </a:lnTo>
                <a:lnTo>
                  <a:pt x="110067" y="177800"/>
                </a:lnTo>
                <a:lnTo>
                  <a:pt x="110067" y="194734"/>
                </a:lnTo>
                <a:lnTo>
                  <a:pt x="101600" y="211667"/>
                </a:lnTo>
                <a:lnTo>
                  <a:pt x="93133" y="220134"/>
                </a:lnTo>
                <a:lnTo>
                  <a:pt x="84667" y="228600"/>
                </a:lnTo>
                <a:lnTo>
                  <a:pt x="76200" y="237067"/>
                </a:lnTo>
                <a:lnTo>
                  <a:pt x="67734" y="245534"/>
                </a:lnTo>
                <a:lnTo>
                  <a:pt x="59266" y="254000"/>
                </a:lnTo>
                <a:lnTo>
                  <a:pt x="50800" y="254000"/>
                </a:lnTo>
                <a:lnTo>
                  <a:pt x="42333" y="262467"/>
                </a:lnTo>
                <a:lnTo>
                  <a:pt x="42333" y="262467"/>
                </a:lnTo>
                <a:lnTo>
                  <a:pt x="33867" y="262467"/>
                </a:lnTo>
                <a:lnTo>
                  <a:pt x="33867" y="254000"/>
                </a:lnTo>
                <a:lnTo>
                  <a:pt x="25400" y="254000"/>
                </a:lnTo>
                <a:lnTo>
                  <a:pt x="16933" y="245534"/>
                </a:lnTo>
                <a:lnTo>
                  <a:pt x="8467" y="237067"/>
                </a:lnTo>
                <a:lnTo>
                  <a:pt x="8467" y="228600"/>
                </a:lnTo>
                <a:lnTo>
                  <a:pt x="8467" y="220134"/>
                </a:lnTo>
                <a:lnTo>
                  <a:pt x="8467" y="211667"/>
                </a:lnTo>
                <a:lnTo>
                  <a:pt x="8467" y="203200"/>
                </a:lnTo>
                <a:lnTo>
                  <a:pt x="8467" y="194734"/>
                </a:lnTo>
                <a:lnTo>
                  <a:pt x="8467" y="186267"/>
                </a:lnTo>
                <a:lnTo>
                  <a:pt x="16933" y="177800"/>
                </a:lnTo>
                <a:lnTo>
                  <a:pt x="25400" y="169334"/>
                </a:lnTo>
                <a:lnTo>
                  <a:pt x="25400" y="160867"/>
                </a:lnTo>
                <a:lnTo>
                  <a:pt x="33867" y="152400"/>
                </a:lnTo>
                <a:lnTo>
                  <a:pt x="42333" y="143934"/>
                </a:lnTo>
                <a:lnTo>
                  <a:pt x="50800" y="143934"/>
                </a:lnTo>
                <a:lnTo>
                  <a:pt x="59266" y="135467"/>
                </a:lnTo>
                <a:lnTo>
                  <a:pt x="76200" y="135467"/>
                </a:lnTo>
                <a:lnTo>
                  <a:pt x="84667" y="135467"/>
                </a:lnTo>
                <a:lnTo>
                  <a:pt x="101600" y="143934"/>
                </a:lnTo>
                <a:lnTo>
                  <a:pt x="110067" y="143934"/>
                </a:lnTo>
                <a:lnTo>
                  <a:pt x="118533" y="152400"/>
                </a:lnTo>
                <a:lnTo>
                  <a:pt x="135466" y="152400"/>
                </a:lnTo>
                <a:lnTo>
                  <a:pt x="152400" y="160867"/>
                </a:lnTo>
                <a:lnTo>
                  <a:pt x="160867" y="169334"/>
                </a:lnTo>
                <a:lnTo>
                  <a:pt x="169333" y="169334"/>
                </a:lnTo>
                <a:lnTo>
                  <a:pt x="177800" y="177800"/>
                </a:lnTo>
                <a:lnTo>
                  <a:pt x="186267" y="186267"/>
                </a:lnTo>
                <a:lnTo>
                  <a:pt x="194733" y="194734"/>
                </a:lnTo>
                <a:lnTo>
                  <a:pt x="203200" y="203200"/>
                </a:lnTo>
                <a:lnTo>
                  <a:pt x="211666" y="211667"/>
                </a:lnTo>
                <a:lnTo>
                  <a:pt x="211666" y="220134"/>
                </a:lnTo>
                <a:lnTo>
                  <a:pt x="220134" y="228600"/>
                </a:lnTo>
                <a:lnTo>
                  <a:pt x="220134" y="228600"/>
                </a:lnTo>
                <a:lnTo>
                  <a:pt x="220134" y="228600"/>
                </a:lnTo>
                <a:lnTo>
                  <a:pt x="228600" y="237067"/>
                </a:lnTo>
                <a:lnTo>
                  <a:pt x="2286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Freeform 231"/>
          <p:cNvSpPr/>
          <p:nvPr/>
        </p:nvSpPr>
        <p:spPr>
          <a:xfrm>
            <a:off x="9101666" y="5156200"/>
            <a:ext cx="110068" cy="381001"/>
          </a:xfrm>
          <a:custGeom>
            <a:avLst/>
            <a:gdLst/>
            <a:ahLst/>
            <a:cxnLst/>
            <a:rect l="0" t="0" r="0" b="0"/>
            <a:pathLst>
              <a:path w="110068" h="381001">
                <a:moveTo>
                  <a:pt x="101601" y="93133"/>
                </a:moveTo>
                <a:lnTo>
                  <a:pt x="101601" y="93133"/>
                </a:lnTo>
                <a:lnTo>
                  <a:pt x="101601" y="84667"/>
                </a:lnTo>
                <a:lnTo>
                  <a:pt x="101601" y="84667"/>
                </a:lnTo>
                <a:lnTo>
                  <a:pt x="101601" y="76200"/>
                </a:lnTo>
                <a:lnTo>
                  <a:pt x="101601" y="67733"/>
                </a:lnTo>
                <a:lnTo>
                  <a:pt x="101601" y="59267"/>
                </a:lnTo>
                <a:lnTo>
                  <a:pt x="101601" y="50800"/>
                </a:lnTo>
                <a:lnTo>
                  <a:pt x="93134" y="42333"/>
                </a:lnTo>
                <a:lnTo>
                  <a:pt x="93134" y="33867"/>
                </a:lnTo>
                <a:lnTo>
                  <a:pt x="84668" y="25400"/>
                </a:lnTo>
                <a:lnTo>
                  <a:pt x="76200" y="16933"/>
                </a:lnTo>
                <a:lnTo>
                  <a:pt x="76200" y="8467"/>
                </a:lnTo>
                <a:lnTo>
                  <a:pt x="67734" y="8467"/>
                </a:lnTo>
                <a:lnTo>
                  <a:pt x="59267" y="0"/>
                </a:lnTo>
                <a:lnTo>
                  <a:pt x="50801" y="0"/>
                </a:lnTo>
                <a:lnTo>
                  <a:pt x="50801" y="0"/>
                </a:lnTo>
                <a:lnTo>
                  <a:pt x="42334" y="0"/>
                </a:lnTo>
                <a:lnTo>
                  <a:pt x="33867" y="8467"/>
                </a:lnTo>
                <a:lnTo>
                  <a:pt x="25401" y="16933"/>
                </a:lnTo>
                <a:lnTo>
                  <a:pt x="16934" y="16933"/>
                </a:lnTo>
                <a:lnTo>
                  <a:pt x="8468" y="33867"/>
                </a:lnTo>
                <a:lnTo>
                  <a:pt x="8468" y="42333"/>
                </a:lnTo>
                <a:lnTo>
                  <a:pt x="8468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8468" y="110067"/>
                </a:lnTo>
                <a:lnTo>
                  <a:pt x="8468" y="127000"/>
                </a:lnTo>
                <a:lnTo>
                  <a:pt x="8468" y="127000"/>
                </a:lnTo>
                <a:lnTo>
                  <a:pt x="16934" y="143933"/>
                </a:lnTo>
                <a:lnTo>
                  <a:pt x="25401" y="143933"/>
                </a:lnTo>
                <a:lnTo>
                  <a:pt x="25401" y="143933"/>
                </a:lnTo>
                <a:lnTo>
                  <a:pt x="33867" y="152400"/>
                </a:lnTo>
                <a:lnTo>
                  <a:pt x="42334" y="152400"/>
                </a:lnTo>
                <a:lnTo>
                  <a:pt x="50801" y="152400"/>
                </a:lnTo>
                <a:lnTo>
                  <a:pt x="59267" y="152400"/>
                </a:lnTo>
                <a:lnTo>
                  <a:pt x="67734" y="143933"/>
                </a:lnTo>
                <a:lnTo>
                  <a:pt x="67734" y="135467"/>
                </a:lnTo>
                <a:lnTo>
                  <a:pt x="76200" y="127000"/>
                </a:lnTo>
                <a:lnTo>
                  <a:pt x="84668" y="118533"/>
                </a:lnTo>
                <a:lnTo>
                  <a:pt x="84668" y="110067"/>
                </a:lnTo>
                <a:lnTo>
                  <a:pt x="93134" y="93133"/>
                </a:lnTo>
                <a:lnTo>
                  <a:pt x="93134" y="84667"/>
                </a:lnTo>
                <a:lnTo>
                  <a:pt x="101601" y="76200"/>
                </a:lnTo>
                <a:lnTo>
                  <a:pt x="101601" y="67733"/>
                </a:lnTo>
                <a:lnTo>
                  <a:pt x="101601" y="67733"/>
                </a:lnTo>
                <a:lnTo>
                  <a:pt x="101601" y="67733"/>
                </a:lnTo>
                <a:lnTo>
                  <a:pt x="101601" y="59267"/>
                </a:lnTo>
                <a:lnTo>
                  <a:pt x="101601" y="59267"/>
                </a:lnTo>
                <a:lnTo>
                  <a:pt x="110067" y="67733"/>
                </a:lnTo>
                <a:lnTo>
                  <a:pt x="110067" y="67733"/>
                </a:lnTo>
                <a:lnTo>
                  <a:pt x="110067" y="76200"/>
                </a:lnTo>
                <a:lnTo>
                  <a:pt x="110067" y="84667"/>
                </a:lnTo>
                <a:lnTo>
                  <a:pt x="110067" y="93133"/>
                </a:lnTo>
                <a:lnTo>
                  <a:pt x="110067" y="110067"/>
                </a:lnTo>
                <a:lnTo>
                  <a:pt x="110067" y="127000"/>
                </a:lnTo>
                <a:lnTo>
                  <a:pt x="110067" y="143933"/>
                </a:lnTo>
                <a:lnTo>
                  <a:pt x="110067" y="160867"/>
                </a:lnTo>
                <a:lnTo>
                  <a:pt x="110067" y="186267"/>
                </a:lnTo>
                <a:lnTo>
                  <a:pt x="110067" y="203200"/>
                </a:lnTo>
                <a:lnTo>
                  <a:pt x="110067" y="220133"/>
                </a:lnTo>
                <a:lnTo>
                  <a:pt x="110067" y="245533"/>
                </a:lnTo>
                <a:lnTo>
                  <a:pt x="110067" y="270933"/>
                </a:lnTo>
                <a:lnTo>
                  <a:pt x="110067" y="287867"/>
                </a:lnTo>
                <a:lnTo>
                  <a:pt x="110067" y="304800"/>
                </a:lnTo>
                <a:lnTo>
                  <a:pt x="110067" y="321733"/>
                </a:lnTo>
                <a:lnTo>
                  <a:pt x="110067" y="330200"/>
                </a:lnTo>
                <a:lnTo>
                  <a:pt x="110067" y="347133"/>
                </a:lnTo>
                <a:lnTo>
                  <a:pt x="110067" y="355600"/>
                </a:lnTo>
                <a:lnTo>
                  <a:pt x="110067" y="355600"/>
                </a:lnTo>
                <a:lnTo>
                  <a:pt x="110067" y="364067"/>
                </a:lnTo>
                <a:lnTo>
                  <a:pt x="110067" y="372533"/>
                </a:lnTo>
                <a:lnTo>
                  <a:pt x="110067" y="372533"/>
                </a:lnTo>
                <a:lnTo>
                  <a:pt x="110067" y="372533"/>
                </a:lnTo>
                <a:lnTo>
                  <a:pt x="110067" y="372533"/>
                </a:lnTo>
                <a:lnTo>
                  <a:pt x="110067" y="372533"/>
                </a:lnTo>
                <a:lnTo>
                  <a:pt x="110067" y="381000"/>
                </a:lnTo>
                <a:lnTo>
                  <a:pt x="110067" y="381000"/>
                </a:lnTo>
                <a:lnTo>
                  <a:pt x="110067" y="381000"/>
                </a:lnTo>
                <a:lnTo>
                  <a:pt x="110067" y="381000"/>
                </a:lnTo>
                <a:lnTo>
                  <a:pt x="110067" y="381000"/>
                </a:lnTo>
                <a:lnTo>
                  <a:pt x="110067" y="381000"/>
                </a:lnTo>
                <a:lnTo>
                  <a:pt x="110067" y="372533"/>
                </a:lnTo>
                <a:lnTo>
                  <a:pt x="110067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reeform 232"/>
          <p:cNvSpPr/>
          <p:nvPr/>
        </p:nvSpPr>
        <p:spPr>
          <a:xfrm>
            <a:off x="9448800" y="5012267"/>
            <a:ext cx="169334" cy="237067"/>
          </a:xfrm>
          <a:custGeom>
            <a:avLst/>
            <a:gdLst/>
            <a:ahLst/>
            <a:cxnLst/>
            <a:rect l="0" t="0" r="0" b="0"/>
            <a:pathLst>
              <a:path w="169334" h="237067">
                <a:moveTo>
                  <a:pt x="169333" y="0"/>
                </a:moveTo>
                <a:lnTo>
                  <a:pt x="169333" y="0"/>
                </a:lnTo>
                <a:lnTo>
                  <a:pt x="160867" y="0"/>
                </a:lnTo>
                <a:lnTo>
                  <a:pt x="160867" y="8466"/>
                </a:lnTo>
                <a:lnTo>
                  <a:pt x="160867" y="8466"/>
                </a:lnTo>
                <a:lnTo>
                  <a:pt x="160867" y="16933"/>
                </a:lnTo>
                <a:lnTo>
                  <a:pt x="152400" y="25400"/>
                </a:lnTo>
                <a:lnTo>
                  <a:pt x="143933" y="33866"/>
                </a:lnTo>
                <a:lnTo>
                  <a:pt x="135467" y="50800"/>
                </a:lnTo>
                <a:lnTo>
                  <a:pt x="127000" y="59266"/>
                </a:lnTo>
                <a:lnTo>
                  <a:pt x="110066" y="76200"/>
                </a:lnTo>
                <a:lnTo>
                  <a:pt x="93133" y="93133"/>
                </a:lnTo>
                <a:lnTo>
                  <a:pt x="76200" y="110066"/>
                </a:lnTo>
                <a:lnTo>
                  <a:pt x="67733" y="118533"/>
                </a:lnTo>
                <a:lnTo>
                  <a:pt x="50800" y="135466"/>
                </a:lnTo>
                <a:lnTo>
                  <a:pt x="42334" y="143933"/>
                </a:lnTo>
                <a:lnTo>
                  <a:pt x="25400" y="152400"/>
                </a:lnTo>
                <a:lnTo>
                  <a:pt x="16933" y="160866"/>
                </a:lnTo>
                <a:lnTo>
                  <a:pt x="8467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0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8467" y="177800"/>
                </a:lnTo>
                <a:lnTo>
                  <a:pt x="16933" y="177800"/>
                </a:lnTo>
                <a:lnTo>
                  <a:pt x="25400" y="177800"/>
                </a:lnTo>
                <a:lnTo>
                  <a:pt x="33866" y="186266"/>
                </a:lnTo>
                <a:lnTo>
                  <a:pt x="42334" y="186266"/>
                </a:lnTo>
                <a:lnTo>
                  <a:pt x="50800" y="194733"/>
                </a:lnTo>
                <a:lnTo>
                  <a:pt x="59267" y="194733"/>
                </a:lnTo>
                <a:lnTo>
                  <a:pt x="76200" y="194733"/>
                </a:lnTo>
                <a:lnTo>
                  <a:pt x="93133" y="203200"/>
                </a:lnTo>
                <a:lnTo>
                  <a:pt x="101600" y="203200"/>
                </a:lnTo>
                <a:lnTo>
                  <a:pt x="110066" y="211666"/>
                </a:lnTo>
                <a:lnTo>
                  <a:pt x="118534" y="211666"/>
                </a:lnTo>
                <a:lnTo>
                  <a:pt x="135467" y="220133"/>
                </a:lnTo>
                <a:lnTo>
                  <a:pt x="143933" y="220133"/>
                </a:lnTo>
                <a:lnTo>
                  <a:pt x="152400" y="228600"/>
                </a:lnTo>
                <a:lnTo>
                  <a:pt x="160867" y="228600"/>
                </a:lnTo>
                <a:lnTo>
                  <a:pt x="169333" y="228600"/>
                </a:lnTo>
                <a:lnTo>
                  <a:pt x="169333" y="228600"/>
                </a:lnTo>
                <a:lnTo>
                  <a:pt x="169333" y="237066"/>
                </a:lnTo>
                <a:lnTo>
                  <a:pt x="169333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reeform 233"/>
          <p:cNvSpPr/>
          <p:nvPr/>
        </p:nvSpPr>
        <p:spPr>
          <a:xfrm>
            <a:off x="9770534" y="4995333"/>
            <a:ext cx="152401" cy="160868"/>
          </a:xfrm>
          <a:custGeom>
            <a:avLst/>
            <a:gdLst/>
            <a:ahLst/>
            <a:cxnLst/>
            <a:rect l="0" t="0" r="0" b="0"/>
            <a:pathLst>
              <a:path w="152401" h="160868">
                <a:moveTo>
                  <a:pt x="16932" y="8467"/>
                </a:moveTo>
                <a:lnTo>
                  <a:pt x="16932" y="8467"/>
                </a:lnTo>
                <a:lnTo>
                  <a:pt x="16932" y="8467"/>
                </a:lnTo>
                <a:lnTo>
                  <a:pt x="16932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6" y="8467"/>
                </a:lnTo>
                <a:lnTo>
                  <a:pt x="33866" y="0"/>
                </a:lnTo>
                <a:lnTo>
                  <a:pt x="42332" y="0"/>
                </a:lnTo>
                <a:lnTo>
                  <a:pt x="42332" y="0"/>
                </a:lnTo>
                <a:lnTo>
                  <a:pt x="50799" y="0"/>
                </a:lnTo>
                <a:lnTo>
                  <a:pt x="50799" y="0"/>
                </a:lnTo>
                <a:lnTo>
                  <a:pt x="59266" y="0"/>
                </a:lnTo>
                <a:lnTo>
                  <a:pt x="67733" y="0"/>
                </a:lnTo>
                <a:lnTo>
                  <a:pt x="67733" y="8467"/>
                </a:lnTo>
                <a:lnTo>
                  <a:pt x="84666" y="8467"/>
                </a:lnTo>
                <a:lnTo>
                  <a:pt x="84666" y="16934"/>
                </a:lnTo>
                <a:lnTo>
                  <a:pt x="93132" y="25400"/>
                </a:lnTo>
                <a:lnTo>
                  <a:pt x="101600" y="33867"/>
                </a:lnTo>
                <a:lnTo>
                  <a:pt x="101600" y="50800"/>
                </a:lnTo>
                <a:lnTo>
                  <a:pt x="101600" y="59267"/>
                </a:lnTo>
                <a:lnTo>
                  <a:pt x="110066" y="67734"/>
                </a:lnTo>
                <a:lnTo>
                  <a:pt x="110066" y="76200"/>
                </a:lnTo>
                <a:lnTo>
                  <a:pt x="110066" y="84667"/>
                </a:lnTo>
                <a:lnTo>
                  <a:pt x="101600" y="93134"/>
                </a:lnTo>
                <a:lnTo>
                  <a:pt x="101600" y="101600"/>
                </a:lnTo>
                <a:lnTo>
                  <a:pt x="101600" y="110067"/>
                </a:lnTo>
                <a:lnTo>
                  <a:pt x="93132" y="118534"/>
                </a:lnTo>
                <a:lnTo>
                  <a:pt x="84666" y="127000"/>
                </a:lnTo>
                <a:lnTo>
                  <a:pt x="84666" y="135467"/>
                </a:lnTo>
                <a:lnTo>
                  <a:pt x="67733" y="135467"/>
                </a:lnTo>
                <a:lnTo>
                  <a:pt x="67733" y="143934"/>
                </a:lnTo>
                <a:lnTo>
                  <a:pt x="59266" y="152400"/>
                </a:lnTo>
                <a:lnTo>
                  <a:pt x="50799" y="152400"/>
                </a:lnTo>
                <a:lnTo>
                  <a:pt x="42332" y="152400"/>
                </a:lnTo>
                <a:lnTo>
                  <a:pt x="33866" y="160867"/>
                </a:lnTo>
                <a:lnTo>
                  <a:pt x="25400" y="160867"/>
                </a:lnTo>
                <a:lnTo>
                  <a:pt x="16932" y="160867"/>
                </a:lnTo>
                <a:lnTo>
                  <a:pt x="16932" y="160867"/>
                </a:lnTo>
                <a:lnTo>
                  <a:pt x="8466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3934"/>
                </a:lnTo>
                <a:lnTo>
                  <a:pt x="0" y="143934"/>
                </a:lnTo>
                <a:lnTo>
                  <a:pt x="0" y="143934"/>
                </a:lnTo>
                <a:lnTo>
                  <a:pt x="0" y="135467"/>
                </a:lnTo>
                <a:lnTo>
                  <a:pt x="8466" y="135467"/>
                </a:lnTo>
                <a:lnTo>
                  <a:pt x="8466" y="127000"/>
                </a:lnTo>
                <a:lnTo>
                  <a:pt x="8466" y="127000"/>
                </a:lnTo>
                <a:lnTo>
                  <a:pt x="16932" y="118534"/>
                </a:lnTo>
                <a:lnTo>
                  <a:pt x="25400" y="110067"/>
                </a:lnTo>
                <a:lnTo>
                  <a:pt x="33866" y="110067"/>
                </a:lnTo>
                <a:lnTo>
                  <a:pt x="33866" y="101600"/>
                </a:lnTo>
                <a:lnTo>
                  <a:pt x="42332" y="101600"/>
                </a:lnTo>
                <a:lnTo>
                  <a:pt x="50799" y="101600"/>
                </a:lnTo>
                <a:lnTo>
                  <a:pt x="59266" y="101600"/>
                </a:lnTo>
                <a:lnTo>
                  <a:pt x="67733" y="101600"/>
                </a:lnTo>
                <a:lnTo>
                  <a:pt x="76200" y="101600"/>
                </a:lnTo>
                <a:lnTo>
                  <a:pt x="84666" y="101600"/>
                </a:lnTo>
                <a:lnTo>
                  <a:pt x="93132" y="101600"/>
                </a:lnTo>
                <a:lnTo>
                  <a:pt x="110066" y="110067"/>
                </a:lnTo>
                <a:lnTo>
                  <a:pt x="118532" y="110067"/>
                </a:lnTo>
                <a:lnTo>
                  <a:pt x="126999" y="118534"/>
                </a:lnTo>
                <a:lnTo>
                  <a:pt x="135466" y="118534"/>
                </a:lnTo>
                <a:lnTo>
                  <a:pt x="143933" y="118534"/>
                </a:lnTo>
                <a:lnTo>
                  <a:pt x="143933" y="118534"/>
                </a:lnTo>
                <a:lnTo>
                  <a:pt x="152400" y="118534"/>
                </a:lnTo>
                <a:lnTo>
                  <a:pt x="152400" y="118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reeform 234"/>
          <p:cNvSpPr/>
          <p:nvPr/>
        </p:nvSpPr>
        <p:spPr>
          <a:xfrm>
            <a:off x="9812866" y="5029200"/>
            <a:ext cx="254002" cy="330201"/>
          </a:xfrm>
          <a:custGeom>
            <a:avLst/>
            <a:gdLst/>
            <a:ahLst/>
            <a:cxnLst/>
            <a:rect l="0" t="0" r="0" b="0"/>
            <a:pathLst>
              <a:path w="254002" h="330201">
                <a:moveTo>
                  <a:pt x="254001" y="0"/>
                </a:moveTo>
                <a:lnTo>
                  <a:pt x="254001" y="0"/>
                </a:lnTo>
                <a:lnTo>
                  <a:pt x="254001" y="0"/>
                </a:lnTo>
                <a:lnTo>
                  <a:pt x="245534" y="0"/>
                </a:lnTo>
                <a:lnTo>
                  <a:pt x="245534" y="8467"/>
                </a:lnTo>
                <a:lnTo>
                  <a:pt x="245534" y="16933"/>
                </a:lnTo>
                <a:lnTo>
                  <a:pt x="237067" y="25400"/>
                </a:lnTo>
                <a:lnTo>
                  <a:pt x="228600" y="42333"/>
                </a:lnTo>
                <a:lnTo>
                  <a:pt x="220134" y="59267"/>
                </a:lnTo>
                <a:lnTo>
                  <a:pt x="203200" y="76200"/>
                </a:lnTo>
                <a:lnTo>
                  <a:pt x="186268" y="93133"/>
                </a:lnTo>
                <a:lnTo>
                  <a:pt x="177801" y="118533"/>
                </a:lnTo>
                <a:lnTo>
                  <a:pt x="160867" y="135467"/>
                </a:lnTo>
                <a:lnTo>
                  <a:pt x="143934" y="152400"/>
                </a:lnTo>
                <a:lnTo>
                  <a:pt x="127000" y="177800"/>
                </a:lnTo>
                <a:lnTo>
                  <a:pt x="110068" y="194733"/>
                </a:lnTo>
                <a:lnTo>
                  <a:pt x="84667" y="211667"/>
                </a:lnTo>
                <a:lnTo>
                  <a:pt x="67734" y="237067"/>
                </a:lnTo>
                <a:lnTo>
                  <a:pt x="50800" y="254000"/>
                </a:lnTo>
                <a:lnTo>
                  <a:pt x="33868" y="270933"/>
                </a:lnTo>
                <a:lnTo>
                  <a:pt x="25401" y="287867"/>
                </a:lnTo>
                <a:lnTo>
                  <a:pt x="8467" y="304800"/>
                </a:lnTo>
                <a:lnTo>
                  <a:pt x="0" y="321733"/>
                </a:lnTo>
                <a:lnTo>
                  <a:pt x="0" y="321733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reeform 235"/>
          <p:cNvSpPr/>
          <p:nvPr/>
        </p:nvSpPr>
        <p:spPr>
          <a:xfrm>
            <a:off x="9906000" y="5249333"/>
            <a:ext cx="177801" cy="245535"/>
          </a:xfrm>
          <a:custGeom>
            <a:avLst/>
            <a:gdLst/>
            <a:ahLst/>
            <a:cxnLst/>
            <a:rect l="0" t="0" r="0" b="0"/>
            <a:pathLst>
              <a:path w="177801" h="245535">
                <a:moveTo>
                  <a:pt x="33866" y="16934"/>
                </a:moveTo>
                <a:lnTo>
                  <a:pt x="33866" y="16934"/>
                </a:lnTo>
                <a:lnTo>
                  <a:pt x="33866" y="16934"/>
                </a:lnTo>
                <a:lnTo>
                  <a:pt x="42334" y="8467"/>
                </a:lnTo>
                <a:lnTo>
                  <a:pt x="50800" y="8467"/>
                </a:lnTo>
                <a:lnTo>
                  <a:pt x="59266" y="8467"/>
                </a:lnTo>
                <a:lnTo>
                  <a:pt x="67733" y="0"/>
                </a:lnTo>
                <a:lnTo>
                  <a:pt x="76200" y="0"/>
                </a:lnTo>
                <a:lnTo>
                  <a:pt x="93134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6" y="8467"/>
                </a:lnTo>
                <a:lnTo>
                  <a:pt x="118534" y="16934"/>
                </a:lnTo>
                <a:lnTo>
                  <a:pt x="118534" y="16934"/>
                </a:lnTo>
                <a:lnTo>
                  <a:pt x="118534" y="25400"/>
                </a:lnTo>
                <a:lnTo>
                  <a:pt x="118534" y="33867"/>
                </a:lnTo>
                <a:lnTo>
                  <a:pt x="118534" y="42334"/>
                </a:lnTo>
                <a:lnTo>
                  <a:pt x="118534" y="50800"/>
                </a:lnTo>
                <a:lnTo>
                  <a:pt x="118534" y="59267"/>
                </a:lnTo>
                <a:lnTo>
                  <a:pt x="110066" y="76200"/>
                </a:lnTo>
                <a:lnTo>
                  <a:pt x="101600" y="84667"/>
                </a:lnTo>
                <a:lnTo>
                  <a:pt x="93134" y="93134"/>
                </a:lnTo>
                <a:lnTo>
                  <a:pt x="84667" y="110067"/>
                </a:lnTo>
                <a:lnTo>
                  <a:pt x="76200" y="118534"/>
                </a:lnTo>
                <a:lnTo>
                  <a:pt x="76200" y="127000"/>
                </a:lnTo>
                <a:lnTo>
                  <a:pt x="67733" y="127000"/>
                </a:lnTo>
                <a:lnTo>
                  <a:pt x="67733" y="127000"/>
                </a:lnTo>
                <a:lnTo>
                  <a:pt x="59266" y="127000"/>
                </a:lnTo>
                <a:lnTo>
                  <a:pt x="59266" y="127000"/>
                </a:lnTo>
                <a:lnTo>
                  <a:pt x="67733" y="127000"/>
                </a:lnTo>
                <a:lnTo>
                  <a:pt x="67733" y="118534"/>
                </a:lnTo>
                <a:lnTo>
                  <a:pt x="67733" y="110067"/>
                </a:lnTo>
                <a:lnTo>
                  <a:pt x="76200" y="101600"/>
                </a:lnTo>
                <a:lnTo>
                  <a:pt x="84667" y="93134"/>
                </a:lnTo>
                <a:lnTo>
                  <a:pt x="93134" y="84667"/>
                </a:lnTo>
                <a:lnTo>
                  <a:pt x="101600" y="84667"/>
                </a:lnTo>
                <a:lnTo>
                  <a:pt x="110066" y="76200"/>
                </a:lnTo>
                <a:lnTo>
                  <a:pt x="118534" y="76200"/>
                </a:lnTo>
                <a:lnTo>
                  <a:pt x="135466" y="76200"/>
                </a:lnTo>
                <a:lnTo>
                  <a:pt x="143933" y="76200"/>
                </a:lnTo>
                <a:lnTo>
                  <a:pt x="152400" y="76200"/>
                </a:lnTo>
                <a:lnTo>
                  <a:pt x="160867" y="84667"/>
                </a:lnTo>
                <a:lnTo>
                  <a:pt x="169334" y="93134"/>
                </a:lnTo>
                <a:lnTo>
                  <a:pt x="169334" y="101600"/>
                </a:lnTo>
                <a:lnTo>
                  <a:pt x="177800" y="110067"/>
                </a:lnTo>
                <a:lnTo>
                  <a:pt x="177800" y="118534"/>
                </a:lnTo>
                <a:lnTo>
                  <a:pt x="177800" y="135467"/>
                </a:lnTo>
                <a:lnTo>
                  <a:pt x="177800" y="143934"/>
                </a:lnTo>
                <a:lnTo>
                  <a:pt x="169334" y="160867"/>
                </a:lnTo>
                <a:lnTo>
                  <a:pt x="169334" y="169334"/>
                </a:lnTo>
                <a:lnTo>
                  <a:pt x="160867" y="186267"/>
                </a:lnTo>
                <a:lnTo>
                  <a:pt x="152400" y="194734"/>
                </a:lnTo>
                <a:lnTo>
                  <a:pt x="143933" y="203200"/>
                </a:lnTo>
                <a:lnTo>
                  <a:pt x="135466" y="211667"/>
                </a:lnTo>
                <a:lnTo>
                  <a:pt x="127000" y="220134"/>
                </a:lnTo>
                <a:lnTo>
                  <a:pt x="118534" y="228600"/>
                </a:lnTo>
                <a:lnTo>
                  <a:pt x="110066" y="237067"/>
                </a:lnTo>
                <a:lnTo>
                  <a:pt x="93134" y="237067"/>
                </a:lnTo>
                <a:lnTo>
                  <a:pt x="84667" y="245534"/>
                </a:lnTo>
                <a:lnTo>
                  <a:pt x="67733" y="245534"/>
                </a:lnTo>
                <a:lnTo>
                  <a:pt x="59266" y="245534"/>
                </a:lnTo>
                <a:lnTo>
                  <a:pt x="42334" y="245534"/>
                </a:lnTo>
                <a:lnTo>
                  <a:pt x="33866" y="245534"/>
                </a:lnTo>
                <a:lnTo>
                  <a:pt x="25400" y="245534"/>
                </a:lnTo>
                <a:lnTo>
                  <a:pt x="8467" y="245534"/>
                </a:lnTo>
                <a:lnTo>
                  <a:pt x="0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reeform 236"/>
          <p:cNvSpPr/>
          <p:nvPr/>
        </p:nvSpPr>
        <p:spPr>
          <a:xfrm>
            <a:off x="10600267" y="5113867"/>
            <a:ext cx="33868" cy="321734"/>
          </a:xfrm>
          <a:custGeom>
            <a:avLst/>
            <a:gdLst/>
            <a:ahLst/>
            <a:cxnLst/>
            <a:rect l="0" t="0" r="0" b="0"/>
            <a:pathLst>
              <a:path w="33868" h="321734">
                <a:moveTo>
                  <a:pt x="25399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0" y="50800"/>
                </a:lnTo>
                <a:lnTo>
                  <a:pt x="8467" y="76200"/>
                </a:lnTo>
                <a:lnTo>
                  <a:pt x="8467" y="110066"/>
                </a:lnTo>
                <a:lnTo>
                  <a:pt x="8467" y="143933"/>
                </a:lnTo>
                <a:lnTo>
                  <a:pt x="16933" y="177800"/>
                </a:lnTo>
                <a:lnTo>
                  <a:pt x="16933" y="220133"/>
                </a:lnTo>
                <a:lnTo>
                  <a:pt x="25399" y="245533"/>
                </a:lnTo>
                <a:lnTo>
                  <a:pt x="25399" y="279400"/>
                </a:lnTo>
                <a:lnTo>
                  <a:pt x="25399" y="296333"/>
                </a:lnTo>
                <a:lnTo>
                  <a:pt x="33867" y="313266"/>
                </a:lnTo>
                <a:lnTo>
                  <a:pt x="33867" y="321733"/>
                </a:lnTo>
                <a:lnTo>
                  <a:pt x="33867" y="321733"/>
                </a:lnTo>
                <a:lnTo>
                  <a:pt x="33867" y="321733"/>
                </a:lnTo>
                <a:lnTo>
                  <a:pt x="33867" y="321733"/>
                </a:lnTo>
                <a:lnTo>
                  <a:pt x="33867" y="321733"/>
                </a:lnTo>
                <a:lnTo>
                  <a:pt x="33867" y="313266"/>
                </a:lnTo>
                <a:lnTo>
                  <a:pt x="33867" y="313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reeform 237"/>
          <p:cNvSpPr/>
          <p:nvPr/>
        </p:nvSpPr>
        <p:spPr>
          <a:xfrm>
            <a:off x="10490200" y="5096933"/>
            <a:ext cx="254001" cy="25401"/>
          </a:xfrm>
          <a:custGeom>
            <a:avLst/>
            <a:gdLst/>
            <a:ahLst/>
            <a:cxnLst/>
            <a:rect l="0" t="0" r="0" b="0"/>
            <a:pathLst>
              <a:path w="254001" h="25401">
                <a:moveTo>
                  <a:pt x="0" y="25400"/>
                </a:move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52400" y="0"/>
                </a:lnTo>
                <a:lnTo>
                  <a:pt x="169333" y="0"/>
                </a:lnTo>
                <a:lnTo>
                  <a:pt x="186267" y="0"/>
                </a:lnTo>
                <a:lnTo>
                  <a:pt x="203200" y="0"/>
                </a:lnTo>
                <a:lnTo>
                  <a:pt x="220134" y="8467"/>
                </a:lnTo>
                <a:lnTo>
                  <a:pt x="237066" y="8467"/>
                </a:lnTo>
                <a:lnTo>
                  <a:pt x="245533" y="16934"/>
                </a:lnTo>
                <a:lnTo>
                  <a:pt x="245533" y="16934"/>
                </a:lnTo>
                <a:lnTo>
                  <a:pt x="254000" y="16934"/>
                </a:lnTo>
                <a:lnTo>
                  <a:pt x="254000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Freeform 238"/>
          <p:cNvSpPr/>
          <p:nvPr/>
        </p:nvSpPr>
        <p:spPr>
          <a:xfrm>
            <a:off x="10710334" y="5164667"/>
            <a:ext cx="541867" cy="262467"/>
          </a:xfrm>
          <a:custGeom>
            <a:avLst/>
            <a:gdLst/>
            <a:ahLst/>
            <a:cxnLst/>
            <a:rect l="0" t="0" r="0" b="0"/>
            <a:pathLst>
              <a:path w="541867" h="262467">
                <a:moveTo>
                  <a:pt x="16932" y="135466"/>
                </a:moveTo>
                <a:lnTo>
                  <a:pt x="8466" y="135466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6"/>
                </a:lnTo>
                <a:lnTo>
                  <a:pt x="0" y="143933"/>
                </a:lnTo>
                <a:lnTo>
                  <a:pt x="0" y="152400"/>
                </a:lnTo>
                <a:lnTo>
                  <a:pt x="8466" y="177800"/>
                </a:lnTo>
                <a:lnTo>
                  <a:pt x="8466" y="194733"/>
                </a:lnTo>
                <a:lnTo>
                  <a:pt x="16932" y="211666"/>
                </a:lnTo>
                <a:lnTo>
                  <a:pt x="16932" y="228600"/>
                </a:lnTo>
                <a:lnTo>
                  <a:pt x="16932" y="245533"/>
                </a:lnTo>
                <a:lnTo>
                  <a:pt x="16932" y="254000"/>
                </a:lnTo>
                <a:lnTo>
                  <a:pt x="16932" y="262466"/>
                </a:lnTo>
                <a:lnTo>
                  <a:pt x="25399" y="262466"/>
                </a:lnTo>
                <a:lnTo>
                  <a:pt x="25399" y="262466"/>
                </a:lnTo>
                <a:lnTo>
                  <a:pt x="25399" y="262466"/>
                </a:lnTo>
                <a:lnTo>
                  <a:pt x="25399" y="262466"/>
                </a:lnTo>
                <a:lnTo>
                  <a:pt x="25399" y="262466"/>
                </a:lnTo>
                <a:lnTo>
                  <a:pt x="25399" y="254000"/>
                </a:lnTo>
                <a:lnTo>
                  <a:pt x="25399" y="237066"/>
                </a:lnTo>
                <a:lnTo>
                  <a:pt x="25399" y="228600"/>
                </a:lnTo>
                <a:lnTo>
                  <a:pt x="33866" y="203200"/>
                </a:lnTo>
                <a:lnTo>
                  <a:pt x="33866" y="186266"/>
                </a:lnTo>
                <a:lnTo>
                  <a:pt x="33866" y="160866"/>
                </a:lnTo>
                <a:lnTo>
                  <a:pt x="33866" y="135466"/>
                </a:lnTo>
                <a:lnTo>
                  <a:pt x="42333" y="118533"/>
                </a:lnTo>
                <a:lnTo>
                  <a:pt x="42333" y="93133"/>
                </a:lnTo>
                <a:lnTo>
                  <a:pt x="50800" y="84666"/>
                </a:lnTo>
                <a:lnTo>
                  <a:pt x="59266" y="67733"/>
                </a:lnTo>
                <a:lnTo>
                  <a:pt x="67732" y="59266"/>
                </a:lnTo>
                <a:lnTo>
                  <a:pt x="76200" y="59266"/>
                </a:lnTo>
                <a:lnTo>
                  <a:pt x="84666" y="59266"/>
                </a:lnTo>
                <a:lnTo>
                  <a:pt x="93132" y="59266"/>
                </a:lnTo>
                <a:lnTo>
                  <a:pt x="101599" y="59266"/>
                </a:lnTo>
                <a:lnTo>
                  <a:pt x="110066" y="59266"/>
                </a:lnTo>
                <a:lnTo>
                  <a:pt x="118533" y="59266"/>
                </a:lnTo>
                <a:lnTo>
                  <a:pt x="127000" y="59266"/>
                </a:lnTo>
                <a:lnTo>
                  <a:pt x="135466" y="59266"/>
                </a:lnTo>
                <a:lnTo>
                  <a:pt x="135466" y="59266"/>
                </a:lnTo>
                <a:lnTo>
                  <a:pt x="135466" y="50800"/>
                </a:lnTo>
                <a:lnTo>
                  <a:pt x="143932" y="50800"/>
                </a:lnTo>
                <a:lnTo>
                  <a:pt x="143932" y="50800"/>
                </a:lnTo>
                <a:lnTo>
                  <a:pt x="143932" y="50800"/>
                </a:lnTo>
                <a:lnTo>
                  <a:pt x="143932" y="42333"/>
                </a:lnTo>
                <a:lnTo>
                  <a:pt x="143932" y="42333"/>
                </a:lnTo>
                <a:lnTo>
                  <a:pt x="143932" y="42333"/>
                </a:lnTo>
                <a:lnTo>
                  <a:pt x="143932" y="42333"/>
                </a:lnTo>
                <a:lnTo>
                  <a:pt x="143932" y="50800"/>
                </a:lnTo>
                <a:lnTo>
                  <a:pt x="135466" y="59266"/>
                </a:lnTo>
                <a:lnTo>
                  <a:pt x="135466" y="67733"/>
                </a:lnTo>
                <a:lnTo>
                  <a:pt x="135466" y="76200"/>
                </a:lnTo>
                <a:lnTo>
                  <a:pt x="135466" y="93133"/>
                </a:lnTo>
                <a:lnTo>
                  <a:pt x="135466" y="110066"/>
                </a:lnTo>
                <a:lnTo>
                  <a:pt x="143932" y="127000"/>
                </a:lnTo>
                <a:lnTo>
                  <a:pt x="152400" y="143933"/>
                </a:lnTo>
                <a:lnTo>
                  <a:pt x="152400" y="169333"/>
                </a:lnTo>
                <a:lnTo>
                  <a:pt x="160866" y="186266"/>
                </a:lnTo>
                <a:lnTo>
                  <a:pt x="169332" y="203200"/>
                </a:lnTo>
                <a:lnTo>
                  <a:pt x="177799" y="220133"/>
                </a:lnTo>
                <a:lnTo>
                  <a:pt x="186266" y="228600"/>
                </a:lnTo>
                <a:lnTo>
                  <a:pt x="194733" y="237066"/>
                </a:lnTo>
                <a:lnTo>
                  <a:pt x="203200" y="237066"/>
                </a:lnTo>
                <a:lnTo>
                  <a:pt x="211666" y="245533"/>
                </a:lnTo>
                <a:lnTo>
                  <a:pt x="220132" y="237066"/>
                </a:lnTo>
                <a:lnTo>
                  <a:pt x="237066" y="237066"/>
                </a:lnTo>
                <a:lnTo>
                  <a:pt x="245532" y="228600"/>
                </a:lnTo>
                <a:lnTo>
                  <a:pt x="253999" y="220133"/>
                </a:lnTo>
                <a:lnTo>
                  <a:pt x="262466" y="211666"/>
                </a:lnTo>
                <a:lnTo>
                  <a:pt x="270933" y="194733"/>
                </a:lnTo>
                <a:lnTo>
                  <a:pt x="279400" y="186266"/>
                </a:lnTo>
                <a:lnTo>
                  <a:pt x="287866" y="169333"/>
                </a:lnTo>
                <a:lnTo>
                  <a:pt x="287866" y="152400"/>
                </a:lnTo>
                <a:lnTo>
                  <a:pt x="296332" y="135466"/>
                </a:lnTo>
                <a:lnTo>
                  <a:pt x="296332" y="118533"/>
                </a:lnTo>
                <a:lnTo>
                  <a:pt x="296332" y="101600"/>
                </a:lnTo>
                <a:lnTo>
                  <a:pt x="287866" y="84666"/>
                </a:lnTo>
                <a:lnTo>
                  <a:pt x="287866" y="76200"/>
                </a:lnTo>
                <a:lnTo>
                  <a:pt x="287866" y="67733"/>
                </a:lnTo>
                <a:lnTo>
                  <a:pt x="287866" y="59266"/>
                </a:lnTo>
                <a:lnTo>
                  <a:pt x="287866" y="59266"/>
                </a:lnTo>
                <a:lnTo>
                  <a:pt x="287866" y="59266"/>
                </a:lnTo>
                <a:lnTo>
                  <a:pt x="287866" y="59266"/>
                </a:lnTo>
                <a:lnTo>
                  <a:pt x="287866" y="59266"/>
                </a:lnTo>
                <a:lnTo>
                  <a:pt x="287866" y="67733"/>
                </a:lnTo>
                <a:lnTo>
                  <a:pt x="287866" y="76200"/>
                </a:lnTo>
                <a:lnTo>
                  <a:pt x="287866" y="84666"/>
                </a:lnTo>
                <a:lnTo>
                  <a:pt x="287866" y="93133"/>
                </a:lnTo>
                <a:lnTo>
                  <a:pt x="296332" y="110066"/>
                </a:lnTo>
                <a:lnTo>
                  <a:pt x="296332" y="118533"/>
                </a:lnTo>
                <a:lnTo>
                  <a:pt x="304800" y="135466"/>
                </a:lnTo>
                <a:lnTo>
                  <a:pt x="304800" y="152400"/>
                </a:lnTo>
                <a:lnTo>
                  <a:pt x="313266" y="169333"/>
                </a:lnTo>
                <a:lnTo>
                  <a:pt x="321732" y="177800"/>
                </a:lnTo>
                <a:lnTo>
                  <a:pt x="330199" y="194733"/>
                </a:lnTo>
                <a:lnTo>
                  <a:pt x="338666" y="203200"/>
                </a:lnTo>
                <a:lnTo>
                  <a:pt x="347133" y="211666"/>
                </a:lnTo>
                <a:lnTo>
                  <a:pt x="355600" y="211666"/>
                </a:lnTo>
                <a:lnTo>
                  <a:pt x="364066" y="211666"/>
                </a:lnTo>
                <a:lnTo>
                  <a:pt x="381000" y="220133"/>
                </a:lnTo>
                <a:lnTo>
                  <a:pt x="389466" y="211666"/>
                </a:lnTo>
                <a:lnTo>
                  <a:pt x="406399" y="211666"/>
                </a:lnTo>
                <a:lnTo>
                  <a:pt x="414866" y="203200"/>
                </a:lnTo>
                <a:lnTo>
                  <a:pt x="423333" y="194733"/>
                </a:lnTo>
                <a:lnTo>
                  <a:pt x="440266" y="186266"/>
                </a:lnTo>
                <a:lnTo>
                  <a:pt x="448732" y="177800"/>
                </a:lnTo>
                <a:lnTo>
                  <a:pt x="457200" y="160866"/>
                </a:lnTo>
                <a:lnTo>
                  <a:pt x="465666" y="143933"/>
                </a:lnTo>
                <a:lnTo>
                  <a:pt x="474132" y="118533"/>
                </a:lnTo>
                <a:lnTo>
                  <a:pt x="474132" y="101600"/>
                </a:lnTo>
                <a:lnTo>
                  <a:pt x="482599" y="84666"/>
                </a:lnTo>
                <a:lnTo>
                  <a:pt x="482599" y="59266"/>
                </a:lnTo>
                <a:lnTo>
                  <a:pt x="482599" y="42333"/>
                </a:lnTo>
                <a:lnTo>
                  <a:pt x="482599" y="25400"/>
                </a:lnTo>
                <a:lnTo>
                  <a:pt x="474132" y="16933"/>
                </a:lnTo>
                <a:lnTo>
                  <a:pt x="474132" y="8466"/>
                </a:lnTo>
                <a:lnTo>
                  <a:pt x="474132" y="0"/>
                </a:lnTo>
                <a:lnTo>
                  <a:pt x="465666" y="0"/>
                </a:lnTo>
                <a:lnTo>
                  <a:pt x="457200" y="0"/>
                </a:lnTo>
                <a:lnTo>
                  <a:pt x="457200" y="8466"/>
                </a:lnTo>
                <a:lnTo>
                  <a:pt x="440266" y="16933"/>
                </a:lnTo>
                <a:lnTo>
                  <a:pt x="431800" y="25400"/>
                </a:lnTo>
                <a:lnTo>
                  <a:pt x="423333" y="42333"/>
                </a:lnTo>
                <a:lnTo>
                  <a:pt x="423333" y="59266"/>
                </a:lnTo>
                <a:lnTo>
                  <a:pt x="414866" y="76200"/>
                </a:lnTo>
                <a:lnTo>
                  <a:pt x="414866" y="93133"/>
                </a:lnTo>
                <a:lnTo>
                  <a:pt x="414866" y="118533"/>
                </a:lnTo>
                <a:lnTo>
                  <a:pt x="423333" y="135466"/>
                </a:lnTo>
                <a:lnTo>
                  <a:pt x="423333" y="160866"/>
                </a:lnTo>
                <a:lnTo>
                  <a:pt x="431800" y="177800"/>
                </a:lnTo>
                <a:lnTo>
                  <a:pt x="440266" y="194733"/>
                </a:lnTo>
                <a:lnTo>
                  <a:pt x="448732" y="203200"/>
                </a:lnTo>
                <a:lnTo>
                  <a:pt x="457200" y="211666"/>
                </a:lnTo>
                <a:lnTo>
                  <a:pt x="465666" y="220133"/>
                </a:lnTo>
                <a:lnTo>
                  <a:pt x="474132" y="220133"/>
                </a:lnTo>
                <a:lnTo>
                  <a:pt x="482599" y="220133"/>
                </a:lnTo>
                <a:lnTo>
                  <a:pt x="491066" y="220133"/>
                </a:lnTo>
                <a:lnTo>
                  <a:pt x="508000" y="220133"/>
                </a:lnTo>
                <a:lnTo>
                  <a:pt x="516466" y="220133"/>
                </a:lnTo>
                <a:lnTo>
                  <a:pt x="524932" y="220133"/>
                </a:lnTo>
                <a:lnTo>
                  <a:pt x="524932" y="220133"/>
                </a:lnTo>
                <a:lnTo>
                  <a:pt x="533400" y="220133"/>
                </a:lnTo>
                <a:lnTo>
                  <a:pt x="541866" y="220133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8600"/>
                </a:lnTo>
                <a:lnTo>
                  <a:pt x="541866" y="220133"/>
                </a:lnTo>
                <a:lnTo>
                  <a:pt x="541866" y="220133"/>
                </a:lnTo>
                <a:lnTo>
                  <a:pt x="541866" y="220133"/>
                </a:lnTo>
                <a:lnTo>
                  <a:pt x="541866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reeform 239"/>
          <p:cNvSpPr/>
          <p:nvPr/>
        </p:nvSpPr>
        <p:spPr>
          <a:xfrm>
            <a:off x="9000067" y="592667"/>
            <a:ext cx="143934" cy="169334"/>
          </a:xfrm>
          <a:custGeom>
            <a:avLst/>
            <a:gdLst/>
            <a:ahLst/>
            <a:cxnLst/>
            <a:rect l="0" t="0" r="0" b="0"/>
            <a:pathLst>
              <a:path w="143934" h="169334">
                <a:moveTo>
                  <a:pt x="33867" y="42333"/>
                </a:moveTo>
                <a:lnTo>
                  <a:pt x="33867" y="42333"/>
                </a:lnTo>
                <a:lnTo>
                  <a:pt x="25399" y="33866"/>
                </a:lnTo>
                <a:lnTo>
                  <a:pt x="25399" y="33866"/>
                </a:lnTo>
                <a:lnTo>
                  <a:pt x="16933" y="25400"/>
                </a:lnTo>
                <a:lnTo>
                  <a:pt x="16933" y="16933"/>
                </a:lnTo>
                <a:lnTo>
                  <a:pt x="8466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25399" y="33866"/>
                </a:lnTo>
                <a:lnTo>
                  <a:pt x="42333" y="50800"/>
                </a:lnTo>
                <a:lnTo>
                  <a:pt x="59266" y="67733"/>
                </a:lnTo>
                <a:lnTo>
                  <a:pt x="67733" y="84666"/>
                </a:lnTo>
                <a:lnTo>
                  <a:pt x="84666" y="101600"/>
                </a:lnTo>
                <a:lnTo>
                  <a:pt x="93133" y="127000"/>
                </a:lnTo>
                <a:lnTo>
                  <a:pt x="110067" y="135466"/>
                </a:lnTo>
                <a:lnTo>
                  <a:pt x="110067" y="152400"/>
                </a:lnTo>
                <a:lnTo>
                  <a:pt x="118533" y="160866"/>
                </a:lnTo>
                <a:lnTo>
                  <a:pt x="118533" y="169333"/>
                </a:lnTo>
                <a:lnTo>
                  <a:pt x="127000" y="169333"/>
                </a:lnTo>
                <a:lnTo>
                  <a:pt x="127000" y="169333"/>
                </a:lnTo>
                <a:lnTo>
                  <a:pt x="143933" y="169333"/>
                </a:lnTo>
                <a:lnTo>
                  <a:pt x="143933" y="169333"/>
                </a:lnTo>
                <a:lnTo>
                  <a:pt x="143933" y="160866"/>
                </a:lnTo>
                <a:lnTo>
                  <a:pt x="143933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reeform 240"/>
          <p:cNvSpPr/>
          <p:nvPr/>
        </p:nvSpPr>
        <p:spPr>
          <a:xfrm>
            <a:off x="9169400" y="524933"/>
            <a:ext cx="50801" cy="414868"/>
          </a:xfrm>
          <a:custGeom>
            <a:avLst/>
            <a:gdLst/>
            <a:ahLst/>
            <a:cxnLst/>
            <a:rect l="0" t="0" r="0" b="0"/>
            <a:pathLst>
              <a:path w="50801" h="414868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42333" y="0"/>
                </a:lnTo>
                <a:lnTo>
                  <a:pt x="42333" y="8467"/>
                </a:lnTo>
                <a:lnTo>
                  <a:pt x="33867" y="8467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59267"/>
                </a:lnTo>
                <a:lnTo>
                  <a:pt x="16934" y="76200"/>
                </a:lnTo>
                <a:lnTo>
                  <a:pt x="8466" y="110067"/>
                </a:lnTo>
                <a:lnTo>
                  <a:pt x="8466" y="143934"/>
                </a:lnTo>
                <a:lnTo>
                  <a:pt x="0" y="177800"/>
                </a:lnTo>
                <a:lnTo>
                  <a:pt x="0" y="211667"/>
                </a:lnTo>
                <a:lnTo>
                  <a:pt x="0" y="254000"/>
                </a:lnTo>
                <a:lnTo>
                  <a:pt x="0" y="287867"/>
                </a:lnTo>
                <a:lnTo>
                  <a:pt x="0" y="330200"/>
                </a:lnTo>
                <a:lnTo>
                  <a:pt x="8466" y="355600"/>
                </a:lnTo>
                <a:lnTo>
                  <a:pt x="8466" y="381000"/>
                </a:lnTo>
                <a:lnTo>
                  <a:pt x="16934" y="397934"/>
                </a:lnTo>
                <a:lnTo>
                  <a:pt x="25400" y="406400"/>
                </a:lnTo>
                <a:lnTo>
                  <a:pt x="25400" y="414867"/>
                </a:lnTo>
                <a:lnTo>
                  <a:pt x="33867" y="406400"/>
                </a:lnTo>
                <a:lnTo>
                  <a:pt x="33867" y="406400"/>
                </a:lnTo>
                <a:lnTo>
                  <a:pt x="33867" y="397934"/>
                </a:lnTo>
                <a:lnTo>
                  <a:pt x="33867" y="397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Freeform 241"/>
          <p:cNvSpPr/>
          <p:nvPr/>
        </p:nvSpPr>
        <p:spPr>
          <a:xfrm>
            <a:off x="9262534" y="609600"/>
            <a:ext cx="211667" cy="245534"/>
          </a:xfrm>
          <a:custGeom>
            <a:avLst/>
            <a:gdLst/>
            <a:ahLst/>
            <a:cxnLst/>
            <a:rect l="0" t="0" r="0" b="0"/>
            <a:pathLst>
              <a:path w="211667" h="245534">
                <a:moveTo>
                  <a:pt x="0" y="118533"/>
                </a:moveTo>
                <a:lnTo>
                  <a:pt x="0" y="118533"/>
                </a:lnTo>
                <a:lnTo>
                  <a:pt x="0" y="118533"/>
                </a:lnTo>
                <a:lnTo>
                  <a:pt x="8466" y="118533"/>
                </a:lnTo>
                <a:lnTo>
                  <a:pt x="8466" y="127000"/>
                </a:lnTo>
                <a:lnTo>
                  <a:pt x="16933" y="127000"/>
                </a:lnTo>
                <a:lnTo>
                  <a:pt x="25399" y="135467"/>
                </a:lnTo>
                <a:lnTo>
                  <a:pt x="33866" y="135467"/>
                </a:lnTo>
                <a:lnTo>
                  <a:pt x="42333" y="143933"/>
                </a:lnTo>
                <a:lnTo>
                  <a:pt x="59266" y="143933"/>
                </a:lnTo>
                <a:lnTo>
                  <a:pt x="76200" y="135467"/>
                </a:lnTo>
                <a:lnTo>
                  <a:pt x="93133" y="127000"/>
                </a:lnTo>
                <a:lnTo>
                  <a:pt x="110066" y="110067"/>
                </a:lnTo>
                <a:lnTo>
                  <a:pt x="126999" y="93133"/>
                </a:lnTo>
                <a:lnTo>
                  <a:pt x="135466" y="84667"/>
                </a:lnTo>
                <a:lnTo>
                  <a:pt x="143932" y="67733"/>
                </a:lnTo>
                <a:lnTo>
                  <a:pt x="143932" y="50800"/>
                </a:lnTo>
                <a:lnTo>
                  <a:pt x="143932" y="33867"/>
                </a:lnTo>
                <a:lnTo>
                  <a:pt x="135466" y="25400"/>
                </a:lnTo>
                <a:lnTo>
                  <a:pt x="126999" y="8467"/>
                </a:lnTo>
                <a:lnTo>
                  <a:pt x="110066" y="0"/>
                </a:lnTo>
                <a:lnTo>
                  <a:pt x="101599" y="0"/>
                </a:lnTo>
                <a:lnTo>
                  <a:pt x="84666" y="0"/>
                </a:lnTo>
                <a:lnTo>
                  <a:pt x="76200" y="8467"/>
                </a:lnTo>
                <a:lnTo>
                  <a:pt x="67732" y="16933"/>
                </a:lnTo>
                <a:lnTo>
                  <a:pt x="59266" y="33867"/>
                </a:lnTo>
                <a:lnTo>
                  <a:pt x="42333" y="59267"/>
                </a:lnTo>
                <a:lnTo>
                  <a:pt x="33866" y="84667"/>
                </a:lnTo>
                <a:lnTo>
                  <a:pt x="25399" y="118533"/>
                </a:lnTo>
                <a:lnTo>
                  <a:pt x="25399" y="143933"/>
                </a:lnTo>
                <a:lnTo>
                  <a:pt x="16933" y="177800"/>
                </a:lnTo>
                <a:lnTo>
                  <a:pt x="25399" y="203200"/>
                </a:lnTo>
                <a:lnTo>
                  <a:pt x="33866" y="220133"/>
                </a:lnTo>
                <a:lnTo>
                  <a:pt x="42333" y="237067"/>
                </a:lnTo>
                <a:lnTo>
                  <a:pt x="59266" y="237067"/>
                </a:lnTo>
                <a:lnTo>
                  <a:pt x="76200" y="245533"/>
                </a:lnTo>
                <a:lnTo>
                  <a:pt x="101599" y="245533"/>
                </a:lnTo>
                <a:lnTo>
                  <a:pt x="118533" y="245533"/>
                </a:lnTo>
                <a:lnTo>
                  <a:pt x="135466" y="245533"/>
                </a:lnTo>
                <a:lnTo>
                  <a:pt x="160866" y="237067"/>
                </a:lnTo>
                <a:lnTo>
                  <a:pt x="177799" y="220133"/>
                </a:lnTo>
                <a:lnTo>
                  <a:pt x="194733" y="203200"/>
                </a:lnTo>
                <a:lnTo>
                  <a:pt x="194733" y="203200"/>
                </a:lnTo>
                <a:lnTo>
                  <a:pt x="211666" y="186267"/>
                </a:lnTo>
                <a:lnTo>
                  <a:pt x="211666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Freeform 242"/>
          <p:cNvSpPr/>
          <p:nvPr/>
        </p:nvSpPr>
        <p:spPr>
          <a:xfrm>
            <a:off x="9474200" y="575733"/>
            <a:ext cx="194734" cy="389468"/>
          </a:xfrm>
          <a:custGeom>
            <a:avLst/>
            <a:gdLst/>
            <a:ahLst/>
            <a:cxnLst/>
            <a:rect l="0" t="0" r="0" b="0"/>
            <a:pathLst>
              <a:path w="194734" h="389468">
                <a:moveTo>
                  <a:pt x="84666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9267" y="8467"/>
                </a:lnTo>
                <a:lnTo>
                  <a:pt x="42333" y="16934"/>
                </a:lnTo>
                <a:lnTo>
                  <a:pt x="33867" y="33867"/>
                </a:lnTo>
                <a:lnTo>
                  <a:pt x="16934" y="50800"/>
                </a:lnTo>
                <a:lnTo>
                  <a:pt x="8466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8466" y="127000"/>
                </a:lnTo>
                <a:lnTo>
                  <a:pt x="25400" y="135467"/>
                </a:lnTo>
                <a:lnTo>
                  <a:pt x="42333" y="135467"/>
                </a:lnTo>
                <a:lnTo>
                  <a:pt x="67733" y="135467"/>
                </a:lnTo>
                <a:lnTo>
                  <a:pt x="93134" y="135467"/>
                </a:lnTo>
                <a:lnTo>
                  <a:pt x="118533" y="143934"/>
                </a:lnTo>
                <a:lnTo>
                  <a:pt x="135467" y="143934"/>
                </a:lnTo>
                <a:lnTo>
                  <a:pt x="160866" y="152400"/>
                </a:lnTo>
                <a:lnTo>
                  <a:pt x="177800" y="160867"/>
                </a:lnTo>
                <a:lnTo>
                  <a:pt x="186267" y="177800"/>
                </a:lnTo>
                <a:lnTo>
                  <a:pt x="194733" y="194734"/>
                </a:lnTo>
                <a:lnTo>
                  <a:pt x="194733" y="220134"/>
                </a:lnTo>
                <a:lnTo>
                  <a:pt x="194733" y="237067"/>
                </a:lnTo>
                <a:lnTo>
                  <a:pt x="186267" y="262467"/>
                </a:lnTo>
                <a:lnTo>
                  <a:pt x="186267" y="279400"/>
                </a:lnTo>
                <a:lnTo>
                  <a:pt x="169334" y="304800"/>
                </a:lnTo>
                <a:lnTo>
                  <a:pt x="160866" y="321734"/>
                </a:lnTo>
                <a:lnTo>
                  <a:pt x="143933" y="347134"/>
                </a:lnTo>
                <a:lnTo>
                  <a:pt x="127000" y="364067"/>
                </a:lnTo>
                <a:lnTo>
                  <a:pt x="110067" y="381000"/>
                </a:lnTo>
                <a:lnTo>
                  <a:pt x="110067" y="381000"/>
                </a:lnTo>
                <a:lnTo>
                  <a:pt x="101600" y="389467"/>
                </a:lnTo>
                <a:lnTo>
                  <a:pt x="101600" y="389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Freeform 243"/>
          <p:cNvSpPr/>
          <p:nvPr/>
        </p:nvSpPr>
        <p:spPr>
          <a:xfrm>
            <a:off x="9033934" y="5943600"/>
            <a:ext cx="16934" cy="93134"/>
          </a:xfrm>
          <a:custGeom>
            <a:avLst/>
            <a:gdLst/>
            <a:ahLst/>
            <a:cxnLst/>
            <a:rect l="0" t="0" r="0" b="0"/>
            <a:pathLst>
              <a:path w="16934" h="93134">
                <a:moveTo>
                  <a:pt x="16933" y="93133"/>
                </a:moveTo>
                <a:lnTo>
                  <a:pt x="16933" y="84667"/>
                </a:lnTo>
                <a:lnTo>
                  <a:pt x="16933" y="76200"/>
                </a:lnTo>
                <a:lnTo>
                  <a:pt x="8466" y="67733"/>
                </a:lnTo>
                <a:lnTo>
                  <a:pt x="8466" y="50800"/>
                </a:lnTo>
                <a:lnTo>
                  <a:pt x="8466" y="42333"/>
                </a:lnTo>
                <a:lnTo>
                  <a:pt x="8466" y="33867"/>
                </a:lnTo>
                <a:lnTo>
                  <a:pt x="0" y="25400"/>
                </a:lnTo>
                <a:lnTo>
                  <a:pt x="0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Freeform 244"/>
          <p:cNvSpPr/>
          <p:nvPr/>
        </p:nvSpPr>
        <p:spPr>
          <a:xfrm>
            <a:off x="8813800" y="5884333"/>
            <a:ext cx="262468" cy="355601"/>
          </a:xfrm>
          <a:custGeom>
            <a:avLst/>
            <a:gdLst/>
            <a:ahLst/>
            <a:cxnLst/>
            <a:rect l="0" t="0" r="0" b="0"/>
            <a:pathLst>
              <a:path w="262468" h="355601">
                <a:moveTo>
                  <a:pt x="245533" y="8467"/>
                </a:moveTo>
                <a:lnTo>
                  <a:pt x="245533" y="8467"/>
                </a:lnTo>
                <a:lnTo>
                  <a:pt x="245533" y="8467"/>
                </a:lnTo>
                <a:lnTo>
                  <a:pt x="254000" y="0"/>
                </a:lnTo>
                <a:lnTo>
                  <a:pt x="254000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  <a:lnTo>
                  <a:pt x="262467" y="0"/>
                </a:lnTo>
                <a:lnTo>
                  <a:pt x="254000" y="0"/>
                </a:lnTo>
                <a:lnTo>
                  <a:pt x="245533" y="8467"/>
                </a:lnTo>
                <a:lnTo>
                  <a:pt x="245533" y="16934"/>
                </a:lnTo>
                <a:lnTo>
                  <a:pt x="228600" y="33867"/>
                </a:lnTo>
                <a:lnTo>
                  <a:pt x="220134" y="42334"/>
                </a:lnTo>
                <a:lnTo>
                  <a:pt x="203200" y="67734"/>
                </a:lnTo>
                <a:lnTo>
                  <a:pt x="194733" y="84667"/>
                </a:lnTo>
                <a:lnTo>
                  <a:pt x="177800" y="110067"/>
                </a:lnTo>
                <a:lnTo>
                  <a:pt x="160867" y="127000"/>
                </a:lnTo>
                <a:lnTo>
                  <a:pt x="143934" y="152400"/>
                </a:lnTo>
                <a:lnTo>
                  <a:pt x="127000" y="177800"/>
                </a:lnTo>
                <a:lnTo>
                  <a:pt x="110067" y="203200"/>
                </a:lnTo>
                <a:lnTo>
                  <a:pt x="93133" y="220134"/>
                </a:lnTo>
                <a:lnTo>
                  <a:pt x="84667" y="245534"/>
                </a:lnTo>
                <a:lnTo>
                  <a:pt x="67734" y="262467"/>
                </a:lnTo>
                <a:lnTo>
                  <a:pt x="59266" y="287867"/>
                </a:lnTo>
                <a:lnTo>
                  <a:pt x="42333" y="304800"/>
                </a:lnTo>
                <a:lnTo>
                  <a:pt x="25400" y="321734"/>
                </a:lnTo>
                <a:lnTo>
                  <a:pt x="16933" y="330200"/>
                </a:lnTo>
                <a:lnTo>
                  <a:pt x="8467" y="338667"/>
                </a:lnTo>
                <a:lnTo>
                  <a:pt x="8467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47134"/>
                </a:lnTo>
                <a:lnTo>
                  <a:pt x="8467" y="338667"/>
                </a:lnTo>
                <a:lnTo>
                  <a:pt x="8467" y="321734"/>
                </a:lnTo>
                <a:lnTo>
                  <a:pt x="8467" y="321734"/>
                </a:lnTo>
                <a:lnTo>
                  <a:pt x="8467" y="304800"/>
                </a:lnTo>
                <a:lnTo>
                  <a:pt x="84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Freeform 245"/>
          <p:cNvSpPr/>
          <p:nvPr/>
        </p:nvSpPr>
        <p:spPr>
          <a:xfrm>
            <a:off x="8906933" y="5901267"/>
            <a:ext cx="177801" cy="321734"/>
          </a:xfrm>
          <a:custGeom>
            <a:avLst/>
            <a:gdLst/>
            <a:ahLst/>
            <a:cxnLst/>
            <a:rect l="0" t="0" r="0" b="0"/>
            <a:pathLst>
              <a:path w="177801" h="321734">
                <a:moveTo>
                  <a:pt x="0" y="8466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25400" y="76200"/>
                </a:lnTo>
                <a:lnTo>
                  <a:pt x="33867" y="93133"/>
                </a:lnTo>
                <a:lnTo>
                  <a:pt x="42333" y="110066"/>
                </a:lnTo>
                <a:lnTo>
                  <a:pt x="59267" y="127000"/>
                </a:lnTo>
                <a:lnTo>
                  <a:pt x="67734" y="135466"/>
                </a:lnTo>
                <a:lnTo>
                  <a:pt x="76200" y="152400"/>
                </a:lnTo>
                <a:lnTo>
                  <a:pt x="93134" y="160866"/>
                </a:lnTo>
                <a:lnTo>
                  <a:pt x="101600" y="177800"/>
                </a:lnTo>
                <a:lnTo>
                  <a:pt x="110067" y="186266"/>
                </a:lnTo>
                <a:lnTo>
                  <a:pt x="118533" y="203200"/>
                </a:lnTo>
                <a:lnTo>
                  <a:pt x="135467" y="211666"/>
                </a:lnTo>
                <a:lnTo>
                  <a:pt x="135467" y="228600"/>
                </a:lnTo>
                <a:lnTo>
                  <a:pt x="143934" y="245533"/>
                </a:lnTo>
                <a:lnTo>
                  <a:pt x="152400" y="262466"/>
                </a:lnTo>
                <a:lnTo>
                  <a:pt x="152400" y="279400"/>
                </a:lnTo>
                <a:lnTo>
                  <a:pt x="152400" y="296333"/>
                </a:lnTo>
                <a:lnTo>
                  <a:pt x="160867" y="304800"/>
                </a:lnTo>
                <a:lnTo>
                  <a:pt x="160867" y="321733"/>
                </a:lnTo>
                <a:lnTo>
                  <a:pt x="169334" y="321733"/>
                </a:lnTo>
                <a:lnTo>
                  <a:pt x="169334" y="321733"/>
                </a:lnTo>
                <a:lnTo>
                  <a:pt x="169334" y="321733"/>
                </a:lnTo>
                <a:lnTo>
                  <a:pt x="177800" y="321733"/>
                </a:lnTo>
                <a:lnTo>
                  <a:pt x="177800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Freeform 246"/>
          <p:cNvSpPr/>
          <p:nvPr/>
        </p:nvSpPr>
        <p:spPr>
          <a:xfrm>
            <a:off x="9160933" y="5842000"/>
            <a:ext cx="220135" cy="287868"/>
          </a:xfrm>
          <a:custGeom>
            <a:avLst/>
            <a:gdLst/>
            <a:ahLst/>
            <a:cxnLst/>
            <a:rect l="0" t="0" r="0" b="0"/>
            <a:pathLst>
              <a:path w="220135" h="287868">
                <a:moveTo>
                  <a:pt x="194734" y="0"/>
                </a:moveTo>
                <a:lnTo>
                  <a:pt x="194734" y="0"/>
                </a:lnTo>
                <a:lnTo>
                  <a:pt x="194734" y="0"/>
                </a:lnTo>
                <a:lnTo>
                  <a:pt x="194734" y="8467"/>
                </a:lnTo>
                <a:lnTo>
                  <a:pt x="194734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77801" y="16933"/>
                </a:lnTo>
                <a:lnTo>
                  <a:pt x="169333" y="25400"/>
                </a:lnTo>
                <a:lnTo>
                  <a:pt x="160867" y="33867"/>
                </a:lnTo>
                <a:lnTo>
                  <a:pt x="143934" y="42333"/>
                </a:lnTo>
                <a:lnTo>
                  <a:pt x="127000" y="59267"/>
                </a:lnTo>
                <a:lnTo>
                  <a:pt x="118534" y="67733"/>
                </a:lnTo>
                <a:lnTo>
                  <a:pt x="101601" y="84667"/>
                </a:lnTo>
                <a:lnTo>
                  <a:pt x="93133" y="93133"/>
                </a:lnTo>
                <a:lnTo>
                  <a:pt x="76200" y="110067"/>
                </a:lnTo>
                <a:lnTo>
                  <a:pt x="67734" y="118533"/>
                </a:lnTo>
                <a:lnTo>
                  <a:pt x="50800" y="127000"/>
                </a:lnTo>
                <a:lnTo>
                  <a:pt x="42334" y="143933"/>
                </a:lnTo>
                <a:lnTo>
                  <a:pt x="33867" y="152400"/>
                </a:lnTo>
                <a:lnTo>
                  <a:pt x="25401" y="160867"/>
                </a:lnTo>
                <a:lnTo>
                  <a:pt x="16933" y="169333"/>
                </a:lnTo>
                <a:lnTo>
                  <a:pt x="8467" y="177800"/>
                </a:lnTo>
                <a:lnTo>
                  <a:pt x="8467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8467" y="186267"/>
                </a:lnTo>
                <a:lnTo>
                  <a:pt x="16933" y="186267"/>
                </a:lnTo>
                <a:lnTo>
                  <a:pt x="25401" y="194733"/>
                </a:lnTo>
                <a:lnTo>
                  <a:pt x="33867" y="194733"/>
                </a:lnTo>
                <a:lnTo>
                  <a:pt x="42334" y="194733"/>
                </a:lnTo>
                <a:lnTo>
                  <a:pt x="50800" y="203200"/>
                </a:lnTo>
                <a:lnTo>
                  <a:pt x="67734" y="211667"/>
                </a:lnTo>
                <a:lnTo>
                  <a:pt x="76200" y="211667"/>
                </a:lnTo>
                <a:lnTo>
                  <a:pt x="93133" y="220133"/>
                </a:lnTo>
                <a:lnTo>
                  <a:pt x="101601" y="220133"/>
                </a:lnTo>
                <a:lnTo>
                  <a:pt x="118534" y="228600"/>
                </a:lnTo>
                <a:lnTo>
                  <a:pt x="127000" y="237067"/>
                </a:lnTo>
                <a:lnTo>
                  <a:pt x="135467" y="237067"/>
                </a:lnTo>
                <a:lnTo>
                  <a:pt x="152400" y="245533"/>
                </a:lnTo>
                <a:lnTo>
                  <a:pt x="160867" y="254000"/>
                </a:lnTo>
                <a:lnTo>
                  <a:pt x="169333" y="262467"/>
                </a:lnTo>
                <a:lnTo>
                  <a:pt x="177801" y="270933"/>
                </a:lnTo>
                <a:lnTo>
                  <a:pt x="186267" y="270933"/>
                </a:lnTo>
                <a:lnTo>
                  <a:pt x="194734" y="279400"/>
                </a:lnTo>
                <a:lnTo>
                  <a:pt x="203200" y="287867"/>
                </a:lnTo>
                <a:lnTo>
                  <a:pt x="203200" y="287867"/>
                </a:lnTo>
                <a:lnTo>
                  <a:pt x="211667" y="287867"/>
                </a:lnTo>
                <a:lnTo>
                  <a:pt x="211667" y="287867"/>
                </a:lnTo>
                <a:lnTo>
                  <a:pt x="211667" y="287867"/>
                </a:lnTo>
                <a:lnTo>
                  <a:pt x="220134" y="287867"/>
                </a:lnTo>
                <a:lnTo>
                  <a:pt x="220134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9457267" y="5842000"/>
            <a:ext cx="169334" cy="364068"/>
          </a:xfrm>
          <a:custGeom>
            <a:avLst/>
            <a:gdLst/>
            <a:ahLst/>
            <a:cxnLst/>
            <a:rect l="0" t="0" r="0" b="0"/>
            <a:pathLst>
              <a:path w="169334" h="364068">
                <a:moveTo>
                  <a:pt x="135466" y="0"/>
                </a:move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0067" y="0"/>
                </a:lnTo>
                <a:lnTo>
                  <a:pt x="101599" y="8467"/>
                </a:lnTo>
                <a:lnTo>
                  <a:pt x="93133" y="16933"/>
                </a:lnTo>
                <a:lnTo>
                  <a:pt x="76200" y="33867"/>
                </a:lnTo>
                <a:lnTo>
                  <a:pt x="67733" y="50800"/>
                </a:lnTo>
                <a:lnTo>
                  <a:pt x="50800" y="67733"/>
                </a:lnTo>
                <a:lnTo>
                  <a:pt x="42333" y="93133"/>
                </a:lnTo>
                <a:lnTo>
                  <a:pt x="25399" y="110067"/>
                </a:lnTo>
                <a:lnTo>
                  <a:pt x="16933" y="135467"/>
                </a:lnTo>
                <a:lnTo>
                  <a:pt x="8466" y="160867"/>
                </a:lnTo>
                <a:lnTo>
                  <a:pt x="8466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8466" y="279400"/>
                </a:lnTo>
                <a:lnTo>
                  <a:pt x="8466" y="296333"/>
                </a:lnTo>
                <a:lnTo>
                  <a:pt x="16933" y="313267"/>
                </a:lnTo>
                <a:lnTo>
                  <a:pt x="25399" y="330200"/>
                </a:lnTo>
                <a:lnTo>
                  <a:pt x="33867" y="347133"/>
                </a:lnTo>
                <a:lnTo>
                  <a:pt x="50800" y="355600"/>
                </a:lnTo>
                <a:lnTo>
                  <a:pt x="59266" y="355600"/>
                </a:lnTo>
                <a:lnTo>
                  <a:pt x="76200" y="364067"/>
                </a:lnTo>
                <a:lnTo>
                  <a:pt x="84666" y="355600"/>
                </a:lnTo>
                <a:lnTo>
                  <a:pt x="101599" y="355600"/>
                </a:lnTo>
                <a:lnTo>
                  <a:pt x="118533" y="347133"/>
                </a:lnTo>
                <a:lnTo>
                  <a:pt x="127000" y="338667"/>
                </a:lnTo>
                <a:lnTo>
                  <a:pt x="143933" y="321733"/>
                </a:lnTo>
                <a:lnTo>
                  <a:pt x="152400" y="304800"/>
                </a:lnTo>
                <a:lnTo>
                  <a:pt x="160866" y="287867"/>
                </a:lnTo>
                <a:lnTo>
                  <a:pt x="169333" y="270933"/>
                </a:lnTo>
                <a:lnTo>
                  <a:pt x="169333" y="254000"/>
                </a:lnTo>
                <a:lnTo>
                  <a:pt x="169333" y="228600"/>
                </a:lnTo>
                <a:lnTo>
                  <a:pt x="169333" y="203200"/>
                </a:lnTo>
                <a:lnTo>
                  <a:pt x="160866" y="177800"/>
                </a:lnTo>
                <a:lnTo>
                  <a:pt x="160866" y="160867"/>
                </a:lnTo>
                <a:lnTo>
                  <a:pt x="143933" y="135467"/>
                </a:lnTo>
                <a:lnTo>
                  <a:pt x="135466" y="110067"/>
                </a:lnTo>
                <a:lnTo>
                  <a:pt x="127000" y="93133"/>
                </a:lnTo>
                <a:lnTo>
                  <a:pt x="118533" y="76200"/>
                </a:lnTo>
                <a:lnTo>
                  <a:pt x="110067" y="59267"/>
                </a:lnTo>
                <a:lnTo>
                  <a:pt x="101599" y="50800"/>
                </a:lnTo>
                <a:lnTo>
                  <a:pt x="93133" y="42333"/>
                </a:lnTo>
                <a:lnTo>
                  <a:pt x="84666" y="42333"/>
                </a:lnTo>
                <a:lnTo>
                  <a:pt x="76200" y="33867"/>
                </a:lnTo>
                <a:lnTo>
                  <a:pt x="76200" y="33867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  <a:lnTo>
                  <a:pt x="762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9948334" y="5926667"/>
            <a:ext cx="135467" cy="245534"/>
          </a:xfrm>
          <a:custGeom>
            <a:avLst/>
            <a:gdLst/>
            <a:ahLst/>
            <a:cxnLst/>
            <a:rect l="0" t="0" r="0" b="0"/>
            <a:pathLst>
              <a:path w="135467" h="245534">
                <a:moveTo>
                  <a:pt x="110066" y="8466"/>
                </a:moveTo>
                <a:lnTo>
                  <a:pt x="101599" y="8466"/>
                </a:lnTo>
                <a:lnTo>
                  <a:pt x="101599" y="8466"/>
                </a:lnTo>
                <a:lnTo>
                  <a:pt x="101599" y="0"/>
                </a:lnTo>
                <a:lnTo>
                  <a:pt x="93132" y="0"/>
                </a:lnTo>
                <a:lnTo>
                  <a:pt x="93132" y="0"/>
                </a:lnTo>
                <a:lnTo>
                  <a:pt x="84666" y="0"/>
                </a:lnTo>
                <a:lnTo>
                  <a:pt x="84666" y="8466"/>
                </a:lnTo>
                <a:lnTo>
                  <a:pt x="76200" y="8466"/>
                </a:lnTo>
                <a:lnTo>
                  <a:pt x="67732" y="16933"/>
                </a:lnTo>
                <a:lnTo>
                  <a:pt x="59266" y="25400"/>
                </a:lnTo>
                <a:lnTo>
                  <a:pt x="50800" y="33866"/>
                </a:lnTo>
                <a:lnTo>
                  <a:pt x="33866" y="50800"/>
                </a:lnTo>
                <a:lnTo>
                  <a:pt x="25399" y="67733"/>
                </a:lnTo>
                <a:lnTo>
                  <a:pt x="25399" y="84666"/>
                </a:lnTo>
                <a:lnTo>
                  <a:pt x="16932" y="110066"/>
                </a:lnTo>
                <a:lnTo>
                  <a:pt x="8466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8466" y="203200"/>
                </a:lnTo>
                <a:lnTo>
                  <a:pt x="16932" y="220133"/>
                </a:lnTo>
                <a:lnTo>
                  <a:pt x="25399" y="237066"/>
                </a:lnTo>
                <a:lnTo>
                  <a:pt x="33866" y="237066"/>
                </a:lnTo>
                <a:lnTo>
                  <a:pt x="42333" y="245533"/>
                </a:lnTo>
                <a:lnTo>
                  <a:pt x="50800" y="245533"/>
                </a:lnTo>
                <a:lnTo>
                  <a:pt x="59266" y="245533"/>
                </a:lnTo>
                <a:lnTo>
                  <a:pt x="76200" y="237066"/>
                </a:lnTo>
                <a:lnTo>
                  <a:pt x="84666" y="228600"/>
                </a:lnTo>
                <a:lnTo>
                  <a:pt x="101599" y="220133"/>
                </a:lnTo>
                <a:lnTo>
                  <a:pt x="110066" y="211666"/>
                </a:lnTo>
                <a:lnTo>
                  <a:pt x="118533" y="203200"/>
                </a:lnTo>
                <a:lnTo>
                  <a:pt x="127000" y="186266"/>
                </a:lnTo>
                <a:lnTo>
                  <a:pt x="135466" y="169333"/>
                </a:lnTo>
                <a:lnTo>
                  <a:pt x="135466" y="160866"/>
                </a:lnTo>
                <a:lnTo>
                  <a:pt x="135466" y="143933"/>
                </a:lnTo>
                <a:lnTo>
                  <a:pt x="127000" y="127000"/>
                </a:lnTo>
                <a:lnTo>
                  <a:pt x="118533" y="110066"/>
                </a:lnTo>
                <a:lnTo>
                  <a:pt x="110066" y="84666"/>
                </a:lnTo>
                <a:lnTo>
                  <a:pt x="101599" y="67733"/>
                </a:lnTo>
                <a:lnTo>
                  <a:pt x="93132" y="59266"/>
                </a:lnTo>
                <a:lnTo>
                  <a:pt x="84666" y="50800"/>
                </a:lnTo>
                <a:lnTo>
                  <a:pt x="84666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84666" y="33866"/>
                </a:lnTo>
                <a:lnTo>
                  <a:pt x="84666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10176934" y="5960533"/>
            <a:ext cx="152401" cy="279401"/>
          </a:xfrm>
          <a:custGeom>
            <a:avLst/>
            <a:gdLst/>
            <a:ahLst/>
            <a:cxnLst/>
            <a:rect l="0" t="0" r="0" b="0"/>
            <a:pathLst>
              <a:path w="152401" h="279401">
                <a:moveTo>
                  <a:pt x="0" y="33867"/>
                </a:move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27000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194734"/>
                </a:lnTo>
                <a:lnTo>
                  <a:pt x="8466" y="220134"/>
                </a:lnTo>
                <a:lnTo>
                  <a:pt x="8466" y="245534"/>
                </a:lnTo>
                <a:lnTo>
                  <a:pt x="8466" y="262467"/>
                </a:lnTo>
                <a:lnTo>
                  <a:pt x="8466" y="270934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70934"/>
                </a:lnTo>
                <a:lnTo>
                  <a:pt x="8466" y="270934"/>
                </a:lnTo>
                <a:lnTo>
                  <a:pt x="8466" y="254000"/>
                </a:lnTo>
                <a:lnTo>
                  <a:pt x="8466" y="237067"/>
                </a:lnTo>
                <a:lnTo>
                  <a:pt x="0" y="220134"/>
                </a:lnTo>
                <a:lnTo>
                  <a:pt x="0" y="194734"/>
                </a:lnTo>
                <a:lnTo>
                  <a:pt x="0" y="169334"/>
                </a:lnTo>
                <a:lnTo>
                  <a:pt x="8466" y="143934"/>
                </a:lnTo>
                <a:lnTo>
                  <a:pt x="16932" y="118534"/>
                </a:lnTo>
                <a:lnTo>
                  <a:pt x="25399" y="93134"/>
                </a:lnTo>
                <a:lnTo>
                  <a:pt x="33866" y="67734"/>
                </a:lnTo>
                <a:lnTo>
                  <a:pt x="50800" y="50800"/>
                </a:lnTo>
                <a:lnTo>
                  <a:pt x="76200" y="33867"/>
                </a:lnTo>
                <a:lnTo>
                  <a:pt x="84666" y="25400"/>
                </a:lnTo>
                <a:lnTo>
                  <a:pt x="110066" y="16934"/>
                </a:lnTo>
                <a:lnTo>
                  <a:pt x="118533" y="8467"/>
                </a:lnTo>
                <a:lnTo>
                  <a:pt x="127000" y="0"/>
                </a:lnTo>
                <a:lnTo>
                  <a:pt x="135466" y="0"/>
                </a:lnTo>
                <a:lnTo>
                  <a:pt x="143932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6307667" y="1312333"/>
            <a:ext cx="1320801" cy="262468"/>
          </a:xfrm>
          <a:custGeom>
            <a:avLst/>
            <a:gdLst/>
            <a:ahLst/>
            <a:cxnLst/>
            <a:rect l="0" t="0" r="0" b="0"/>
            <a:pathLst>
              <a:path w="1320801" h="262468">
                <a:moveTo>
                  <a:pt x="16933" y="203200"/>
                </a:moveTo>
                <a:lnTo>
                  <a:pt x="16933" y="211667"/>
                </a:lnTo>
                <a:lnTo>
                  <a:pt x="8466" y="211667"/>
                </a:lnTo>
                <a:lnTo>
                  <a:pt x="8466" y="220134"/>
                </a:lnTo>
                <a:lnTo>
                  <a:pt x="8466" y="228600"/>
                </a:lnTo>
                <a:lnTo>
                  <a:pt x="8466" y="237067"/>
                </a:lnTo>
                <a:lnTo>
                  <a:pt x="0" y="245534"/>
                </a:lnTo>
                <a:lnTo>
                  <a:pt x="0" y="254000"/>
                </a:lnTo>
                <a:lnTo>
                  <a:pt x="8466" y="254000"/>
                </a:lnTo>
                <a:lnTo>
                  <a:pt x="8466" y="262467"/>
                </a:lnTo>
                <a:lnTo>
                  <a:pt x="8466" y="254000"/>
                </a:lnTo>
                <a:lnTo>
                  <a:pt x="16933" y="254000"/>
                </a:lnTo>
                <a:lnTo>
                  <a:pt x="25400" y="237067"/>
                </a:lnTo>
                <a:lnTo>
                  <a:pt x="42333" y="211667"/>
                </a:lnTo>
                <a:lnTo>
                  <a:pt x="50800" y="186267"/>
                </a:lnTo>
                <a:lnTo>
                  <a:pt x="67733" y="152400"/>
                </a:lnTo>
                <a:lnTo>
                  <a:pt x="93133" y="118534"/>
                </a:lnTo>
                <a:lnTo>
                  <a:pt x="110066" y="76200"/>
                </a:lnTo>
                <a:lnTo>
                  <a:pt x="135466" y="42334"/>
                </a:lnTo>
                <a:lnTo>
                  <a:pt x="143933" y="16934"/>
                </a:lnTo>
                <a:lnTo>
                  <a:pt x="160866" y="8467"/>
                </a:lnTo>
                <a:lnTo>
                  <a:pt x="177800" y="0"/>
                </a:lnTo>
                <a:lnTo>
                  <a:pt x="177800" y="8467"/>
                </a:lnTo>
                <a:lnTo>
                  <a:pt x="194733" y="16934"/>
                </a:lnTo>
                <a:lnTo>
                  <a:pt x="194733" y="33867"/>
                </a:lnTo>
                <a:lnTo>
                  <a:pt x="203199" y="59267"/>
                </a:lnTo>
                <a:lnTo>
                  <a:pt x="211667" y="84667"/>
                </a:lnTo>
                <a:lnTo>
                  <a:pt x="220133" y="110067"/>
                </a:lnTo>
                <a:lnTo>
                  <a:pt x="228600" y="135467"/>
                </a:lnTo>
                <a:lnTo>
                  <a:pt x="245533" y="152400"/>
                </a:lnTo>
                <a:lnTo>
                  <a:pt x="254000" y="169334"/>
                </a:lnTo>
                <a:lnTo>
                  <a:pt x="270933" y="177800"/>
                </a:lnTo>
                <a:lnTo>
                  <a:pt x="287867" y="186267"/>
                </a:lnTo>
                <a:lnTo>
                  <a:pt x="304800" y="177800"/>
                </a:lnTo>
                <a:lnTo>
                  <a:pt x="321733" y="160867"/>
                </a:lnTo>
                <a:lnTo>
                  <a:pt x="338666" y="143934"/>
                </a:lnTo>
                <a:lnTo>
                  <a:pt x="355599" y="118534"/>
                </a:lnTo>
                <a:lnTo>
                  <a:pt x="372533" y="84667"/>
                </a:lnTo>
                <a:lnTo>
                  <a:pt x="389466" y="67734"/>
                </a:lnTo>
                <a:lnTo>
                  <a:pt x="406400" y="50800"/>
                </a:lnTo>
                <a:lnTo>
                  <a:pt x="423333" y="50800"/>
                </a:lnTo>
                <a:lnTo>
                  <a:pt x="431799" y="59267"/>
                </a:lnTo>
                <a:lnTo>
                  <a:pt x="448733" y="67734"/>
                </a:lnTo>
                <a:lnTo>
                  <a:pt x="465666" y="93134"/>
                </a:lnTo>
                <a:lnTo>
                  <a:pt x="482600" y="110067"/>
                </a:lnTo>
                <a:lnTo>
                  <a:pt x="499533" y="127000"/>
                </a:lnTo>
                <a:lnTo>
                  <a:pt x="516467" y="143934"/>
                </a:lnTo>
                <a:lnTo>
                  <a:pt x="541866" y="152400"/>
                </a:lnTo>
                <a:lnTo>
                  <a:pt x="558800" y="152400"/>
                </a:lnTo>
                <a:lnTo>
                  <a:pt x="584199" y="143934"/>
                </a:lnTo>
                <a:lnTo>
                  <a:pt x="609600" y="135467"/>
                </a:lnTo>
                <a:lnTo>
                  <a:pt x="626533" y="118534"/>
                </a:lnTo>
                <a:lnTo>
                  <a:pt x="651933" y="101600"/>
                </a:lnTo>
                <a:lnTo>
                  <a:pt x="677333" y="84667"/>
                </a:lnTo>
                <a:lnTo>
                  <a:pt x="702733" y="76200"/>
                </a:lnTo>
                <a:lnTo>
                  <a:pt x="728133" y="67734"/>
                </a:lnTo>
                <a:lnTo>
                  <a:pt x="745067" y="67734"/>
                </a:lnTo>
                <a:lnTo>
                  <a:pt x="778933" y="67734"/>
                </a:lnTo>
                <a:lnTo>
                  <a:pt x="795866" y="84667"/>
                </a:lnTo>
                <a:lnTo>
                  <a:pt x="821267" y="93134"/>
                </a:lnTo>
                <a:lnTo>
                  <a:pt x="846666" y="101600"/>
                </a:lnTo>
                <a:lnTo>
                  <a:pt x="872066" y="110067"/>
                </a:lnTo>
                <a:lnTo>
                  <a:pt x="897467" y="110067"/>
                </a:lnTo>
                <a:lnTo>
                  <a:pt x="931333" y="110067"/>
                </a:lnTo>
                <a:lnTo>
                  <a:pt x="956733" y="101600"/>
                </a:lnTo>
                <a:lnTo>
                  <a:pt x="982133" y="84667"/>
                </a:lnTo>
                <a:lnTo>
                  <a:pt x="1007533" y="76200"/>
                </a:lnTo>
                <a:lnTo>
                  <a:pt x="1041399" y="67734"/>
                </a:lnTo>
                <a:lnTo>
                  <a:pt x="1066800" y="59267"/>
                </a:lnTo>
                <a:lnTo>
                  <a:pt x="1083733" y="59267"/>
                </a:lnTo>
                <a:lnTo>
                  <a:pt x="1109133" y="59267"/>
                </a:lnTo>
                <a:lnTo>
                  <a:pt x="1134533" y="67734"/>
                </a:lnTo>
                <a:lnTo>
                  <a:pt x="1159933" y="67734"/>
                </a:lnTo>
                <a:lnTo>
                  <a:pt x="1185333" y="76200"/>
                </a:lnTo>
                <a:lnTo>
                  <a:pt x="1202267" y="84667"/>
                </a:lnTo>
                <a:lnTo>
                  <a:pt x="1219200" y="84667"/>
                </a:lnTo>
                <a:lnTo>
                  <a:pt x="1236133" y="93134"/>
                </a:lnTo>
                <a:lnTo>
                  <a:pt x="1253066" y="93134"/>
                </a:lnTo>
                <a:lnTo>
                  <a:pt x="1269999" y="93134"/>
                </a:lnTo>
                <a:lnTo>
                  <a:pt x="1278467" y="93134"/>
                </a:lnTo>
                <a:lnTo>
                  <a:pt x="1286933" y="93134"/>
                </a:lnTo>
                <a:lnTo>
                  <a:pt x="1295400" y="93134"/>
                </a:lnTo>
                <a:lnTo>
                  <a:pt x="1303866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12333" y="93134"/>
                </a:lnTo>
                <a:lnTo>
                  <a:pt x="1320800" y="84667"/>
                </a:lnTo>
                <a:lnTo>
                  <a:pt x="1320800" y="84667"/>
                </a:lnTo>
                <a:lnTo>
                  <a:pt x="1320800" y="84667"/>
                </a:lnTo>
                <a:lnTo>
                  <a:pt x="1320800" y="84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8644466" y="1286933"/>
            <a:ext cx="2218269" cy="160868"/>
          </a:xfrm>
          <a:custGeom>
            <a:avLst/>
            <a:gdLst/>
            <a:ahLst/>
            <a:cxnLst/>
            <a:rect l="0" t="0" r="0" b="0"/>
            <a:pathLst>
              <a:path w="2218269" h="160868">
                <a:moveTo>
                  <a:pt x="152400" y="42334"/>
                </a:moveTo>
                <a:lnTo>
                  <a:pt x="143934" y="42334"/>
                </a:lnTo>
                <a:lnTo>
                  <a:pt x="143934" y="50800"/>
                </a:lnTo>
                <a:lnTo>
                  <a:pt x="127001" y="50800"/>
                </a:lnTo>
                <a:lnTo>
                  <a:pt x="118534" y="50800"/>
                </a:lnTo>
                <a:lnTo>
                  <a:pt x="101601" y="50800"/>
                </a:lnTo>
                <a:lnTo>
                  <a:pt x="93134" y="59267"/>
                </a:lnTo>
                <a:lnTo>
                  <a:pt x="84668" y="59267"/>
                </a:lnTo>
                <a:lnTo>
                  <a:pt x="76200" y="59267"/>
                </a:lnTo>
                <a:lnTo>
                  <a:pt x="67734" y="59267"/>
                </a:lnTo>
                <a:lnTo>
                  <a:pt x="50801" y="59267"/>
                </a:lnTo>
                <a:lnTo>
                  <a:pt x="50801" y="59267"/>
                </a:lnTo>
                <a:lnTo>
                  <a:pt x="42334" y="59267"/>
                </a:lnTo>
                <a:lnTo>
                  <a:pt x="42334" y="59267"/>
                </a:lnTo>
                <a:lnTo>
                  <a:pt x="33867" y="59267"/>
                </a:lnTo>
                <a:lnTo>
                  <a:pt x="33867" y="59267"/>
                </a:lnTo>
                <a:lnTo>
                  <a:pt x="25401" y="59267"/>
                </a:lnTo>
                <a:lnTo>
                  <a:pt x="16934" y="59267"/>
                </a:lnTo>
                <a:lnTo>
                  <a:pt x="16934" y="59267"/>
                </a:lnTo>
                <a:lnTo>
                  <a:pt x="8468" y="67734"/>
                </a:lnTo>
                <a:lnTo>
                  <a:pt x="8468" y="67734"/>
                </a:lnTo>
                <a:lnTo>
                  <a:pt x="0" y="67734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8468" y="76200"/>
                </a:lnTo>
                <a:lnTo>
                  <a:pt x="16934" y="76200"/>
                </a:lnTo>
                <a:lnTo>
                  <a:pt x="16934" y="76200"/>
                </a:lnTo>
                <a:lnTo>
                  <a:pt x="25401" y="67734"/>
                </a:lnTo>
                <a:lnTo>
                  <a:pt x="33867" y="50800"/>
                </a:lnTo>
                <a:lnTo>
                  <a:pt x="42334" y="42334"/>
                </a:lnTo>
                <a:lnTo>
                  <a:pt x="50801" y="25400"/>
                </a:lnTo>
                <a:lnTo>
                  <a:pt x="67734" y="16934"/>
                </a:lnTo>
                <a:lnTo>
                  <a:pt x="76200" y="8467"/>
                </a:lnTo>
                <a:lnTo>
                  <a:pt x="84668" y="0"/>
                </a:lnTo>
                <a:lnTo>
                  <a:pt x="93134" y="0"/>
                </a:lnTo>
                <a:lnTo>
                  <a:pt x="101601" y="8467"/>
                </a:lnTo>
                <a:lnTo>
                  <a:pt x="110067" y="25400"/>
                </a:lnTo>
                <a:lnTo>
                  <a:pt x="118534" y="42334"/>
                </a:lnTo>
                <a:lnTo>
                  <a:pt x="118534" y="59267"/>
                </a:lnTo>
                <a:lnTo>
                  <a:pt x="127001" y="84667"/>
                </a:lnTo>
                <a:lnTo>
                  <a:pt x="135467" y="101600"/>
                </a:lnTo>
                <a:lnTo>
                  <a:pt x="143934" y="118534"/>
                </a:lnTo>
                <a:lnTo>
                  <a:pt x="152400" y="127000"/>
                </a:lnTo>
                <a:lnTo>
                  <a:pt x="160868" y="127000"/>
                </a:lnTo>
                <a:lnTo>
                  <a:pt x="177801" y="127000"/>
                </a:lnTo>
                <a:lnTo>
                  <a:pt x="194734" y="118534"/>
                </a:lnTo>
                <a:lnTo>
                  <a:pt x="203201" y="110067"/>
                </a:lnTo>
                <a:lnTo>
                  <a:pt x="220134" y="93134"/>
                </a:lnTo>
                <a:lnTo>
                  <a:pt x="237068" y="76200"/>
                </a:lnTo>
                <a:lnTo>
                  <a:pt x="254001" y="67734"/>
                </a:lnTo>
                <a:lnTo>
                  <a:pt x="270934" y="50800"/>
                </a:lnTo>
                <a:lnTo>
                  <a:pt x="287867" y="50800"/>
                </a:lnTo>
                <a:lnTo>
                  <a:pt x="296334" y="50800"/>
                </a:lnTo>
                <a:lnTo>
                  <a:pt x="313268" y="50800"/>
                </a:lnTo>
                <a:lnTo>
                  <a:pt x="321734" y="59267"/>
                </a:lnTo>
                <a:lnTo>
                  <a:pt x="338667" y="76200"/>
                </a:lnTo>
                <a:lnTo>
                  <a:pt x="355601" y="84667"/>
                </a:lnTo>
                <a:lnTo>
                  <a:pt x="372534" y="93134"/>
                </a:lnTo>
                <a:lnTo>
                  <a:pt x="389468" y="101600"/>
                </a:lnTo>
                <a:lnTo>
                  <a:pt x="414867" y="101600"/>
                </a:lnTo>
                <a:lnTo>
                  <a:pt x="431801" y="101600"/>
                </a:lnTo>
                <a:lnTo>
                  <a:pt x="457200" y="93134"/>
                </a:lnTo>
                <a:lnTo>
                  <a:pt x="482601" y="84667"/>
                </a:lnTo>
                <a:lnTo>
                  <a:pt x="508001" y="76200"/>
                </a:lnTo>
                <a:lnTo>
                  <a:pt x="533400" y="67734"/>
                </a:lnTo>
                <a:lnTo>
                  <a:pt x="567267" y="50800"/>
                </a:lnTo>
                <a:lnTo>
                  <a:pt x="584201" y="50800"/>
                </a:lnTo>
                <a:lnTo>
                  <a:pt x="609600" y="50800"/>
                </a:lnTo>
                <a:lnTo>
                  <a:pt x="635001" y="50800"/>
                </a:lnTo>
                <a:lnTo>
                  <a:pt x="651934" y="67734"/>
                </a:lnTo>
                <a:lnTo>
                  <a:pt x="677334" y="76200"/>
                </a:lnTo>
                <a:lnTo>
                  <a:pt x="702734" y="93134"/>
                </a:lnTo>
                <a:lnTo>
                  <a:pt x="728134" y="101600"/>
                </a:lnTo>
                <a:lnTo>
                  <a:pt x="745067" y="118534"/>
                </a:lnTo>
                <a:lnTo>
                  <a:pt x="770468" y="118534"/>
                </a:lnTo>
                <a:lnTo>
                  <a:pt x="804334" y="127000"/>
                </a:lnTo>
                <a:lnTo>
                  <a:pt x="829734" y="118534"/>
                </a:lnTo>
                <a:lnTo>
                  <a:pt x="855134" y="110067"/>
                </a:lnTo>
                <a:lnTo>
                  <a:pt x="889001" y="101600"/>
                </a:lnTo>
                <a:lnTo>
                  <a:pt x="922868" y="93134"/>
                </a:lnTo>
                <a:lnTo>
                  <a:pt x="956734" y="84667"/>
                </a:lnTo>
                <a:lnTo>
                  <a:pt x="990600" y="76200"/>
                </a:lnTo>
                <a:lnTo>
                  <a:pt x="1016001" y="84667"/>
                </a:lnTo>
                <a:lnTo>
                  <a:pt x="1049867" y="93134"/>
                </a:lnTo>
                <a:lnTo>
                  <a:pt x="1083734" y="101600"/>
                </a:lnTo>
                <a:lnTo>
                  <a:pt x="1109134" y="118534"/>
                </a:lnTo>
                <a:lnTo>
                  <a:pt x="1143000" y="127000"/>
                </a:lnTo>
                <a:lnTo>
                  <a:pt x="1176867" y="143934"/>
                </a:lnTo>
                <a:lnTo>
                  <a:pt x="1210734" y="152400"/>
                </a:lnTo>
                <a:lnTo>
                  <a:pt x="1236134" y="160867"/>
                </a:lnTo>
                <a:lnTo>
                  <a:pt x="1270001" y="160867"/>
                </a:lnTo>
                <a:lnTo>
                  <a:pt x="1303868" y="152400"/>
                </a:lnTo>
                <a:lnTo>
                  <a:pt x="1337734" y="152400"/>
                </a:lnTo>
                <a:lnTo>
                  <a:pt x="1371600" y="143934"/>
                </a:lnTo>
                <a:lnTo>
                  <a:pt x="1397000" y="127000"/>
                </a:lnTo>
                <a:lnTo>
                  <a:pt x="1430868" y="118534"/>
                </a:lnTo>
                <a:lnTo>
                  <a:pt x="1456268" y="110067"/>
                </a:lnTo>
                <a:lnTo>
                  <a:pt x="1490134" y="110067"/>
                </a:lnTo>
                <a:lnTo>
                  <a:pt x="1515534" y="101600"/>
                </a:lnTo>
                <a:lnTo>
                  <a:pt x="1549400" y="110067"/>
                </a:lnTo>
                <a:lnTo>
                  <a:pt x="1574801" y="110067"/>
                </a:lnTo>
                <a:lnTo>
                  <a:pt x="1608668" y="118534"/>
                </a:lnTo>
                <a:lnTo>
                  <a:pt x="1642534" y="127000"/>
                </a:lnTo>
                <a:lnTo>
                  <a:pt x="1676400" y="127000"/>
                </a:lnTo>
                <a:lnTo>
                  <a:pt x="1710267" y="127000"/>
                </a:lnTo>
                <a:lnTo>
                  <a:pt x="1735668" y="127000"/>
                </a:lnTo>
                <a:lnTo>
                  <a:pt x="1769534" y="118534"/>
                </a:lnTo>
                <a:lnTo>
                  <a:pt x="1803401" y="110067"/>
                </a:lnTo>
                <a:lnTo>
                  <a:pt x="1837268" y="110067"/>
                </a:lnTo>
                <a:lnTo>
                  <a:pt x="1871134" y="101600"/>
                </a:lnTo>
                <a:lnTo>
                  <a:pt x="1905000" y="101600"/>
                </a:lnTo>
                <a:lnTo>
                  <a:pt x="1938867" y="101600"/>
                </a:lnTo>
                <a:lnTo>
                  <a:pt x="1972734" y="110067"/>
                </a:lnTo>
                <a:lnTo>
                  <a:pt x="1998134" y="118534"/>
                </a:lnTo>
                <a:lnTo>
                  <a:pt x="2023534" y="135467"/>
                </a:lnTo>
                <a:lnTo>
                  <a:pt x="2048934" y="143934"/>
                </a:lnTo>
                <a:lnTo>
                  <a:pt x="2074334" y="152400"/>
                </a:lnTo>
                <a:lnTo>
                  <a:pt x="2091267" y="152400"/>
                </a:lnTo>
                <a:lnTo>
                  <a:pt x="2116668" y="160867"/>
                </a:lnTo>
                <a:lnTo>
                  <a:pt x="2133600" y="160867"/>
                </a:lnTo>
                <a:lnTo>
                  <a:pt x="2150534" y="152400"/>
                </a:lnTo>
                <a:lnTo>
                  <a:pt x="2159000" y="152400"/>
                </a:lnTo>
                <a:lnTo>
                  <a:pt x="2175934" y="152400"/>
                </a:lnTo>
                <a:lnTo>
                  <a:pt x="2184401" y="152400"/>
                </a:lnTo>
                <a:lnTo>
                  <a:pt x="2192868" y="143934"/>
                </a:lnTo>
                <a:lnTo>
                  <a:pt x="2201334" y="143934"/>
                </a:lnTo>
                <a:lnTo>
                  <a:pt x="2201334" y="143934"/>
                </a:lnTo>
                <a:lnTo>
                  <a:pt x="2209800" y="143934"/>
                </a:lnTo>
                <a:lnTo>
                  <a:pt x="2209800" y="143934"/>
                </a:lnTo>
                <a:lnTo>
                  <a:pt x="2209800" y="143934"/>
                </a:lnTo>
                <a:lnTo>
                  <a:pt x="2209800" y="143934"/>
                </a:lnTo>
                <a:lnTo>
                  <a:pt x="2209800" y="152400"/>
                </a:lnTo>
                <a:lnTo>
                  <a:pt x="2209800" y="152400"/>
                </a:lnTo>
                <a:lnTo>
                  <a:pt x="2209800" y="152400"/>
                </a:lnTo>
                <a:lnTo>
                  <a:pt x="2209800" y="152400"/>
                </a:lnTo>
                <a:lnTo>
                  <a:pt x="2209800" y="152400"/>
                </a:lnTo>
                <a:lnTo>
                  <a:pt x="2209800" y="152400"/>
                </a:lnTo>
                <a:lnTo>
                  <a:pt x="2218268" y="143934"/>
                </a:lnTo>
                <a:lnTo>
                  <a:pt x="2218268" y="143934"/>
                </a:lnTo>
                <a:lnTo>
                  <a:pt x="2218268" y="143934"/>
                </a:lnTo>
                <a:lnTo>
                  <a:pt x="2218268" y="143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8881534" y="6383867"/>
            <a:ext cx="143933" cy="389467"/>
          </a:xfrm>
          <a:custGeom>
            <a:avLst/>
            <a:gdLst/>
            <a:ahLst/>
            <a:cxnLst/>
            <a:rect l="0" t="0" r="0" b="0"/>
            <a:pathLst>
              <a:path w="143933" h="389467">
                <a:moveTo>
                  <a:pt x="143932" y="0"/>
                </a:moveTo>
                <a:lnTo>
                  <a:pt x="143932" y="8466"/>
                </a:lnTo>
                <a:lnTo>
                  <a:pt x="143932" y="8466"/>
                </a:lnTo>
                <a:lnTo>
                  <a:pt x="143932" y="25400"/>
                </a:lnTo>
                <a:lnTo>
                  <a:pt x="143932" y="33866"/>
                </a:lnTo>
                <a:lnTo>
                  <a:pt x="135466" y="42333"/>
                </a:lnTo>
                <a:lnTo>
                  <a:pt x="135466" y="59266"/>
                </a:lnTo>
                <a:lnTo>
                  <a:pt x="126999" y="76200"/>
                </a:lnTo>
                <a:lnTo>
                  <a:pt x="118533" y="93133"/>
                </a:lnTo>
                <a:lnTo>
                  <a:pt x="110066" y="110066"/>
                </a:lnTo>
                <a:lnTo>
                  <a:pt x="101599" y="135467"/>
                </a:lnTo>
                <a:lnTo>
                  <a:pt x="84666" y="160866"/>
                </a:lnTo>
                <a:lnTo>
                  <a:pt x="76200" y="186266"/>
                </a:lnTo>
                <a:lnTo>
                  <a:pt x="67732" y="220133"/>
                </a:lnTo>
                <a:lnTo>
                  <a:pt x="59266" y="245533"/>
                </a:lnTo>
                <a:lnTo>
                  <a:pt x="50799" y="270933"/>
                </a:lnTo>
                <a:lnTo>
                  <a:pt x="42333" y="296333"/>
                </a:lnTo>
                <a:lnTo>
                  <a:pt x="33866" y="321733"/>
                </a:lnTo>
                <a:lnTo>
                  <a:pt x="25399" y="338666"/>
                </a:lnTo>
                <a:lnTo>
                  <a:pt x="25399" y="355599"/>
                </a:lnTo>
                <a:lnTo>
                  <a:pt x="16933" y="372533"/>
                </a:lnTo>
                <a:lnTo>
                  <a:pt x="8466" y="381000"/>
                </a:lnTo>
                <a:lnTo>
                  <a:pt x="8466" y="381000"/>
                </a:lnTo>
                <a:lnTo>
                  <a:pt x="8466" y="381000"/>
                </a:lnTo>
                <a:lnTo>
                  <a:pt x="0" y="389466"/>
                </a:lnTo>
                <a:lnTo>
                  <a:pt x="0" y="389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8830733" y="6485467"/>
            <a:ext cx="228601" cy="254000"/>
          </a:xfrm>
          <a:custGeom>
            <a:avLst/>
            <a:gdLst/>
            <a:ahLst/>
            <a:cxnLst/>
            <a:rect l="0" t="0" r="0" b="0"/>
            <a:pathLst>
              <a:path w="228601" h="254000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16934" y="16933"/>
                </a:lnTo>
                <a:lnTo>
                  <a:pt x="25400" y="33867"/>
                </a:lnTo>
                <a:lnTo>
                  <a:pt x="33867" y="50800"/>
                </a:lnTo>
                <a:lnTo>
                  <a:pt x="50801" y="67733"/>
                </a:lnTo>
                <a:lnTo>
                  <a:pt x="59267" y="93133"/>
                </a:lnTo>
                <a:lnTo>
                  <a:pt x="76200" y="118533"/>
                </a:lnTo>
                <a:lnTo>
                  <a:pt x="93134" y="135466"/>
                </a:lnTo>
                <a:lnTo>
                  <a:pt x="110067" y="160866"/>
                </a:lnTo>
                <a:lnTo>
                  <a:pt x="118533" y="177799"/>
                </a:lnTo>
                <a:lnTo>
                  <a:pt x="135467" y="186267"/>
                </a:lnTo>
                <a:lnTo>
                  <a:pt x="152400" y="203200"/>
                </a:lnTo>
                <a:lnTo>
                  <a:pt x="169334" y="211666"/>
                </a:lnTo>
                <a:lnTo>
                  <a:pt x="177800" y="228600"/>
                </a:lnTo>
                <a:lnTo>
                  <a:pt x="194733" y="237066"/>
                </a:lnTo>
                <a:lnTo>
                  <a:pt x="203201" y="245533"/>
                </a:lnTo>
                <a:lnTo>
                  <a:pt x="211667" y="245533"/>
                </a:lnTo>
                <a:lnTo>
                  <a:pt x="220134" y="253999"/>
                </a:lnTo>
                <a:lnTo>
                  <a:pt x="220134" y="253999"/>
                </a:lnTo>
                <a:lnTo>
                  <a:pt x="228600" y="253999"/>
                </a:lnTo>
                <a:lnTo>
                  <a:pt x="228600" y="25399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Freeform 254"/>
          <p:cNvSpPr/>
          <p:nvPr/>
        </p:nvSpPr>
        <p:spPr>
          <a:xfrm>
            <a:off x="10837334" y="1507067"/>
            <a:ext cx="76201" cy="42334"/>
          </a:xfrm>
          <a:custGeom>
            <a:avLst/>
            <a:gdLst/>
            <a:ahLst/>
            <a:cxnLst/>
            <a:rect l="0" t="0" r="0" b="0"/>
            <a:pathLst>
              <a:path w="76201" h="42334">
                <a:moveTo>
                  <a:pt x="0" y="0"/>
                </a:moveTo>
                <a:lnTo>
                  <a:pt x="8466" y="0"/>
                </a:lnTo>
                <a:lnTo>
                  <a:pt x="16932" y="8466"/>
                </a:lnTo>
                <a:lnTo>
                  <a:pt x="25400" y="8466"/>
                </a:lnTo>
                <a:lnTo>
                  <a:pt x="33866" y="16933"/>
                </a:lnTo>
                <a:lnTo>
                  <a:pt x="42332" y="16933"/>
                </a:lnTo>
                <a:lnTo>
                  <a:pt x="50799" y="16933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25400"/>
                </a:lnTo>
                <a:lnTo>
                  <a:pt x="67733" y="33866"/>
                </a:lnTo>
                <a:lnTo>
                  <a:pt x="67733" y="33866"/>
                </a:lnTo>
                <a:lnTo>
                  <a:pt x="76200" y="33866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42333"/>
                </a:lnTo>
                <a:lnTo>
                  <a:pt x="76200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Freeform 255"/>
          <p:cNvSpPr/>
          <p:nvPr/>
        </p:nvSpPr>
        <p:spPr>
          <a:xfrm>
            <a:off x="9203267" y="6417733"/>
            <a:ext cx="245534" cy="254002"/>
          </a:xfrm>
          <a:custGeom>
            <a:avLst/>
            <a:gdLst/>
            <a:ahLst/>
            <a:cxnLst/>
            <a:rect l="0" t="0" r="0" b="0"/>
            <a:pathLst>
              <a:path w="245534" h="2540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25400" y="25400"/>
                </a:lnTo>
                <a:lnTo>
                  <a:pt x="33866" y="33867"/>
                </a:lnTo>
                <a:lnTo>
                  <a:pt x="50799" y="33867"/>
                </a:lnTo>
                <a:lnTo>
                  <a:pt x="59267" y="42334"/>
                </a:lnTo>
                <a:lnTo>
                  <a:pt x="67733" y="50800"/>
                </a:lnTo>
                <a:lnTo>
                  <a:pt x="84666" y="50800"/>
                </a:lnTo>
                <a:lnTo>
                  <a:pt x="93133" y="59267"/>
                </a:lnTo>
                <a:lnTo>
                  <a:pt x="110066" y="59267"/>
                </a:lnTo>
                <a:lnTo>
                  <a:pt x="126999" y="67734"/>
                </a:lnTo>
                <a:lnTo>
                  <a:pt x="135467" y="67734"/>
                </a:lnTo>
                <a:lnTo>
                  <a:pt x="152400" y="76200"/>
                </a:lnTo>
                <a:lnTo>
                  <a:pt x="160866" y="76200"/>
                </a:lnTo>
                <a:lnTo>
                  <a:pt x="177800" y="76200"/>
                </a:lnTo>
                <a:lnTo>
                  <a:pt x="194733" y="84667"/>
                </a:lnTo>
                <a:lnTo>
                  <a:pt x="203199" y="84667"/>
                </a:lnTo>
                <a:lnTo>
                  <a:pt x="211667" y="84667"/>
                </a:lnTo>
                <a:lnTo>
                  <a:pt x="220133" y="93133"/>
                </a:lnTo>
                <a:lnTo>
                  <a:pt x="228600" y="93133"/>
                </a:lnTo>
                <a:lnTo>
                  <a:pt x="237066" y="93133"/>
                </a:lnTo>
                <a:lnTo>
                  <a:pt x="237066" y="101601"/>
                </a:lnTo>
                <a:lnTo>
                  <a:pt x="245533" y="101601"/>
                </a:lnTo>
                <a:lnTo>
                  <a:pt x="245533" y="101601"/>
                </a:lnTo>
                <a:lnTo>
                  <a:pt x="245533" y="110067"/>
                </a:lnTo>
                <a:lnTo>
                  <a:pt x="245533" y="110067"/>
                </a:lnTo>
                <a:lnTo>
                  <a:pt x="237066" y="110067"/>
                </a:lnTo>
                <a:lnTo>
                  <a:pt x="228600" y="118534"/>
                </a:lnTo>
                <a:lnTo>
                  <a:pt x="220133" y="127000"/>
                </a:lnTo>
                <a:lnTo>
                  <a:pt x="211667" y="135467"/>
                </a:lnTo>
                <a:lnTo>
                  <a:pt x="203199" y="143934"/>
                </a:lnTo>
                <a:lnTo>
                  <a:pt x="186266" y="143934"/>
                </a:lnTo>
                <a:lnTo>
                  <a:pt x="177800" y="152400"/>
                </a:lnTo>
                <a:lnTo>
                  <a:pt x="160866" y="160867"/>
                </a:lnTo>
                <a:lnTo>
                  <a:pt x="143933" y="160867"/>
                </a:lnTo>
                <a:lnTo>
                  <a:pt x="126999" y="169333"/>
                </a:lnTo>
                <a:lnTo>
                  <a:pt x="118533" y="169333"/>
                </a:lnTo>
                <a:lnTo>
                  <a:pt x="110066" y="177801"/>
                </a:lnTo>
                <a:lnTo>
                  <a:pt x="93133" y="186267"/>
                </a:lnTo>
                <a:lnTo>
                  <a:pt x="84666" y="194734"/>
                </a:lnTo>
                <a:lnTo>
                  <a:pt x="67733" y="203200"/>
                </a:lnTo>
                <a:lnTo>
                  <a:pt x="59267" y="203200"/>
                </a:lnTo>
                <a:lnTo>
                  <a:pt x="50799" y="211667"/>
                </a:lnTo>
                <a:lnTo>
                  <a:pt x="33866" y="220134"/>
                </a:lnTo>
                <a:lnTo>
                  <a:pt x="25400" y="228600"/>
                </a:lnTo>
                <a:lnTo>
                  <a:pt x="16933" y="237067"/>
                </a:lnTo>
                <a:lnTo>
                  <a:pt x="8466" y="245533"/>
                </a:lnTo>
                <a:lnTo>
                  <a:pt x="8466" y="245533"/>
                </a:lnTo>
                <a:lnTo>
                  <a:pt x="0" y="245533"/>
                </a:lnTo>
                <a:lnTo>
                  <a:pt x="0" y="254001"/>
                </a:lnTo>
                <a:lnTo>
                  <a:pt x="0" y="254001"/>
                </a:lnTo>
                <a:lnTo>
                  <a:pt x="0" y="254001"/>
                </a:lnTo>
                <a:lnTo>
                  <a:pt x="0" y="254001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Freeform 256"/>
          <p:cNvSpPr/>
          <p:nvPr/>
        </p:nvSpPr>
        <p:spPr>
          <a:xfrm>
            <a:off x="8703733" y="2819400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Freeform 257"/>
          <p:cNvSpPr/>
          <p:nvPr/>
        </p:nvSpPr>
        <p:spPr>
          <a:xfrm>
            <a:off x="9592733" y="6324600"/>
            <a:ext cx="186268" cy="228601"/>
          </a:xfrm>
          <a:custGeom>
            <a:avLst/>
            <a:gdLst/>
            <a:ahLst/>
            <a:cxnLst/>
            <a:rect l="0" t="0" r="0" b="0"/>
            <a:pathLst>
              <a:path w="186268" h="228601">
                <a:moveTo>
                  <a:pt x="186267" y="0"/>
                </a:moveTo>
                <a:lnTo>
                  <a:pt x="186267" y="0"/>
                </a:lnTo>
                <a:lnTo>
                  <a:pt x="177801" y="0"/>
                </a:lnTo>
                <a:lnTo>
                  <a:pt x="177801" y="0"/>
                </a:lnTo>
                <a:lnTo>
                  <a:pt x="169334" y="0"/>
                </a:lnTo>
                <a:lnTo>
                  <a:pt x="169334" y="8467"/>
                </a:lnTo>
                <a:lnTo>
                  <a:pt x="169334" y="8467"/>
                </a:lnTo>
                <a:lnTo>
                  <a:pt x="160867" y="8467"/>
                </a:lnTo>
                <a:lnTo>
                  <a:pt x="152400" y="8467"/>
                </a:lnTo>
                <a:lnTo>
                  <a:pt x="152400" y="8467"/>
                </a:lnTo>
                <a:lnTo>
                  <a:pt x="143934" y="8467"/>
                </a:lnTo>
                <a:lnTo>
                  <a:pt x="135467" y="8467"/>
                </a:lnTo>
                <a:lnTo>
                  <a:pt x="127001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0067" y="8467"/>
                </a:lnTo>
                <a:lnTo>
                  <a:pt x="101600" y="8467"/>
                </a:lnTo>
                <a:lnTo>
                  <a:pt x="93134" y="8467"/>
                </a:lnTo>
                <a:lnTo>
                  <a:pt x="84667" y="8467"/>
                </a:lnTo>
                <a:lnTo>
                  <a:pt x="76200" y="16933"/>
                </a:lnTo>
                <a:lnTo>
                  <a:pt x="67734" y="16933"/>
                </a:lnTo>
                <a:lnTo>
                  <a:pt x="67734" y="16933"/>
                </a:lnTo>
                <a:lnTo>
                  <a:pt x="67734" y="16933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33867"/>
                </a:lnTo>
                <a:lnTo>
                  <a:pt x="59267" y="33867"/>
                </a:lnTo>
                <a:lnTo>
                  <a:pt x="59267" y="42333"/>
                </a:lnTo>
                <a:lnTo>
                  <a:pt x="59267" y="50800"/>
                </a:lnTo>
                <a:lnTo>
                  <a:pt x="59267" y="59267"/>
                </a:lnTo>
                <a:lnTo>
                  <a:pt x="59267" y="67733"/>
                </a:lnTo>
                <a:lnTo>
                  <a:pt x="59267" y="76200"/>
                </a:lnTo>
                <a:lnTo>
                  <a:pt x="50801" y="84667"/>
                </a:lnTo>
                <a:lnTo>
                  <a:pt x="50801" y="93133"/>
                </a:lnTo>
                <a:lnTo>
                  <a:pt x="50801" y="101600"/>
                </a:lnTo>
                <a:lnTo>
                  <a:pt x="50801" y="101600"/>
                </a:lnTo>
                <a:lnTo>
                  <a:pt x="50801" y="110067"/>
                </a:lnTo>
                <a:lnTo>
                  <a:pt x="50801" y="110067"/>
                </a:lnTo>
                <a:lnTo>
                  <a:pt x="42333" y="110067"/>
                </a:lnTo>
                <a:lnTo>
                  <a:pt x="42333" y="110067"/>
                </a:lnTo>
                <a:lnTo>
                  <a:pt x="42333" y="110067"/>
                </a:lnTo>
                <a:lnTo>
                  <a:pt x="50801" y="110067"/>
                </a:lnTo>
                <a:lnTo>
                  <a:pt x="50801" y="110067"/>
                </a:lnTo>
                <a:lnTo>
                  <a:pt x="50801" y="110067"/>
                </a:lnTo>
                <a:lnTo>
                  <a:pt x="50801" y="110067"/>
                </a:lnTo>
                <a:lnTo>
                  <a:pt x="59267" y="110067"/>
                </a:lnTo>
                <a:lnTo>
                  <a:pt x="67734" y="110067"/>
                </a:lnTo>
                <a:lnTo>
                  <a:pt x="67734" y="101600"/>
                </a:lnTo>
                <a:lnTo>
                  <a:pt x="76200" y="101600"/>
                </a:lnTo>
                <a:lnTo>
                  <a:pt x="84667" y="101600"/>
                </a:lnTo>
                <a:lnTo>
                  <a:pt x="93134" y="93133"/>
                </a:lnTo>
                <a:lnTo>
                  <a:pt x="101600" y="93133"/>
                </a:lnTo>
                <a:lnTo>
                  <a:pt x="110067" y="93133"/>
                </a:lnTo>
                <a:lnTo>
                  <a:pt x="118533" y="93133"/>
                </a:lnTo>
                <a:lnTo>
                  <a:pt x="127001" y="101600"/>
                </a:lnTo>
                <a:lnTo>
                  <a:pt x="143934" y="101600"/>
                </a:lnTo>
                <a:lnTo>
                  <a:pt x="152400" y="101600"/>
                </a:lnTo>
                <a:lnTo>
                  <a:pt x="152400" y="110067"/>
                </a:lnTo>
                <a:lnTo>
                  <a:pt x="160867" y="110067"/>
                </a:lnTo>
                <a:lnTo>
                  <a:pt x="160867" y="118533"/>
                </a:lnTo>
                <a:lnTo>
                  <a:pt x="160867" y="127000"/>
                </a:lnTo>
                <a:lnTo>
                  <a:pt x="160867" y="135467"/>
                </a:lnTo>
                <a:lnTo>
                  <a:pt x="160867" y="143933"/>
                </a:lnTo>
                <a:lnTo>
                  <a:pt x="152400" y="152400"/>
                </a:lnTo>
                <a:lnTo>
                  <a:pt x="152400" y="160867"/>
                </a:lnTo>
                <a:lnTo>
                  <a:pt x="143934" y="169333"/>
                </a:lnTo>
                <a:lnTo>
                  <a:pt x="127001" y="177800"/>
                </a:lnTo>
                <a:lnTo>
                  <a:pt x="118533" y="186266"/>
                </a:lnTo>
                <a:lnTo>
                  <a:pt x="110067" y="194734"/>
                </a:lnTo>
                <a:lnTo>
                  <a:pt x="93134" y="203200"/>
                </a:lnTo>
                <a:lnTo>
                  <a:pt x="76200" y="211667"/>
                </a:lnTo>
                <a:lnTo>
                  <a:pt x="59267" y="211667"/>
                </a:lnTo>
                <a:lnTo>
                  <a:pt x="50801" y="211667"/>
                </a:lnTo>
                <a:lnTo>
                  <a:pt x="33867" y="220133"/>
                </a:lnTo>
                <a:lnTo>
                  <a:pt x="25400" y="220133"/>
                </a:lnTo>
                <a:lnTo>
                  <a:pt x="16934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Freeform 258"/>
          <p:cNvSpPr/>
          <p:nvPr/>
        </p:nvSpPr>
        <p:spPr>
          <a:xfrm>
            <a:off x="9694333" y="6358467"/>
            <a:ext cx="194734" cy="389468"/>
          </a:xfrm>
          <a:custGeom>
            <a:avLst/>
            <a:gdLst/>
            <a:ahLst/>
            <a:cxnLst/>
            <a:rect l="0" t="0" r="0" b="0"/>
            <a:pathLst>
              <a:path w="194734" h="389468">
                <a:moveTo>
                  <a:pt x="194733" y="0"/>
                </a:moveTo>
                <a:lnTo>
                  <a:pt x="194733" y="8466"/>
                </a:lnTo>
                <a:lnTo>
                  <a:pt x="194733" y="16933"/>
                </a:lnTo>
                <a:lnTo>
                  <a:pt x="186267" y="16933"/>
                </a:lnTo>
                <a:lnTo>
                  <a:pt x="186267" y="33866"/>
                </a:lnTo>
                <a:lnTo>
                  <a:pt x="177801" y="42333"/>
                </a:lnTo>
                <a:lnTo>
                  <a:pt x="169333" y="50800"/>
                </a:lnTo>
                <a:lnTo>
                  <a:pt x="160867" y="67733"/>
                </a:lnTo>
                <a:lnTo>
                  <a:pt x="152401" y="84666"/>
                </a:lnTo>
                <a:lnTo>
                  <a:pt x="143934" y="110066"/>
                </a:lnTo>
                <a:lnTo>
                  <a:pt x="135467" y="127000"/>
                </a:lnTo>
                <a:lnTo>
                  <a:pt x="118533" y="152399"/>
                </a:lnTo>
                <a:lnTo>
                  <a:pt x="110067" y="177800"/>
                </a:lnTo>
                <a:lnTo>
                  <a:pt x="93133" y="203200"/>
                </a:lnTo>
                <a:lnTo>
                  <a:pt x="84667" y="228599"/>
                </a:lnTo>
                <a:lnTo>
                  <a:pt x="67734" y="254000"/>
                </a:lnTo>
                <a:lnTo>
                  <a:pt x="59267" y="279400"/>
                </a:lnTo>
                <a:lnTo>
                  <a:pt x="50800" y="296333"/>
                </a:lnTo>
                <a:lnTo>
                  <a:pt x="33867" y="321733"/>
                </a:lnTo>
                <a:lnTo>
                  <a:pt x="25401" y="338666"/>
                </a:lnTo>
                <a:lnTo>
                  <a:pt x="16933" y="355600"/>
                </a:lnTo>
                <a:lnTo>
                  <a:pt x="8467" y="372533"/>
                </a:lnTo>
                <a:lnTo>
                  <a:pt x="8467" y="380999"/>
                </a:lnTo>
                <a:lnTo>
                  <a:pt x="0" y="389467"/>
                </a:lnTo>
                <a:lnTo>
                  <a:pt x="0" y="389467"/>
                </a:lnTo>
                <a:lnTo>
                  <a:pt x="0" y="389467"/>
                </a:lnTo>
                <a:lnTo>
                  <a:pt x="0" y="389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Freeform 259"/>
          <p:cNvSpPr/>
          <p:nvPr/>
        </p:nvSpPr>
        <p:spPr>
          <a:xfrm>
            <a:off x="9838267" y="6561667"/>
            <a:ext cx="152401" cy="203201"/>
          </a:xfrm>
          <a:custGeom>
            <a:avLst/>
            <a:gdLst/>
            <a:ahLst/>
            <a:cxnLst/>
            <a:rect l="0" t="0" r="0" b="0"/>
            <a:pathLst>
              <a:path w="152401" h="203201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25399" y="8466"/>
                </a:lnTo>
                <a:lnTo>
                  <a:pt x="25399" y="16933"/>
                </a:lnTo>
                <a:lnTo>
                  <a:pt x="25399" y="25399"/>
                </a:lnTo>
                <a:lnTo>
                  <a:pt x="16933" y="33867"/>
                </a:lnTo>
                <a:lnTo>
                  <a:pt x="16933" y="50800"/>
                </a:lnTo>
                <a:lnTo>
                  <a:pt x="8467" y="67733"/>
                </a:lnTo>
                <a:lnTo>
                  <a:pt x="0" y="84666"/>
                </a:lnTo>
                <a:lnTo>
                  <a:pt x="0" y="101599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6"/>
                </a:lnTo>
                <a:lnTo>
                  <a:pt x="0" y="169333"/>
                </a:lnTo>
                <a:lnTo>
                  <a:pt x="8467" y="186267"/>
                </a:lnTo>
                <a:lnTo>
                  <a:pt x="16933" y="194733"/>
                </a:lnTo>
                <a:lnTo>
                  <a:pt x="25399" y="203200"/>
                </a:lnTo>
                <a:lnTo>
                  <a:pt x="33867" y="203200"/>
                </a:lnTo>
                <a:lnTo>
                  <a:pt x="50799" y="203200"/>
                </a:lnTo>
                <a:lnTo>
                  <a:pt x="67733" y="203200"/>
                </a:lnTo>
                <a:lnTo>
                  <a:pt x="76200" y="203200"/>
                </a:lnTo>
                <a:lnTo>
                  <a:pt x="93133" y="194733"/>
                </a:lnTo>
                <a:lnTo>
                  <a:pt x="101599" y="194733"/>
                </a:lnTo>
                <a:lnTo>
                  <a:pt x="118533" y="186267"/>
                </a:lnTo>
                <a:lnTo>
                  <a:pt x="126999" y="177799"/>
                </a:lnTo>
                <a:lnTo>
                  <a:pt x="135466" y="160866"/>
                </a:lnTo>
                <a:lnTo>
                  <a:pt x="143933" y="143933"/>
                </a:lnTo>
                <a:lnTo>
                  <a:pt x="152400" y="135466"/>
                </a:lnTo>
                <a:lnTo>
                  <a:pt x="152400" y="118533"/>
                </a:lnTo>
                <a:lnTo>
                  <a:pt x="152400" y="101599"/>
                </a:lnTo>
                <a:lnTo>
                  <a:pt x="152400" y="93133"/>
                </a:lnTo>
                <a:lnTo>
                  <a:pt x="152400" y="76200"/>
                </a:lnTo>
                <a:lnTo>
                  <a:pt x="152400" y="67733"/>
                </a:lnTo>
                <a:lnTo>
                  <a:pt x="143933" y="59266"/>
                </a:lnTo>
                <a:lnTo>
                  <a:pt x="135466" y="59266"/>
                </a:lnTo>
                <a:lnTo>
                  <a:pt x="126999" y="50800"/>
                </a:lnTo>
                <a:lnTo>
                  <a:pt x="110067" y="50800"/>
                </a:lnTo>
                <a:lnTo>
                  <a:pt x="110067" y="59266"/>
                </a:lnTo>
                <a:lnTo>
                  <a:pt x="101599" y="59266"/>
                </a:lnTo>
                <a:lnTo>
                  <a:pt x="93133" y="76200"/>
                </a:lnTo>
                <a:lnTo>
                  <a:pt x="84667" y="84666"/>
                </a:lnTo>
                <a:lnTo>
                  <a:pt x="76200" y="101599"/>
                </a:lnTo>
                <a:lnTo>
                  <a:pt x="76200" y="118533"/>
                </a:lnTo>
                <a:lnTo>
                  <a:pt x="67733" y="143933"/>
                </a:lnTo>
                <a:lnTo>
                  <a:pt x="67733" y="160866"/>
                </a:lnTo>
                <a:lnTo>
                  <a:pt x="67733" y="177799"/>
                </a:lnTo>
                <a:lnTo>
                  <a:pt x="67733" y="186267"/>
                </a:lnTo>
                <a:lnTo>
                  <a:pt x="76200" y="194733"/>
                </a:lnTo>
                <a:lnTo>
                  <a:pt x="76200" y="203200"/>
                </a:lnTo>
                <a:lnTo>
                  <a:pt x="84667" y="203200"/>
                </a:lnTo>
                <a:lnTo>
                  <a:pt x="84667" y="203200"/>
                </a:lnTo>
                <a:lnTo>
                  <a:pt x="84667" y="203200"/>
                </a:lnTo>
                <a:lnTo>
                  <a:pt x="93133" y="203200"/>
                </a:lnTo>
                <a:lnTo>
                  <a:pt x="93133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Freeform 260"/>
          <p:cNvSpPr/>
          <p:nvPr/>
        </p:nvSpPr>
        <p:spPr>
          <a:xfrm>
            <a:off x="8382000" y="5621867"/>
            <a:ext cx="2345267" cy="1075267"/>
          </a:xfrm>
          <a:custGeom>
            <a:avLst/>
            <a:gdLst/>
            <a:ahLst/>
            <a:cxnLst/>
            <a:rect l="0" t="0" r="0" b="0"/>
            <a:pathLst>
              <a:path w="2345267" h="1075267">
                <a:moveTo>
                  <a:pt x="2133600" y="1075266"/>
                </a:moveTo>
                <a:lnTo>
                  <a:pt x="2142067" y="1075266"/>
                </a:lnTo>
                <a:lnTo>
                  <a:pt x="2150534" y="1075266"/>
                </a:lnTo>
                <a:lnTo>
                  <a:pt x="2159000" y="1066800"/>
                </a:lnTo>
                <a:lnTo>
                  <a:pt x="2167466" y="1058333"/>
                </a:lnTo>
                <a:lnTo>
                  <a:pt x="2175934" y="1049867"/>
                </a:lnTo>
                <a:lnTo>
                  <a:pt x="2184400" y="1041399"/>
                </a:lnTo>
                <a:lnTo>
                  <a:pt x="2201333" y="1024466"/>
                </a:lnTo>
                <a:lnTo>
                  <a:pt x="2209800" y="1007533"/>
                </a:lnTo>
                <a:lnTo>
                  <a:pt x="2218267" y="990600"/>
                </a:lnTo>
                <a:lnTo>
                  <a:pt x="2235200" y="973667"/>
                </a:lnTo>
                <a:lnTo>
                  <a:pt x="2243666" y="948266"/>
                </a:lnTo>
                <a:lnTo>
                  <a:pt x="2252134" y="922866"/>
                </a:lnTo>
                <a:lnTo>
                  <a:pt x="2260600" y="897467"/>
                </a:lnTo>
                <a:lnTo>
                  <a:pt x="2269066" y="872066"/>
                </a:lnTo>
                <a:lnTo>
                  <a:pt x="2286000" y="846666"/>
                </a:lnTo>
                <a:lnTo>
                  <a:pt x="2294467" y="812800"/>
                </a:lnTo>
                <a:lnTo>
                  <a:pt x="2302934" y="778933"/>
                </a:lnTo>
                <a:lnTo>
                  <a:pt x="2311400" y="753533"/>
                </a:lnTo>
                <a:lnTo>
                  <a:pt x="2319866" y="719666"/>
                </a:lnTo>
                <a:lnTo>
                  <a:pt x="2328334" y="685800"/>
                </a:lnTo>
                <a:lnTo>
                  <a:pt x="2328334" y="651933"/>
                </a:lnTo>
                <a:lnTo>
                  <a:pt x="2336800" y="618066"/>
                </a:lnTo>
                <a:lnTo>
                  <a:pt x="2345266" y="584200"/>
                </a:lnTo>
                <a:lnTo>
                  <a:pt x="2345266" y="550333"/>
                </a:lnTo>
                <a:lnTo>
                  <a:pt x="2345266" y="524933"/>
                </a:lnTo>
                <a:lnTo>
                  <a:pt x="2345266" y="491066"/>
                </a:lnTo>
                <a:lnTo>
                  <a:pt x="2336800" y="457200"/>
                </a:lnTo>
                <a:lnTo>
                  <a:pt x="2328334" y="431800"/>
                </a:lnTo>
                <a:lnTo>
                  <a:pt x="2319866" y="397933"/>
                </a:lnTo>
                <a:lnTo>
                  <a:pt x="2311400" y="372533"/>
                </a:lnTo>
                <a:lnTo>
                  <a:pt x="2302934" y="347133"/>
                </a:lnTo>
                <a:lnTo>
                  <a:pt x="2286000" y="321733"/>
                </a:lnTo>
                <a:lnTo>
                  <a:pt x="2269066" y="287866"/>
                </a:lnTo>
                <a:lnTo>
                  <a:pt x="2252134" y="270933"/>
                </a:lnTo>
                <a:lnTo>
                  <a:pt x="2235200" y="245533"/>
                </a:lnTo>
                <a:lnTo>
                  <a:pt x="2209800" y="228600"/>
                </a:lnTo>
                <a:lnTo>
                  <a:pt x="2184400" y="203200"/>
                </a:lnTo>
                <a:lnTo>
                  <a:pt x="2159000" y="186266"/>
                </a:lnTo>
                <a:lnTo>
                  <a:pt x="2142067" y="169333"/>
                </a:lnTo>
                <a:lnTo>
                  <a:pt x="2108200" y="152400"/>
                </a:lnTo>
                <a:lnTo>
                  <a:pt x="2082800" y="135466"/>
                </a:lnTo>
                <a:lnTo>
                  <a:pt x="2048933" y="127000"/>
                </a:lnTo>
                <a:lnTo>
                  <a:pt x="2023534" y="110066"/>
                </a:lnTo>
                <a:lnTo>
                  <a:pt x="1989667" y="101600"/>
                </a:lnTo>
                <a:lnTo>
                  <a:pt x="1955800" y="93133"/>
                </a:lnTo>
                <a:lnTo>
                  <a:pt x="1921934" y="76200"/>
                </a:lnTo>
                <a:lnTo>
                  <a:pt x="1888066" y="67733"/>
                </a:lnTo>
                <a:lnTo>
                  <a:pt x="1854200" y="59266"/>
                </a:lnTo>
                <a:lnTo>
                  <a:pt x="1820333" y="50800"/>
                </a:lnTo>
                <a:lnTo>
                  <a:pt x="1786466" y="42333"/>
                </a:lnTo>
                <a:lnTo>
                  <a:pt x="1752600" y="33866"/>
                </a:lnTo>
                <a:lnTo>
                  <a:pt x="1710266" y="25400"/>
                </a:lnTo>
                <a:lnTo>
                  <a:pt x="1676400" y="16933"/>
                </a:lnTo>
                <a:lnTo>
                  <a:pt x="1634066" y="16933"/>
                </a:lnTo>
                <a:lnTo>
                  <a:pt x="1600200" y="8466"/>
                </a:lnTo>
                <a:lnTo>
                  <a:pt x="1557866" y="8466"/>
                </a:lnTo>
                <a:lnTo>
                  <a:pt x="1515533" y="8466"/>
                </a:lnTo>
                <a:lnTo>
                  <a:pt x="1481666" y="0"/>
                </a:lnTo>
                <a:lnTo>
                  <a:pt x="1439333" y="0"/>
                </a:lnTo>
                <a:lnTo>
                  <a:pt x="1397000" y="0"/>
                </a:lnTo>
                <a:lnTo>
                  <a:pt x="1363133" y="0"/>
                </a:lnTo>
                <a:lnTo>
                  <a:pt x="1312333" y="0"/>
                </a:lnTo>
                <a:lnTo>
                  <a:pt x="1270000" y="0"/>
                </a:lnTo>
                <a:lnTo>
                  <a:pt x="1227667" y="8466"/>
                </a:lnTo>
                <a:lnTo>
                  <a:pt x="1185334" y="8466"/>
                </a:lnTo>
                <a:lnTo>
                  <a:pt x="1143000" y="16933"/>
                </a:lnTo>
                <a:lnTo>
                  <a:pt x="1100666" y="25400"/>
                </a:lnTo>
                <a:lnTo>
                  <a:pt x="1058333" y="33866"/>
                </a:lnTo>
                <a:lnTo>
                  <a:pt x="1016000" y="42333"/>
                </a:lnTo>
                <a:lnTo>
                  <a:pt x="973667" y="42333"/>
                </a:lnTo>
                <a:lnTo>
                  <a:pt x="931333" y="59266"/>
                </a:lnTo>
                <a:lnTo>
                  <a:pt x="889000" y="67733"/>
                </a:lnTo>
                <a:lnTo>
                  <a:pt x="846667" y="76200"/>
                </a:lnTo>
                <a:lnTo>
                  <a:pt x="812800" y="76200"/>
                </a:lnTo>
                <a:lnTo>
                  <a:pt x="778933" y="84666"/>
                </a:lnTo>
                <a:lnTo>
                  <a:pt x="736600" y="93133"/>
                </a:lnTo>
                <a:lnTo>
                  <a:pt x="702733" y="101600"/>
                </a:lnTo>
                <a:lnTo>
                  <a:pt x="668867" y="110066"/>
                </a:lnTo>
                <a:lnTo>
                  <a:pt x="635000" y="110066"/>
                </a:lnTo>
                <a:lnTo>
                  <a:pt x="601133" y="118533"/>
                </a:lnTo>
                <a:lnTo>
                  <a:pt x="575734" y="127000"/>
                </a:lnTo>
                <a:lnTo>
                  <a:pt x="541867" y="135466"/>
                </a:lnTo>
                <a:lnTo>
                  <a:pt x="508000" y="143933"/>
                </a:lnTo>
                <a:lnTo>
                  <a:pt x="482600" y="152400"/>
                </a:lnTo>
                <a:lnTo>
                  <a:pt x="457200" y="169333"/>
                </a:lnTo>
                <a:lnTo>
                  <a:pt x="431800" y="177800"/>
                </a:lnTo>
                <a:lnTo>
                  <a:pt x="397933" y="194733"/>
                </a:lnTo>
                <a:lnTo>
                  <a:pt x="372533" y="203200"/>
                </a:lnTo>
                <a:lnTo>
                  <a:pt x="347134" y="220133"/>
                </a:lnTo>
                <a:lnTo>
                  <a:pt x="330200" y="237066"/>
                </a:lnTo>
                <a:lnTo>
                  <a:pt x="304800" y="254000"/>
                </a:lnTo>
                <a:lnTo>
                  <a:pt x="279400" y="270933"/>
                </a:lnTo>
                <a:lnTo>
                  <a:pt x="254000" y="296333"/>
                </a:lnTo>
                <a:lnTo>
                  <a:pt x="228600" y="313266"/>
                </a:lnTo>
                <a:lnTo>
                  <a:pt x="211667" y="330200"/>
                </a:lnTo>
                <a:lnTo>
                  <a:pt x="194734" y="355600"/>
                </a:lnTo>
                <a:lnTo>
                  <a:pt x="177800" y="372533"/>
                </a:lnTo>
                <a:lnTo>
                  <a:pt x="152400" y="397933"/>
                </a:lnTo>
                <a:lnTo>
                  <a:pt x="135467" y="423333"/>
                </a:lnTo>
                <a:lnTo>
                  <a:pt x="118534" y="440266"/>
                </a:lnTo>
                <a:lnTo>
                  <a:pt x="110066" y="465666"/>
                </a:lnTo>
                <a:lnTo>
                  <a:pt x="93133" y="491066"/>
                </a:lnTo>
                <a:lnTo>
                  <a:pt x="84667" y="516466"/>
                </a:lnTo>
                <a:lnTo>
                  <a:pt x="67733" y="541866"/>
                </a:lnTo>
                <a:lnTo>
                  <a:pt x="59267" y="567266"/>
                </a:lnTo>
                <a:lnTo>
                  <a:pt x="50800" y="584200"/>
                </a:lnTo>
                <a:lnTo>
                  <a:pt x="42334" y="618066"/>
                </a:lnTo>
                <a:lnTo>
                  <a:pt x="33866" y="643466"/>
                </a:lnTo>
                <a:lnTo>
                  <a:pt x="25400" y="668866"/>
                </a:lnTo>
                <a:lnTo>
                  <a:pt x="16933" y="685800"/>
                </a:lnTo>
                <a:lnTo>
                  <a:pt x="16933" y="719666"/>
                </a:lnTo>
                <a:lnTo>
                  <a:pt x="8467" y="745066"/>
                </a:lnTo>
                <a:lnTo>
                  <a:pt x="8467" y="770466"/>
                </a:lnTo>
                <a:lnTo>
                  <a:pt x="0" y="795866"/>
                </a:lnTo>
                <a:lnTo>
                  <a:pt x="8467" y="821266"/>
                </a:lnTo>
                <a:lnTo>
                  <a:pt x="0" y="846666"/>
                </a:lnTo>
                <a:lnTo>
                  <a:pt x="0" y="863600"/>
                </a:lnTo>
                <a:lnTo>
                  <a:pt x="0" y="888999"/>
                </a:lnTo>
                <a:lnTo>
                  <a:pt x="8467" y="914400"/>
                </a:lnTo>
                <a:lnTo>
                  <a:pt x="8467" y="931333"/>
                </a:lnTo>
                <a:lnTo>
                  <a:pt x="8467" y="948266"/>
                </a:lnTo>
                <a:lnTo>
                  <a:pt x="16933" y="965199"/>
                </a:lnTo>
                <a:lnTo>
                  <a:pt x="25400" y="990600"/>
                </a:lnTo>
                <a:lnTo>
                  <a:pt x="25400" y="990600"/>
                </a:lnTo>
                <a:lnTo>
                  <a:pt x="25400" y="999066"/>
                </a:lnTo>
                <a:lnTo>
                  <a:pt x="25400" y="999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6"/>
                </a:solidFill>
              </a:rPr>
              <a:t>GUIDED PRACTICE #5A:  Solve a Rational Inequality</a:t>
            </a:r>
            <a:endParaRPr lang="en-US" sz="3200" dirty="0">
              <a:solidFill>
                <a:schemeClr val="accent6"/>
              </a:solidFill>
            </a:endParaRPr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438" y="104705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7329" y="957094"/>
            <a:ext cx="4472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Solve the inequality. Check your answers.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1782" y="1537509"/>
                <a:ext cx="2011961" cy="809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82" y="1537509"/>
                <a:ext cx="2011961" cy="80964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474133" y="2556933"/>
            <a:ext cx="16935" cy="296335"/>
          </a:xfrm>
          <a:custGeom>
            <a:avLst/>
            <a:gdLst/>
            <a:ahLst/>
            <a:cxnLst/>
            <a:rect l="0" t="0" r="0" b="0"/>
            <a:pathLst>
              <a:path w="16935" h="296335">
                <a:moveTo>
                  <a:pt x="16934" y="0"/>
                </a:move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42334"/>
                </a:lnTo>
                <a:lnTo>
                  <a:pt x="16934" y="50800"/>
                </a:lnTo>
                <a:lnTo>
                  <a:pt x="16934" y="67734"/>
                </a:lnTo>
                <a:lnTo>
                  <a:pt x="16934" y="84667"/>
                </a:lnTo>
                <a:lnTo>
                  <a:pt x="16934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77800"/>
                </a:lnTo>
                <a:lnTo>
                  <a:pt x="8467" y="203200"/>
                </a:lnTo>
                <a:lnTo>
                  <a:pt x="8467" y="220134"/>
                </a:lnTo>
                <a:lnTo>
                  <a:pt x="0" y="237067"/>
                </a:lnTo>
                <a:lnTo>
                  <a:pt x="0" y="254000"/>
                </a:lnTo>
                <a:lnTo>
                  <a:pt x="0" y="270934"/>
                </a:lnTo>
                <a:lnTo>
                  <a:pt x="0" y="287867"/>
                </a:lnTo>
                <a:lnTo>
                  <a:pt x="8467" y="287867"/>
                </a:lnTo>
                <a:lnTo>
                  <a:pt x="8467" y="296334"/>
                </a:lnTo>
                <a:lnTo>
                  <a:pt x="16934" y="296334"/>
                </a:lnTo>
                <a:lnTo>
                  <a:pt x="16934" y="296334"/>
                </a:lnTo>
                <a:lnTo>
                  <a:pt x="16934" y="296334"/>
                </a:lnTo>
                <a:lnTo>
                  <a:pt x="16934" y="296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43467" y="2853267"/>
            <a:ext cx="25401" cy="8467"/>
          </a:xfrm>
          <a:custGeom>
            <a:avLst/>
            <a:gdLst/>
            <a:ahLst/>
            <a:cxnLst/>
            <a:rect l="0" t="0" r="0" b="0"/>
            <a:pathLst>
              <a:path w="254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024467" y="2624667"/>
            <a:ext cx="160867" cy="211667"/>
          </a:xfrm>
          <a:custGeom>
            <a:avLst/>
            <a:gdLst/>
            <a:ahLst/>
            <a:cxnLst/>
            <a:rect l="0" t="0" r="0" b="0"/>
            <a:pathLst>
              <a:path w="160867" h="211667">
                <a:moveTo>
                  <a:pt x="0" y="8466"/>
                </a:moveTo>
                <a:lnTo>
                  <a:pt x="0" y="16933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16933" y="50800"/>
                </a:lnTo>
                <a:lnTo>
                  <a:pt x="16933" y="59266"/>
                </a:lnTo>
                <a:lnTo>
                  <a:pt x="25400" y="84666"/>
                </a:lnTo>
                <a:lnTo>
                  <a:pt x="33866" y="101600"/>
                </a:lnTo>
                <a:lnTo>
                  <a:pt x="33866" y="118533"/>
                </a:lnTo>
                <a:lnTo>
                  <a:pt x="42333" y="143933"/>
                </a:lnTo>
                <a:lnTo>
                  <a:pt x="42333" y="160866"/>
                </a:lnTo>
                <a:lnTo>
                  <a:pt x="50800" y="169333"/>
                </a:lnTo>
                <a:lnTo>
                  <a:pt x="50800" y="186266"/>
                </a:lnTo>
                <a:lnTo>
                  <a:pt x="59266" y="194733"/>
                </a:lnTo>
                <a:lnTo>
                  <a:pt x="59266" y="203200"/>
                </a:lnTo>
                <a:lnTo>
                  <a:pt x="67733" y="203200"/>
                </a:lnTo>
                <a:lnTo>
                  <a:pt x="67733" y="211666"/>
                </a:lnTo>
                <a:lnTo>
                  <a:pt x="76200" y="211666"/>
                </a:lnTo>
                <a:lnTo>
                  <a:pt x="76200" y="211666"/>
                </a:lnTo>
                <a:lnTo>
                  <a:pt x="84666" y="211666"/>
                </a:lnTo>
                <a:lnTo>
                  <a:pt x="84666" y="211666"/>
                </a:lnTo>
                <a:lnTo>
                  <a:pt x="93133" y="203200"/>
                </a:lnTo>
                <a:lnTo>
                  <a:pt x="93133" y="194733"/>
                </a:lnTo>
                <a:lnTo>
                  <a:pt x="101600" y="177800"/>
                </a:lnTo>
                <a:lnTo>
                  <a:pt x="110066" y="160866"/>
                </a:lnTo>
                <a:lnTo>
                  <a:pt x="118533" y="135466"/>
                </a:lnTo>
                <a:lnTo>
                  <a:pt x="118533" y="110066"/>
                </a:lnTo>
                <a:lnTo>
                  <a:pt x="127000" y="93133"/>
                </a:lnTo>
                <a:lnTo>
                  <a:pt x="135466" y="59266"/>
                </a:lnTo>
                <a:lnTo>
                  <a:pt x="135466" y="42333"/>
                </a:lnTo>
                <a:lnTo>
                  <a:pt x="143933" y="25400"/>
                </a:lnTo>
                <a:lnTo>
                  <a:pt x="143933" y="8466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295400" y="2700867"/>
            <a:ext cx="135468" cy="1"/>
          </a:xfrm>
          <a:custGeom>
            <a:avLst/>
            <a:gdLst/>
            <a:ahLst/>
            <a:cxnLst/>
            <a:rect l="0" t="0" r="0" b="0"/>
            <a:pathLst>
              <a:path w="135468" h="1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303867" y="2785533"/>
            <a:ext cx="169334" cy="8468"/>
          </a:xfrm>
          <a:custGeom>
            <a:avLst/>
            <a:gdLst/>
            <a:ahLst/>
            <a:cxnLst/>
            <a:rect l="0" t="0" r="0" b="0"/>
            <a:pathLst>
              <a:path w="169334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84666" y="8467"/>
                </a:lnTo>
                <a:lnTo>
                  <a:pt x="118533" y="8467"/>
                </a:lnTo>
                <a:lnTo>
                  <a:pt x="143933" y="8467"/>
                </a:lnTo>
                <a:lnTo>
                  <a:pt x="143933" y="8467"/>
                </a:lnTo>
                <a:lnTo>
                  <a:pt x="169333" y="0"/>
                </a:lnTo>
                <a:lnTo>
                  <a:pt x="1693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42533" y="2641600"/>
            <a:ext cx="177801" cy="186268"/>
          </a:xfrm>
          <a:custGeom>
            <a:avLst/>
            <a:gdLst/>
            <a:ahLst/>
            <a:cxnLst/>
            <a:rect l="0" t="0" r="0" b="0"/>
            <a:pathLst>
              <a:path w="177801" h="186268">
                <a:moveTo>
                  <a:pt x="118534" y="16933"/>
                </a:moveTo>
                <a:lnTo>
                  <a:pt x="118534" y="16933"/>
                </a:lnTo>
                <a:lnTo>
                  <a:pt x="110067" y="8467"/>
                </a:lnTo>
                <a:lnTo>
                  <a:pt x="110067" y="8467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8467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42333"/>
                </a:lnTo>
                <a:lnTo>
                  <a:pt x="8467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3"/>
                </a:lnTo>
                <a:lnTo>
                  <a:pt x="8467" y="135467"/>
                </a:lnTo>
                <a:lnTo>
                  <a:pt x="16934" y="143933"/>
                </a:lnTo>
                <a:lnTo>
                  <a:pt x="25400" y="160867"/>
                </a:lnTo>
                <a:lnTo>
                  <a:pt x="42334" y="169333"/>
                </a:lnTo>
                <a:lnTo>
                  <a:pt x="59267" y="177800"/>
                </a:lnTo>
                <a:lnTo>
                  <a:pt x="76200" y="186267"/>
                </a:lnTo>
                <a:lnTo>
                  <a:pt x="93134" y="186267"/>
                </a:lnTo>
                <a:lnTo>
                  <a:pt x="110067" y="186267"/>
                </a:lnTo>
                <a:lnTo>
                  <a:pt x="127000" y="186267"/>
                </a:lnTo>
                <a:lnTo>
                  <a:pt x="143934" y="177800"/>
                </a:lnTo>
                <a:lnTo>
                  <a:pt x="160867" y="169333"/>
                </a:lnTo>
                <a:lnTo>
                  <a:pt x="169334" y="160867"/>
                </a:lnTo>
                <a:lnTo>
                  <a:pt x="169334" y="152400"/>
                </a:lnTo>
                <a:lnTo>
                  <a:pt x="177800" y="135467"/>
                </a:lnTo>
                <a:lnTo>
                  <a:pt x="177800" y="118533"/>
                </a:lnTo>
                <a:lnTo>
                  <a:pt x="177800" y="101600"/>
                </a:lnTo>
                <a:lnTo>
                  <a:pt x="169334" y="93133"/>
                </a:lnTo>
                <a:lnTo>
                  <a:pt x="160867" y="76200"/>
                </a:lnTo>
                <a:lnTo>
                  <a:pt x="152400" y="59267"/>
                </a:lnTo>
                <a:lnTo>
                  <a:pt x="143934" y="42333"/>
                </a:lnTo>
                <a:lnTo>
                  <a:pt x="127000" y="33867"/>
                </a:lnTo>
                <a:lnTo>
                  <a:pt x="110067" y="16933"/>
                </a:lnTo>
                <a:lnTo>
                  <a:pt x="101600" y="16933"/>
                </a:lnTo>
                <a:lnTo>
                  <a:pt x="84667" y="8467"/>
                </a:lnTo>
                <a:lnTo>
                  <a:pt x="84667" y="8467"/>
                </a:lnTo>
                <a:lnTo>
                  <a:pt x="76200" y="8467"/>
                </a:lnTo>
                <a:lnTo>
                  <a:pt x="7620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40267" y="3335867"/>
            <a:ext cx="194734" cy="228601"/>
          </a:xfrm>
          <a:custGeom>
            <a:avLst/>
            <a:gdLst/>
            <a:ahLst/>
            <a:cxnLst/>
            <a:rect l="0" t="0" r="0" b="0"/>
            <a:pathLst>
              <a:path w="194734" h="228601">
                <a:moveTo>
                  <a:pt x="76200" y="50800"/>
                </a:moveTo>
                <a:lnTo>
                  <a:pt x="76200" y="50800"/>
                </a:lnTo>
                <a:lnTo>
                  <a:pt x="67733" y="42333"/>
                </a:lnTo>
                <a:lnTo>
                  <a:pt x="67733" y="42333"/>
                </a:lnTo>
                <a:lnTo>
                  <a:pt x="59266" y="33866"/>
                </a:lnTo>
                <a:lnTo>
                  <a:pt x="59266" y="33866"/>
                </a:lnTo>
                <a:lnTo>
                  <a:pt x="59266" y="25400"/>
                </a:lnTo>
                <a:lnTo>
                  <a:pt x="59266" y="25400"/>
                </a:lnTo>
                <a:lnTo>
                  <a:pt x="59266" y="16933"/>
                </a:lnTo>
                <a:lnTo>
                  <a:pt x="67733" y="16933"/>
                </a:lnTo>
                <a:lnTo>
                  <a:pt x="76200" y="8466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27000" y="0"/>
                </a:lnTo>
                <a:lnTo>
                  <a:pt x="135466" y="8466"/>
                </a:lnTo>
                <a:lnTo>
                  <a:pt x="143933" y="16933"/>
                </a:lnTo>
                <a:lnTo>
                  <a:pt x="152400" y="25400"/>
                </a:lnTo>
                <a:lnTo>
                  <a:pt x="160866" y="42333"/>
                </a:lnTo>
                <a:lnTo>
                  <a:pt x="160866" y="59266"/>
                </a:lnTo>
                <a:lnTo>
                  <a:pt x="152400" y="76200"/>
                </a:lnTo>
                <a:lnTo>
                  <a:pt x="143933" y="93133"/>
                </a:lnTo>
                <a:lnTo>
                  <a:pt x="143933" y="110066"/>
                </a:lnTo>
                <a:lnTo>
                  <a:pt x="135466" y="127000"/>
                </a:lnTo>
                <a:lnTo>
                  <a:pt x="118533" y="135466"/>
                </a:lnTo>
                <a:lnTo>
                  <a:pt x="101600" y="152400"/>
                </a:lnTo>
                <a:lnTo>
                  <a:pt x="84666" y="169333"/>
                </a:lnTo>
                <a:lnTo>
                  <a:pt x="67733" y="177800"/>
                </a:lnTo>
                <a:lnTo>
                  <a:pt x="50800" y="186266"/>
                </a:lnTo>
                <a:lnTo>
                  <a:pt x="33866" y="194733"/>
                </a:lnTo>
                <a:lnTo>
                  <a:pt x="25400" y="203200"/>
                </a:lnTo>
                <a:lnTo>
                  <a:pt x="16933" y="211666"/>
                </a:lnTo>
                <a:lnTo>
                  <a:pt x="8466" y="220133"/>
                </a:lnTo>
                <a:lnTo>
                  <a:pt x="8466" y="220133"/>
                </a:lnTo>
                <a:lnTo>
                  <a:pt x="0" y="228600"/>
                </a:lnTo>
                <a:lnTo>
                  <a:pt x="0" y="228600"/>
                </a:lnTo>
                <a:lnTo>
                  <a:pt x="8466" y="228600"/>
                </a:lnTo>
                <a:lnTo>
                  <a:pt x="8466" y="228600"/>
                </a:lnTo>
                <a:lnTo>
                  <a:pt x="16933" y="228600"/>
                </a:lnTo>
                <a:lnTo>
                  <a:pt x="33866" y="228600"/>
                </a:lnTo>
                <a:lnTo>
                  <a:pt x="50800" y="228600"/>
                </a:lnTo>
                <a:lnTo>
                  <a:pt x="67733" y="228600"/>
                </a:lnTo>
                <a:lnTo>
                  <a:pt x="84666" y="228600"/>
                </a:lnTo>
                <a:lnTo>
                  <a:pt x="101600" y="228600"/>
                </a:lnTo>
                <a:lnTo>
                  <a:pt x="127000" y="228600"/>
                </a:lnTo>
                <a:lnTo>
                  <a:pt x="143933" y="228600"/>
                </a:lnTo>
                <a:lnTo>
                  <a:pt x="160866" y="228600"/>
                </a:lnTo>
                <a:lnTo>
                  <a:pt x="177800" y="228600"/>
                </a:lnTo>
                <a:lnTo>
                  <a:pt x="186266" y="220133"/>
                </a:lnTo>
                <a:lnTo>
                  <a:pt x="194733" y="220133"/>
                </a:lnTo>
                <a:lnTo>
                  <a:pt x="194733" y="220133"/>
                </a:lnTo>
                <a:lnTo>
                  <a:pt x="194733" y="220133"/>
                </a:lnTo>
                <a:lnTo>
                  <a:pt x="194733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70467" y="3606800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921000" y="1828800"/>
            <a:ext cx="160868" cy="220134"/>
          </a:xfrm>
          <a:custGeom>
            <a:avLst/>
            <a:gdLst/>
            <a:ahLst/>
            <a:cxnLst/>
            <a:rect l="0" t="0" r="0" b="0"/>
            <a:pathLst>
              <a:path w="160868" h="220134">
                <a:moveTo>
                  <a:pt x="42333" y="25400"/>
                </a:moveTo>
                <a:lnTo>
                  <a:pt x="42333" y="25400"/>
                </a:lnTo>
                <a:lnTo>
                  <a:pt x="42333" y="16933"/>
                </a:lnTo>
                <a:lnTo>
                  <a:pt x="42333" y="16933"/>
                </a:lnTo>
                <a:lnTo>
                  <a:pt x="42333" y="8467"/>
                </a:lnTo>
                <a:lnTo>
                  <a:pt x="42333" y="8467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7"/>
                </a:lnTo>
                <a:lnTo>
                  <a:pt x="33867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25400" y="59267"/>
                </a:lnTo>
                <a:lnTo>
                  <a:pt x="16933" y="76200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77800"/>
                </a:lnTo>
                <a:lnTo>
                  <a:pt x="0" y="194733"/>
                </a:lnTo>
                <a:lnTo>
                  <a:pt x="8467" y="203200"/>
                </a:lnTo>
                <a:lnTo>
                  <a:pt x="25400" y="211667"/>
                </a:lnTo>
                <a:lnTo>
                  <a:pt x="33867" y="211667"/>
                </a:lnTo>
                <a:lnTo>
                  <a:pt x="42333" y="220133"/>
                </a:lnTo>
                <a:lnTo>
                  <a:pt x="59267" y="220133"/>
                </a:lnTo>
                <a:lnTo>
                  <a:pt x="76200" y="220133"/>
                </a:lnTo>
                <a:lnTo>
                  <a:pt x="84667" y="220133"/>
                </a:lnTo>
                <a:lnTo>
                  <a:pt x="101600" y="220133"/>
                </a:lnTo>
                <a:lnTo>
                  <a:pt x="110067" y="220133"/>
                </a:lnTo>
                <a:lnTo>
                  <a:pt x="127000" y="211667"/>
                </a:lnTo>
                <a:lnTo>
                  <a:pt x="135467" y="211667"/>
                </a:lnTo>
                <a:lnTo>
                  <a:pt x="143933" y="211667"/>
                </a:lnTo>
                <a:lnTo>
                  <a:pt x="152400" y="211667"/>
                </a:lnTo>
                <a:lnTo>
                  <a:pt x="160867" y="211667"/>
                </a:lnTo>
                <a:lnTo>
                  <a:pt x="160867" y="211667"/>
                </a:lnTo>
                <a:lnTo>
                  <a:pt x="160867" y="211667"/>
                </a:lnTo>
                <a:lnTo>
                  <a:pt x="160867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149600" y="1871133"/>
            <a:ext cx="101601" cy="177801"/>
          </a:xfrm>
          <a:custGeom>
            <a:avLst/>
            <a:gdLst/>
            <a:ahLst/>
            <a:cxnLst/>
            <a:rect l="0" t="0" r="0" b="0"/>
            <a:pathLst>
              <a:path w="101601" h="177801">
                <a:moveTo>
                  <a:pt x="101600" y="8467"/>
                </a:moveTo>
                <a:lnTo>
                  <a:pt x="101600" y="8467"/>
                </a:lnTo>
                <a:lnTo>
                  <a:pt x="101600" y="0"/>
                </a:lnTo>
                <a:lnTo>
                  <a:pt x="101600" y="0"/>
                </a:lnTo>
                <a:lnTo>
                  <a:pt x="93133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0"/>
                </a:lnTo>
                <a:lnTo>
                  <a:pt x="76200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3" y="16934"/>
                </a:lnTo>
                <a:lnTo>
                  <a:pt x="25400" y="33867"/>
                </a:lnTo>
                <a:lnTo>
                  <a:pt x="16933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0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16933" y="143934"/>
                </a:lnTo>
                <a:lnTo>
                  <a:pt x="25400" y="152400"/>
                </a:lnTo>
                <a:lnTo>
                  <a:pt x="33867" y="160867"/>
                </a:lnTo>
                <a:lnTo>
                  <a:pt x="42333" y="169334"/>
                </a:lnTo>
                <a:lnTo>
                  <a:pt x="67733" y="177800"/>
                </a:lnTo>
                <a:lnTo>
                  <a:pt x="76200" y="177800"/>
                </a:lnTo>
                <a:lnTo>
                  <a:pt x="76200" y="177800"/>
                </a:lnTo>
                <a:lnTo>
                  <a:pt x="93133" y="177800"/>
                </a:lnTo>
                <a:lnTo>
                  <a:pt x="93133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352800" y="1862667"/>
            <a:ext cx="270934" cy="177801"/>
          </a:xfrm>
          <a:custGeom>
            <a:avLst/>
            <a:gdLst/>
            <a:ahLst/>
            <a:cxnLst/>
            <a:rect l="0" t="0" r="0" b="0"/>
            <a:pathLst>
              <a:path w="270934" h="1778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35466"/>
                </a:lnTo>
                <a:lnTo>
                  <a:pt x="0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69333"/>
                </a:lnTo>
                <a:lnTo>
                  <a:pt x="0" y="160866"/>
                </a:lnTo>
                <a:lnTo>
                  <a:pt x="0" y="152400"/>
                </a:lnTo>
                <a:lnTo>
                  <a:pt x="0" y="135466"/>
                </a:lnTo>
                <a:lnTo>
                  <a:pt x="0" y="110066"/>
                </a:lnTo>
                <a:lnTo>
                  <a:pt x="8467" y="93133"/>
                </a:lnTo>
                <a:lnTo>
                  <a:pt x="8467" y="67733"/>
                </a:lnTo>
                <a:lnTo>
                  <a:pt x="25400" y="50800"/>
                </a:lnTo>
                <a:lnTo>
                  <a:pt x="25400" y="33866"/>
                </a:lnTo>
                <a:lnTo>
                  <a:pt x="33867" y="16933"/>
                </a:lnTo>
                <a:lnTo>
                  <a:pt x="50800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84667" y="16933"/>
                </a:lnTo>
                <a:lnTo>
                  <a:pt x="101600" y="25400"/>
                </a:lnTo>
                <a:lnTo>
                  <a:pt x="110067" y="33866"/>
                </a:lnTo>
                <a:lnTo>
                  <a:pt x="110067" y="50800"/>
                </a:lnTo>
                <a:lnTo>
                  <a:pt x="118533" y="67733"/>
                </a:lnTo>
                <a:lnTo>
                  <a:pt x="118533" y="84666"/>
                </a:lnTo>
                <a:lnTo>
                  <a:pt x="118533" y="110066"/>
                </a:lnTo>
                <a:lnTo>
                  <a:pt x="118533" y="127000"/>
                </a:lnTo>
                <a:lnTo>
                  <a:pt x="118533" y="135466"/>
                </a:lnTo>
                <a:lnTo>
                  <a:pt x="118533" y="152400"/>
                </a:lnTo>
                <a:lnTo>
                  <a:pt x="118533" y="160866"/>
                </a:lnTo>
                <a:lnTo>
                  <a:pt x="118533" y="160866"/>
                </a:lnTo>
                <a:lnTo>
                  <a:pt x="118533" y="160866"/>
                </a:lnTo>
                <a:lnTo>
                  <a:pt x="118533" y="160866"/>
                </a:lnTo>
                <a:lnTo>
                  <a:pt x="118533" y="160866"/>
                </a:lnTo>
                <a:lnTo>
                  <a:pt x="118533" y="160866"/>
                </a:lnTo>
                <a:lnTo>
                  <a:pt x="118533" y="160866"/>
                </a:lnTo>
                <a:lnTo>
                  <a:pt x="118533" y="152400"/>
                </a:lnTo>
                <a:lnTo>
                  <a:pt x="127000" y="143933"/>
                </a:lnTo>
                <a:lnTo>
                  <a:pt x="135467" y="127000"/>
                </a:lnTo>
                <a:lnTo>
                  <a:pt x="143933" y="110066"/>
                </a:lnTo>
                <a:lnTo>
                  <a:pt x="143933" y="84666"/>
                </a:lnTo>
                <a:lnTo>
                  <a:pt x="152400" y="67733"/>
                </a:lnTo>
                <a:lnTo>
                  <a:pt x="160867" y="50800"/>
                </a:lnTo>
                <a:lnTo>
                  <a:pt x="177800" y="25400"/>
                </a:lnTo>
                <a:lnTo>
                  <a:pt x="186267" y="16933"/>
                </a:lnTo>
                <a:lnTo>
                  <a:pt x="194733" y="8466"/>
                </a:lnTo>
                <a:lnTo>
                  <a:pt x="211667" y="0"/>
                </a:lnTo>
                <a:lnTo>
                  <a:pt x="220133" y="0"/>
                </a:lnTo>
                <a:lnTo>
                  <a:pt x="228600" y="0"/>
                </a:lnTo>
                <a:lnTo>
                  <a:pt x="245533" y="0"/>
                </a:lnTo>
                <a:lnTo>
                  <a:pt x="254000" y="8466"/>
                </a:lnTo>
                <a:lnTo>
                  <a:pt x="262467" y="16933"/>
                </a:lnTo>
                <a:lnTo>
                  <a:pt x="262467" y="33866"/>
                </a:lnTo>
                <a:lnTo>
                  <a:pt x="262467" y="50800"/>
                </a:lnTo>
                <a:lnTo>
                  <a:pt x="262467" y="67733"/>
                </a:lnTo>
                <a:lnTo>
                  <a:pt x="262467" y="84666"/>
                </a:lnTo>
                <a:lnTo>
                  <a:pt x="262467" y="110066"/>
                </a:lnTo>
                <a:lnTo>
                  <a:pt x="254000" y="127000"/>
                </a:lnTo>
                <a:lnTo>
                  <a:pt x="254000" y="135466"/>
                </a:lnTo>
                <a:lnTo>
                  <a:pt x="254000" y="152400"/>
                </a:lnTo>
                <a:lnTo>
                  <a:pt x="254000" y="160866"/>
                </a:lnTo>
                <a:lnTo>
                  <a:pt x="262467" y="160866"/>
                </a:lnTo>
                <a:lnTo>
                  <a:pt x="262467" y="160866"/>
                </a:lnTo>
                <a:lnTo>
                  <a:pt x="262467" y="160866"/>
                </a:lnTo>
                <a:lnTo>
                  <a:pt x="270933" y="160866"/>
                </a:lnTo>
                <a:lnTo>
                  <a:pt x="270933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708400" y="19219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7" y="8467"/>
                </a:lnTo>
                <a:lnTo>
                  <a:pt x="76200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683000" y="2015067"/>
            <a:ext cx="118534" cy="8467"/>
          </a:xfrm>
          <a:custGeom>
            <a:avLst/>
            <a:gdLst/>
            <a:ahLst/>
            <a:cxnLst/>
            <a:rect l="0" t="0" r="0" b="0"/>
            <a:pathLst>
              <a:path w="118534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76200" y="8466"/>
                </a:lnTo>
                <a:lnTo>
                  <a:pt x="101600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62400" y="1761067"/>
            <a:ext cx="228601" cy="143934"/>
          </a:xfrm>
          <a:custGeom>
            <a:avLst/>
            <a:gdLst/>
            <a:ahLst/>
            <a:cxnLst/>
            <a:rect l="0" t="0" r="0" b="0"/>
            <a:pathLst>
              <a:path w="228601" h="143934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8466"/>
                </a:lnTo>
                <a:lnTo>
                  <a:pt x="42333" y="16933"/>
                </a:lnTo>
                <a:lnTo>
                  <a:pt x="42333" y="25400"/>
                </a:lnTo>
                <a:lnTo>
                  <a:pt x="33867" y="42333"/>
                </a:lnTo>
                <a:lnTo>
                  <a:pt x="33867" y="59266"/>
                </a:lnTo>
                <a:lnTo>
                  <a:pt x="25400" y="76200"/>
                </a:lnTo>
                <a:lnTo>
                  <a:pt x="25400" y="93133"/>
                </a:lnTo>
                <a:lnTo>
                  <a:pt x="16933" y="101600"/>
                </a:lnTo>
                <a:lnTo>
                  <a:pt x="8467" y="110066"/>
                </a:lnTo>
                <a:lnTo>
                  <a:pt x="8467" y="118533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27000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7" y="127000"/>
                </a:lnTo>
                <a:lnTo>
                  <a:pt x="50800" y="135466"/>
                </a:lnTo>
                <a:lnTo>
                  <a:pt x="76200" y="135466"/>
                </a:lnTo>
                <a:lnTo>
                  <a:pt x="93133" y="135466"/>
                </a:lnTo>
                <a:lnTo>
                  <a:pt x="110067" y="135466"/>
                </a:lnTo>
                <a:lnTo>
                  <a:pt x="135467" y="135466"/>
                </a:lnTo>
                <a:lnTo>
                  <a:pt x="152400" y="135466"/>
                </a:lnTo>
                <a:lnTo>
                  <a:pt x="177800" y="135466"/>
                </a:lnTo>
                <a:lnTo>
                  <a:pt x="194733" y="135466"/>
                </a:lnTo>
                <a:lnTo>
                  <a:pt x="203200" y="143933"/>
                </a:lnTo>
                <a:lnTo>
                  <a:pt x="211667" y="143933"/>
                </a:lnTo>
                <a:lnTo>
                  <a:pt x="220133" y="143933"/>
                </a:lnTo>
                <a:lnTo>
                  <a:pt x="220133" y="143933"/>
                </a:lnTo>
                <a:lnTo>
                  <a:pt x="228600" y="143933"/>
                </a:lnTo>
                <a:lnTo>
                  <a:pt x="228600" y="143933"/>
                </a:lnTo>
                <a:lnTo>
                  <a:pt x="228600" y="135466"/>
                </a:lnTo>
                <a:lnTo>
                  <a:pt x="228600" y="135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072467" y="1718733"/>
            <a:ext cx="67734" cy="321735"/>
          </a:xfrm>
          <a:custGeom>
            <a:avLst/>
            <a:gdLst/>
            <a:ahLst/>
            <a:cxnLst/>
            <a:rect l="0" t="0" r="0" b="0"/>
            <a:pathLst>
              <a:path w="67734" h="321735">
                <a:moveTo>
                  <a:pt x="67733" y="0"/>
                </a:moveTo>
                <a:lnTo>
                  <a:pt x="67733" y="0"/>
                </a:lnTo>
                <a:lnTo>
                  <a:pt x="67733" y="0"/>
                </a:lnTo>
                <a:lnTo>
                  <a:pt x="67733" y="0"/>
                </a:lnTo>
                <a:lnTo>
                  <a:pt x="67733" y="8467"/>
                </a:lnTo>
                <a:lnTo>
                  <a:pt x="59266" y="16934"/>
                </a:lnTo>
                <a:lnTo>
                  <a:pt x="50800" y="25400"/>
                </a:lnTo>
                <a:lnTo>
                  <a:pt x="50800" y="42334"/>
                </a:lnTo>
                <a:lnTo>
                  <a:pt x="42333" y="59267"/>
                </a:lnTo>
                <a:lnTo>
                  <a:pt x="33866" y="84667"/>
                </a:lnTo>
                <a:lnTo>
                  <a:pt x="25400" y="110067"/>
                </a:lnTo>
                <a:lnTo>
                  <a:pt x="25400" y="135467"/>
                </a:lnTo>
                <a:lnTo>
                  <a:pt x="16933" y="160867"/>
                </a:lnTo>
                <a:lnTo>
                  <a:pt x="16933" y="186267"/>
                </a:lnTo>
                <a:lnTo>
                  <a:pt x="8466" y="211667"/>
                </a:lnTo>
                <a:lnTo>
                  <a:pt x="0" y="228600"/>
                </a:lnTo>
                <a:lnTo>
                  <a:pt x="8466" y="254000"/>
                </a:lnTo>
                <a:lnTo>
                  <a:pt x="8466" y="270934"/>
                </a:lnTo>
                <a:lnTo>
                  <a:pt x="8466" y="296334"/>
                </a:lnTo>
                <a:lnTo>
                  <a:pt x="8466" y="304800"/>
                </a:lnTo>
                <a:lnTo>
                  <a:pt x="8466" y="313267"/>
                </a:lnTo>
                <a:lnTo>
                  <a:pt x="16933" y="321734"/>
                </a:lnTo>
                <a:lnTo>
                  <a:pt x="16933" y="321734"/>
                </a:lnTo>
                <a:lnTo>
                  <a:pt x="16933" y="321734"/>
                </a:lnTo>
                <a:lnTo>
                  <a:pt x="16933" y="321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267200" y="1794933"/>
            <a:ext cx="203201" cy="228601"/>
          </a:xfrm>
          <a:custGeom>
            <a:avLst/>
            <a:gdLst/>
            <a:ahLst/>
            <a:cxnLst/>
            <a:rect l="0" t="0" r="0" b="0"/>
            <a:pathLst>
              <a:path w="203201" h="228601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8467" y="59267"/>
                </a:lnTo>
                <a:lnTo>
                  <a:pt x="8467" y="67734"/>
                </a:lnTo>
                <a:lnTo>
                  <a:pt x="16933" y="76200"/>
                </a:lnTo>
                <a:lnTo>
                  <a:pt x="16933" y="84667"/>
                </a:lnTo>
                <a:lnTo>
                  <a:pt x="16933" y="101600"/>
                </a:lnTo>
                <a:lnTo>
                  <a:pt x="25400" y="118534"/>
                </a:lnTo>
                <a:lnTo>
                  <a:pt x="25400" y="135467"/>
                </a:lnTo>
                <a:lnTo>
                  <a:pt x="33867" y="160867"/>
                </a:lnTo>
                <a:lnTo>
                  <a:pt x="33867" y="177800"/>
                </a:lnTo>
                <a:lnTo>
                  <a:pt x="42333" y="194734"/>
                </a:lnTo>
                <a:lnTo>
                  <a:pt x="42333" y="203200"/>
                </a:lnTo>
                <a:lnTo>
                  <a:pt x="50800" y="220134"/>
                </a:lnTo>
                <a:lnTo>
                  <a:pt x="59267" y="220134"/>
                </a:lnTo>
                <a:lnTo>
                  <a:pt x="59267" y="228600"/>
                </a:lnTo>
                <a:lnTo>
                  <a:pt x="59267" y="228600"/>
                </a:lnTo>
                <a:lnTo>
                  <a:pt x="67733" y="228600"/>
                </a:lnTo>
                <a:lnTo>
                  <a:pt x="67733" y="228600"/>
                </a:lnTo>
                <a:lnTo>
                  <a:pt x="76200" y="228600"/>
                </a:lnTo>
                <a:lnTo>
                  <a:pt x="84667" y="220134"/>
                </a:lnTo>
                <a:lnTo>
                  <a:pt x="93133" y="203200"/>
                </a:lnTo>
                <a:lnTo>
                  <a:pt x="101600" y="186267"/>
                </a:lnTo>
                <a:lnTo>
                  <a:pt x="118533" y="160867"/>
                </a:lnTo>
                <a:lnTo>
                  <a:pt x="127000" y="135467"/>
                </a:lnTo>
                <a:lnTo>
                  <a:pt x="143933" y="110067"/>
                </a:lnTo>
                <a:lnTo>
                  <a:pt x="152400" y="84667"/>
                </a:lnTo>
                <a:lnTo>
                  <a:pt x="160867" y="50800"/>
                </a:lnTo>
                <a:lnTo>
                  <a:pt x="177800" y="33867"/>
                </a:lnTo>
                <a:lnTo>
                  <a:pt x="186267" y="16934"/>
                </a:lnTo>
                <a:lnTo>
                  <a:pt x="194733" y="8467"/>
                </a:lnTo>
                <a:lnTo>
                  <a:pt x="194733" y="8467"/>
                </a:lnTo>
                <a:lnTo>
                  <a:pt x="203200" y="0"/>
                </a:lnTo>
                <a:lnTo>
                  <a:pt x="203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380067" y="3420533"/>
            <a:ext cx="169334" cy="135468"/>
          </a:xfrm>
          <a:custGeom>
            <a:avLst/>
            <a:gdLst/>
            <a:ahLst/>
            <a:cxnLst/>
            <a:rect l="0" t="0" r="0" b="0"/>
            <a:pathLst>
              <a:path w="169334" h="135468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16934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0800"/>
                </a:lnTo>
                <a:lnTo>
                  <a:pt x="16933" y="59267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93134"/>
                </a:lnTo>
                <a:lnTo>
                  <a:pt x="8466" y="101600"/>
                </a:lnTo>
                <a:lnTo>
                  <a:pt x="16933" y="110067"/>
                </a:lnTo>
                <a:lnTo>
                  <a:pt x="25400" y="110067"/>
                </a:lnTo>
                <a:lnTo>
                  <a:pt x="33866" y="118534"/>
                </a:lnTo>
                <a:lnTo>
                  <a:pt x="50800" y="127000"/>
                </a:lnTo>
                <a:lnTo>
                  <a:pt x="67733" y="127000"/>
                </a:lnTo>
                <a:lnTo>
                  <a:pt x="76200" y="127000"/>
                </a:lnTo>
                <a:lnTo>
                  <a:pt x="101600" y="127000"/>
                </a:lnTo>
                <a:lnTo>
                  <a:pt x="118533" y="127000"/>
                </a:lnTo>
                <a:lnTo>
                  <a:pt x="127000" y="135467"/>
                </a:lnTo>
                <a:lnTo>
                  <a:pt x="143933" y="135467"/>
                </a:lnTo>
                <a:lnTo>
                  <a:pt x="152400" y="127000"/>
                </a:lnTo>
                <a:lnTo>
                  <a:pt x="160866" y="127000"/>
                </a:lnTo>
                <a:lnTo>
                  <a:pt x="169333" y="127000"/>
                </a:lnTo>
                <a:lnTo>
                  <a:pt x="169333" y="127000"/>
                </a:lnTo>
                <a:lnTo>
                  <a:pt x="169333" y="118534"/>
                </a:lnTo>
                <a:lnTo>
                  <a:pt x="169333" y="118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498600" y="3420533"/>
            <a:ext cx="25401" cy="211668"/>
          </a:xfrm>
          <a:custGeom>
            <a:avLst/>
            <a:gdLst/>
            <a:ahLst/>
            <a:cxnLst/>
            <a:rect l="0" t="0" r="0" b="0"/>
            <a:pathLst>
              <a:path w="25401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27000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194734"/>
                </a:lnTo>
                <a:lnTo>
                  <a:pt x="8467" y="203200"/>
                </a:lnTo>
                <a:lnTo>
                  <a:pt x="16933" y="211667"/>
                </a:lnTo>
                <a:lnTo>
                  <a:pt x="16933" y="211667"/>
                </a:lnTo>
                <a:lnTo>
                  <a:pt x="16933" y="211667"/>
                </a:lnTo>
                <a:lnTo>
                  <a:pt x="25400" y="211667"/>
                </a:lnTo>
                <a:lnTo>
                  <a:pt x="25400" y="211667"/>
                </a:lnTo>
                <a:lnTo>
                  <a:pt x="25400" y="211667"/>
                </a:lnTo>
                <a:lnTo>
                  <a:pt x="25400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600200" y="3429000"/>
            <a:ext cx="143934" cy="177801"/>
          </a:xfrm>
          <a:custGeom>
            <a:avLst/>
            <a:gdLst/>
            <a:ahLst/>
            <a:cxnLst/>
            <a:rect l="0" t="0" r="0" b="0"/>
            <a:pathLst>
              <a:path w="143934" h="177801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42333"/>
                </a:lnTo>
                <a:lnTo>
                  <a:pt x="33867" y="59267"/>
                </a:lnTo>
                <a:lnTo>
                  <a:pt x="33867" y="67733"/>
                </a:lnTo>
                <a:lnTo>
                  <a:pt x="42333" y="84667"/>
                </a:lnTo>
                <a:lnTo>
                  <a:pt x="50800" y="93133"/>
                </a:lnTo>
                <a:lnTo>
                  <a:pt x="59267" y="110067"/>
                </a:lnTo>
                <a:lnTo>
                  <a:pt x="67733" y="118533"/>
                </a:lnTo>
                <a:lnTo>
                  <a:pt x="67733" y="135467"/>
                </a:lnTo>
                <a:lnTo>
                  <a:pt x="76200" y="143933"/>
                </a:lnTo>
                <a:lnTo>
                  <a:pt x="84667" y="160867"/>
                </a:lnTo>
                <a:lnTo>
                  <a:pt x="84667" y="160867"/>
                </a:lnTo>
                <a:lnTo>
                  <a:pt x="93133" y="169333"/>
                </a:lnTo>
                <a:lnTo>
                  <a:pt x="93133" y="177800"/>
                </a:lnTo>
                <a:lnTo>
                  <a:pt x="93133" y="177800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01600" y="169333"/>
                </a:lnTo>
                <a:lnTo>
                  <a:pt x="101600" y="160867"/>
                </a:lnTo>
                <a:lnTo>
                  <a:pt x="101600" y="152400"/>
                </a:lnTo>
                <a:lnTo>
                  <a:pt x="101600" y="143933"/>
                </a:lnTo>
                <a:lnTo>
                  <a:pt x="101600" y="127000"/>
                </a:lnTo>
                <a:lnTo>
                  <a:pt x="110067" y="110067"/>
                </a:lnTo>
                <a:lnTo>
                  <a:pt x="110067" y="93133"/>
                </a:lnTo>
                <a:lnTo>
                  <a:pt x="110067" y="76200"/>
                </a:lnTo>
                <a:lnTo>
                  <a:pt x="110067" y="59267"/>
                </a:lnTo>
                <a:lnTo>
                  <a:pt x="118533" y="50800"/>
                </a:lnTo>
                <a:lnTo>
                  <a:pt x="118533" y="33867"/>
                </a:lnTo>
                <a:lnTo>
                  <a:pt x="127000" y="25400"/>
                </a:lnTo>
                <a:lnTo>
                  <a:pt x="135467" y="8467"/>
                </a:lnTo>
                <a:lnTo>
                  <a:pt x="135467" y="8467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439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405467" y="3674533"/>
            <a:ext cx="423334" cy="16935"/>
          </a:xfrm>
          <a:custGeom>
            <a:avLst/>
            <a:gdLst/>
            <a:ahLst/>
            <a:cxnLst/>
            <a:rect l="0" t="0" r="0" b="0"/>
            <a:pathLst>
              <a:path w="423334" h="16935">
                <a:moveTo>
                  <a:pt x="0" y="8467"/>
                </a:moveTo>
                <a:lnTo>
                  <a:pt x="8466" y="16934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59266" y="16934"/>
                </a:lnTo>
                <a:lnTo>
                  <a:pt x="76200" y="16934"/>
                </a:lnTo>
                <a:lnTo>
                  <a:pt x="101600" y="16934"/>
                </a:lnTo>
                <a:lnTo>
                  <a:pt x="127000" y="16934"/>
                </a:lnTo>
                <a:lnTo>
                  <a:pt x="152400" y="16934"/>
                </a:lnTo>
                <a:lnTo>
                  <a:pt x="186266" y="16934"/>
                </a:lnTo>
                <a:lnTo>
                  <a:pt x="211666" y="8467"/>
                </a:lnTo>
                <a:lnTo>
                  <a:pt x="237066" y="8467"/>
                </a:lnTo>
                <a:lnTo>
                  <a:pt x="270933" y="8467"/>
                </a:lnTo>
                <a:lnTo>
                  <a:pt x="296333" y="8467"/>
                </a:lnTo>
                <a:lnTo>
                  <a:pt x="321733" y="8467"/>
                </a:lnTo>
                <a:lnTo>
                  <a:pt x="347133" y="8467"/>
                </a:lnTo>
                <a:lnTo>
                  <a:pt x="364066" y="8467"/>
                </a:lnTo>
                <a:lnTo>
                  <a:pt x="381000" y="8467"/>
                </a:lnTo>
                <a:lnTo>
                  <a:pt x="397933" y="8467"/>
                </a:lnTo>
                <a:lnTo>
                  <a:pt x="414866" y="8467"/>
                </a:lnTo>
                <a:lnTo>
                  <a:pt x="423333" y="8467"/>
                </a:lnTo>
                <a:lnTo>
                  <a:pt x="423333" y="8467"/>
                </a:lnTo>
                <a:lnTo>
                  <a:pt x="423333" y="8467"/>
                </a:lnTo>
                <a:lnTo>
                  <a:pt x="423333" y="8467"/>
                </a:lnTo>
                <a:lnTo>
                  <a:pt x="423333" y="0"/>
                </a:lnTo>
                <a:lnTo>
                  <a:pt x="4233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651000" y="3708400"/>
            <a:ext cx="42334" cy="211668"/>
          </a:xfrm>
          <a:custGeom>
            <a:avLst/>
            <a:gdLst/>
            <a:ahLst/>
            <a:cxnLst/>
            <a:rect l="0" t="0" r="0" b="0"/>
            <a:pathLst>
              <a:path w="42334" h="211668">
                <a:moveTo>
                  <a:pt x="8467" y="0"/>
                </a:moveTo>
                <a:lnTo>
                  <a:pt x="8467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16933" y="93133"/>
                </a:lnTo>
                <a:lnTo>
                  <a:pt x="16933" y="101600"/>
                </a:lnTo>
                <a:lnTo>
                  <a:pt x="25400" y="110067"/>
                </a:lnTo>
                <a:lnTo>
                  <a:pt x="25400" y="127000"/>
                </a:lnTo>
                <a:lnTo>
                  <a:pt x="25400" y="135467"/>
                </a:lnTo>
                <a:lnTo>
                  <a:pt x="25400" y="152400"/>
                </a:lnTo>
                <a:lnTo>
                  <a:pt x="25400" y="160867"/>
                </a:lnTo>
                <a:lnTo>
                  <a:pt x="25400" y="169333"/>
                </a:lnTo>
                <a:lnTo>
                  <a:pt x="25400" y="177800"/>
                </a:lnTo>
                <a:lnTo>
                  <a:pt x="25400" y="186267"/>
                </a:lnTo>
                <a:lnTo>
                  <a:pt x="25400" y="194733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33867" y="203200"/>
                </a:lnTo>
                <a:lnTo>
                  <a:pt x="33867" y="194733"/>
                </a:lnTo>
                <a:lnTo>
                  <a:pt x="33867" y="194733"/>
                </a:lnTo>
                <a:lnTo>
                  <a:pt x="42333" y="186267"/>
                </a:lnTo>
                <a:lnTo>
                  <a:pt x="42333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955800" y="3683000"/>
            <a:ext cx="16934" cy="33868"/>
          </a:xfrm>
          <a:custGeom>
            <a:avLst/>
            <a:gdLst/>
            <a:ahLst/>
            <a:cxnLst/>
            <a:rect l="0" t="0" r="0" b="0"/>
            <a:pathLst>
              <a:path w="16934" h="338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8467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16933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235200" y="3361267"/>
            <a:ext cx="84668" cy="237067"/>
          </a:xfrm>
          <a:custGeom>
            <a:avLst/>
            <a:gdLst/>
            <a:ahLst/>
            <a:cxnLst/>
            <a:rect l="0" t="0" r="0" b="0"/>
            <a:pathLst>
              <a:path w="84668" h="237067">
                <a:moveTo>
                  <a:pt x="0" y="8466"/>
                </a:moveTo>
                <a:lnTo>
                  <a:pt x="0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33867" y="33866"/>
                </a:lnTo>
                <a:lnTo>
                  <a:pt x="33867" y="50800"/>
                </a:lnTo>
                <a:lnTo>
                  <a:pt x="33867" y="67733"/>
                </a:lnTo>
                <a:lnTo>
                  <a:pt x="42333" y="84666"/>
                </a:lnTo>
                <a:lnTo>
                  <a:pt x="50800" y="101600"/>
                </a:lnTo>
                <a:lnTo>
                  <a:pt x="50800" y="118533"/>
                </a:lnTo>
                <a:lnTo>
                  <a:pt x="59267" y="135466"/>
                </a:lnTo>
                <a:lnTo>
                  <a:pt x="67733" y="160866"/>
                </a:lnTo>
                <a:lnTo>
                  <a:pt x="67733" y="169333"/>
                </a:lnTo>
                <a:lnTo>
                  <a:pt x="76200" y="186266"/>
                </a:lnTo>
                <a:lnTo>
                  <a:pt x="76200" y="203200"/>
                </a:lnTo>
                <a:lnTo>
                  <a:pt x="84667" y="220133"/>
                </a:lnTo>
                <a:lnTo>
                  <a:pt x="76200" y="228600"/>
                </a:lnTo>
                <a:lnTo>
                  <a:pt x="76200" y="228600"/>
                </a:lnTo>
                <a:lnTo>
                  <a:pt x="76200" y="237066"/>
                </a:lnTo>
                <a:lnTo>
                  <a:pt x="76200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133600" y="3657600"/>
            <a:ext cx="465668" cy="25401"/>
          </a:xfrm>
          <a:custGeom>
            <a:avLst/>
            <a:gdLst/>
            <a:ahLst/>
            <a:cxnLst/>
            <a:rect l="0" t="0" r="0" b="0"/>
            <a:pathLst>
              <a:path w="4656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0" y="0"/>
                </a:lnTo>
                <a:lnTo>
                  <a:pt x="42333" y="0"/>
                </a:lnTo>
                <a:lnTo>
                  <a:pt x="67733" y="0"/>
                </a:lnTo>
                <a:lnTo>
                  <a:pt x="93133" y="0"/>
                </a:lnTo>
                <a:lnTo>
                  <a:pt x="127000" y="0"/>
                </a:lnTo>
                <a:lnTo>
                  <a:pt x="160867" y="0"/>
                </a:lnTo>
                <a:lnTo>
                  <a:pt x="194733" y="0"/>
                </a:lnTo>
                <a:lnTo>
                  <a:pt x="228600" y="0"/>
                </a:lnTo>
                <a:lnTo>
                  <a:pt x="262467" y="0"/>
                </a:lnTo>
                <a:lnTo>
                  <a:pt x="304800" y="0"/>
                </a:lnTo>
                <a:lnTo>
                  <a:pt x="338667" y="0"/>
                </a:lnTo>
                <a:lnTo>
                  <a:pt x="372533" y="0"/>
                </a:lnTo>
                <a:lnTo>
                  <a:pt x="397933" y="8467"/>
                </a:lnTo>
                <a:lnTo>
                  <a:pt x="414867" y="16933"/>
                </a:lnTo>
                <a:lnTo>
                  <a:pt x="440267" y="16933"/>
                </a:lnTo>
                <a:lnTo>
                  <a:pt x="457200" y="25400"/>
                </a:lnTo>
                <a:lnTo>
                  <a:pt x="457200" y="25400"/>
                </a:lnTo>
                <a:lnTo>
                  <a:pt x="465667" y="25400"/>
                </a:lnTo>
                <a:lnTo>
                  <a:pt x="465667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184400" y="3776133"/>
            <a:ext cx="186268" cy="194735"/>
          </a:xfrm>
          <a:custGeom>
            <a:avLst/>
            <a:gdLst/>
            <a:ahLst/>
            <a:cxnLst/>
            <a:rect l="0" t="0" r="0" b="0"/>
            <a:pathLst>
              <a:path w="186268" h="1947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27000" y="8467"/>
                </a:lnTo>
                <a:lnTo>
                  <a:pt x="135467" y="16934"/>
                </a:lnTo>
                <a:lnTo>
                  <a:pt x="152400" y="25400"/>
                </a:lnTo>
                <a:lnTo>
                  <a:pt x="160867" y="33867"/>
                </a:lnTo>
                <a:lnTo>
                  <a:pt x="160867" y="42334"/>
                </a:lnTo>
                <a:lnTo>
                  <a:pt x="169333" y="59267"/>
                </a:lnTo>
                <a:lnTo>
                  <a:pt x="169333" y="76200"/>
                </a:lnTo>
                <a:lnTo>
                  <a:pt x="160867" y="84667"/>
                </a:lnTo>
                <a:lnTo>
                  <a:pt x="160867" y="110067"/>
                </a:lnTo>
                <a:lnTo>
                  <a:pt x="143933" y="118534"/>
                </a:lnTo>
                <a:lnTo>
                  <a:pt x="135467" y="135467"/>
                </a:lnTo>
                <a:lnTo>
                  <a:pt x="127000" y="152400"/>
                </a:lnTo>
                <a:lnTo>
                  <a:pt x="110067" y="169334"/>
                </a:lnTo>
                <a:lnTo>
                  <a:pt x="101600" y="177800"/>
                </a:lnTo>
                <a:lnTo>
                  <a:pt x="84667" y="186267"/>
                </a:lnTo>
                <a:lnTo>
                  <a:pt x="76200" y="194734"/>
                </a:lnTo>
                <a:lnTo>
                  <a:pt x="59267" y="194734"/>
                </a:lnTo>
                <a:lnTo>
                  <a:pt x="50800" y="194734"/>
                </a:lnTo>
                <a:lnTo>
                  <a:pt x="33867" y="186267"/>
                </a:lnTo>
                <a:lnTo>
                  <a:pt x="25400" y="186267"/>
                </a:lnTo>
                <a:lnTo>
                  <a:pt x="16933" y="177800"/>
                </a:lnTo>
                <a:lnTo>
                  <a:pt x="8467" y="169334"/>
                </a:lnTo>
                <a:lnTo>
                  <a:pt x="0" y="160867"/>
                </a:lnTo>
                <a:lnTo>
                  <a:pt x="0" y="152400"/>
                </a:lnTo>
                <a:lnTo>
                  <a:pt x="0" y="135467"/>
                </a:lnTo>
                <a:lnTo>
                  <a:pt x="0" y="127000"/>
                </a:lnTo>
                <a:lnTo>
                  <a:pt x="8467" y="127000"/>
                </a:lnTo>
                <a:lnTo>
                  <a:pt x="16933" y="118534"/>
                </a:lnTo>
                <a:lnTo>
                  <a:pt x="25400" y="110067"/>
                </a:lnTo>
                <a:lnTo>
                  <a:pt x="42333" y="110067"/>
                </a:lnTo>
                <a:lnTo>
                  <a:pt x="59267" y="110067"/>
                </a:lnTo>
                <a:lnTo>
                  <a:pt x="76200" y="110067"/>
                </a:lnTo>
                <a:lnTo>
                  <a:pt x="93133" y="118534"/>
                </a:lnTo>
                <a:lnTo>
                  <a:pt x="110067" y="127000"/>
                </a:lnTo>
                <a:lnTo>
                  <a:pt x="127000" y="127000"/>
                </a:lnTo>
                <a:lnTo>
                  <a:pt x="143933" y="143934"/>
                </a:lnTo>
                <a:lnTo>
                  <a:pt x="160867" y="152400"/>
                </a:lnTo>
                <a:lnTo>
                  <a:pt x="169333" y="160867"/>
                </a:lnTo>
                <a:lnTo>
                  <a:pt x="177800" y="169334"/>
                </a:lnTo>
                <a:lnTo>
                  <a:pt x="177800" y="177800"/>
                </a:lnTo>
                <a:lnTo>
                  <a:pt x="186267" y="186267"/>
                </a:lnTo>
                <a:lnTo>
                  <a:pt x="186267" y="194734"/>
                </a:lnTo>
                <a:lnTo>
                  <a:pt x="186267" y="194734"/>
                </a:lnTo>
                <a:lnTo>
                  <a:pt x="186267" y="194734"/>
                </a:lnTo>
                <a:lnTo>
                  <a:pt x="186267" y="194734"/>
                </a:lnTo>
                <a:lnTo>
                  <a:pt x="186267" y="186267"/>
                </a:lnTo>
                <a:lnTo>
                  <a:pt x="186267" y="186267"/>
                </a:lnTo>
                <a:lnTo>
                  <a:pt x="186267" y="177800"/>
                </a:lnTo>
                <a:lnTo>
                  <a:pt x="186267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387600" y="3759200"/>
            <a:ext cx="177801" cy="228601"/>
          </a:xfrm>
          <a:custGeom>
            <a:avLst/>
            <a:gdLst/>
            <a:ahLst/>
            <a:cxnLst/>
            <a:rect l="0" t="0" r="0" b="0"/>
            <a:pathLst>
              <a:path w="177801" h="228601">
                <a:moveTo>
                  <a:pt x="0" y="42333"/>
                </a:moveTo>
                <a:lnTo>
                  <a:pt x="8467" y="50800"/>
                </a:lnTo>
                <a:lnTo>
                  <a:pt x="8467" y="50800"/>
                </a:lnTo>
                <a:lnTo>
                  <a:pt x="8467" y="50800"/>
                </a:lnTo>
                <a:lnTo>
                  <a:pt x="16933" y="50800"/>
                </a:lnTo>
                <a:lnTo>
                  <a:pt x="25400" y="59267"/>
                </a:lnTo>
                <a:lnTo>
                  <a:pt x="33867" y="67733"/>
                </a:lnTo>
                <a:lnTo>
                  <a:pt x="42333" y="76200"/>
                </a:lnTo>
                <a:lnTo>
                  <a:pt x="50800" y="84667"/>
                </a:lnTo>
                <a:lnTo>
                  <a:pt x="59267" y="101600"/>
                </a:lnTo>
                <a:lnTo>
                  <a:pt x="67733" y="118533"/>
                </a:lnTo>
                <a:lnTo>
                  <a:pt x="76200" y="135467"/>
                </a:lnTo>
                <a:lnTo>
                  <a:pt x="84667" y="152400"/>
                </a:lnTo>
                <a:lnTo>
                  <a:pt x="93133" y="169333"/>
                </a:lnTo>
                <a:lnTo>
                  <a:pt x="101600" y="186267"/>
                </a:lnTo>
                <a:lnTo>
                  <a:pt x="110067" y="194733"/>
                </a:lnTo>
                <a:lnTo>
                  <a:pt x="118533" y="211667"/>
                </a:lnTo>
                <a:lnTo>
                  <a:pt x="118533" y="220133"/>
                </a:lnTo>
                <a:lnTo>
                  <a:pt x="127000" y="220133"/>
                </a:lnTo>
                <a:lnTo>
                  <a:pt x="127000" y="228600"/>
                </a:lnTo>
                <a:lnTo>
                  <a:pt x="127000" y="228600"/>
                </a:lnTo>
                <a:lnTo>
                  <a:pt x="127000" y="228600"/>
                </a:lnTo>
                <a:lnTo>
                  <a:pt x="127000" y="220133"/>
                </a:lnTo>
                <a:lnTo>
                  <a:pt x="135467" y="220133"/>
                </a:lnTo>
                <a:lnTo>
                  <a:pt x="135467" y="211667"/>
                </a:lnTo>
                <a:lnTo>
                  <a:pt x="127000" y="203200"/>
                </a:lnTo>
                <a:lnTo>
                  <a:pt x="127000" y="186267"/>
                </a:lnTo>
                <a:lnTo>
                  <a:pt x="127000" y="169333"/>
                </a:lnTo>
                <a:lnTo>
                  <a:pt x="127000" y="152400"/>
                </a:lnTo>
                <a:lnTo>
                  <a:pt x="127000" y="143933"/>
                </a:lnTo>
                <a:lnTo>
                  <a:pt x="127000" y="127000"/>
                </a:lnTo>
                <a:lnTo>
                  <a:pt x="127000" y="110067"/>
                </a:lnTo>
                <a:lnTo>
                  <a:pt x="127000" y="93133"/>
                </a:lnTo>
                <a:lnTo>
                  <a:pt x="135467" y="76200"/>
                </a:lnTo>
                <a:lnTo>
                  <a:pt x="135467" y="67733"/>
                </a:lnTo>
                <a:lnTo>
                  <a:pt x="143933" y="50800"/>
                </a:lnTo>
                <a:lnTo>
                  <a:pt x="152400" y="42333"/>
                </a:lnTo>
                <a:lnTo>
                  <a:pt x="160867" y="33867"/>
                </a:lnTo>
                <a:lnTo>
                  <a:pt x="169333" y="25400"/>
                </a:lnTo>
                <a:lnTo>
                  <a:pt x="177800" y="16933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0"/>
                </a:lnTo>
                <a:lnTo>
                  <a:pt x="177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861733" y="3564467"/>
            <a:ext cx="33868" cy="228601"/>
          </a:xfrm>
          <a:custGeom>
            <a:avLst/>
            <a:gdLst/>
            <a:ahLst/>
            <a:cxnLst/>
            <a:rect l="0" t="0" r="0" b="0"/>
            <a:pathLst>
              <a:path w="33868" h="2286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4" y="143933"/>
                </a:lnTo>
                <a:lnTo>
                  <a:pt x="25400" y="160866"/>
                </a:lnTo>
                <a:lnTo>
                  <a:pt x="25400" y="186266"/>
                </a:lnTo>
                <a:lnTo>
                  <a:pt x="25400" y="194733"/>
                </a:lnTo>
                <a:lnTo>
                  <a:pt x="33867" y="211666"/>
                </a:lnTo>
                <a:lnTo>
                  <a:pt x="33867" y="220133"/>
                </a:lnTo>
                <a:lnTo>
                  <a:pt x="33867" y="228600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28600"/>
                </a:lnTo>
                <a:lnTo>
                  <a:pt x="254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760133" y="3716867"/>
            <a:ext cx="228601" cy="16934"/>
          </a:xfrm>
          <a:custGeom>
            <a:avLst/>
            <a:gdLst/>
            <a:ahLst/>
            <a:cxnLst/>
            <a:rect l="0" t="0" r="0" b="0"/>
            <a:pathLst>
              <a:path w="228601" h="16934">
                <a:moveTo>
                  <a:pt x="0" y="0"/>
                </a:moveTo>
                <a:lnTo>
                  <a:pt x="8467" y="0"/>
                </a:lnTo>
                <a:lnTo>
                  <a:pt x="8467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50800" y="8466"/>
                </a:lnTo>
                <a:lnTo>
                  <a:pt x="76200" y="8466"/>
                </a:lnTo>
                <a:lnTo>
                  <a:pt x="110067" y="16933"/>
                </a:lnTo>
                <a:lnTo>
                  <a:pt x="143934" y="16933"/>
                </a:lnTo>
                <a:lnTo>
                  <a:pt x="169334" y="16933"/>
                </a:lnTo>
                <a:lnTo>
                  <a:pt x="203200" y="16933"/>
                </a:lnTo>
                <a:lnTo>
                  <a:pt x="203200" y="16933"/>
                </a:lnTo>
                <a:lnTo>
                  <a:pt x="228600" y="16933"/>
                </a:lnTo>
                <a:lnTo>
                  <a:pt x="228600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259667" y="3420533"/>
            <a:ext cx="160867" cy="152401"/>
          </a:xfrm>
          <a:custGeom>
            <a:avLst/>
            <a:gdLst/>
            <a:ahLst/>
            <a:cxnLst/>
            <a:rect l="0" t="0" r="0" b="0"/>
            <a:pathLst>
              <a:path w="160867" h="152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0" y="118534"/>
                </a:lnTo>
                <a:lnTo>
                  <a:pt x="8466" y="127000"/>
                </a:lnTo>
                <a:lnTo>
                  <a:pt x="16933" y="135467"/>
                </a:lnTo>
                <a:lnTo>
                  <a:pt x="25400" y="135467"/>
                </a:lnTo>
                <a:lnTo>
                  <a:pt x="33866" y="143934"/>
                </a:lnTo>
                <a:lnTo>
                  <a:pt x="50800" y="143934"/>
                </a:lnTo>
                <a:lnTo>
                  <a:pt x="67733" y="143934"/>
                </a:lnTo>
                <a:lnTo>
                  <a:pt x="84666" y="143934"/>
                </a:lnTo>
                <a:lnTo>
                  <a:pt x="101600" y="152400"/>
                </a:lnTo>
                <a:lnTo>
                  <a:pt x="118533" y="152400"/>
                </a:lnTo>
                <a:lnTo>
                  <a:pt x="135466" y="143934"/>
                </a:lnTo>
                <a:lnTo>
                  <a:pt x="143933" y="143934"/>
                </a:lnTo>
                <a:lnTo>
                  <a:pt x="152400" y="135467"/>
                </a:lnTo>
                <a:lnTo>
                  <a:pt x="152400" y="135467"/>
                </a:lnTo>
                <a:lnTo>
                  <a:pt x="160866" y="127000"/>
                </a:lnTo>
                <a:lnTo>
                  <a:pt x="160866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361267" y="3420533"/>
            <a:ext cx="16934" cy="220135"/>
          </a:xfrm>
          <a:custGeom>
            <a:avLst/>
            <a:gdLst/>
            <a:ahLst/>
            <a:cxnLst/>
            <a:rect l="0" t="0" r="0" b="0"/>
            <a:pathLst>
              <a:path w="16934" h="220135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8466" y="42334"/>
                </a:lnTo>
                <a:lnTo>
                  <a:pt x="8466" y="67734"/>
                </a:lnTo>
                <a:lnTo>
                  <a:pt x="8466" y="84667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69334"/>
                </a:lnTo>
                <a:lnTo>
                  <a:pt x="16933" y="186267"/>
                </a:lnTo>
                <a:lnTo>
                  <a:pt x="16933" y="194734"/>
                </a:lnTo>
                <a:lnTo>
                  <a:pt x="16933" y="211667"/>
                </a:lnTo>
                <a:lnTo>
                  <a:pt x="16933" y="220134"/>
                </a:lnTo>
                <a:lnTo>
                  <a:pt x="16933" y="220134"/>
                </a:lnTo>
                <a:lnTo>
                  <a:pt x="16933" y="220134"/>
                </a:lnTo>
                <a:lnTo>
                  <a:pt x="16933" y="220134"/>
                </a:lnTo>
                <a:lnTo>
                  <a:pt x="16933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454400" y="3429000"/>
            <a:ext cx="135468" cy="177801"/>
          </a:xfrm>
          <a:custGeom>
            <a:avLst/>
            <a:gdLst/>
            <a:ahLst/>
            <a:cxnLst/>
            <a:rect l="0" t="0" r="0" b="0"/>
            <a:pathLst>
              <a:path w="135468" h="1778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42333"/>
                </a:lnTo>
                <a:lnTo>
                  <a:pt x="16933" y="50800"/>
                </a:lnTo>
                <a:lnTo>
                  <a:pt x="16933" y="59267"/>
                </a:lnTo>
                <a:lnTo>
                  <a:pt x="25400" y="76200"/>
                </a:lnTo>
                <a:lnTo>
                  <a:pt x="33867" y="93133"/>
                </a:lnTo>
                <a:lnTo>
                  <a:pt x="42333" y="110067"/>
                </a:lnTo>
                <a:lnTo>
                  <a:pt x="50800" y="118533"/>
                </a:lnTo>
                <a:lnTo>
                  <a:pt x="59267" y="135467"/>
                </a:lnTo>
                <a:lnTo>
                  <a:pt x="59267" y="152400"/>
                </a:lnTo>
                <a:lnTo>
                  <a:pt x="67733" y="160867"/>
                </a:lnTo>
                <a:lnTo>
                  <a:pt x="84667" y="169333"/>
                </a:lnTo>
                <a:lnTo>
                  <a:pt x="84667" y="177800"/>
                </a:lnTo>
                <a:lnTo>
                  <a:pt x="93133" y="177800"/>
                </a:lnTo>
                <a:lnTo>
                  <a:pt x="101600" y="177800"/>
                </a:lnTo>
                <a:lnTo>
                  <a:pt x="101600" y="177800"/>
                </a:lnTo>
                <a:lnTo>
                  <a:pt x="110067" y="169333"/>
                </a:lnTo>
                <a:lnTo>
                  <a:pt x="110067" y="160867"/>
                </a:lnTo>
                <a:lnTo>
                  <a:pt x="110067" y="152400"/>
                </a:lnTo>
                <a:lnTo>
                  <a:pt x="110067" y="135467"/>
                </a:lnTo>
                <a:lnTo>
                  <a:pt x="110067" y="110067"/>
                </a:lnTo>
                <a:lnTo>
                  <a:pt x="110067" y="93133"/>
                </a:lnTo>
                <a:lnTo>
                  <a:pt x="110067" y="67733"/>
                </a:lnTo>
                <a:lnTo>
                  <a:pt x="110067" y="50800"/>
                </a:lnTo>
                <a:lnTo>
                  <a:pt x="110067" y="25400"/>
                </a:lnTo>
                <a:lnTo>
                  <a:pt x="110067" y="16933"/>
                </a:lnTo>
                <a:lnTo>
                  <a:pt x="118533" y="8467"/>
                </a:lnTo>
                <a:lnTo>
                  <a:pt x="118533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208867" y="3683000"/>
            <a:ext cx="482601" cy="25401"/>
          </a:xfrm>
          <a:custGeom>
            <a:avLst/>
            <a:gdLst/>
            <a:ahLst/>
            <a:cxnLst/>
            <a:rect l="0" t="0" r="0" b="0"/>
            <a:pathLst>
              <a:path w="482601" h="254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16933"/>
                </a:lnTo>
                <a:lnTo>
                  <a:pt x="59266" y="16933"/>
                </a:lnTo>
                <a:lnTo>
                  <a:pt x="84666" y="16933"/>
                </a:lnTo>
                <a:lnTo>
                  <a:pt x="118533" y="16933"/>
                </a:lnTo>
                <a:lnTo>
                  <a:pt x="152400" y="16933"/>
                </a:lnTo>
                <a:lnTo>
                  <a:pt x="194733" y="16933"/>
                </a:lnTo>
                <a:lnTo>
                  <a:pt x="237066" y="16933"/>
                </a:lnTo>
                <a:lnTo>
                  <a:pt x="279400" y="16933"/>
                </a:lnTo>
                <a:lnTo>
                  <a:pt x="313266" y="16933"/>
                </a:lnTo>
                <a:lnTo>
                  <a:pt x="355600" y="16933"/>
                </a:lnTo>
                <a:lnTo>
                  <a:pt x="389466" y="16933"/>
                </a:lnTo>
                <a:lnTo>
                  <a:pt x="423333" y="16933"/>
                </a:lnTo>
                <a:lnTo>
                  <a:pt x="448733" y="16933"/>
                </a:lnTo>
                <a:lnTo>
                  <a:pt x="465666" y="25400"/>
                </a:lnTo>
                <a:lnTo>
                  <a:pt x="482600" y="25400"/>
                </a:lnTo>
                <a:lnTo>
                  <a:pt x="482600" y="25400"/>
                </a:lnTo>
                <a:lnTo>
                  <a:pt x="482600" y="25400"/>
                </a:lnTo>
                <a:lnTo>
                  <a:pt x="482600" y="25400"/>
                </a:lnTo>
                <a:lnTo>
                  <a:pt x="48260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420533" y="3784600"/>
            <a:ext cx="50801" cy="211668"/>
          </a:xfrm>
          <a:custGeom>
            <a:avLst/>
            <a:gdLst/>
            <a:ahLst/>
            <a:cxnLst/>
            <a:rect l="0" t="0" r="0" b="0"/>
            <a:pathLst>
              <a:path w="50801" h="211668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16934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33867" y="110067"/>
                </a:lnTo>
                <a:lnTo>
                  <a:pt x="33867" y="127000"/>
                </a:lnTo>
                <a:lnTo>
                  <a:pt x="42334" y="143933"/>
                </a:lnTo>
                <a:lnTo>
                  <a:pt x="42334" y="152400"/>
                </a:lnTo>
                <a:lnTo>
                  <a:pt x="42334" y="169333"/>
                </a:lnTo>
                <a:lnTo>
                  <a:pt x="42334" y="177800"/>
                </a:lnTo>
                <a:lnTo>
                  <a:pt x="42334" y="186267"/>
                </a:lnTo>
                <a:lnTo>
                  <a:pt x="50800" y="194733"/>
                </a:lnTo>
                <a:lnTo>
                  <a:pt x="50800" y="203200"/>
                </a:lnTo>
                <a:lnTo>
                  <a:pt x="50800" y="203200"/>
                </a:lnTo>
                <a:lnTo>
                  <a:pt x="50800" y="211667"/>
                </a:lnTo>
                <a:lnTo>
                  <a:pt x="50800" y="211667"/>
                </a:lnTo>
                <a:lnTo>
                  <a:pt x="50800" y="211667"/>
                </a:lnTo>
                <a:lnTo>
                  <a:pt x="50800" y="203200"/>
                </a:lnTo>
                <a:lnTo>
                  <a:pt x="50800" y="203200"/>
                </a:lnTo>
                <a:lnTo>
                  <a:pt x="50800" y="203200"/>
                </a:lnTo>
                <a:lnTo>
                  <a:pt x="50800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877733" y="3310467"/>
            <a:ext cx="67735" cy="228601"/>
          </a:xfrm>
          <a:custGeom>
            <a:avLst/>
            <a:gdLst/>
            <a:ahLst/>
            <a:cxnLst/>
            <a:rect l="0" t="0" r="0" b="0"/>
            <a:pathLst>
              <a:path w="67735" h="228601">
                <a:moveTo>
                  <a:pt x="0" y="33866"/>
                </a:moveTo>
                <a:lnTo>
                  <a:pt x="0" y="33866"/>
                </a:lnTo>
                <a:lnTo>
                  <a:pt x="8467" y="33866"/>
                </a:lnTo>
                <a:lnTo>
                  <a:pt x="8467" y="25400"/>
                </a:lnTo>
                <a:lnTo>
                  <a:pt x="8467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25400" y="0"/>
                </a:lnTo>
                <a:lnTo>
                  <a:pt x="25400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6"/>
                </a:lnTo>
                <a:lnTo>
                  <a:pt x="33867" y="8466"/>
                </a:lnTo>
                <a:lnTo>
                  <a:pt x="42334" y="16933"/>
                </a:lnTo>
                <a:lnTo>
                  <a:pt x="42334" y="25400"/>
                </a:lnTo>
                <a:lnTo>
                  <a:pt x="42334" y="42333"/>
                </a:lnTo>
                <a:lnTo>
                  <a:pt x="42334" y="50800"/>
                </a:lnTo>
                <a:lnTo>
                  <a:pt x="42334" y="67733"/>
                </a:lnTo>
                <a:lnTo>
                  <a:pt x="42334" y="84666"/>
                </a:lnTo>
                <a:lnTo>
                  <a:pt x="42334" y="101600"/>
                </a:lnTo>
                <a:lnTo>
                  <a:pt x="42334" y="118533"/>
                </a:lnTo>
                <a:lnTo>
                  <a:pt x="42334" y="127000"/>
                </a:lnTo>
                <a:lnTo>
                  <a:pt x="42334" y="143933"/>
                </a:lnTo>
                <a:lnTo>
                  <a:pt x="42334" y="160866"/>
                </a:lnTo>
                <a:lnTo>
                  <a:pt x="50800" y="177800"/>
                </a:lnTo>
                <a:lnTo>
                  <a:pt x="50800" y="186266"/>
                </a:lnTo>
                <a:lnTo>
                  <a:pt x="59267" y="194733"/>
                </a:lnTo>
                <a:lnTo>
                  <a:pt x="59267" y="203200"/>
                </a:lnTo>
                <a:lnTo>
                  <a:pt x="59267" y="211666"/>
                </a:lnTo>
                <a:lnTo>
                  <a:pt x="67734" y="220133"/>
                </a:lnTo>
                <a:lnTo>
                  <a:pt x="67734" y="220133"/>
                </a:lnTo>
                <a:lnTo>
                  <a:pt x="67734" y="228600"/>
                </a:lnTo>
                <a:lnTo>
                  <a:pt x="67734" y="228600"/>
                </a:lnTo>
                <a:lnTo>
                  <a:pt x="67734" y="228600"/>
                </a:lnTo>
                <a:lnTo>
                  <a:pt x="59267" y="228600"/>
                </a:lnTo>
                <a:lnTo>
                  <a:pt x="59267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801533" y="3581400"/>
            <a:ext cx="440268" cy="42334"/>
          </a:xfrm>
          <a:custGeom>
            <a:avLst/>
            <a:gdLst/>
            <a:ahLst/>
            <a:cxnLst/>
            <a:rect l="0" t="0" r="0" b="0"/>
            <a:pathLst>
              <a:path w="440268" h="423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67734" y="8467"/>
                </a:lnTo>
                <a:lnTo>
                  <a:pt x="101600" y="8467"/>
                </a:lnTo>
                <a:lnTo>
                  <a:pt x="135467" y="8467"/>
                </a:lnTo>
                <a:lnTo>
                  <a:pt x="169334" y="16933"/>
                </a:lnTo>
                <a:lnTo>
                  <a:pt x="211667" y="16933"/>
                </a:lnTo>
                <a:lnTo>
                  <a:pt x="254000" y="16933"/>
                </a:lnTo>
                <a:lnTo>
                  <a:pt x="287867" y="25400"/>
                </a:lnTo>
                <a:lnTo>
                  <a:pt x="330200" y="25400"/>
                </a:lnTo>
                <a:lnTo>
                  <a:pt x="364067" y="33867"/>
                </a:lnTo>
                <a:lnTo>
                  <a:pt x="397934" y="33867"/>
                </a:lnTo>
                <a:lnTo>
                  <a:pt x="423334" y="42333"/>
                </a:lnTo>
                <a:lnTo>
                  <a:pt x="423334" y="42333"/>
                </a:lnTo>
                <a:lnTo>
                  <a:pt x="440267" y="42333"/>
                </a:lnTo>
                <a:lnTo>
                  <a:pt x="440267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860800" y="3691467"/>
            <a:ext cx="177801" cy="143934"/>
          </a:xfrm>
          <a:custGeom>
            <a:avLst/>
            <a:gdLst/>
            <a:ahLst/>
            <a:cxnLst/>
            <a:rect l="0" t="0" r="0" b="0"/>
            <a:pathLst>
              <a:path w="177801" h="1439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59266"/>
                </a:lnTo>
                <a:lnTo>
                  <a:pt x="16933" y="67733"/>
                </a:lnTo>
                <a:lnTo>
                  <a:pt x="16933" y="84666"/>
                </a:lnTo>
                <a:lnTo>
                  <a:pt x="16933" y="93133"/>
                </a:lnTo>
                <a:lnTo>
                  <a:pt x="16933" y="101600"/>
                </a:lnTo>
                <a:lnTo>
                  <a:pt x="16933" y="110066"/>
                </a:lnTo>
                <a:lnTo>
                  <a:pt x="16933" y="118533"/>
                </a:lnTo>
                <a:lnTo>
                  <a:pt x="25400" y="127000"/>
                </a:lnTo>
                <a:lnTo>
                  <a:pt x="25400" y="127000"/>
                </a:lnTo>
                <a:lnTo>
                  <a:pt x="33867" y="135466"/>
                </a:lnTo>
                <a:lnTo>
                  <a:pt x="50800" y="135466"/>
                </a:lnTo>
                <a:lnTo>
                  <a:pt x="67733" y="135466"/>
                </a:lnTo>
                <a:lnTo>
                  <a:pt x="84667" y="135466"/>
                </a:lnTo>
                <a:lnTo>
                  <a:pt x="101600" y="135466"/>
                </a:lnTo>
                <a:lnTo>
                  <a:pt x="118533" y="143933"/>
                </a:lnTo>
                <a:lnTo>
                  <a:pt x="135467" y="143933"/>
                </a:lnTo>
                <a:lnTo>
                  <a:pt x="143933" y="143933"/>
                </a:lnTo>
                <a:lnTo>
                  <a:pt x="160867" y="143933"/>
                </a:lnTo>
                <a:lnTo>
                  <a:pt x="169333" y="143933"/>
                </a:lnTo>
                <a:lnTo>
                  <a:pt x="177800" y="143933"/>
                </a:lnTo>
                <a:lnTo>
                  <a:pt x="177800" y="143933"/>
                </a:lnTo>
                <a:lnTo>
                  <a:pt x="177800" y="143933"/>
                </a:lnTo>
                <a:lnTo>
                  <a:pt x="177800" y="14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979333" y="3725333"/>
            <a:ext cx="25401" cy="254001"/>
          </a:xfrm>
          <a:custGeom>
            <a:avLst/>
            <a:gdLst/>
            <a:ahLst/>
            <a:cxnLst/>
            <a:rect l="0" t="0" r="0" b="0"/>
            <a:pathLst>
              <a:path w="25401" h="254001">
                <a:moveTo>
                  <a:pt x="8467" y="0"/>
                </a:moveTo>
                <a:lnTo>
                  <a:pt x="8467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16934" y="59267"/>
                </a:lnTo>
                <a:lnTo>
                  <a:pt x="16934" y="84667"/>
                </a:lnTo>
                <a:lnTo>
                  <a:pt x="16934" y="101600"/>
                </a:lnTo>
                <a:lnTo>
                  <a:pt x="16934" y="118534"/>
                </a:lnTo>
                <a:lnTo>
                  <a:pt x="16934" y="135467"/>
                </a:lnTo>
                <a:lnTo>
                  <a:pt x="16934" y="160867"/>
                </a:lnTo>
                <a:lnTo>
                  <a:pt x="16934" y="177800"/>
                </a:lnTo>
                <a:lnTo>
                  <a:pt x="16934" y="194734"/>
                </a:lnTo>
                <a:lnTo>
                  <a:pt x="16934" y="211667"/>
                </a:lnTo>
                <a:lnTo>
                  <a:pt x="16934" y="228600"/>
                </a:lnTo>
                <a:lnTo>
                  <a:pt x="16934" y="237067"/>
                </a:lnTo>
                <a:lnTo>
                  <a:pt x="16934" y="245534"/>
                </a:lnTo>
                <a:lnTo>
                  <a:pt x="16934" y="254000"/>
                </a:lnTo>
                <a:lnTo>
                  <a:pt x="16934" y="254000"/>
                </a:lnTo>
                <a:lnTo>
                  <a:pt x="16934" y="254000"/>
                </a:lnTo>
                <a:lnTo>
                  <a:pt x="25400" y="254000"/>
                </a:lnTo>
                <a:lnTo>
                  <a:pt x="2540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089400" y="3767667"/>
            <a:ext cx="160868" cy="211667"/>
          </a:xfrm>
          <a:custGeom>
            <a:avLst/>
            <a:gdLst/>
            <a:ahLst/>
            <a:cxnLst/>
            <a:rect l="0" t="0" r="0" b="0"/>
            <a:pathLst>
              <a:path w="160868" h="211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16933" y="25400"/>
                </a:lnTo>
                <a:lnTo>
                  <a:pt x="25400" y="33866"/>
                </a:lnTo>
                <a:lnTo>
                  <a:pt x="33867" y="50800"/>
                </a:lnTo>
                <a:lnTo>
                  <a:pt x="42333" y="59266"/>
                </a:lnTo>
                <a:lnTo>
                  <a:pt x="50800" y="84666"/>
                </a:lnTo>
                <a:lnTo>
                  <a:pt x="59267" y="101600"/>
                </a:lnTo>
                <a:lnTo>
                  <a:pt x="67733" y="118533"/>
                </a:lnTo>
                <a:lnTo>
                  <a:pt x="67733" y="135466"/>
                </a:lnTo>
                <a:lnTo>
                  <a:pt x="76200" y="152400"/>
                </a:lnTo>
                <a:lnTo>
                  <a:pt x="84667" y="169333"/>
                </a:lnTo>
                <a:lnTo>
                  <a:pt x="101600" y="186266"/>
                </a:lnTo>
                <a:lnTo>
                  <a:pt x="110067" y="194733"/>
                </a:lnTo>
                <a:lnTo>
                  <a:pt x="118533" y="203200"/>
                </a:lnTo>
                <a:lnTo>
                  <a:pt x="118533" y="211666"/>
                </a:lnTo>
                <a:lnTo>
                  <a:pt x="127000" y="211666"/>
                </a:lnTo>
                <a:lnTo>
                  <a:pt x="127000" y="211666"/>
                </a:lnTo>
                <a:lnTo>
                  <a:pt x="135467" y="203200"/>
                </a:lnTo>
                <a:lnTo>
                  <a:pt x="135467" y="194733"/>
                </a:lnTo>
                <a:lnTo>
                  <a:pt x="135467" y="177800"/>
                </a:lnTo>
                <a:lnTo>
                  <a:pt x="135467" y="160866"/>
                </a:lnTo>
                <a:lnTo>
                  <a:pt x="135467" y="143933"/>
                </a:lnTo>
                <a:lnTo>
                  <a:pt x="135467" y="118533"/>
                </a:lnTo>
                <a:lnTo>
                  <a:pt x="135467" y="101600"/>
                </a:lnTo>
                <a:lnTo>
                  <a:pt x="135467" y="76200"/>
                </a:lnTo>
                <a:lnTo>
                  <a:pt x="135467" y="59266"/>
                </a:lnTo>
                <a:lnTo>
                  <a:pt x="135467" y="50800"/>
                </a:lnTo>
                <a:lnTo>
                  <a:pt x="135467" y="42333"/>
                </a:lnTo>
                <a:lnTo>
                  <a:pt x="135467" y="33866"/>
                </a:lnTo>
                <a:lnTo>
                  <a:pt x="143933" y="25400"/>
                </a:lnTo>
                <a:lnTo>
                  <a:pt x="143933" y="25400"/>
                </a:lnTo>
                <a:lnTo>
                  <a:pt x="143933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52400" y="16933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0867" y="16933"/>
                </a:lnTo>
                <a:lnTo>
                  <a:pt x="160867" y="8466"/>
                </a:lnTo>
                <a:lnTo>
                  <a:pt x="160867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419600" y="3513667"/>
            <a:ext cx="220134" cy="262467"/>
          </a:xfrm>
          <a:custGeom>
            <a:avLst/>
            <a:gdLst/>
            <a:ahLst/>
            <a:cxnLst/>
            <a:rect l="0" t="0" r="0" b="0"/>
            <a:pathLst>
              <a:path w="220134" h="262467">
                <a:moveTo>
                  <a:pt x="186267" y="0"/>
                </a:moveTo>
                <a:lnTo>
                  <a:pt x="186267" y="8466"/>
                </a:lnTo>
                <a:lnTo>
                  <a:pt x="186267" y="8466"/>
                </a:lnTo>
                <a:lnTo>
                  <a:pt x="186267" y="8466"/>
                </a:lnTo>
                <a:lnTo>
                  <a:pt x="177800" y="16933"/>
                </a:lnTo>
                <a:lnTo>
                  <a:pt x="177800" y="25400"/>
                </a:lnTo>
                <a:lnTo>
                  <a:pt x="169333" y="33866"/>
                </a:lnTo>
                <a:lnTo>
                  <a:pt x="169333" y="33866"/>
                </a:lnTo>
                <a:lnTo>
                  <a:pt x="160867" y="50800"/>
                </a:lnTo>
                <a:lnTo>
                  <a:pt x="143933" y="59266"/>
                </a:lnTo>
                <a:lnTo>
                  <a:pt x="127000" y="67733"/>
                </a:lnTo>
                <a:lnTo>
                  <a:pt x="118533" y="76200"/>
                </a:lnTo>
                <a:lnTo>
                  <a:pt x="101600" y="93133"/>
                </a:lnTo>
                <a:lnTo>
                  <a:pt x="84667" y="101600"/>
                </a:lnTo>
                <a:lnTo>
                  <a:pt x="67733" y="118533"/>
                </a:lnTo>
                <a:lnTo>
                  <a:pt x="50800" y="127000"/>
                </a:lnTo>
                <a:lnTo>
                  <a:pt x="33867" y="135466"/>
                </a:lnTo>
                <a:lnTo>
                  <a:pt x="16933" y="143933"/>
                </a:lnTo>
                <a:lnTo>
                  <a:pt x="8467" y="152400"/>
                </a:lnTo>
                <a:lnTo>
                  <a:pt x="8467" y="160866"/>
                </a:lnTo>
                <a:lnTo>
                  <a:pt x="0" y="169333"/>
                </a:lnTo>
                <a:lnTo>
                  <a:pt x="8467" y="169333"/>
                </a:lnTo>
                <a:lnTo>
                  <a:pt x="8467" y="177800"/>
                </a:lnTo>
                <a:lnTo>
                  <a:pt x="25400" y="186266"/>
                </a:lnTo>
                <a:lnTo>
                  <a:pt x="33867" y="194733"/>
                </a:lnTo>
                <a:lnTo>
                  <a:pt x="59267" y="203200"/>
                </a:lnTo>
                <a:lnTo>
                  <a:pt x="84667" y="211666"/>
                </a:lnTo>
                <a:lnTo>
                  <a:pt x="110067" y="220133"/>
                </a:lnTo>
                <a:lnTo>
                  <a:pt x="135467" y="237066"/>
                </a:lnTo>
                <a:lnTo>
                  <a:pt x="160867" y="237066"/>
                </a:lnTo>
                <a:lnTo>
                  <a:pt x="177800" y="245533"/>
                </a:lnTo>
                <a:lnTo>
                  <a:pt x="194733" y="254000"/>
                </a:lnTo>
                <a:lnTo>
                  <a:pt x="211667" y="254000"/>
                </a:lnTo>
                <a:lnTo>
                  <a:pt x="220133" y="254000"/>
                </a:lnTo>
                <a:lnTo>
                  <a:pt x="220133" y="262466"/>
                </a:lnTo>
                <a:lnTo>
                  <a:pt x="220133" y="262466"/>
                </a:lnTo>
                <a:lnTo>
                  <a:pt x="220133" y="262466"/>
                </a:lnTo>
                <a:lnTo>
                  <a:pt x="220133" y="254000"/>
                </a:lnTo>
                <a:lnTo>
                  <a:pt x="220133" y="254000"/>
                </a:lnTo>
                <a:lnTo>
                  <a:pt x="220133" y="254000"/>
                </a:lnTo>
                <a:lnTo>
                  <a:pt x="220133" y="254000"/>
                </a:lnTo>
                <a:lnTo>
                  <a:pt x="220133" y="245533"/>
                </a:lnTo>
                <a:lnTo>
                  <a:pt x="211667" y="245533"/>
                </a:lnTo>
                <a:lnTo>
                  <a:pt x="211667" y="245533"/>
                </a:lnTo>
                <a:lnTo>
                  <a:pt x="211667" y="245533"/>
                </a:lnTo>
                <a:lnTo>
                  <a:pt x="211667" y="237066"/>
                </a:lnTo>
                <a:lnTo>
                  <a:pt x="211667" y="237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986867" y="3344333"/>
            <a:ext cx="194734" cy="203201"/>
          </a:xfrm>
          <a:custGeom>
            <a:avLst/>
            <a:gdLst/>
            <a:ahLst/>
            <a:cxnLst/>
            <a:rect l="0" t="0" r="0" b="0"/>
            <a:pathLst>
              <a:path w="194734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9267"/>
                </a:lnTo>
                <a:lnTo>
                  <a:pt x="16933" y="76200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8466" y="160867"/>
                </a:lnTo>
                <a:lnTo>
                  <a:pt x="16933" y="169334"/>
                </a:lnTo>
                <a:lnTo>
                  <a:pt x="25400" y="169334"/>
                </a:lnTo>
                <a:lnTo>
                  <a:pt x="33866" y="177800"/>
                </a:lnTo>
                <a:lnTo>
                  <a:pt x="42333" y="186267"/>
                </a:lnTo>
                <a:lnTo>
                  <a:pt x="50800" y="186267"/>
                </a:lnTo>
                <a:lnTo>
                  <a:pt x="67733" y="186267"/>
                </a:lnTo>
                <a:lnTo>
                  <a:pt x="84666" y="186267"/>
                </a:lnTo>
                <a:lnTo>
                  <a:pt x="110066" y="194734"/>
                </a:lnTo>
                <a:lnTo>
                  <a:pt x="127000" y="194734"/>
                </a:lnTo>
                <a:lnTo>
                  <a:pt x="143933" y="194734"/>
                </a:lnTo>
                <a:lnTo>
                  <a:pt x="160866" y="203200"/>
                </a:lnTo>
                <a:lnTo>
                  <a:pt x="186266" y="203200"/>
                </a:lnTo>
                <a:lnTo>
                  <a:pt x="194733" y="203200"/>
                </a:lnTo>
                <a:lnTo>
                  <a:pt x="194733" y="203200"/>
                </a:lnTo>
                <a:lnTo>
                  <a:pt x="194733" y="194734"/>
                </a:lnTo>
                <a:lnTo>
                  <a:pt x="194733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046133" y="3378200"/>
            <a:ext cx="25401" cy="245534"/>
          </a:xfrm>
          <a:custGeom>
            <a:avLst/>
            <a:gdLst/>
            <a:ahLst/>
            <a:cxnLst/>
            <a:rect l="0" t="0" r="0" b="0"/>
            <a:pathLst>
              <a:path w="25401" h="2455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16934" y="59267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43933"/>
                </a:lnTo>
                <a:lnTo>
                  <a:pt x="25400" y="169333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20133"/>
                </a:lnTo>
                <a:lnTo>
                  <a:pt x="25400" y="237067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164667" y="3420533"/>
            <a:ext cx="169334" cy="203201"/>
          </a:xfrm>
          <a:custGeom>
            <a:avLst/>
            <a:gdLst/>
            <a:ahLst/>
            <a:cxnLst/>
            <a:rect l="0" t="0" r="0" b="0"/>
            <a:pathLst>
              <a:path w="169334" h="2032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33866" y="33867"/>
                </a:lnTo>
                <a:lnTo>
                  <a:pt x="50800" y="42334"/>
                </a:lnTo>
                <a:lnTo>
                  <a:pt x="59266" y="67734"/>
                </a:lnTo>
                <a:lnTo>
                  <a:pt x="67733" y="84667"/>
                </a:lnTo>
                <a:lnTo>
                  <a:pt x="76200" y="110067"/>
                </a:lnTo>
                <a:lnTo>
                  <a:pt x="84666" y="135467"/>
                </a:lnTo>
                <a:lnTo>
                  <a:pt x="93133" y="152400"/>
                </a:lnTo>
                <a:lnTo>
                  <a:pt x="101600" y="169334"/>
                </a:lnTo>
                <a:lnTo>
                  <a:pt x="110066" y="186267"/>
                </a:lnTo>
                <a:lnTo>
                  <a:pt x="118533" y="194734"/>
                </a:lnTo>
                <a:lnTo>
                  <a:pt x="127000" y="203200"/>
                </a:lnTo>
                <a:lnTo>
                  <a:pt x="127000" y="203200"/>
                </a:lnTo>
                <a:lnTo>
                  <a:pt x="135466" y="203200"/>
                </a:lnTo>
                <a:lnTo>
                  <a:pt x="135466" y="203200"/>
                </a:lnTo>
                <a:lnTo>
                  <a:pt x="143933" y="194734"/>
                </a:lnTo>
                <a:lnTo>
                  <a:pt x="143933" y="186267"/>
                </a:lnTo>
                <a:lnTo>
                  <a:pt x="143933" y="177800"/>
                </a:lnTo>
                <a:lnTo>
                  <a:pt x="143933" y="160867"/>
                </a:lnTo>
                <a:lnTo>
                  <a:pt x="143933" y="143934"/>
                </a:lnTo>
                <a:lnTo>
                  <a:pt x="143933" y="118534"/>
                </a:lnTo>
                <a:lnTo>
                  <a:pt x="143933" y="93134"/>
                </a:lnTo>
                <a:lnTo>
                  <a:pt x="143933" y="76200"/>
                </a:lnTo>
                <a:lnTo>
                  <a:pt x="143933" y="59267"/>
                </a:lnTo>
                <a:lnTo>
                  <a:pt x="143933" y="42334"/>
                </a:lnTo>
                <a:lnTo>
                  <a:pt x="143933" y="33867"/>
                </a:lnTo>
                <a:lnTo>
                  <a:pt x="152400" y="33867"/>
                </a:lnTo>
                <a:lnTo>
                  <a:pt x="152400" y="25400"/>
                </a:lnTo>
                <a:lnTo>
                  <a:pt x="160866" y="25400"/>
                </a:lnTo>
                <a:lnTo>
                  <a:pt x="169333" y="25400"/>
                </a:lnTo>
                <a:lnTo>
                  <a:pt x="169333" y="25400"/>
                </a:lnTo>
                <a:lnTo>
                  <a:pt x="169333" y="33867"/>
                </a:lnTo>
                <a:lnTo>
                  <a:pt x="169333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969933" y="3674533"/>
            <a:ext cx="406401" cy="25401"/>
          </a:xfrm>
          <a:custGeom>
            <a:avLst/>
            <a:gdLst/>
            <a:ahLst/>
            <a:cxnLst/>
            <a:rect l="0" t="0" r="0" b="0"/>
            <a:pathLst>
              <a:path w="406401" h="25401">
                <a:moveTo>
                  <a:pt x="406400" y="0"/>
                </a:moveTo>
                <a:lnTo>
                  <a:pt x="397934" y="0"/>
                </a:lnTo>
                <a:lnTo>
                  <a:pt x="381000" y="0"/>
                </a:lnTo>
                <a:lnTo>
                  <a:pt x="364067" y="0"/>
                </a:lnTo>
                <a:lnTo>
                  <a:pt x="338667" y="0"/>
                </a:lnTo>
                <a:lnTo>
                  <a:pt x="313267" y="0"/>
                </a:lnTo>
                <a:lnTo>
                  <a:pt x="279400" y="0"/>
                </a:lnTo>
                <a:lnTo>
                  <a:pt x="245534" y="8467"/>
                </a:lnTo>
                <a:lnTo>
                  <a:pt x="211667" y="8467"/>
                </a:lnTo>
                <a:lnTo>
                  <a:pt x="177800" y="8467"/>
                </a:lnTo>
                <a:lnTo>
                  <a:pt x="143934" y="8467"/>
                </a:lnTo>
                <a:lnTo>
                  <a:pt x="118534" y="8467"/>
                </a:lnTo>
                <a:lnTo>
                  <a:pt x="84667" y="8467"/>
                </a:lnTo>
                <a:lnTo>
                  <a:pt x="59267" y="8467"/>
                </a:lnTo>
                <a:lnTo>
                  <a:pt x="42334" y="8467"/>
                </a:lnTo>
                <a:lnTo>
                  <a:pt x="16934" y="8467"/>
                </a:lnTo>
                <a:lnTo>
                  <a:pt x="8467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16934" y="25400"/>
                </a:lnTo>
                <a:lnTo>
                  <a:pt x="16934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207000" y="3793067"/>
            <a:ext cx="25401" cy="177801"/>
          </a:xfrm>
          <a:custGeom>
            <a:avLst/>
            <a:gdLst/>
            <a:ahLst/>
            <a:cxnLst/>
            <a:rect l="0" t="0" r="0" b="0"/>
            <a:pathLst>
              <a:path w="25401" h="1778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84666"/>
                </a:lnTo>
                <a:lnTo>
                  <a:pt x="25400" y="101600"/>
                </a:lnTo>
                <a:lnTo>
                  <a:pt x="25400" y="118533"/>
                </a:lnTo>
                <a:lnTo>
                  <a:pt x="25400" y="135466"/>
                </a:lnTo>
                <a:lnTo>
                  <a:pt x="25400" y="143933"/>
                </a:lnTo>
                <a:lnTo>
                  <a:pt x="25400" y="152400"/>
                </a:lnTo>
                <a:lnTo>
                  <a:pt x="25400" y="160866"/>
                </a:lnTo>
                <a:lnTo>
                  <a:pt x="25400" y="169333"/>
                </a:lnTo>
                <a:lnTo>
                  <a:pt x="25400" y="169333"/>
                </a:lnTo>
                <a:lnTo>
                  <a:pt x="16933" y="177800"/>
                </a:lnTo>
                <a:lnTo>
                  <a:pt x="8467" y="169333"/>
                </a:lnTo>
                <a:lnTo>
                  <a:pt x="8467" y="169333"/>
                </a:lnTo>
                <a:lnTo>
                  <a:pt x="0" y="169333"/>
                </a:lnTo>
                <a:lnTo>
                  <a:pt x="0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16933" y="169333"/>
                </a:lnTo>
                <a:lnTo>
                  <a:pt x="25400" y="160866"/>
                </a:lnTo>
                <a:lnTo>
                  <a:pt x="25400" y="160866"/>
                </a:lnTo>
                <a:lnTo>
                  <a:pt x="25400" y="152400"/>
                </a:lnTo>
                <a:lnTo>
                  <a:pt x="254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461000" y="3674533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731933" y="3335867"/>
            <a:ext cx="50801" cy="262467"/>
          </a:xfrm>
          <a:custGeom>
            <a:avLst/>
            <a:gdLst/>
            <a:ahLst/>
            <a:cxnLst/>
            <a:rect l="0" t="0" r="0" b="0"/>
            <a:pathLst>
              <a:path w="50801" h="262467">
                <a:moveTo>
                  <a:pt x="0" y="8466"/>
                </a:moveTo>
                <a:lnTo>
                  <a:pt x="0" y="8466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16934" y="59266"/>
                </a:lnTo>
                <a:lnTo>
                  <a:pt x="16934" y="76200"/>
                </a:lnTo>
                <a:lnTo>
                  <a:pt x="25400" y="93133"/>
                </a:lnTo>
                <a:lnTo>
                  <a:pt x="25400" y="118533"/>
                </a:lnTo>
                <a:lnTo>
                  <a:pt x="25400" y="135466"/>
                </a:lnTo>
                <a:lnTo>
                  <a:pt x="25400" y="152400"/>
                </a:lnTo>
                <a:lnTo>
                  <a:pt x="33867" y="169333"/>
                </a:lnTo>
                <a:lnTo>
                  <a:pt x="42334" y="186266"/>
                </a:lnTo>
                <a:lnTo>
                  <a:pt x="42334" y="203200"/>
                </a:lnTo>
                <a:lnTo>
                  <a:pt x="50800" y="220133"/>
                </a:lnTo>
                <a:lnTo>
                  <a:pt x="50800" y="237066"/>
                </a:lnTo>
                <a:lnTo>
                  <a:pt x="50800" y="254000"/>
                </a:lnTo>
                <a:lnTo>
                  <a:pt x="42334" y="262466"/>
                </a:lnTo>
                <a:lnTo>
                  <a:pt x="42334" y="262466"/>
                </a:lnTo>
                <a:lnTo>
                  <a:pt x="42334" y="262466"/>
                </a:lnTo>
                <a:lnTo>
                  <a:pt x="42334" y="262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21867" y="3657600"/>
            <a:ext cx="355601" cy="67734"/>
          </a:xfrm>
          <a:custGeom>
            <a:avLst/>
            <a:gdLst/>
            <a:ahLst/>
            <a:cxnLst/>
            <a:rect l="0" t="0" r="0" b="0"/>
            <a:pathLst>
              <a:path w="355601" h="677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60866" y="16933"/>
                </a:lnTo>
                <a:lnTo>
                  <a:pt x="186266" y="16933"/>
                </a:lnTo>
                <a:lnTo>
                  <a:pt x="211666" y="25400"/>
                </a:lnTo>
                <a:lnTo>
                  <a:pt x="237066" y="25400"/>
                </a:lnTo>
                <a:lnTo>
                  <a:pt x="262466" y="33867"/>
                </a:lnTo>
                <a:lnTo>
                  <a:pt x="287866" y="42333"/>
                </a:lnTo>
                <a:lnTo>
                  <a:pt x="313266" y="50800"/>
                </a:lnTo>
                <a:lnTo>
                  <a:pt x="330200" y="59267"/>
                </a:lnTo>
                <a:lnTo>
                  <a:pt x="347133" y="59267"/>
                </a:lnTo>
                <a:lnTo>
                  <a:pt x="347133" y="59267"/>
                </a:lnTo>
                <a:lnTo>
                  <a:pt x="355600" y="67733"/>
                </a:lnTo>
                <a:lnTo>
                  <a:pt x="355600" y="67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731933" y="3759200"/>
            <a:ext cx="245535" cy="279401"/>
          </a:xfrm>
          <a:custGeom>
            <a:avLst/>
            <a:gdLst/>
            <a:ahLst/>
            <a:cxnLst/>
            <a:rect l="0" t="0" r="0" b="0"/>
            <a:pathLst>
              <a:path w="245535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8467"/>
                </a:lnTo>
                <a:lnTo>
                  <a:pt x="67734" y="16933"/>
                </a:lnTo>
                <a:lnTo>
                  <a:pt x="93134" y="25400"/>
                </a:lnTo>
                <a:lnTo>
                  <a:pt x="110067" y="33867"/>
                </a:lnTo>
                <a:lnTo>
                  <a:pt x="135467" y="42333"/>
                </a:lnTo>
                <a:lnTo>
                  <a:pt x="160867" y="50800"/>
                </a:lnTo>
                <a:lnTo>
                  <a:pt x="177800" y="67733"/>
                </a:lnTo>
                <a:lnTo>
                  <a:pt x="194734" y="76200"/>
                </a:lnTo>
                <a:lnTo>
                  <a:pt x="203200" y="76200"/>
                </a:lnTo>
                <a:lnTo>
                  <a:pt x="211667" y="84667"/>
                </a:lnTo>
                <a:lnTo>
                  <a:pt x="211667" y="93133"/>
                </a:lnTo>
                <a:lnTo>
                  <a:pt x="203200" y="101600"/>
                </a:lnTo>
                <a:lnTo>
                  <a:pt x="203200" y="110067"/>
                </a:lnTo>
                <a:lnTo>
                  <a:pt x="186267" y="118533"/>
                </a:lnTo>
                <a:lnTo>
                  <a:pt x="169334" y="127000"/>
                </a:lnTo>
                <a:lnTo>
                  <a:pt x="152400" y="127000"/>
                </a:lnTo>
                <a:lnTo>
                  <a:pt x="135467" y="143933"/>
                </a:lnTo>
                <a:lnTo>
                  <a:pt x="118534" y="143933"/>
                </a:lnTo>
                <a:lnTo>
                  <a:pt x="101600" y="152400"/>
                </a:lnTo>
                <a:lnTo>
                  <a:pt x="84667" y="160867"/>
                </a:lnTo>
                <a:lnTo>
                  <a:pt x="67734" y="169333"/>
                </a:lnTo>
                <a:lnTo>
                  <a:pt x="59267" y="177800"/>
                </a:lnTo>
                <a:lnTo>
                  <a:pt x="50800" y="177800"/>
                </a:lnTo>
                <a:lnTo>
                  <a:pt x="50800" y="186267"/>
                </a:lnTo>
                <a:lnTo>
                  <a:pt x="50800" y="194733"/>
                </a:lnTo>
                <a:lnTo>
                  <a:pt x="59267" y="203200"/>
                </a:lnTo>
                <a:lnTo>
                  <a:pt x="67734" y="211667"/>
                </a:lnTo>
                <a:lnTo>
                  <a:pt x="76200" y="220133"/>
                </a:lnTo>
                <a:lnTo>
                  <a:pt x="101600" y="228600"/>
                </a:lnTo>
                <a:lnTo>
                  <a:pt x="118534" y="237067"/>
                </a:lnTo>
                <a:lnTo>
                  <a:pt x="135467" y="245533"/>
                </a:lnTo>
                <a:lnTo>
                  <a:pt x="160867" y="254000"/>
                </a:lnTo>
                <a:lnTo>
                  <a:pt x="177800" y="262467"/>
                </a:lnTo>
                <a:lnTo>
                  <a:pt x="194734" y="270933"/>
                </a:lnTo>
                <a:lnTo>
                  <a:pt x="211667" y="279400"/>
                </a:lnTo>
                <a:lnTo>
                  <a:pt x="220134" y="279400"/>
                </a:lnTo>
                <a:lnTo>
                  <a:pt x="228600" y="279400"/>
                </a:lnTo>
                <a:lnTo>
                  <a:pt x="237067" y="279400"/>
                </a:lnTo>
                <a:lnTo>
                  <a:pt x="237067" y="279400"/>
                </a:lnTo>
                <a:lnTo>
                  <a:pt x="245534" y="279400"/>
                </a:lnTo>
                <a:lnTo>
                  <a:pt x="237067" y="279400"/>
                </a:lnTo>
                <a:lnTo>
                  <a:pt x="237067" y="279400"/>
                </a:lnTo>
                <a:lnTo>
                  <a:pt x="228600" y="270933"/>
                </a:lnTo>
                <a:lnTo>
                  <a:pt x="228600" y="270933"/>
                </a:lnTo>
                <a:lnTo>
                  <a:pt x="220134" y="270933"/>
                </a:lnTo>
                <a:lnTo>
                  <a:pt x="220134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455333" y="3776133"/>
            <a:ext cx="228601" cy="237068"/>
          </a:xfrm>
          <a:custGeom>
            <a:avLst/>
            <a:gdLst/>
            <a:ahLst/>
            <a:cxnLst/>
            <a:rect l="0" t="0" r="0" b="0"/>
            <a:pathLst>
              <a:path w="228601" h="237068">
                <a:moveTo>
                  <a:pt x="228600" y="0"/>
                </a:move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0"/>
                </a:lnTo>
                <a:lnTo>
                  <a:pt x="220134" y="0"/>
                </a:lnTo>
                <a:lnTo>
                  <a:pt x="220134" y="8467"/>
                </a:lnTo>
                <a:lnTo>
                  <a:pt x="211667" y="8467"/>
                </a:lnTo>
                <a:lnTo>
                  <a:pt x="203200" y="16934"/>
                </a:lnTo>
                <a:lnTo>
                  <a:pt x="194734" y="25400"/>
                </a:lnTo>
                <a:lnTo>
                  <a:pt x="186267" y="33867"/>
                </a:lnTo>
                <a:lnTo>
                  <a:pt x="177800" y="42334"/>
                </a:lnTo>
                <a:lnTo>
                  <a:pt x="160867" y="50800"/>
                </a:lnTo>
                <a:lnTo>
                  <a:pt x="143934" y="67734"/>
                </a:lnTo>
                <a:lnTo>
                  <a:pt x="135467" y="84667"/>
                </a:lnTo>
                <a:lnTo>
                  <a:pt x="118534" y="101600"/>
                </a:lnTo>
                <a:lnTo>
                  <a:pt x="101600" y="118534"/>
                </a:lnTo>
                <a:lnTo>
                  <a:pt x="84667" y="135467"/>
                </a:lnTo>
                <a:lnTo>
                  <a:pt x="67734" y="152400"/>
                </a:lnTo>
                <a:lnTo>
                  <a:pt x="50800" y="160867"/>
                </a:lnTo>
                <a:lnTo>
                  <a:pt x="33867" y="177800"/>
                </a:lnTo>
                <a:lnTo>
                  <a:pt x="25400" y="194734"/>
                </a:lnTo>
                <a:lnTo>
                  <a:pt x="16934" y="203200"/>
                </a:lnTo>
                <a:lnTo>
                  <a:pt x="8467" y="220134"/>
                </a:lnTo>
                <a:lnTo>
                  <a:pt x="8467" y="228600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634067" y="3369733"/>
            <a:ext cx="203201" cy="203201"/>
          </a:xfrm>
          <a:custGeom>
            <a:avLst/>
            <a:gdLst/>
            <a:ahLst/>
            <a:cxnLst/>
            <a:rect l="0" t="0" r="0" b="0"/>
            <a:pathLst>
              <a:path w="203201" h="203201">
                <a:moveTo>
                  <a:pt x="203200" y="0"/>
                </a:moveTo>
                <a:lnTo>
                  <a:pt x="203200" y="0"/>
                </a:lnTo>
                <a:lnTo>
                  <a:pt x="203200" y="0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203200" y="8467"/>
                </a:lnTo>
                <a:lnTo>
                  <a:pt x="194733" y="16934"/>
                </a:lnTo>
                <a:lnTo>
                  <a:pt x="194733" y="25400"/>
                </a:lnTo>
                <a:lnTo>
                  <a:pt x="186266" y="33867"/>
                </a:lnTo>
                <a:lnTo>
                  <a:pt x="177800" y="42334"/>
                </a:lnTo>
                <a:lnTo>
                  <a:pt x="169333" y="59267"/>
                </a:lnTo>
                <a:lnTo>
                  <a:pt x="152400" y="67734"/>
                </a:lnTo>
                <a:lnTo>
                  <a:pt x="135466" y="84667"/>
                </a:lnTo>
                <a:lnTo>
                  <a:pt x="118533" y="93134"/>
                </a:lnTo>
                <a:lnTo>
                  <a:pt x="101600" y="110067"/>
                </a:lnTo>
                <a:lnTo>
                  <a:pt x="84666" y="118534"/>
                </a:lnTo>
                <a:lnTo>
                  <a:pt x="67733" y="135467"/>
                </a:lnTo>
                <a:lnTo>
                  <a:pt x="50800" y="143934"/>
                </a:lnTo>
                <a:lnTo>
                  <a:pt x="33866" y="160867"/>
                </a:lnTo>
                <a:lnTo>
                  <a:pt x="25400" y="169334"/>
                </a:lnTo>
                <a:lnTo>
                  <a:pt x="16933" y="177800"/>
                </a:lnTo>
                <a:lnTo>
                  <a:pt x="8466" y="186267"/>
                </a:lnTo>
                <a:lnTo>
                  <a:pt x="0" y="194734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192867" y="3750733"/>
            <a:ext cx="245534" cy="203201"/>
          </a:xfrm>
          <a:custGeom>
            <a:avLst/>
            <a:gdLst/>
            <a:ahLst/>
            <a:cxnLst/>
            <a:rect l="0" t="0" r="0" b="0"/>
            <a:pathLst>
              <a:path w="245534" h="203201">
                <a:moveTo>
                  <a:pt x="245533" y="0"/>
                </a:moveTo>
                <a:lnTo>
                  <a:pt x="245533" y="0"/>
                </a:lnTo>
                <a:lnTo>
                  <a:pt x="245533" y="0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0"/>
                </a:lnTo>
                <a:lnTo>
                  <a:pt x="237066" y="0"/>
                </a:lnTo>
                <a:lnTo>
                  <a:pt x="228600" y="0"/>
                </a:lnTo>
                <a:lnTo>
                  <a:pt x="228600" y="0"/>
                </a:lnTo>
                <a:lnTo>
                  <a:pt x="220133" y="8467"/>
                </a:lnTo>
                <a:lnTo>
                  <a:pt x="203200" y="16934"/>
                </a:lnTo>
                <a:lnTo>
                  <a:pt x="194733" y="25400"/>
                </a:lnTo>
                <a:lnTo>
                  <a:pt x="177800" y="33867"/>
                </a:lnTo>
                <a:lnTo>
                  <a:pt x="169333" y="42334"/>
                </a:lnTo>
                <a:lnTo>
                  <a:pt x="152400" y="50800"/>
                </a:lnTo>
                <a:lnTo>
                  <a:pt x="135466" y="59267"/>
                </a:lnTo>
                <a:lnTo>
                  <a:pt x="127000" y="76200"/>
                </a:lnTo>
                <a:lnTo>
                  <a:pt x="110066" y="84667"/>
                </a:lnTo>
                <a:lnTo>
                  <a:pt x="93133" y="101600"/>
                </a:lnTo>
                <a:lnTo>
                  <a:pt x="76200" y="118534"/>
                </a:lnTo>
                <a:lnTo>
                  <a:pt x="59266" y="135467"/>
                </a:lnTo>
                <a:lnTo>
                  <a:pt x="50800" y="143934"/>
                </a:lnTo>
                <a:lnTo>
                  <a:pt x="42333" y="152400"/>
                </a:lnTo>
                <a:lnTo>
                  <a:pt x="25400" y="169334"/>
                </a:lnTo>
                <a:lnTo>
                  <a:pt x="16933" y="177800"/>
                </a:lnTo>
                <a:lnTo>
                  <a:pt x="16933" y="186267"/>
                </a:lnTo>
                <a:lnTo>
                  <a:pt x="8466" y="194734"/>
                </a:lnTo>
                <a:lnTo>
                  <a:pt x="8466" y="194734"/>
                </a:lnTo>
                <a:lnTo>
                  <a:pt x="8466" y="194734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397000" y="3361267"/>
            <a:ext cx="143934" cy="245534"/>
          </a:xfrm>
          <a:custGeom>
            <a:avLst/>
            <a:gdLst/>
            <a:ahLst/>
            <a:cxnLst/>
            <a:rect l="0" t="0" r="0" b="0"/>
            <a:pathLst>
              <a:path w="143934" h="245534">
                <a:moveTo>
                  <a:pt x="143933" y="0"/>
                </a:moveTo>
                <a:lnTo>
                  <a:pt x="143933" y="8466"/>
                </a:lnTo>
                <a:lnTo>
                  <a:pt x="143933" y="8466"/>
                </a:lnTo>
                <a:lnTo>
                  <a:pt x="135467" y="16933"/>
                </a:lnTo>
                <a:lnTo>
                  <a:pt x="135467" y="25400"/>
                </a:lnTo>
                <a:lnTo>
                  <a:pt x="135467" y="33866"/>
                </a:lnTo>
                <a:lnTo>
                  <a:pt x="127000" y="42333"/>
                </a:lnTo>
                <a:lnTo>
                  <a:pt x="127000" y="50800"/>
                </a:lnTo>
                <a:lnTo>
                  <a:pt x="118533" y="67733"/>
                </a:lnTo>
                <a:lnTo>
                  <a:pt x="110067" y="76200"/>
                </a:lnTo>
                <a:lnTo>
                  <a:pt x="101600" y="93133"/>
                </a:lnTo>
                <a:lnTo>
                  <a:pt x="93133" y="110066"/>
                </a:lnTo>
                <a:lnTo>
                  <a:pt x="84667" y="127000"/>
                </a:lnTo>
                <a:lnTo>
                  <a:pt x="67733" y="143933"/>
                </a:lnTo>
                <a:lnTo>
                  <a:pt x="59267" y="160866"/>
                </a:lnTo>
                <a:lnTo>
                  <a:pt x="50800" y="177800"/>
                </a:lnTo>
                <a:lnTo>
                  <a:pt x="42333" y="186266"/>
                </a:lnTo>
                <a:lnTo>
                  <a:pt x="33867" y="203200"/>
                </a:lnTo>
                <a:lnTo>
                  <a:pt x="25400" y="220133"/>
                </a:lnTo>
                <a:lnTo>
                  <a:pt x="16933" y="228600"/>
                </a:lnTo>
                <a:lnTo>
                  <a:pt x="8467" y="237066"/>
                </a:lnTo>
                <a:lnTo>
                  <a:pt x="8467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6"/>
                </a:lnTo>
                <a:lnTo>
                  <a:pt x="0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202267" y="3175000"/>
            <a:ext cx="177801" cy="152401"/>
          </a:xfrm>
          <a:custGeom>
            <a:avLst/>
            <a:gdLst/>
            <a:ahLst/>
            <a:cxnLst/>
            <a:rect l="0" t="0" r="0" b="0"/>
            <a:pathLst>
              <a:path w="177801" h="152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67733" y="0"/>
                </a:lnTo>
                <a:lnTo>
                  <a:pt x="76200" y="8467"/>
                </a:lnTo>
                <a:lnTo>
                  <a:pt x="84666" y="16933"/>
                </a:lnTo>
                <a:lnTo>
                  <a:pt x="84666" y="25400"/>
                </a:lnTo>
                <a:lnTo>
                  <a:pt x="93133" y="33867"/>
                </a:lnTo>
                <a:lnTo>
                  <a:pt x="93133" y="42333"/>
                </a:lnTo>
                <a:lnTo>
                  <a:pt x="84666" y="59267"/>
                </a:lnTo>
                <a:lnTo>
                  <a:pt x="84666" y="67733"/>
                </a:lnTo>
                <a:lnTo>
                  <a:pt x="84666" y="84667"/>
                </a:lnTo>
                <a:lnTo>
                  <a:pt x="76200" y="93133"/>
                </a:lnTo>
                <a:lnTo>
                  <a:pt x="67733" y="110067"/>
                </a:lnTo>
                <a:lnTo>
                  <a:pt x="67733" y="118533"/>
                </a:lnTo>
                <a:lnTo>
                  <a:pt x="59266" y="127000"/>
                </a:lnTo>
                <a:lnTo>
                  <a:pt x="59266" y="135467"/>
                </a:lnTo>
                <a:lnTo>
                  <a:pt x="50800" y="143933"/>
                </a:lnTo>
                <a:lnTo>
                  <a:pt x="50800" y="143933"/>
                </a:lnTo>
                <a:lnTo>
                  <a:pt x="50800" y="152400"/>
                </a:lnTo>
                <a:lnTo>
                  <a:pt x="59266" y="152400"/>
                </a:lnTo>
                <a:lnTo>
                  <a:pt x="59266" y="152400"/>
                </a:lnTo>
                <a:lnTo>
                  <a:pt x="67733" y="152400"/>
                </a:lnTo>
                <a:lnTo>
                  <a:pt x="76200" y="152400"/>
                </a:lnTo>
                <a:lnTo>
                  <a:pt x="84666" y="152400"/>
                </a:lnTo>
                <a:lnTo>
                  <a:pt x="101600" y="143933"/>
                </a:lnTo>
                <a:lnTo>
                  <a:pt x="110066" y="143933"/>
                </a:lnTo>
                <a:lnTo>
                  <a:pt x="127000" y="143933"/>
                </a:lnTo>
                <a:lnTo>
                  <a:pt x="143933" y="135467"/>
                </a:lnTo>
                <a:lnTo>
                  <a:pt x="152400" y="135467"/>
                </a:lnTo>
                <a:lnTo>
                  <a:pt x="169333" y="135467"/>
                </a:lnTo>
                <a:lnTo>
                  <a:pt x="169333" y="135467"/>
                </a:lnTo>
                <a:lnTo>
                  <a:pt x="177800" y="135467"/>
                </a:lnTo>
                <a:lnTo>
                  <a:pt x="177800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2235200" y="4411133"/>
            <a:ext cx="254001" cy="313268"/>
          </a:xfrm>
          <a:custGeom>
            <a:avLst/>
            <a:gdLst/>
            <a:ahLst/>
            <a:cxnLst/>
            <a:rect l="0" t="0" r="0" b="0"/>
            <a:pathLst>
              <a:path w="254001" h="313268">
                <a:moveTo>
                  <a:pt x="67733" y="59267"/>
                </a:moveTo>
                <a:lnTo>
                  <a:pt x="67733" y="59267"/>
                </a:lnTo>
                <a:lnTo>
                  <a:pt x="67733" y="59267"/>
                </a:lnTo>
                <a:lnTo>
                  <a:pt x="59267" y="59267"/>
                </a:lnTo>
                <a:lnTo>
                  <a:pt x="59267" y="59267"/>
                </a:lnTo>
                <a:lnTo>
                  <a:pt x="59267" y="59267"/>
                </a:lnTo>
                <a:lnTo>
                  <a:pt x="59267" y="59267"/>
                </a:lnTo>
                <a:lnTo>
                  <a:pt x="59267" y="59267"/>
                </a:lnTo>
                <a:lnTo>
                  <a:pt x="59267" y="59267"/>
                </a:lnTo>
                <a:lnTo>
                  <a:pt x="59267" y="67734"/>
                </a:lnTo>
                <a:lnTo>
                  <a:pt x="59267" y="67734"/>
                </a:lnTo>
                <a:lnTo>
                  <a:pt x="59267" y="67734"/>
                </a:lnTo>
                <a:lnTo>
                  <a:pt x="59267" y="59267"/>
                </a:lnTo>
                <a:lnTo>
                  <a:pt x="59267" y="59267"/>
                </a:lnTo>
                <a:lnTo>
                  <a:pt x="59267" y="59267"/>
                </a:lnTo>
                <a:lnTo>
                  <a:pt x="59267" y="59267"/>
                </a:lnTo>
                <a:lnTo>
                  <a:pt x="59267" y="50800"/>
                </a:lnTo>
                <a:lnTo>
                  <a:pt x="67733" y="42334"/>
                </a:lnTo>
                <a:lnTo>
                  <a:pt x="67733" y="42334"/>
                </a:lnTo>
                <a:lnTo>
                  <a:pt x="76200" y="25400"/>
                </a:lnTo>
                <a:lnTo>
                  <a:pt x="84667" y="25400"/>
                </a:lnTo>
                <a:lnTo>
                  <a:pt x="93133" y="8467"/>
                </a:lnTo>
                <a:lnTo>
                  <a:pt x="101600" y="8467"/>
                </a:lnTo>
                <a:lnTo>
                  <a:pt x="118533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3" y="0"/>
                </a:lnTo>
                <a:lnTo>
                  <a:pt x="152400" y="0"/>
                </a:lnTo>
                <a:lnTo>
                  <a:pt x="160867" y="0"/>
                </a:lnTo>
                <a:lnTo>
                  <a:pt x="169333" y="8467"/>
                </a:lnTo>
                <a:lnTo>
                  <a:pt x="177800" y="16934"/>
                </a:lnTo>
                <a:lnTo>
                  <a:pt x="177800" y="33867"/>
                </a:lnTo>
                <a:lnTo>
                  <a:pt x="186267" y="50800"/>
                </a:lnTo>
                <a:lnTo>
                  <a:pt x="186267" y="67734"/>
                </a:lnTo>
                <a:lnTo>
                  <a:pt x="186267" y="93134"/>
                </a:lnTo>
                <a:lnTo>
                  <a:pt x="186267" y="118534"/>
                </a:lnTo>
                <a:lnTo>
                  <a:pt x="177800" y="143934"/>
                </a:lnTo>
                <a:lnTo>
                  <a:pt x="177800" y="169334"/>
                </a:lnTo>
                <a:lnTo>
                  <a:pt x="169333" y="186267"/>
                </a:lnTo>
                <a:lnTo>
                  <a:pt x="160867" y="211667"/>
                </a:lnTo>
                <a:lnTo>
                  <a:pt x="143933" y="228600"/>
                </a:lnTo>
                <a:lnTo>
                  <a:pt x="135467" y="245534"/>
                </a:lnTo>
                <a:lnTo>
                  <a:pt x="118533" y="262467"/>
                </a:lnTo>
                <a:lnTo>
                  <a:pt x="110067" y="279400"/>
                </a:lnTo>
                <a:lnTo>
                  <a:pt x="93133" y="287867"/>
                </a:lnTo>
                <a:lnTo>
                  <a:pt x="84667" y="296334"/>
                </a:lnTo>
                <a:lnTo>
                  <a:pt x="67733" y="296334"/>
                </a:lnTo>
                <a:lnTo>
                  <a:pt x="50800" y="296334"/>
                </a:lnTo>
                <a:lnTo>
                  <a:pt x="42333" y="296334"/>
                </a:lnTo>
                <a:lnTo>
                  <a:pt x="25400" y="287867"/>
                </a:lnTo>
                <a:lnTo>
                  <a:pt x="16933" y="279400"/>
                </a:lnTo>
                <a:lnTo>
                  <a:pt x="8467" y="270934"/>
                </a:lnTo>
                <a:lnTo>
                  <a:pt x="8467" y="262467"/>
                </a:lnTo>
                <a:lnTo>
                  <a:pt x="0" y="245534"/>
                </a:lnTo>
                <a:lnTo>
                  <a:pt x="0" y="237067"/>
                </a:lnTo>
                <a:lnTo>
                  <a:pt x="0" y="228600"/>
                </a:lnTo>
                <a:lnTo>
                  <a:pt x="0" y="220134"/>
                </a:lnTo>
                <a:lnTo>
                  <a:pt x="8467" y="220134"/>
                </a:lnTo>
                <a:lnTo>
                  <a:pt x="16933" y="220134"/>
                </a:lnTo>
                <a:lnTo>
                  <a:pt x="25400" y="211667"/>
                </a:lnTo>
                <a:lnTo>
                  <a:pt x="42333" y="220134"/>
                </a:lnTo>
                <a:lnTo>
                  <a:pt x="59267" y="220134"/>
                </a:lnTo>
                <a:lnTo>
                  <a:pt x="76200" y="228600"/>
                </a:lnTo>
                <a:lnTo>
                  <a:pt x="101600" y="228600"/>
                </a:lnTo>
                <a:lnTo>
                  <a:pt x="127000" y="245534"/>
                </a:lnTo>
                <a:lnTo>
                  <a:pt x="152400" y="254000"/>
                </a:lnTo>
                <a:lnTo>
                  <a:pt x="177800" y="262467"/>
                </a:lnTo>
                <a:lnTo>
                  <a:pt x="194733" y="270934"/>
                </a:lnTo>
                <a:lnTo>
                  <a:pt x="220133" y="279400"/>
                </a:lnTo>
                <a:lnTo>
                  <a:pt x="228600" y="287867"/>
                </a:lnTo>
                <a:lnTo>
                  <a:pt x="237067" y="296334"/>
                </a:lnTo>
                <a:lnTo>
                  <a:pt x="245533" y="304800"/>
                </a:lnTo>
                <a:lnTo>
                  <a:pt x="254000" y="304800"/>
                </a:lnTo>
                <a:lnTo>
                  <a:pt x="254000" y="304800"/>
                </a:lnTo>
                <a:lnTo>
                  <a:pt x="254000" y="313267"/>
                </a:lnTo>
                <a:lnTo>
                  <a:pt x="254000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877733" y="3733800"/>
            <a:ext cx="381001" cy="262468"/>
          </a:xfrm>
          <a:custGeom>
            <a:avLst/>
            <a:gdLst/>
            <a:ahLst/>
            <a:cxnLst/>
            <a:rect l="0" t="0" r="0" b="0"/>
            <a:pathLst>
              <a:path w="381001" h="262468">
                <a:moveTo>
                  <a:pt x="381000" y="0"/>
                </a:moveTo>
                <a:lnTo>
                  <a:pt x="381000" y="0"/>
                </a:lnTo>
                <a:lnTo>
                  <a:pt x="381000" y="0"/>
                </a:lnTo>
                <a:lnTo>
                  <a:pt x="372534" y="0"/>
                </a:lnTo>
                <a:lnTo>
                  <a:pt x="372534" y="0"/>
                </a:lnTo>
                <a:lnTo>
                  <a:pt x="372534" y="8467"/>
                </a:lnTo>
                <a:lnTo>
                  <a:pt x="364067" y="16933"/>
                </a:lnTo>
                <a:lnTo>
                  <a:pt x="355600" y="16933"/>
                </a:lnTo>
                <a:lnTo>
                  <a:pt x="338667" y="25400"/>
                </a:lnTo>
                <a:lnTo>
                  <a:pt x="321734" y="42333"/>
                </a:lnTo>
                <a:lnTo>
                  <a:pt x="296334" y="50800"/>
                </a:lnTo>
                <a:lnTo>
                  <a:pt x="270934" y="67733"/>
                </a:lnTo>
                <a:lnTo>
                  <a:pt x="245534" y="93133"/>
                </a:lnTo>
                <a:lnTo>
                  <a:pt x="211667" y="110067"/>
                </a:lnTo>
                <a:lnTo>
                  <a:pt x="177800" y="127000"/>
                </a:lnTo>
                <a:lnTo>
                  <a:pt x="143934" y="152400"/>
                </a:lnTo>
                <a:lnTo>
                  <a:pt x="118534" y="169333"/>
                </a:lnTo>
                <a:lnTo>
                  <a:pt x="84667" y="186267"/>
                </a:lnTo>
                <a:lnTo>
                  <a:pt x="59267" y="203200"/>
                </a:lnTo>
                <a:lnTo>
                  <a:pt x="42334" y="220133"/>
                </a:lnTo>
                <a:lnTo>
                  <a:pt x="25400" y="228600"/>
                </a:lnTo>
                <a:lnTo>
                  <a:pt x="16934" y="245533"/>
                </a:lnTo>
                <a:lnTo>
                  <a:pt x="8467" y="254000"/>
                </a:lnTo>
                <a:lnTo>
                  <a:pt x="8467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8467" y="262467"/>
                </a:lnTo>
                <a:lnTo>
                  <a:pt x="8467" y="262467"/>
                </a:lnTo>
                <a:lnTo>
                  <a:pt x="8467" y="262467"/>
                </a:lnTo>
                <a:lnTo>
                  <a:pt x="16934" y="254000"/>
                </a:lnTo>
                <a:lnTo>
                  <a:pt x="16934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285067" y="3386667"/>
            <a:ext cx="347134" cy="245534"/>
          </a:xfrm>
          <a:custGeom>
            <a:avLst/>
            <a:gdLst/>
            <a:ahLst/>
            <a:cxnLst/>
            <a:rect l="0" t="0" r="0" b="0"/>
            <a:pathLst>
              <a:path w="347134" h="245534">
                <a:moveTo>
                  <a:pt x="347133" y="0"/>
                </a:moveTo>
                <a:lnTo>
                  <a:pt x="347133" y="0"/>
                </a:lnTo>
                <a:lnTo>
                  <a:pt x="347133" y="0"/>
                </a:lnTo>
                <a:lnTo>
                  <a:pt x="338666" y="0"/>
                </a:lnTo>
                <a:lnTo>
                  <a:pt x="338666" y="8466"/>
                </a:lnTo>
                <a:lnTo>
                  <a:pt x="330200" y="8466"/>
                </a:lnTo>
                <a:lnTo>
                  <a:pt x="313266" y="16933"/>
                </a:lnTo>
                <a:lnTo>
                  <a:pt x="296333" y="25400"/>
                </a:lnTo>
                <a:lnTo>
                  <a:pt x="279400" y="42333"/>
                </a:lnTo>
                <a:lnTo>
                  <a:pt x="262466" y="50800"/>
                </a:lnTo>
                <a:lnTo>
                  <a:pt x="237066" y="67733"/>
                </a:lnTo>
                <a:lnTo>
                  <a:pt x="211666" y="76200"/>
                </a:lnTo>
                <a:lnTo>
                  <a:pt x="186266" y="93133"/>
                </a:lnTo>
                <a:lnTo>
                  <a:pt x="160866" y="110066"/>
                </a:lnTo>
                <a:lnTo>
                  <a:pt x="135466" y="127000"/>
                </a:lnTo>
                <a:lnTo>
                  <a:pt x="110066" y="152400"/>
                </a:lnTo>
                <a:lnTo>
                  <a:pt x="84666" y="169333"/>
                </a:lnTo>
                <a:lnTo>
                  <a:pt x="67733" y="186266"/>
                </a:lnTo>
                <a:lnTo>
                  <a:pt x="42333" y="203200"/>
                </a:lnTo>
                <a:lnTo>
                  <a:pt x="25400" y="220133"/>
                </a:lnTo>
                <a:lnTo>
                  <a:pt x="8466" y="228600"/>
                </a:lnTo>
                <a:lnTo>
                  <a:pt x="8466" y="2286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836333" y="4478867"/>
            <a:ext cx="33868" cy="220134"/>
          </a:xfrm>
          <a:custGeom>
            <a:avLst/>
            <a:gdLst/>
            <a:ahLst/>
            <a:cxnLst/>
            <a:rect l="0" t="0" r="0" b="0"/>
            <a:pathLst>
              <a:path w="33868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8533"/>
                </a:lnTo>
                <a:lnTo>
                  <a:pt x="25400" y="143933"/>
                </a:lnTo>
                <a:lnTo>
                  <a:pt x="25400" y="160866"/>
                </a:lnTo>
                <a:lnTo>
                  <a:pt x="25400" y="186266"/>
                </a:lnTo>
                <a:lnTo>
                  <a:pt x="33867" y="203200"/>
                </a:lnTo>
                <a:lnTo>
                  <a:pt x="25400" y="211666"/>
                </a:lnTo>
                <a:lnTo>
                  <a:pt x="25400" y="211666"/>
                </a:lnTo>
                <a:lnTo>
                  <a:pt x="25400" y="220133"/>
                </a:lnTo>
                <a:lnTo>
                  <a:pt x="25400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734733" y="4588933"/>
            <a:ext cx="245535" cy="25401"/>
          </a:xfrm>
          <a:custGeom>
            <a:avLst/>
            <a:gdLst/>
            <a:ahLst/>
            <a:cxnLst/>
            <a:rect l="0" t="0" r="0" b="0"/>
            <a:pathLst>
              <a:path w="245535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25400" y="8467"/>
                </a:lnTo>
                <a:lnTo>
                  <a:pt x="42334" y="16934"/>
                </a:lnTo>
                <a:lnTo>
                  <a:pt x="59267" y="16934"/>
                </a:lnTo>
                <a:lnTo>
                  <a:pt x="84667" y="16934"/>
                </a:lnTo>
                <a:lnTo>
                  <a:pt x="110067" y="16934"/>
                </a:lnTo>
                <a:lnTo>
                  <a:pt x="143934" y="25400"/>
                </a:lnTo>
                <a:lnTo>
                  <a:pt x="169334" y="25400"/>
                </a:lnTo>
                <a:lnTo>
                  <a:pt x="194734" y="25400"/>
                </a:lnTo>
                <a:lnTo>
                  <a:pt x="220134" y="25400"/>
                </a:lnTo>
                <a:lnTo>
                  <a:pt x="220134" y="25400"/>
                </a:lnTo>
                <a:lnTo>
                  <a:pt x="245534" y="25400"/>
                </a:lnTo>
                <a:lnTo>
                  <a:pt x="245534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251200" y="4470400"/>
            <a:ext cx="59268" cy="304801"/>
          </a:xfrm>
          <a:custGeom>
            <a:avLst/>
            <a:gdLst/>
            <a:ahLst/>
            <a:cxnLst/>
            <a:rect l="0" t="0" r="0" b="0"/>
            <a:pathLst>
              <a:path w="59268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16933" y="16933"/>
                </a:lnTo>
                <a:lnTo>
                  <a:pt x="25400" y="33867"/>
                </a:lnTo>
                <a:lnTo>
                  <a:pt x="33867" y="59267"/>
                </a:lnTo>
                <a:lnTo>
                  <a:pt x="42333" y="84667"/>
                </a:lnTo>
                <a:lnTo>
                  <a:pt x="50800" y="110067"/>
                </a:lnTo>
                <a:lnTo>
                  <a:pt x="50800" y="143933"/>
                </a:lnTo>
                <a:lnTo>
                  <a:pt x="50800" y="177800"/>
                </a:lnTo>
                <a:lnTo>
                  <a:pt x="50800" y="211667"/>
                </a:lnTo>
                <a:lnTo>
                  <a:pt x="59267" y="245533"/>
                </a:lnTo>
                <a:lnTo>
                  <a:pt x="59267" y="279400"/>
                </a:lnTo>
                <a:lnTo>
                  <a:pt x="59267" y="279400"/>
                </a:lnTo>
                <a:lnTo>
                  <a:pt x="59267" y="304800"/>
                </a:lnTo>
                <a:lnTo>
                  <a:pt x="59267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706533" y="3810000"/>
            <a:ext cx="347135" cy="194734"/>
          </a:xfrm>
          <a:custGeom>
            <a:avLst/>
            <a:gdLst/>
            <a:ahLst/>
            <a:cxnLst/>
            <a:rect l="0" t="0" r="0" b="0"/>
            <a:pathLst>
              <a:path w="347135" h="194734">
                <a:moveTo>
                  <a:pt x="338667" y="8467"/>
                </a:moveTo>
                <a:lnTo>
                  <a:pt x="338667" y="8467"/>
                </a:lnTo>
                <a:lnTo>
                  <a:pt x="338667" y="8467"/>
                </a:ln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47134" y="0"/>
                </a:lnTo>
                <a:lnTo>
                  <a:pt x="338667" y="0"/>
                </a:lnTo>
                <a:lnTo>
                  <a:pt x="330200" y="8467"/>
                </a:lnTo>
                <a:lnTo>
                  <a:pt x="321734" y="8467"/>
                </a:lnTo>
                <a:lnTo>
                  <a:pt x="313267" y="16933"/>
                </a:lnTo>
                <a:lnTo>
                  <a:pt x="304800" y="16933"/>
                </a:lnTo>
                <a:lnTo>
                  <a:pt x="296334" y="25400"/>
                </a:lnTo>
                <a:lnTo>
                  <a:pt x="287867" y="25400"/>
                </a:lnTo>
                <a:lnTo>
                  <a:pt x="270934" y="33867"/>
                </a:lnTo>
                <a:lnTo>
                  <a:pt x="262467" y="42333"/>
                </a:lnTo>
                <a:lnTo>
                  <a:pt x="245534" y="50800"/>
                </a:lnTo>
                <a:lnTo>
                  <a:pt x="237067" y="50800"/>
                </a:lnTo>
                <a:lnTo>
                  <a:pt x="220134" y="59267"/>
                </a:lnTo>
                <a:lnTo>
                  <a:pt x="211667" y="67733"/>
                </a:lnTo>
                <a:lnTo>
                  <a:pt x="194734" y="76200"/>
                </a:lnTo>
                <a:lnTo>
                  <a:pt x="186267" y="84667"/>
                </a:lnTo>
                <a:lnTo>
                  <a:pt x="169334" y="93133"/>
                </a:lnTo>
                <a:lnTo>
                  <a:pt x="152400" y="101600"/>
                </a:lnTo>
                <a:lnTo>
                  <a:pt x="135467" y="110067"/>
                </a:lnTo>
                <a:lnTo>
                  <a:pt x="127000" y="118533"/>
                </a:lnTo>
                <a:lnTo>
                  <a:pt x="110067" y="127000"/>
                </a:lnTo>
                <a:lnTo>
                  <a:pt x="93134" y="135467"/>
                </a:lnTo>
                <a:lnTo>
                  <a:pt x="84667" y="143933"/>
                </a:lnTo>
                <a:lnTo>
                  <a:pt x="67734" y="152400"/>
                </a:lnTo>
                <a:lnTo>
                  <a:pt x="50800" y="160867"/>
                </a:lnTo>
                <a:lnTo>
                  <a:pt x="42334" y="169333"/>
                </a:lnTo>
                <a:lnTo>
                  <a:pt x="42334" y="169333"/>
                </a:lnTo>
                <a:lnTo>
                  <a:pt x="33867" y="177800"/>
                </a:lnTo>
                <a:lnTo>
                  <a:pt x="25400" y="186267"/>
                </a:lnTo>
                <a:lnTo>
                  <a:pt x="16934" y="186267"/>
                </a:lnTo>
                <a:lnTo>
                  <a:pt x="16934" y="186267"/>
                </a:lnTo>
                <a:lnTo>
                  <a:pt x="8467" y="186267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876800" y="3395133"/>
            <a:ext cx="211668" cy="186268"/>
          </a:xfrm>
          <a:custGeom>
            <a:avLst/>
            <a:gdLst/>
            <a:ahLst/>
            <a:cxnLst/>
            <a:rect l="0" t="0" r="0" b="0"/>
            <a:pathLst>
              <a:path w="211668" h="186268">
                <a:moveTo>
                  <a:pt x="211667" y="0"/>
                </a:moveTo>
                <a:lnTo>
                  <a:pt x="211667" y="0"/>
                </a:lnTo>
                <a:lnTo>
                  <a:pt x="211667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03200" y="16934"/>
                </a:lnTo>
                <a:lnTo>
                  <a:pt x="203200" y="16934"/>
                </a:lnTo>
                <a:lnTo>
                  <a:pt x="194733" y="25400"/>
                </a:lnTo>
                <a:lnTo>
                  <a:pt x="194733" y="25400"/>
                </a:lnTo>
                <a:lnTo>
                  <a:pt x="186267" y="33867"/>
                </a:lnTo>
                <a:lnTo>
                  <a:pt x="169333" y="42334"/>
                </a:lnTo>
                <a:lnTo>
                  <a:pt x="160867" y="42334"/>
                </a:lnTo>
                <a:lnTo>
                  <a:pt x="152400" y="50800"/>
                </a:lnTo>
                <a:lnTo>
                  <a:pt x="143933" y="59267"/>
                </a:lnTo>
                <a:lnTo>
                  <a:pt x="135467" y="67734"/>
                </a:lnTo>
                <a:lnTo>
                  <a:pt x="118533" y="84667"/>
                </a:lnTo>
                <a:lnTo>
                  <a:pt x="101600" y="93134"/>
                </a:lnTo>
                <a:lnTo>
                  <a:pt x="93133" y="110067"/>
                </a:lnTo>
                <a:lnTo>
                  <a:pt x="76200" y="118534"/>
                </a:lnTo>
                <a:lnTo>
                  <a:pt x="59267" y="135467"/>
                </a:lnTo>
                <a:lnTo>
                  <a:pt x="50800" y="143934"/>
                </a:lnTo>
                <a:lnTo>
                  <a:pt x="42333" y="160867"/>
                </a:lnTo>
                <a:lnTo>
                  <a:pt x="33867" y="169334"/>
                </a:lnTo>
                <a:lnTo>
                  <a:pt x="25400" y="177800"/>
                </a:lnTo>
                <a:lnTo>
                  <a:pt x="8467" y="177800"/>
                </a:lnTo>
                <a:lnTo>
                  <a:pt x="8467" y="186267"/>
                </a:lnTo>
                <a:lnTo>
                  <a:pt x="0" y="186267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775200" y="3166533"/>
            <a:ext cx="186268" cy="169335"/>
          </a:xfrm>
          <a:custGeom>
            <a:avLst/>
            <a:gdLst/>
            <a:ahLst/>
            <a:cxnLst/>
            <a:rect l="0" t="0" r="0" b="0"/>
            <a:pathLst>
              <a:path w="186268" h="169335">
                <a:moveTo>
                  <a:pt x="8467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10067" y="16934"/>
                </a:lnTo>
                <a:lnTo>
                  <a:pt x="110067" y="25400"/>
                </a:lnTo>
                <a:lnTo>
                  <a:pt x="110067" y="33867"/>
                </a:lnTo>
                <a:lnTo>
                  <a:pt x="110067" y="42334"/>
                </a:lnTo>
                <a:lnTo>
                  <a:pt x="118533" y="42334"/>
                </a:lnTo>
                <a:lnTo>
                  <a:pt x="110067" y="59267"/>
                </a:lnTo>
                <a:lnTo>
                  <a:pt x="118533" y="67734"/>
                </a:lnTo>
                <a:lnTo>
                  <a:pt x="110067" y="76200"/>
                </a:lnTo>
                <a:lnTo>
                  <a:pt x="110067" y="84667"/>
                </a:lnTo>
                <a:lnTo>
                  <a:pt x="101600" y="93134"/>
                </a:lnTo>
                <a:lnTo>
                  <a:pt x="93133" y="101600"/>
                </a:lnTo>
                <a:lnTo>
                  <a:pt x="84667" y="110067"/>
                </a:lnTo>
                <a:lnTo>
                  <a:pt x="84667" y="118534"/>
                </a:lnTo>
                <a:lnTo>
                  <a:pt x="76200" y="127000"/>
                </a:lnTo>
                <a:lnTo>
                  <a:pt x="67733" y="135467"/>
                </a:lnTo>
                <a:lnTo>
                  <a:pt x="59267" y="143934"/>
                </a:lnTo>
                <a:lnTo>
                  <a:pt x="59267" y="152400"/>
                </a:lnTo>
                <a:lnTo>
                  <a:pt x="50800" y="152400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0867"/>
                </a:lnTo>
                <a:lnTo>
                  <a:pt x="50800" y="169334"/>
                </a:lnTo>
                <a:lnTo>
                  <a:pt x="59267" y="169334"/>
                </a:lnTo>
                <a:lnTo>
                  <a:pt x="59267" y="169334"/>
                </a:lnTo>
                <a:lnTo>
                  <a:pt x="67733" y="169334"/>
                </a:lnTo>
                <a:lnTo>
                  <a:pt x="76200" y="169334"/>
                </a:lnTo>
                <a:lnTo>
                  <a:pt x="76200" y="169334"/>
                </a:lnTo>
                <a:lnTo>
                  <a:pt x="84667" y="169334"/>
                </a:lnTo>
                <a:lnTo>
                  <a:pt x="101600" y="169334"/>
                </a:lnTo>
                <a:lnTo>
                  <a:pt x="110067" y="169334"/>
                </a:lnTo>
                <a:lnTo>
                  <a:pt x="118533" y="169334"/>
                </a:lnTo>
                <a:lnTo>
                  <a:pt x="135467" y="160867"/>
                </a:lnTo>
                <a:lnTo>
                  <a:pt x="143933" y="160867"/>
                </a:lnTo>
                <a:lnTo>
                  <a:pt x="152400" y="160867"/>
                </a:lnTo>
                <a:lnTo>
                  <a:pt x="160867" y="160867"/>
                </a:lnTo>
                <a:lnTo>
                  <a:pt x="177800" y="160867"/>
                </a:lnTo>
                <a:lnTo>
                  <a:pt x="177800" y="160867"/>
                </a:lnTo>
                <a:lnTo>
                  <a:pt x="186267" y="152400"/>
                </a:lnTo>
                <a:lnTo>
                  <a:pt x="1862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530600" y="4495800"/>
            <a:ext cx="237068" cy="254001"/>
          </a:xfrm>
          <a:custGeom>
            <a:avLst/>
            <a:gdLst/>
            <a:ahLst/>
            <a:cxnLst/>
            <a:rect l="0" t="0" r="0" b="0"/>
            <a:pathLst>
              <a:path w="237068" h="254001">
                <a:moveTo>
                  <a:pt x="237067" y="0"/>
                </a:moveTo>
                <a:lnTo>
                  <a:pt x="237067" y="0"/>
                </a:lnTo>
                <a:lnTo>
                  <a:pt x="237067" y="8467"/>
                </a:lnTo>
                <a:lnTo>
                  <a:pt x="237067" y="8467"/>
                </a:lnTo>
                <a:lnTo>
                  <a:pt x="237067" y="8467"/>
                </a:lnTo>
                <a:lnTo>
                  <a:pt x="237067" y="8467"/>
                </a:lnTo>
                <a:lnTo>
                  <a:pt x="237067" y="8467"/>
                </a:lnTo>
                <a:lnTo>
                  <a:pt x="237067" y="8467"/>
                </a:lnTo>
                <a:lnTo>
                  <a:pt x="237067" y="8467"/>
                </a:lnTo>
                <a:lnTo>
                  <a:pt x="228600" y="16933"/>
                </a:lnTo>
                <a:lnTo>
                  <a:pt x="228600" y="16933"/>
                </a:lnTo>
                <a:lnTo>
                  <a:pt x="220133" y="25400"/>
                </a:lnTo>
                <a:lnTo>
                  <a:pt x="211667" y="25400"/>
                </a:lnTo>
                <a:lnTo>
                  <a:pt x="203200" y="33867"/>
                </a:lnTo>
                <a:lnTo>
                  <a:pt x="186267" y="42333"/>
                </a:lnTo>
                <a:lnTo>
                  <a:pt x="177800" y="50800"/>
                </a:lnTo>
                <a:lnTo>
                  <a:pt x="160867" y="50800"/>
                </a:lnTo>
                <a:lnTo>
                  <a:pt x="143933" y="59267"/>
                </a:lnTo>
                <a:lnTo>
                  <a:pt x="127000" y="67733"/>
                </a:lnTo>
                <a:lnTo>
                  <a:pt x="110067" y="84667"/>
                </a:lnTo>
                <a:lnTo>
                  <a:pt x="93133" y="84667"/>
                </a:lnTo>
                <a:lnTo>
                  <a:pt x="76200" y="101600"/>
                </a:lnTo>
                <a:lnTo>
                  <a:pt x="59267" y="110067"/>
                </a:lnTo>
                <a:lnTo>
                  <a:pt x="50800" y="110067"/>
                </a:lnTo>
                <a:lnTo>
                  <a:pt x="33867" y="118533"/>
                </a:lnTo>
                <a:lnTo>
                  <a:pt x="25400" y="127000"/>
                </a:lnTo>
                <a:lnTo>
                  <a:pt x="16933" y="127000"/>
                </a:lnTo>
                <a:lnTo>
                  <a:pt x="8467" y="127000"/>
                </a:lnTo>
                <a:lnTo>
                  <a:pt x="8467" y="135467"/>
                </a:lnTo>
                <a:lnTo>
                  <a:pt x="8467" y="135467"/>
                </a:lnTo>
                <a:lnTo>
                  <a:pt x="0" y="143933"/>
                </a:lnTo>
                <a:lnTo>
                  <a:pt x="0" y="143933"/>
                </a:lnTo>
                <a:lnTo>
                  <a:pt x="0" y="143933"/>
                </a:lnTo>
                <a:lnTo>
                  <a:pt x="0" y="152400"/>
                </a:lnTo>
                <a:lnTo>
                  <a:pt x="8467" y="152400"/>
                </a:lnTo>
                <a:lnTo>
                  <a:pt x="8467" y="160867"/>
                </a:lnTo>
                <a:lnTo>
                  <a:pt x="25400" y="160867"/>
                </a:lnTo>
                <a:lnTo>
                  <a:pt x="33867" y="160867"/>
                </a:lnTo>
                <a:lnTo>
                  <a:pt x="42333" y="169333"/>
                </a:lnTo>
                <a:lnTo>
                  <a:pt x="59267" y="169333"/>
                </a:lnTo>
                <a:lnTo>
                  <a:pt x="76200" y="169333"/>
                </a:lnTo>
                <a:lnTo>
                  <a:pt x="93133" y="177800"/>
                </a:lnTo>
                <a:lnTo>
                  <a:pt x="110067" y="186267"/>
                </a:lnTo>
                <a:lnTo>
                  <a:pt x="127000" y="194733"/>
                </a:lnTo>
                <a:lnTo>
                  <a:pt x="143933" y="203200"/>
                </a:lnTo>
                <a:lnTo>
                  <a:pt x="160867" y="211667"/>
                </a:lnTo>
                <a:lnTo>
                  <a:pt x="169333" y="220133"/>
                </a:lnTo>
                <a:lnTo>
                  <a:pt x="186267" y="228600"/>
                </a:lnTo>
                <a:lnTo>
                  <a:pt x="194733" y="237067"/>
                </a:lnTo>
                <a:lnTo>
                  <a:pt x="203200" y="237067"/>
                </a:lnTo>
                <a:lnTo>
                  <a:pt x="203200" y="245533"/>
                </a:lnTo>
                <a:lnTo>
                  <a:pt x="211667" y="245533"/>
                </a:lnTo>
                <a:lnTo>
                  <a:pt x="211667" y="245533"/>
                </a:lnTo>
                <a:lnTo>
                  <a:pt x="220133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28600" y="254000"/>
                </a:lnTo>
                <a:lnTo>
                  <a:pt x="237067" y="245533"/>
                </a:lnTo>
                <a:lnTo>
                  <a:pt x="237067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945467" y="4487333"/>
            <a:ext cx="160867" cy="270935"/>
          </a:xfrm>
          <a:custGeom>
            <a:avLst/>
            <a:gdLst/>
            <a:ahLst/>
            <a:cxnLst/>
            <a:rect l="0" t="0" r="0" b="0"/>
            <a:pathLst>
              <a:path w="160867" h="270935">
                <a:moveTo>
                  <a:pt x="0" y="50800"/>
                </a:moveTo>
                <a:lnTo>
                  <a:pt x="0" y="50800"/>
                </a:lnTo>
                <a:lnTo>
                  <a:pt x="0" y="50800"/>
                </a:lnTo>
                <a:lnTo>
                  <a:pt x="0" y="42334"/>
                </a:lnTo>
                <a:lnTo>
                  <a:pt x="0" y="42334"/>
                </a:lnTo>
                <a:lnTo>
                  <a:pt x="0" y="42334"/>
                </a:lnTo>
                <a:lnTo>
                  <a:pt x="0" y="33867"/>
                </a:lnTo>
                <a:lnTo>
                  <a:pt x="0" y="25400"/>
                </a:lnTo>
                <a:lnTo>
                  <a:pt x="8466" y="25400"/>
                </a:lnTo>
                <a:lnTo>
                  <a:pt x="16933" y="16934"/>
                </a:lnTo>
                <a:lnTo>
                  <a:pt x="25400" y="8467"/>
                </a:lnTo>
                <a:lnTo>
                  <a:pt x="33866" y="8467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0"/>
                </a:lnTo>
                <a:lnTo>
                  <a:pt x="93133" y="8467"/>
                </a:lnTo>
                <a:lnTo>
                  <a:pt x="101600" y="16934"/>
                </a:lnTo>
                <a:lnTo>
                  <a:pt x="101600" y="25400"/>
                </a:lnTo>
                <a:lnTo>
                  <a:pt x="101600" y="33867"/>
                </a:lnTo>
                <a:lnTo>
                  <a:pt x="101600" y="50800"/>
                </a:lnTo>
                <a:lnTo>
                  <a:pt x="93133" y="59267"/>
                </a:lnTo>
                <a:lnTo>
                  <a:pt x="84666" y="76200"/>
                </a:lnTo>
                <a:lnTo>
                  <a:pt x="76200" y="93134"/>
                </a:lnTo>
                <a:lnTo>
                  <a:pt x="67733" y="110067"/>
                </a:lnTo>
                <a:lnTo>
                  <a:pt x="59266" y="127000"/>
                </a:lnTo>
                <a:lnTo>
                  <a:pt x="42333" y="143934"/>
                </a:lnTo>
                <a:lnTo>
                  <a:pt x="33866" y="160867"/>
                </a:lnTo>
                <a:lnTo>
                  <a:pt x="25400" y="177800"/>
                </a:lnTo>
                <a:lnTo>
                  <a:pt x="16933" y="186267"/>
                </a:lnTo>
                <a:lnTo>
                  <a:pt x="16933" y="203200"/>
                </a:lnTo>
                <a:lnTo>
                  <a:pt x="8466" y="211667"/>
                </a:lnTo>
                <a:lnTo>
                  <a:pt x="8466" y="220134"/>
                </a:lnTo>
                <a:lnTo>
                  <a:pt x="8466" y="228600"/>
                </a:lnTo>
                <a:lnTo>
                  <a:pt x="8466" y="237067"/>
                </a:lnTo>
                <a:lnTo>
                  <a:pt x="16933" y="245534"/>
                </a:lnTo>
                <a:lnTo>
                  <a:pt x="25400" y="245534"/>
                </a:lnTo>
                <a:lnTo>
                  <a:pt x="33866" y="254000"/>
                </a:lnTo>
                <a:lnTo>
                  <a:pt x="42333" y="254000"/>
                </a:lnTo>
                <a:lnTo>
                  <a:pt x="59266" y="262467"/>
                </a:lnTo>
                <a:lnTo>
                  <a:pt x="67733" y="262467"/>
                </a:lnTo>
                <a:lnTo>
                  <a:pt x="84666" y="262467"/>
                </a:lnTo>
                <a:lnTo>
                  <a:pt x="101600" y="262467"/>
                </a:lnTo>
                <a:lnTo>
                  <a:pt x="110066" y="262467"/>
                </a:lnTo>
                <a:lnTo>
                  <a:pt x="127000" y="262467"/>
                </a:lnTo>
                <a:lnTo>
                  <a:pt x="135466" y="270934"/>
                </a:lnTo>
                <a:lnTo>
                  <a:pt x="152400" y="270934"/>
                </a:lnTo>
                <a:lnTo>
                  <a:pt x="160866" y="270934"/>
                </a:lnTo>
                <a:lnTo>
                  <a:pt x="160866" y="270934"/>
                </a:lnTo>
                <a:lnTo>
                  <a:pt x="160866" y="270934"/>
                </a:lnTo>
                <a:lnTo>
                  <a:pt x="160866" y="270934"/>
                </a:lnTo>
                <a:lnTo>
                  <a:pt x="160866" y="270934"/>
                </a:lnTo>
                <a:lnTo>
                  <a:pt x="160866" y="270934"/>
                </a:lnTo>
                <a:lnTo>
                  <a:pt x="160866" y="270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182533" y="4461933"/>
            <a:ext cx="220135" cy="287868"/>
          </a:xfrm>
          <a:custGeom>
            <a:avLst/>
            <a:gdLst/>
            <a:ahLst/>
            <a:cxnLst/>
            <a:rect l="0" t="0" r="0" b="0"/>
            <a:pathLst>
              <a:path w="220135" h="287868">
                <a:moveTo>
                  <a:pt x="0" y="101600"/>
                </a:move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10067"/>
                </a:lnTo>
                <a:lnTo>
                  <a:pt x="8467" y="110067"/>
                </a:lnTo>
                <a:lnTo>
                  <a:pt x="16934" y="118534"/>
                </a:lnTo>
                <a:lnTo>
                  <a:pt x="16934" y="127000"/>
                </a:lnTo>
                <a:lnTo>
                  <a:pt x="25400" y="135467"/>
                </a:lnTo>
                <a:lnTo>
                  <a:pt x="33867" y="143934"/>
                </a:lnTo>
                <a:lnTo>
                  <a:pt x="42334" y="160867"/>
                </a:lnTo>
                <a:lnTo>
                  <a:pt x="50800" y="169334"/>
                </a:lnTo>
                <a:lnTo>
                  <a:pt x="59267" y="186267"/>
                </a:lnTo>
                <a:lnTo>
                  <a:pt x="76200" y="203200"/>
                </a:lnTo>
                <a:lnTo>
                  <a:pt x="84667" y="220134"/>
                </a:lnTo>
                <a:lnTo>
                  <a:pt x="93134" y="237067"/>
                </a:lnTo>
                <a:lnTo>
                  <a:pt x="93134" y="245534"/>
                </a:lnTo>
                <a:lnTo>
                  <a:pt x="101600" y="262467"/>
                </a:lnTo>
                <a:lnTo>
                  <a:pt x="110067" y="270934"/>
                </a:lnTo>
                <a:lnTo>
                  <a:pt x="118534" y="270934"/>
                </a:lnTo>
                <a:lnTo>
                  <a:pt x="118534" y="279400"/>
                </a:lnTo>
                <a:lnTo>
                  <a:pt x="118534" y="287867"/>
                </a:lnTo>
                <a:lnTo>
                  <a:pt x="127000" y="287867"/>
                </a:lnTo>
                <a:lnTo>
                  <a:pt x="127000" y="287867"/>
                </a:lnTo>
                <a:lnTo>
                  <a:pt x="127000" y="287867"/>
                </a:lnTo>
                <a:lnTo>
                  <a:pt x="127000" y="279400"/>
                </a:lnTo>
                <a:lnTo>
                  <a:pt x="127000" y="279400"/>
                </a:lnTo>
                <a:lnTo>
                  <a:pt x="127000" y="270934"/>
                </a:lnTo>
                <a:lnTo>
                  <a:pt x="127000" y="254000"/>
                </a:lnTo>
                <a:lnTo>
                  <a:pt x="135467" y="237067"/>
                </a:lnTo>
                <a:lnTo>
                  <a:pt x="135467" y="228600"/>
                </a:lnTo>
                <a:lnTo>
                  <a:pt x="135467" y="211667"/>
                </a:lnTo>
                <a:lnTo>
                  <a:pt x="143934" y="194734"/>
                </a:lnTo>
                <a:lnTo>
                  <a:pt x="143934" y="177800"/>
                </a:lnTo>
                <a:lnTo>
                  <a:pt x="152400" y="152400"/>
                </a:lnTo>
                <a:lnTo>
                  <a:pt x="152400" y="135467"/>
                </a:lnTo>
                <a:lnTo>
                  <a:pt x="160867" y="110067"/>
                </a:lnTo>
                <a:lnTo>
                  <a:pt x="169334" y="93134"/>
                </a:lnTo>
                <a:lnTo>
                  <a:pt x="177800" y="76200"/>
                </a:lnTo>
                <a:lnTo>
                  <a:pt x="194734" y="59267"/>
                </a:lnTo>
                <a:lnTo>
                  <a:pt x="194734" y="42334"/>
                </a:lnTo>
                <a:lnTo>
                  <a:pt x="203200" y="33867"/>
                </a:lnTo>
                <a:lnTo>
                  <a:pt x="211667" y="16934"/>
                </a:lnTo>
                <a:lnTo>
                  <a:pt x="211667" y="8467"/>
                </a:lnTo>
                <a:lnTo>
                  <a:pt x="211667" y="8467"/>
                </a:lnTo>
                <a:lnTo>
                  <a:pt x="220134" y="0"/>
                </a:lnTo>
                <a:lnTo>
                  <a:pt x="2201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335867" y="5020733"/>
            <a:ext cx="270934" cy="330201"/>
          </a:xfrm>
          <a:custGeom>
            <a:avLst/>
            <a:gdLst/>
            <a:ahLst/>
            <a:cxnLst/>
            <a:rect l="0" t="0" r="0" b="0"/>
            <a:pathLst>
              <a:path w="270934" h="330201">
                <a:moveTo>
                  <a:pt x="0" y="25400"/>
                </a:move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42333" y="8467"/>
                </a:lnTo>
                <a:lnTo>
                  <a:pt x="59266" y="0"/>
                </a:lnTo>
                <a:lnTo>
                  <a:pt x="76200" y="0"/>
                </a:lnTo>
                <a:lnTo>
                  <a:pt x="93133" y="8467"/>
                </a:lnTo>
                <a:lnTo>
                  <a:pt x="101600" y="8467"/>
                </a:lnTo>
                <a:lnTo>
                  <a:pt x="118533" y="16934"/>
                </a:lnTo>
                <a:lnTo>
                  <a:pt x="127000" y="25400"/>
                </a:lnTo>
                <a:lnTo>
                  <a:pt x="135466" y="33867"/>
                </a:lnTo>
                <a:lnTo>
                  <a:pt x="143933" y="33867"/>
                </a:lnTo>
                <a:lnTo>
                  <a:pt x="152400" y="50800"/>
                </a:lnTo>
                <a:lnTo>
                  <a:pt x="152400" y="59267"/>
                </a:lnTo>
                <a:lnTo>
                  <a:pt x="152400" y="67734"/>
                </a:lnTo>
                <a:lnTo>
                  <a:pt x="143933" y="76200"/>
                </a:lnTo>
                <a:lnTo>
                  <a:pt x="135466" y="76200"/>
                </a:lnTo>
                <a:lnTo>
                  <a:pt x="127000" y="93134"/>
                </a:lnTo>
                <a:lnTo>
                  <a:pt x="118533" y="93134"/>
                </a:lnTo>
                <a:lnTo>
                  <a:pt x="110066" y="101600"/>
                </a:lnTo>
                <a:lnTo>
                  <a:pt x="93133" y="110067"/>
                </a:lnTo>
                <a:lnTo>
                  <a:pt x="84666" y="110067"/>
                </a:lnTo>
                <a:lnTo>
                  <a:pt x="76200" y="118534"/>
                </a:lnTo>
                <a:lnTo>
                  <a:pt x="67733" y="118534"/>
                </a:lnTo>
                <a:lnTo>
                  <a:pt x="59266" y="118534"/>
                </a:lnTo>
                <a:lnTo>
                  <a:pt x="59266" y="127000"/>
                </a:lnTo>
                <a:lnTo>
                  <a:pt x="59266" y="127000"/>
                </a:lnTo>
                <a:lnTo>
                  <a:pt x="59266" y="127000"/>
                </a:lnTo>
                <a:lnTo>
                  <a:pt x="59266" y="127000"/>
                </a:lnTo>
                <a:lnTo>
                  <a:pt x="67733" y="127000"/>
                </a:lnTo>
                <a:lnTo>
                  <a:pt x="76200" y="127000"/>
                </a:lnTo>
                <a:lnTo>
                  <a:pt x="84666" y="127000"/>
                </a:lnTo>
                <a:lnTo>
                  <a:pt x="101600" y="127000"/>
                </a:lnTo>
                <a:lnTo>
                  <a:pt x="118533" y="135467"/>
                </a:lnTo>
                <a:lnTo>
                  <a:pt x="135466" y="143934"/>
                </a:lnTo>
                <a:lnTo>
                  <a:pt x="152400" y="143934"/>
                </a:lnTo>
                <a:lnTo>
                  <a:pt x="169333" y="152400"/>
                </a:lnTo>
                <a:lnTo>
                  <a:pt x="186266" y="160867"/>
                </a:lnTo>
                <a:lnTo>
                  <a:pt x="203200" y="177800"/>
                </a:lnTo>
                <a:lnTo>
                  <a:pt x="220133" y="186267"/>
                </a:lnTo>
                <a:lnTo>
                  <a:pt x="237066" y="203200"/>
                </a:lnTo>
                <a:lnTo>
                  <a:pt x="245533" y="220134"/>
                </a:lnTo>
                <a:lnTo>
                  <a:pt x="262466" y="228600"/>
                </a:lnTo>
                <a:lnTo>
                  <a:pt x="262466" y="245534"/>
                </a:lnTo>
                <a:lnTo>
                  <a:pt x="270933" y="262467"/>
                </a:lnTo>
                <a:lnTo>
                  <a:pt x="262466" y="270934"/>
                </a:lnTo>
                <a:lnTo>
                  <a:pt x="262466" y="287867"/>
                </a:lnTo>
                <a:lnTo>
                  <a:pt x="254000" y="296334"/>
                </a:lnTo>
                <a:lnTo>
                  <a:pt x="237066" y="313267"/>
                </a:lnTo>
                <a:lnTo>
                  <a:pt x="228600" y="321734"/>
                </a:lnTo>
                <a:lnTo>
                  <a:pt x="211666" y="321734"/>
                </a:lnTo>
                <a:lnTo>
                  <a:pt x="186266" y="330200"/>
                </a:lnTo>
                <a:lnTo>
                  <a:pt x="169333" y="330200"/>
                </a:lnTo>
                <a:lnTo>
                  <a:pt x="143933" y="330200"/>
                </a:lnTo>
                <a:lnTo>
                  <a:pt x="127000" y="330200"/>
                </a:lnTo>
                <a:lnTo>
                  <a:pt x="110066" y="330200"/>
                </a:lnTo>
                <a:lnTo>
                  <a:pt x="93133" y="330200"/>
                </a:lnTo>
                <a:lnTo>
                  <a:pt x="76200" y="321734"/>
                </a:lnTo>
                <a:lnTo>
                  <a:pt x="76200" y="321734"/>
                </a:lnTo>
                <a:lnTo>
                  <a:pt x="67733" y="313267"/>
                </a:lnTo>
                <a:lnTo>
                  <a:pt x="67733" y="313267"/>
                </a:lnTo>
                <a:lnTo>
                  <a:pt x="67733" y="304800"/>
                </a:lnTo>
                <a:lnTo>
                  <a:pt x="67733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733800" y="5207000"/>
            <a:ext cx="211668" cy="152401"/>
          </a:xfrm>
          <a:custGeom>
            <a:avLst/>
            <a:gdLst/>
            <a:ahLst/>
            <a:cxnLst/>
            <a:rect l="0" t="0" r="0" b="0"/>
            <a:pathLst>
              <a:path w="211668" h="152401">
                <a:moveTo>
                  <a:pt x="135467" y="0"/>
                </a:move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27000" y="8467"/>
                </a:lnTo>
                <a:lnTo>
                  <a:pt x="118533" y="8467"/>
                </a:lnTo>
                <a:lnTo>
                  <a:pt x="118533" y="16933"/>
                </a:lnTo>
                <a:lnTo>
                  <a:pt x="110067" y="25400"/>
                </a:lnTo>
                <a:lnTo>
                  <a:pt x="101600" y="33867"/>
                </a:lnTo>
                <a:lnTo>
                  <a:pt x="84667" y="42333"/>
                </a:lnTo>
                <a:lnTo>
                  <a:pt x="76200" y="50800"/>
                </a:lnTo>
                <a:lnTo>
                  <a:pt x="59267" y="59267"/>
                </a:lnTo>
                <a:lnTo>
                  <a:pt x="50800" y="67733"/>
                </a:lnTo>
                <a:lnTo>
                  <a:pt x="33867" y="67733"/>
                </a:lnTo>
                <a:lnTo>
                  <a:pt x="25400" y="76200"/>
                </a:lnTo>
                <a:lnTo>
                  <a:pt x="16933" y="84667"/>
                </a:lnTo>
                <a:lnTo>
                  <a:pt x="8467" y="84667"/>
                </a:lnTo>
                <a:lnTo>
                  <a:pt x="8467" y="93133"/>
                </a:lnTo>
                <a:lnTo>
                  <a:pt x="0" y="93133"/>
                </a:lnTo>
                <a:lnTo>
                  <a:pt x="0" y="93133"/>
                </a:lnTo>
                <a:lnTo>
                  <a:pt x="8467" y="101600"/>
                </a:lnTo>
                <a:lnTo>
                  <a:pt x="16933" y="101600"/>
                </a:lnTo>
                <a:lnTo>
                  <a:pt x="25400" y="110067"/>
                </a:lnTo>
                <a:lnTo>
                  <a:pt x="42333" y="110067"/>
                </a:lnTo>
                <a:lnTo>
                  <a:pt x="59267" y="118533"/>
                </a:lnTo>
                <a:lnTo>
                  <a:pt x="76200" y="127000"/>
                </a:lnTo>
                <a:lnTo>
                  <a:pt x="93133" y="127000"/>
                </a:lnTo>
                <a:lnTo>
                  <a:pt x="110067" y="135467"/>
                </a:lnTo>
                <a:lnTo>
                  <a:pt x="127000" y="143933"/>
                </a:lnTo>
                <a:lnTo>
                  <a:pt x="143933" y="143933"/>
                </a:lnTo>
                <a:lnTo>
                  <a:pt x="160867" y="152400"/>
                </a:lnTo>
                <a:lnTo>
                  <a:pt x="169333" y="152400"/>
                </a:lnTo>
                <a:lnTo>
                  <a:pt x="186267" y="152400"/>
                </a:lnTo>
                <a:lnTo>
                  <a:pt x="194733" y="152400"/>
                </a:lnTo>
                <a:lnTo>
                  <a:pt x="203200" y="152400"/>
                </a:lnTo>
                <a:lnTo>
                  <a:pt x="211667" y="143933"/>
                </a:lnTo>
                <a:lnTo>
                  <a:pt x="211667" y="143933"/>
                </a:lnTo>
                <a:lnTo>
                  <a:pt x="211667" y="135467"/>
                </a:lnTo>
                <a:lnTo>
                  <a:pt x="211667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4030133" y="5156200"/>
            <a:ext cx="211668" cy="254001"/>
          </a:xfrm>
          <a:custGeom>
            <a:avLst/>
            <a:gdLst/>
            <a:ahLst/>
            <a:cxnLst/>
            <a:rect l="0" t="0" r="0" b="0"/>
            <a:pathLst>
              <a:path w="211668" h="254001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8467"/>
                </a:lnTo>
                <a:lnTo>
                  <a:pt x="76200" y="8467"/>
                </a:lnTo>
                <a:lnTo>
                  <a:pt x="84667" y="16933"/>
                </a:lnTo>
                <a:lnTo>
                  <a:pt x="93134" y="33867"/>
                </a:lnTo>
                <a:lnTo>
                  <a:pt x="101600" y="42333"/>
                </a:lnTo>
                <a:lnTo>
                  <a:pt x="110067" y="59267"/>
                </a:lnTo>
                <a:lnTo>
                  <a:pt x="110067" y="76200"/>
                </a:lnTo>
                <a:lnTo>
                  <a:pt x="110067" y="93133"/>
                </a:lnTo>
                <a:lnTo>
                  <a:pt x="101600" y="101600"/>
                </a:lnTo>
                <a:lnTo>
                  <a:pt x="93134" y="118533"/>
                </a:lnTo>
                <a:lnTo>
                  <a:pt x="84667" y="127000"/>
                </a:lnTo>
                <a:lnTo>
                  <a:pt x="76200" y="143933"/>
                </a:lnTo>
                <a:lnTo>
                  <a:pt x="59267" y="152400"/>
                </a:lnTo>
                <a:lnTo>
                  <a:pt x="42334" y="160867"/>
                </a:lnTo>
                <a:lnTo>
                  <a:pt x="33867" y="177800"/>
                </a:lnTo>
                <a:lnTo>
                  <a:pt x="25400" y="186267"/>
                </a:lnTo>
                <a:lnTo>
                  <a:pt x="16934" y="194733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20133"/>
                </a:lnTo>
                <a:lnTo>
                  <a:pt x="16934" y="228600"/>
                </a:lnTo>
                <a:lnTo>
                  <a:pt x="25400" y="237067"/>
                </a:lnTo>
                <a:lnTo>
                  <a:pt x="42334" y="237067"/>
                </a:lnTo>
                <a:lnTo>
                  <a:pt x="50800" y="245533"/>
                </a:lnTo>
                <a:lnTo>
                  <a:pt x="67734" y="254000"/>
                </a:lnTo>
                <a:lnTo>
                  <a:pt x="84667" y="254000"/>
                </a:lnTo>
                <a:lnTo>
                  <a:pt x="101600" y="254000"/>
                </a:lnTo>
                <a:lnTo>
                  <a:pt x="118534" y="254000"/>
                </a:lnTo>
                <a:lnTo>
                  <a:pt x="135467" y="254000"/>
                </a:lnTo>
                <a:lnTo>
                  <a:pt x="152400" y="254000"/>
                </a:lnTo>
                <a:lnTo>
                  <a:pt x="169334" y="245533"/>
                </a:lnTo>
                <a:lnTo>
                  <a:pt x="177800" y="245533"/>
                </a:lnTo>
                <a:lnTo>
                  <a:pt x="186267" y="237067"/>
                </a:lnTo>
                <a:lnTo>
                  <a:pt x="203200" y="220133"/>
                </a:lnTo>
                <a:lnTo>
                  <a:pt x="203200" y="203200"/>
                </a:lnTo>
                <a:lnTo>
                  <a:pt x="203200" y="203200"/>
                </a:lnTo>
                <a:lnTo>
                  <a:pt x="211667" y="186267"/>
                </a:lnTo>
                <a:lnTo>
                  <a:pt x="211667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4258733" y="5156200"/>
            <a:ext cx="169335" cy="228601"/>
          </a:xfrm>
          <a:custGeom>
            <a:avLst/>
            <a:gdLst/>
            <a:ahLst/>
            <a:cxnLst/>
            <a:rect l="0" t="0" r="0" b="0"/>
            <a:pathLst>
              <a:path w="169335" h="2286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33867"/>
                </a:lnTo>
                <a:lnTo>
                  <a:pt x="8467" y="33867"/>
                </a:lnTo>
                <a:lnTo>
                  <a:pt x="16934" y="42333"/>
                </a:lnTo>
                <a:lnTo>
                  <a:pt x="16934" y="42333"/>
                </a:lnTo>
                <a:lnTo>
                  <a:pt x="25400" y="59267"/>
                </a:lnTo>
                <a:lnTo>
                  <a:pt x="25400" y="67733"/>
                </a:lnTo>
                <a:lnTo>
                  <a:pt x="33867" y="76200"/>
                </a:lnTo>
                <a:lnTo>
                  <a:pt x="42334" y="84667"/>
                </a:lnTo>
                <a:lnTo>
                  <a:pt x="50800" y="101600"/>
                </a:lnTo>
                <a:lnTo>
                  <a:pt x="59267" y="118533"/>
                </a:lnTo>
                <a:lnTo>
                  <a:pt x="67734" y="135467"/>
                </a:lnTo>
                <a:lnTo>
                  <a:pt x="76200" y="152400"/>
                </a:lnTo>
                <a:lnTo>
                  <a:pt x="84667" y="160867"/>
                </a:lnTo>
                <a:lnTo>
                  <a:pt x="84667" y="177800"/>
                </a:lnTo>
                <a:lnTo>
                  <a:pt x="93134" y="194733"/>
                </a:lnTo>
                <a:lnTo>
                  <a:pt x="101600" y="203200"/>
                </a:lnTo>
                <a:lnTo>
                  <a:pt x="110067" y="220133"/>
                </a:lnTo>
                <a:lnTo>
                  <a:pt x="110067" y="228600"/>
                </a:lnTo>
                <a:lnTo>
                  <a:pt x="110067" y="228600"/>
                </a:lnTo>
                <a:lnTo>
                  <a:pt x="118534" y="228600"/>
                </a:lnTo>
                <a:lnTo>
                  <a:pt x="118534" y="228600"/>
                </a:lnTo>
                <a:lnTo>
                  <a:pt x="118534" y="228600"/>
                </a:lnTo>
                <a:lnTo>
                  <a:pt x="118534" y="220133"/>
                </a:lnTo>
                <a:lnTo>
                  <a:pt x="127000" y="211667"/>
                </a:lnTo>
                <a:lnTo>
                  <a:pt x="127000" y="203200"/>
                </a:lnTo>
                <a:lnTo>
                  <a:pt x="127000" y="186267"/>
                </a:lnTo>
                <a:lnTo>
                  <a:pt x="127000" y="177800"/>
                </a:lnTo>
                <a:lnTo>
                  <a:pt x="127000" y="160867"/>
                </a:lnTo>
                <a:lnTo>
                  <a:pt x="127000" y="143933"/>
                </a:lnTo>
                <a:lnTo>
                  <a:pt x="135467" y="118533"/>
                </a:lnTo>
                <a:lnTo>
                  <a:pt x="135467" y="101600"/>
                </a:lnTo>
                <a:lnTo>
                  <a:pt x="135467" y="84667"/>
                </a:lnTo>
                <a:lnTo>
                  <a:pt x="135467" y="67733"/>
                </a:lnTo>
                <a:lnTo>
                  <a:pt x="135467" y="50800"/>
                </a:lnTo>
                <a:lnTo>
                  <a:pt x="143934" y="33867"/>
                </a:lnTo>
                <a:lnTo>
                  <a:pt x="143934" y="16933"/>
                </a:lnTo>
                <a:lnTo>
                  <a:pt x="143934" y="8467"/>
                </a:lnTo>
                <a:lnTo>
                  <a:pt x="152400" y="8467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  <a:lnTo>
                  <a:pt x="160867" y="0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894667" y="56557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25400" y="16934"/>
                </a:moveTo>
                <a:lnTo>
                  <a:pt x="25400" y="16934"/>
                </a:lnTo>
                <a:lnTo>
                  <a:pt x="25400" y="8467"/>
                </a:lnTo>
                <a:lnTo>
                  <a:pt x="16933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564467" y="5655733"/>
            <a:ext cx="127001" cy="245535"/>
          </a:xfrm>
          <a:custGeom>
            <a:avLst/>
            <a:gdLst/>
            <a:ahLst/>
            <a:cxnLst/>
            <a:rect l="0" t="0" r="0" b="0"/>
            <a:pathLst>
              <a:path w="127001" h="245535">
                <a:moveTo>
                  <a:pt x="8466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33866" y="0"/>
                </a:lnTo>
                <a:lnTo>
                  <a:pt x="42333" y="0"/>
                </a:lnTo>
                <a:lnTo>
                  <a:pt x="50800" y="8467"/>
                </a:lnTo>
                <a:lnTo>
                  <a:pt x="59266" y="8467"/>
                </a:lnTo>
                <a:lnTo>
                  <a:pt x="67733" y="16934"/>
                </a:lnTo>
                <a:lnTo>
                  <a:pt x="84666" y="33867"/>
                </a:lnTo>
                <a:lnTo>
                  <a:pt x="84666" y="42334"/>
                </a:lnTo>
                <a:lnTo>
                  <a:pt x="93133" y="50800"/>
                </a:lnTo>
                <a:lnTo>
                  <a:pt x="93133" y="59267"/>
                </a:lnTo>
                <a:lnTo>
                  <a:pt x="93133" y="76200"/>
                </a:lnTo>
                <a:lnTo>
                  <a:pt x="93133" y="84667"/>
                </a:lnTo>
                <a:lnTo>
                  <a:pt x="93133" y="93134"/>
                </a:lnTo>
                <a:lnTo>
                  <a:pt x="84666" y="101600"/>
                </a:lnTo>
                <a:lnTo>
                  <a:pt x="67733" y="101600"/>
                </a:lnTo>
                <a:lnTo>
                  <a:pt x="59266" y="110067"/>
                </a:lnTo>
                <a:lnTo>
                  <a:pt x="50800" y="110067"/>
                </a:lnTo>
                <a:lnTo>
                  <a:pt x="33866" y="110067"/>
                </a:lnTo>
                <a:lnTo>
                  <a:pt x="16933" y="110067"/>
                </a:lnTo>
                <a:lnTo>
                  <a:pt x="8466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0" y="110067"/>
                </a:lnTo>
                <a:lnTo>
                  <a:pt x="8466" y="118534"/>
                </a:lnTo>
                <a:lnTo>
                  <a:pt x="16933" y="118534"/>
                </a:lnTo>
                <a:lnTo>
                  <a:pt x="33866" y="118534"/>
                </a:lnTo>
                <a:lnTo>
                  <a:pt x="42333" y="127000"/>
                </a:lnTo>
                <a:lnTo>
                  <a:pt x="59266" y="135467"/>
                </a:lnTo>
                <a:lnTo>
                  <a:pt x="84666" y="152400"/>
                </a:lnTo>
                <a:lnTo>
                  <a:pt x="93133" y="160867"/>
                </a:lnTo>
                <a:lnTo>
                  <a:pt x="110066" y="169334"/>
                </a:lnTo>
                <a:lnTo>
                  <a:pt x="118533" y="186267"/>
                </a:lnTo>
                <a:lnTo>
                  <a:pt x="127000" y="194734"/>
                </a:lnTo>
                <a:lnTo>
                  <a:pt x="127000" y="211667"/>
                </a:lnTo>
                <a:lnTo>
                  <a:pt x="127000" y="211667"/>
                </a:lnTo>
                <a:lnTo>
                  <a:pt x="127000" y="220134"/>
                </a:lnTo>
                <a:lnTo>
                  <a:pt x="118533" y="228600"/>
                </a:lnTo>
                <a:lnTo>
                  <a:pt x="110066" y="237067"/>
                </a:lnTo>
                <a:lnTo>
                  <a:pt x="101600" y="237067"/>
                </a:lnTo>
                <a:lnTo>
                  <a:pt x="93133" y="245534"/>
                </a:lnTo>
                <a:lnTo>
                  <a:pt x="76200" y="245534"/>
                </a:lnTo>
                <a:lnTo>
                  <a:pt x="59266" y="245534"/>
                </a:lnTo>
                <a:lnTo>
                  <a:pt x="42333" y="245534"/>
                </a:lnTo>
                <a:lnTo>
                  <a:pt x="33866" y="245534"/>
                </a:lnTo>
                <a:lnTo>
                  <a:pt x="25400" y="245534"/>
                </a:lnTo>
                <a:lnTo>
                  <a:pt x="16933" y="245534"/>
                </a:lnTo>
                <a:lnTo>
                  <a:pt x="16933" y="237067"/>
                </a:lnTo>
                <a:lnTo>
                  <a:pt x="16933" y="228600"/>
                </a:lnTo>
                <a:lnTo>
                  <a:pt x="16933" y="228600"/>
                </a:lnTo>
                <a:lnTo>
                  <a:pt x="25400" y="228600"/>
                </a:lnTo>
                <a:lnTo>
                  <a:pt x="254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666067" y="5791200"/>
            <a:ext cx="186267" cy="237068"/>
          </a:xfrm>
          <a:custGeom>
            <a:avLst/>
            <a:gdLst/>
            <a:ahLst/>
            <a:cxnLst/>
            <a:rect l="0" t="0" r="0" b="0"/>
            <a:pathLst>
              <a:path w="186267" h="237068">
                <a:moveTo>
                  <a:pt x="186266" y="0"/>
                </a:moveTo>
                <a:lnTo>
                  <a:pt x="186266" y="0"/>
                </a:lnTo>
                <a:lnTo>
                  <a:pt x="186266" y="8467"/>
                </a:lnTo>
                <a:lnTo>
                  <a:pt x="186266" y="16933"/>
                </a:lnTo>
                <a:lnTo>
                  <a:pt x="186266" y="25400"/>
                </a:lnTo>
                <a:lnTo>
                  <a:pt x="177800" y="33867"/>
                </a:lnTo>
                <a:lnTo>
                  <a:pt x="177800" y="50800"/>
                </a:lnTo>
                <a:lnTo>
                  <a:pt x="169333" y="59267"/>
                </a:lnTo>
                <a:lnTo>
                  <a:pt x="160866" y="76200"/>
                </a:lnTo>
                <a:lnTo>
                  <a:pt x="152400" y="93133"/>
                </a:lnTo>
                <a:lnTo>
                  <a:pt x="143933" y="110067"/>
                </a:lnTo>
                <a:lnTo>
                  <a:pt x="127000" y="118533"/>
                </a:lnTo>
                <a:lnTo>
                  <a:pt x="118533" y="135467"/>
                </a:lnTo>
                <a:lnTo>
                  <a:pt x="101600" y="152400"/>
                </a:lnTo>
                <a:lnTo>
                  <a:pt x="84666" y="169333"/>
                </a:lnTo>
                <a:lnTo>
                  <a:pt x="67733" y="186267"/>
                </a:lnTo>
                <a:lnTo>
                  <a:pt x="50800" y="203200"/>
                </a:lnTo>
                <a:lnTo>
                  <a:pt x="42333" y="211667"/>
                </a:lnTo>
                <a:lnTo>
                  <a:pt x="25400" y="220133"/>
                </a:lnTo>
                <a:lnTo>
                  <a:pt x="16933" y="228600"/>
                </a:lnTo>
                <a:lnTo>
                  <a:pt x="8466" y="237067"/>
                </a:lnTo>
                <a:lnTo>
                  <a:pt x="8466" y="237067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793067" y="5909733"/>
            <a:ext cx="160867" cy="203201"/>
          </a:xfrm>
          <a:custGeom>
            <a:avLst/>
            <a:gdLst/>
            <a:ahLst/>
            <a:cxnLst/>
            <a:rect l="0" t="0" r="0" b="0"/>
            <a:pathLst>
              <a:path w="160867" h="2032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8466" y="8467"/>
                </a:lnTo>
                <a:lnTo>
                  <a:pt x="16933" y="0"/>
                </a:lnTo>
                <a:lnTo>
                  <a:pt x="25400" y="0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16934"/>
                </a:lnTo>
                <a:lnTo>
                  <a:pt x="84666" y="16934"/>
                </a:lnTo>
                <a:lnTo>
                  <a:pt x="93133" y="25400"/>
                </a:lnTo>
                <a:lnTo>
                  <a:pt x="101600" y="33867"/>
                </a:lnTo>
                <a:lnTo>
                  <a:pt x="110066" y="42334"/>
                </a:lnTo>
                <a:lnTo>
                  <a:pt x="110066" y="50800"/>
                </a:lnTo>
                <a:lnTo>
                  <a:pt x="110066" y="59267"/>
                </a:lnTo>
                <a:lnTo>
                  <a:pt x="110066" y="67734"/>
                </a:lnTo>
                <a:lnTo>
                  <a:pt x="101600" y="76200"/>
                </a:lnTo>
                <a:lnTo>
                  <a:pt x="101600" y="76200"/>
                </a:lnTo>
                <a:lnTo>
                  <a:pt x="93133" y="84667"/>
                </a:lnTo>
                <a:lnTo>
                  <a:pt x="76200" y="93134"/>
                </a:lnTo>
                <a:lnTo>
                  <a:pt x="67733" y="93134"/>
                </a:lnTo>
                <a:lnTo>
                  <a:pt x="50800" y="101600"/>
                </a:lnTo>
                <a:lnTo>
                  <a:pt x="42333" y="110067"/>
                </a:lnTo>
                <a:lnTo>
                  <a:pt x="33866" y="118534"/>
                </a:lnTo>
                <a:lnTo>
                  <a:pt x="25400" y="127000"/>
                </a:lnTo>
                <a:lnTo>
                  <a:pt x="16933" y="127000"/>
                </a:lnTo>
                <a:lnTo>
                  <a:pt x="8466" y="135467"/>
                </a:lnTo>
                <a:lnTo>
                  <a:pt x="8466" y="143934"/>
                </a:lnTo>
                <a:lnTo>
                  <a:pt x="8466" y="143934"/>
                </a:lnTo>
                <a:lnTo>
                  <a:pt x="16933" y="160867"/>
                </a:lnTo>
                <a:lnTo>
                  <a:pt x="16933" y="160867"/>
                </a:lnTo>
                <a:lnTo>
                  <a:pt x="25400" y="169334"/>
                </a:lnTo>
                <a:lnTo>
                  <a:pt x="33866" y="177800"/>
                </a:lnTo>
                <a:lnTo>
                  <a:pt x="50800" y="186267"/>
                </a:lnTo>
                <a:lnTo>
                  <a:pt x="59266" y="194734"/>
                </a:lnTo>
                <a:lnTo>
                  <a:pt x="76200" y="194734"/>
                </a:lnTo>
                <a:lnTo>
                  <a:pt x="93133" y="203200"/>
                </a:lnTo>
                <a:lnTo>
                  <a:pt x="110066" y="203200"/>
                </a:lnTo>
                <a:lnTo>
                  <a:pt x="118533" y="203200"/>
                </a:lnTo>
                <a:lnTo>
                  <a:pt x="135466" y="194734"/>
                </a:lnTo>
                <a:lnTo>
                  <a:pt x="143933" y="186267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60866" y="169334"/>
                </a:lnTo>
                <a:lnTo>
                  <a:pt x="160866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4021667" y="5799667"/>
            <a:ext cx="194734" cy="177801"/>
          </a:xfrm>
          <a:custGeom>
            <a:avLst/>
            <a:gdLst/>
            <a:ahLst/>
            <a:cxnLst/>
            <a:rect l="0" t="0" r="0" b="0"/>
            <a:pathLst>
              <a:path w="194734" h="177801">
                <a:moveTo>
                  <a:pt x="110066" y="0"/>
                </a:moveTo>
                <a:lnTo>
                  <a:pt x="110066" y="0"/>
                </a:lnTo>
                <a:lnTo>
                  <a:pt x="110066" y="0"/>
                </a:lnTo>
                <a:lnTo>
                  <a:pt x="101600" y="8466"/>
                </a:lnTo>
                <a:lnTo>
                  <a:pt x="101600" y="8466"/>
                </a:lnTo>
                <a:lnTo>
                  <a:pt x="101600" y="16933"/>
                </a:lnTo>
                <a:lnTo>
                  <a:pt x="93133" y="25400"/>
                </a:lnTo>
                <a:lnTo>
                  <a:pt x="84666" y="25400"/>
                </a:lnTo>
                <a:lnTo>
                  <a:pt x="76200" y="33866"/>
                </a:lnTo>
                <a:lnTo>
                  <a:pt x="67733" y="42333"/>
                </a:lnTo>
                <a:lnTo>
                  <a:pt x="59266" y="50800"/>
                </a:lnTo>
                <a:lnTo>
                  <a:pt x="50800" y="59266"/>
                </a:lnTo>
                <a:lnTo>
                  <a:pt x="42333" y="67733"/>
                </a:lnTo>
                <a:lnTo>
                  <a:pt x="33866" y="76200"/>
                </a:lnTo>
                <a:lnTo>
                  <a:pt x="25400" y="84666"/>
                </a:lnTo>
                <a:lnTo>
                  <a:pt x="16933" y="93133"/>
                </a:lnTo>
                <a:lnTo>
                  <a:pt x="8466" y="101600"/>
                </a:lnTo>
                <a:lnTo>
                  <a:pt x="8466" y="110066"/>
                </a:lnTo>
                <a:lnTo>
                  <a:pt x="8466" y="110066"/>
                </a:lnTo>
                <a:lnTo>
                  <a:pt x="0" y="118533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8466" y="127000"/>
                </a:lnTo>
                <a:lnTo>
                  <a:pt x="8466" y="127000"/>
                </a:lnTo>
                <a:lnTo>
                  <a:pt x="16933" y="127000"/>
                </a:lnTo>
                <a:lnTo>
                  <a:pt x="25400" y="127000"/>
                </a:lnTo>
                <a:lnTo>
                  <a:pt x="33866" y="127000"/>
                </a:lnTo>
                <a:lnTo>
                  <a:pt x="42333" y="127000"/>
                </a:lnTo>
                <a:lnTo>
                  <a:pt x="50800" y="127000"/>
                </a:lnTo>
                <a:lnTo>
                  <a:pt x="67733" y="135466"/>
                </a:lnTo>
                <a:lnTo>
                  <a:pt x="84666" y="135466"/>
                </a:lnTo>
                <a:lnTo>
                  <a:pt x="93133" y="135466"/>
                </a:lnTo>
                <a:lnTo>
                  <a:pt x="110066" y="143933"/>
                </a:lnTo>
                <a:lnTo>
                  <a:pt x="127000" y="143933"/>
                </a:lnTo>
                <a:lnTo>
                  <a:pt x="143933" y="152400"/>
                </a:lnTo>
                <a:lnTo>
                  <a:pt x="152400" y="160866"/>
                </a:lnTo>
                <a:lnTo>
                  <a:pt x="169333" y="169333"/>
                </a:lnTo>
                <a:lnTo>
                  <a:pt x="177800" y="177800"/>
                </a:lnTo>
                <a:lnTo>
                  <a:pt x="186266" y="177800"/>
                </a:lnTo>
                <a:lnTo>
                  <a:pt x="194733" y="177800"/>
                </a:lnTo>
                <a:lnTo>
                  <a:pt x="194733" y="177800"/>
                </a:lnTo>
                <a:lnTo>
                  <a:pt x="194733" y="177800"/>
                </a:lnTo>
                <a:lnTo>
                  <a:pt x="194733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4309533" y="5765800"/>
            <a:ext cx="135468" cy="254001"/>
          </a:xfrm>
          <a:custGeom>
            <a:avLst/>
            <a:gdLst/>
            <a:ahLst/>
            <a:cxnLst/>
            <a:rect l="0" t="0" r="0" b="0"/>
            <a:pathLst>
              <a:path w="135468" h="2540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0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16934" y="118533"/>
                </a:lnTo>
                <a:lnTo>
                  <a:pt x="16934" y="135467"/>
                </a:lnTo>
                <a:lnTo>
                  <a:pt x="25400" y="152400"/>
                </a:lnTo>
                <a:lnTo>
                  <a:pt x="33867" y="160867"/>
                </a:lnTo>
                <a:lnTo>
                  <a:pt x="33867" y="186267"/>
                </a:lnTo>
                <a:lnTo>
                  <a:pt x="42334" y="194733"/>
                </a:lnTo>
                <a:lnTo>
                  <a:pt x="42334" y="211667"/>
                </a:lnTo>
                <a:lnTo>
                  <a:pt x="50800" y="228600"/>
                </a:lnTo>
                <a:lnTo>
                  <a:pt x="50800" y="237067"/>
                </a:lnTo>
                <a:lnTo>
                  <a:pt x="59267" y="245533"/>
                </a:lnTo>
                <a:lnTo>
                  <a:pt x="59267" y="254000"/>
                </a:lnTo>
                <a:lnTo>
                  <a:pt x="67734" y="254000"/>
                </a:lnTo>
                <a:lnTo>
                  <a:pt x="67734" y="254000"/>
                </a:lnTo>
                <a:lnTo>
                  <a:pt x="67734" y="254000"/>
                </a:lnTo>
                <a:lnTo>
                  <a:pt x="76200" y="254000"/>
                </a:lnTo>
                <a:lnTo>
                  <a:pt x="76200" y="245533"/>
                </a:lnTo>
                <a:lnTo>
                  <a:pt x="76200" y="237067"/>
                </a:lnTo>
                <a:lnTo>
                  <a:pt x="76200" y="228600"/>
                </a:lnTo>
                <a:lnTo>
                  <a:pt x="84667" y="211667"/>
                </a:lnTo>
                <a:lnTo>
                  <a:pt x="84667" y="194733"/>
                </a:lnTo>
                <a:lnTo>
                  <a:pt x="84667" y="177800"/>
                </a:lnTo>
                <a:lnTo>
                  <a:pt x="93134" y="160867"/>
                </a:lnTo>
                <a:lnTo>
                  <a:pt x="93134" y="135467"/>
                </a:lnTo>
                <a:lnTo>
                  <a:pt x="93134" y="118533"/>
                </a:lnTo>
                <a:lnTo>
                  <a:pt x="93134" y="101600"/>
                </a:lnTo>
                <a:lnTo>
                  <a:pt x="101600" y="76200"/>
                </a:lnTo>
                <a:lnTo>
                  <a:pt x="101600" y="59267"/>
                </a:lnTo>
                <a:lnTo>
                  <a:pt x="101600" y="42333"/>
                </a:lnTo>
                <a:lnTo>
                  <a:pt x="101600" y="33867"/>
                </a:lnTo>
                <a:lnTo>
                  <a:pt x="110067" y="16933"/>
                </a:lnTo>
                <a:lnTo>
                  <a:pt x="110067" y="8467"/>
                </a:lnTo>
                <a:lnTo>
                  <a:pt x="118534" y="8467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666067" y="6256867"/>
            <a:ext cx="25401" cy="262468"/>
          </a:xfrm>
          <a:custGeom>
            <a:avLst/>
            <a:gdLst/>
            <a:ahLst/>
            <a:cxnLst/>
            <a:rect l="0" t="0" r="0" b="0"/>
            <a:pathLst>
              <a:path w="25401" h="262468">
                <a:moveTo>
                  <a:pt x="25400" y="0"/>
                </a:move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25400" y="33866"/>
                </a:lnTo>
                <a:lnTo>
                  <a:pt x="25400" y="42333"/>
                </a:lnTo>
                <a:lnTo>
                  <a:pt x="25400" y="59266"/>
                </a:lnTo>
                <a:lnTo>
                  <a:pt x="25400" y="67733"/>
                </a:lnTo>
                <a:lnTo>
                  <a:pt x="25400" y="76200"/>
                </a:lnTo>
                <a:lnTo>
                  <a:pt x="25400" y="93133"/>
                </a:lnTo>
                <a:lnTo>
                  <a:pt x="25400" y="110066"/>
                </a:lnTo>
                <a:lnTo>
                  <a:pt x="16933" y="127000"/>
                </a:lnTo>
                <a:lnTo>
                  <a:pt x="16933" y="135466"/>
                </a:lnTo>
                <a:lnTo>
                  <a:pt x="16933" y="160866"/>
                </a:lnTo>
                <a:lnTo>
                  <a:pt x="8466" y="169333"/>
                </a:lnTo>
                <a:lnTo>
                  <a:pt x="8466" y="186266"/>
                </a:lnTo>
                <a:lnTo>
                  <a:pt x="8466" y="203200"/>
                </a:lnTo>
                <a:lnTo>
                  <a:pt x="8466" y="220133"/>
                </a:lnTo>
                <a:lnTo>
                  <a:pt x="0" y="228600"/>
                </a:lnTo>
                <a:lnTo>
                  <a:pt x="8466" y="245533"/>
                </a:lnTo>
                <a:lnTo>
                  <a:pt x="8466" y="253999"/>
                </a:lnTo>
                <a:lnTo>
                  <a:pt x="8466" y="253999"/>
                </a:lnTo>
                <a:lnTo>
                  <a:pt x="16933" y="262467"/>
                </a:lnTo>
                <a:lnTo>
                  <a:pt x="16933" y="262467"/>
                </a:lnTo>
                <a:lnTo>
                  <a:pt x="16933" y="262467"/>
                </a:lnTo>
                <a:lnTo>
                  <a:pt x="25400" y="253999"/>
                </a:lnTo>
                <a:lnTo>
                  <a:pt x="25400" y="2539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3801533" y="6434667"/>
            <a:ext cx="33868" cy="33867"/>
          </a:xfrm>
          <a:custGeom>
            <a:avLst/>
            <a:gdLst/>
            <a:ahLst/>
            <a:cxnLst/>
            <a:rect l="0" t="0" r="0" b="0"/>
            <a:pathLst>
              <a:path w="33868" h="33867">
                <a:moveTo>
                  <a:pt x="0" y="16933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8467" y="33866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894667" y="6324600"/>
            <a:ext cx="169334" cy="245534"/>
          </a:xfrm>
          <a:custGeom>
            <a:avLst/>
            <a:gdLst/>
            <a:ahLst/>
            <a:cxnLst/>
            <a:rect l="0" t="0" r="0" b="0"/>
            <a:pathLst>
              <a:path w="169334" h="245534">
                <a:moveTo>
                  <a:pt x="33866" y="0"/>
                </a:moveTo>
                <a:lnTo>
                  <a:pt x="33866" y="8467"/>
                </a:lnTo>
                <a:lnTo>
                  <a:pt x="33866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25400"/>
                </a:lnTo>
                <a:lnTo>
                  <a:pt x="16933" y="25400"/>
                </a:lnTo>
                <a:lnTo>
                  <a:pt x="8466" y="33867"/>
                </a:lnTo>
                <a:lnTo>
                  <a:pt x="8466" y="33867"/>
                </a:lnTo>
                <a:lnTo>
                  <a:pt x="8466" y="42333"/>
                </a:lnTo>
                <a:lnTo>
                  <a:pt x="8466" y="50800"/>
                </a:lnTo>
                <a:lnTo>
                  <a:pt x="8466" y="50800"/>
                </a:lnTo>
                <a:lnTo>
                  <a:pt x="8466" y="59267"/>
                </a:lnTo>
                <a:lnTo>
                  <a:pt x="0" y="59267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8466" y="67733"/>
                </a:lnTo>
                <a:lnTo>
                  <a:pt x="8466" y="67733"/>
                </a:lnTo>
                <a:lnTo>
                  <a:pt x="16933" y="67733"/>
                </a:lnTo>
                <a:lnTo>
                  <a:pt x="25400" y="59267"/>
                </a:lnTo>
                <a:lnTo>
                  <a:pt x="33866" y="59267"/>
                </a:lnTo>
                <a:lnTo>
                  <a:pt x="42333" y="59267"/>
                </a:lnTo>
                <a:lnTo>
                  <a:pt x="50800" y="59267"/>
                </a:lnTo>
                <a:lnTo>
                  <a:pt x="67733" y="59267"/>
                </a:lnTo>
                <a:lnTo>
                  <a:pt x="84666" y="67733"/>
                </a:lnTo>
                <a:lnTo>
                  <a:pt x="93133" y="67733"/>
                </a:lnTo>
                <a:lnTo>
                  <a:pt x="101600" y="76200"/>
                </a:lnTo>
                <a:lnTo>
                  <a:pt x="118533" y="84667"/>
                </a:lnTo>
                <a:lnTo>
                  <a:pt x="127000" y="84667"/>
                </a:lnTo>
                <a:lnTo>
                  <a:pt x="135466" y="93133"/>
                </a:lnTo>
                <a:lnTo>
                  <a:pt x="143933" y="110067"/>
                </a:lnTo>
                <a:lnTo>
                  <a:pt x="152400" y="118533"/>
                </a:lnTo>
                <a:lnTo>
                  <a:pt x="160866" y="135467"/>
                </a:lnTo>
                <a:lnTo>
                  <a:pt x="160866" y="143933"/>
                </a:lnTo>
                <a:lnTo>
                  <a:pt x="169333" y="160867"/>
                </a:lnTo>
                <a:lnTo>
                  <a:pt x="169333" y="169333"/>
                </a:lnTo>
                <a:lnTo>
                  <a:pt x="169333" y="186266"/>
                </a:lnTo>
                <a:lnTo>
                  <a:pt x="169333" y="203200"/>
                </a:lnTo>
                <a:lnTo>
                  <a:pt x="160866" y="211667"/>
                </a:lnTo>
                <a:lnTo>
                  <a:pt x="160866" y="220133"/>
                </a:lnTo>
                <a:lnTo>
                  <a:pt x="152400" y="228600"/>
                </a:lnTo>
                <a:lnTo>
                  <a:pt x="143933" y="237067"/>
                </a:lnTo>
                <a:lnTo>
                  <a:pt x="135466" y="237067"/>
                </a:lnTo>
                <a:lnTo>
                  <a:pt x="127000" y="245533"/>
                </a:lnTo>
                <a:lnTo>
                  <a:pt x="118533" y="237067"/>
                </a:lnTo>
                <a:lnTo>
                  <a:pt x="110066" y="237067"/>
                </a:lnTo>
                <a:lnTo>
                  <a:pt x="101600" y="228600"/>
                </a:lnTo>
                <a:lnTo>
                  <a:pt x="93133" y="220133"/>
                </a:lnTo>
                <a:lnTo>
                  <a:pt x="76200" y="211667"/>
                </a:lnTo>
                <a:lnTo>
                  <a:pt x="67733" y="194734"/>
                </a:lnTo>
                <a:lnTo>
                  <a:pt x="59266" y="177800"/>
                </a:lnTo>
                <a:lnTo>
                  <a:pt x="59266" y="177800"/>
                </a:lnTo>
                <a:lnTo>
                  <a:pt x="50800" y="169333"/>
                </a:lnTo>
                <a:lnTo>
                  <a:pt x="5080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903133" y="6282267"/>
            <a:ext cx="143935" cy="25401"/>
          </a:xfrm>
          <a:custGeom>
            <a:avLst/>
            <a:gdLst/>
            <a:ahLst/>
            <a:cxnLst/>
            <a:rect l="0" t="0" r="0" b="0"/>
            <a:pathLst>
              <a:path w="143935" h="254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4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4" y="16933"/>
                </a:lnTo>
                <a:lnTo>
                  <a:pt x="59267" y="16933"/>
                </a:lnTo>
                <a:lnTo>
                  <a:pt x="67734" y="16933"/>
                </a:lnTo>
                <a:lnTo>
                  <a:pt x="84667" y="16933"/>
                </a:lnTo>
                <a:lnTo>
                  <a:pt x="101600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27000" y="8466"/>
                </a:lnTo>
                <a:lnTo>
                  <a:pt x="143934" y="0"/>
                </a:lnTo>
                <a:lnTo>
                  <a:pt x="143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4131733" y="6350000"/>
            <a:ext cx="169335" cy="160867"/>
          </a:xfrm>
          <a:custGeom>
            <a:avLst/>
            <a:gdLst/>
            <a:ahLst/>
            <a:cxnLst/>
            <a:rect l="0" t="0" r="0" b="0"/>
            <a:pathLst>
              <a:path w="169335" h="160867">
                <a:moveTo>
                  <a:pt x="110067" y="0"/>
                </a:moveTo>
                <a:lnTo>
                  <a:pt x="110067" y="0"/>
                </a:lnTo>
                <a:lnTo>
                  <a:pt x="110067" y="0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8467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27000" y="16933"/>
                </a:lnTo>
                <a:lnTo>
                  <a:pt x="118534" y="25400"/>
                </a:lnTo>
                <a:lnTo>
                  <a:pt x="118534" y="25400"/>
                </a:lnTo>
                <a:lnTo>
                  <a:pt x="118534" y="25400"/>
                </a:lnTo>
                <a:lnTo>
                  <a:pt x="101600" y="33867"/>
                </a:lnTo>
                <a:lnTo>
                  <a:pt x="101600" y="33867"/>
                </a:lnTo>
                <a:lnTo>
                  <a:pt x="84667" y="42333"/>
                </a:lnTo>
                <a:lnTo>
                  <a:pt x="76200" y="42333"/>
                </a:lnTo>
                <a:lnTo>
                  <a:pt x="67734" y="42333"/>
                </a:lnTo>
                <a:lnTo>
                  <a:pt x="50800" y="42333"/>
                </a:lnTo>
                <a:lnTo>
                  <a:pt x="42334" y="42333"/>
                </a:lnTo>
                <a:lnTo>
                  <a:pt x="33867" y="42333"/>
                </a:lnTo>
                <a:lnTo>
                  <a:pt x="25400" y="50800"/>
                </a:lnTo>
                <a:lnTo>
                  <a:pt x="16934" y="50800"/>
                </a:lnTo>
                <a:lnTo>
                  <a:pt x="8467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59267"/>
                </a:lnTo>
                <a:lnTo>
                  <a:pt x="8467" y="67733"/>
                </a:lnTo>
                <a:lnTo>
                  <a:pt x="8467" y="67733"/>
                </a:lnTo>
                <a:lnTo>
                  <a:pt x="16934" y="67733"/>
                </a:lnTo>
                <a:lnTo>
                  <a:pt x="25400" y="76200"/>
                </a:lnTo>
                <a:lnTo>
                  <a:pt x="33867" y="84667"/>
                </a:lnTo>
                <a:lnTo>
                  <a:pt x="42334" y="84667"/>
                </a:lnTo>
                <a:lnTo>
                  <a:pt x="59267" y="93133"/>
                </a:lnTo>
                <a:lnTo>
                  <a:pt x="67734" y="101600"/>
                </a:lnTo>
                <a:lnTo>
                  <a:pt x="76200" y="110067"/>
                </a:lnTo>
                <a:lnTo>
                  <a:pt x="84667" y="110067"/>
                </a:lnTo>
                <a:lnTo>
                  <a:pt x="101600" y="118533"/>
                </a:lnTo>
                <a:lnTo>
                  <a:pt x="110067" y="127000"/>
                </a:lnTo>
                <a:lnTo>
                  <a:pt x="127000" y="135467"/>
                </a:lnTo>
                <a:lnTo>
                  <a:pt x="135467" y="143933"/>
                </a:lnTo>
                <a:lnTo>
                  <a:pt x="143934" y="143933"/>
                </a:lnTo>
                <a:lnTo>
                  <a:pt x="152400" y="152400"/>
                </a:lnTo>
                <a:lnTo>
                  <a:pt x="160867" y="160866"/>
                </a:lnTo>
                <a:lnTo>
                  <a:pt x="160867" y="160866"/>
                </a:lnTo>
                <a:lnTo>
                  <a:pt x="169334" y="160866"/>
                </a:lnTo>
                <a:lnTo>
                  <a:pt x="169334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4411133" y="6341533"/>
            <a:ext cx="143935" cy="228601"/>
          </a:xfrm>
          <a:custGeom>
            <a:avLst/>
            <a:gdLst/>
            <a:ahLst/>
            <a:cxnLst/>
            <a:rect l="0" t="0" r="0" b="0"/>
            <a:pathLst>
              <a:path w="143935" h="228601">
                <a:moveTo>
                  <a:pt x="8467" y="0"/>
                </a:move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16934" y="50800"/>
                </a:lnTo>
                <a:lnTo>
                  <a:pt x="16934" y="59267"/>
                </a:lnTo>
                <a:lnTo>
                  <a:pt x="25400" y="76200"/>
                </a:lnTo>
                <a:lnTo>
                  <a:pt x="25400" y="84667"/>
                </a:lnTo>
                <a:lnTo>
                  <a:pt x="25400" y="101600"/>
                </a:lnTo>
                <a:lnTo>
                  <a:pt x="33867" y="118534"/>
                </a:lnTo>
                <a:lnTo>
                  <a:pt x="33867" y="135467"/>
                </a:lnTo>
                <a:lnTo>
                  <a:pt x="42334" y="152400"/>
                </a:lnTo>
                <a:lnTo>
                  <a:pt x="42334" y="169333"/>
                </a:lnTo>
                <a:lnTo>
                  <a:pt x="42334" y="186267"/>
                </a:lnTo>
                <a:lnTo>
                  <a:pt x="50800" y="194734"/>
                </a:lnTo>
                <a:lnTo>
                  <a:pt x="50800" y="203200"/>
                </a:lnTo>
                <a:lnTo>
                  <a:pt x="50800" y="211667"/>
                </a:lnTo>
                <a:lnTo>
                  <a:pt x="59267" y="220134"/>
                </a:lnTo>
                <a:lnTo>
                  <a:pt x="59267" y="228600"/>
                </a:lnTo>
                <a:lnTo>
                  <a:pt x="67734" y="228600"/>
                </a:lnTo>
                <a:lnTo>
                  <a:pt x="67734" y="228600"/>
                </a:lnTo>
                <a:lnTo>
                  <a:pt x="67734" y="220134"/>
                </a:lnTo>
                <a:lnTo>
                  <a:pt x="76200" y="220134"/>
                </a:lnTo>
                <a:lnTo>
                  <a:pt x="76200" y="211667"/>
                </a:lnTo>
                <a:lnTo>
                  <a:pt x="84667" y="203200"/>
                </a:lnTo>
                <a:lnTo>
                  <a:pt x="93134" y="186267"/>
                </a:lnTo>
                <a:lnTo>
                  <a:pt x="93134" y="177801"/>
                </a:lnTo>
                <a:lnTo>
                  <a:pt x="101600" y="160867"/>
                </a:lnTo>
                <a:lnTo>
                  <a:pt x="110067" y="143934"/>
                </a:lnTo>
                <a:lnTo>
                  <a:pt x="118534" y="127000"/>
                </a:lnTo>
                <a:lnTo>
                  <a:pt x="118534" y="110067"/>
                </a:lnTo>
                <a:lnTo>
                  <a:pt x="127000" y="93134"/>
                </a:lnTo>
                <a:lnTo>
                  <a:pt x="127000" y="84667"/>
                </a:lnTo>
                <a:lnTo>
                  <a:pt x="135467" y="67734"/>
                </a:lnTo>
                <a:lnTo>
                  <a:pt x="135467" y="59267"/>
                </a:lnTo>
                <a:lnTo>
                  <a:pt x="135467" y="59267"/>
                </a:lnTo>
                <a:lnTo>
                  <a:pt x="143934" y="50800"/>
                </a:lnTo>
                <a:lnTo>
                  <a:pt x="143934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383867" y="1032933"/>
            <a:ext cx="4639734" cy="448735"/>
          </a:xfrm>
          <a:custGeom>
            <a:avLst/>
            <a:gdLst/>
            <a:ahLst/>
            <a:cxnLst/>
            <a:rect l="0" t="0" r="0" b="0"/>
            <a:pathLst>
              <a:path w="4639734" h="448735">
                <a:moveTo>
                  <a:pt x="0" y="287867"/>
                </a:moveTo>
                <a:lnTo>
                  <a:pt x="8466" y="287867"/>
                </a:lnTo>
                <a:lnTo>
                  <a:pt x="16933" y="287867"/>
                </a:lnTo>
                <a:lnTo>
                  <a:pt x="33866" y="287867"/>
                </a:lnTo>
                <a:lnTo>
                  <a:pt x="50800" y="287867"/>
                </a:lnTo>
                <a:lnTo>
                  <a:pt x="67733" y="287867"/>
                </a:lnTo>
                <a:lnTo>
                  <a:pt x="93133" y="287867"/>
                </a:lnTo>
                <a:lnTo>
                  <a:pt x="118533" y="287867"/>
                </a:lnTo>
                <a:lnTo>
                  <a:pt x="135467" y="287867"/>
                </a:lnTo>
                <a:lnTo>
                  <a:pt x="160866" y="287867"/>
                </a:lnTo>
                <a:lnTo>
                  <a:pt x="186266" y="279400"/>
                </a:lnTo>
                <a:lnTo>
                  <a:pt x="211667" y="279400"/>
                </a:lnTo>
                <a:lnTo>
                  <a:pt x="237066" y="279400"/>
                </a:lnTo>
                <a:lnTo>
                  <a:pt x="270933" y="279400"/>
                </a:lnTo>
                <a:lnTo>
                  <a:pt x="304800" y="270934"/>
                </a:lnTo>
                <a:lnTo>
                  <a:pt x="338666" y="270934"/>
                </a:lnTo>
                <a:lnTo>
                  <a:pt x="364067" y="270934"/>
                </a:lnTo>
                <a:lnTo>
                  <a:pt x="397933" y="270934"/>
                </a:lnTo>
                <a:lnTo>
                  <a:pt x="440267" y="270934"/>
                </a:lnTo>
                <a:lnTo>
                  <a:pt x="474133" y="270934"/>
                </a:lnTo>
                <a:lnTo>
                  <a:pt x="507999" y="270934"/>
                </a:lnTo>
                <a:lnTo>
                  <a:pt x="550333" y="279400"/>
                </a:lnTo>
                <a:lnTo>
                  <a:pt x="592667" y="279400"/>
                </a:lnTo>
                <a:lnTo>
                  <a:pt x="635000" y="279400"/>
                </a:lnTo>
                <a:lnTo>
                  <a:pt x="677333" y="279400"/>
                </a:lnTo>
                <a:lnTo>
                  <a:pt x="719666" y="270934"/>
                </a:lnTo>
                <a:lnTo>
                  <a:pt x="770466" y="270934"/>
                </a:lnTo>
                <a:lnTo>
                  <a:pt x="812799" y="270934"/>
                </a:lnTo>
                <a:lnTo>
                  <a:pt x="863600" y="270934"/>
                </a:lnTo>
                <a:lnTo>
                  <a:pt x="905933" y="270934"/>
                </a:lnTo>
                <a:lnTo>
                  <a:pt x="956733" y="270934"/>
                </a:lnTo>
                <a:lnTo>
                  <a:pt x="1007533" y="270934"/>
                </a:lnTo>
                <a:lnTo>
                  <a:pt x="1058333" y="270934"/>
                </a:lnTo>
                <a:lnTo>
                  <a:pt x="1109133" y="270934"/>
                </a:lnTo>
                <a:lnTo>
                  <a:pt x="1159933" y="270934"/>
                </a:lnTo>
                <a:lnTo>
                  <a:pt x="1219200" y="270934"/>
                </a:lnTo>
                <a:lnTo>
                  <a:pt x="1269999" y="270934"/>
                </a:lnTo>
                <a:lnTo>
                  <a:pt x="1329266" y="270934"/>
                </a:lnTo>
                <a:lnTo>
                  <a:pt x="1388533" y="262467"/>
                </a:lnTo>
                <a:lnTo>
                  <a:pt x="1447800" y="262467"/>
                </a:lnTo>
                <a:lnTo>
                  <a:pt x="1507067" y="262467"/>
                </a:lnTo>
                <a:lnTo>
                  <a:pt x="1566333" y="262467"/>
                </a:lnTo>
                <a:lnTo>
                  <a:pt x="1625600" y="262467"/>
                </a:lnTo>
                <a:lnTo>
                  <a:pt x="1684866" y="262467"/>
                </a:lnTo>
                <a:lnTo>
                  <a:pt x="1744133" y="262467"/>
                </a:lnTo>
                <a:lnTo>
                  <a:pt x="1803399" y="254000"/>
                </a:lnTo>
                <a:lnTo>
                  <a:pt x="1862666" y="254000"/>
                </a:lnTo>
                <a:lnTo>
                  <a:pt x="1921933" y="254000"/>
                </a:lnTo>
                <a:lnTo>
                  <a:pt x="1989666" y="254000"/>
                </a:lnTo>
                <a:lnTo>
                  <a:pt x="2057400" y="254000"/>
                </a:lnTo>
                <a:lnTo>
                  <a:pt x="2116667" y="254000"/>
                </a:lnTo>
                <a:lnTo>
                  <a:pt x="2175933" y="254000"/>
                </a:lnTo>
                <a:lnTo>
                  <a:pt x="2235200" y="254000"/>
                </a:lnTo>
                <a:lnTo>
                  <a:pt x="2294466" y="254000"/>
                </a:lnTo>
                <a:lnTo>
                  <a:pt x="2362200" y="254000"/>
                </a:lnTo>
                <a:lnTo>
                  <a:pt x="2412999" y="254000"/>
                </a:lnTo>
                <a:lnTo>
                  <a:pt x="2480733" y="254000"/>
                </a:lnTo>
                <a:lnTo>
                  <a:pt x="2540000" y="254000"/>
                </a:lnTo>
                <a:lnTo>
                  <a:pt x="2599266" y="254000"/>
                </a:lnTo>
                <a:lnTo>
                  <a:pt x="2658533" y="254000"/>
                </a:lnTo>
                <a:lnTo>
                  <a:pt x="2717799" y="254000"/>
                </a:lnTo>
                <a:lnTo>
                  <a:pt x="2777066" y="254000"/>
                </a:lnTo>
                <a:lnTo>
                  <a:pt x="2836333" y="254000"/>
                </a:lnTo>
                <a:lnTo>
                  <a:pt x="2887133" y="254000"/>
                </a:lnTo>
                <a:lnTo>
                  <a:pt x="2946399" y="254000"/>
                </a:lnTo>
                <a:lnTo>
                  <a:pt x="2997200" y="254000"/>
                </a:lnTo>
                <a:lnTo>
                  <a:pt x="3056466" y="254000"/>
                </a:lnTo>
                <a:lnTo>
                  <a:pt x="3107267" y="254000"/>
                </a:lnTo>
                <a:lnTo>
                  <a:pt x="3158066" y="254000"/>
                </a:lnTo>
                <a:lnTo>
                  <a:pt x="3208866" y="254000"/>
                </a:lnTo>
                <a:lnTo>
                  <a:pt x="3268133" y="254000"/>
                </a:lnTo>
                <a:lnTo>
                  <a:pt x="3310466" y="254000"/>
                </a:lnTo>
                <a:lnTo>
                  <a:pt x="3361266" y="254000"/>
                </a:lnTo>
                <a:lnTo>
                  <a:pt x="3403599" y="254000"/>
                </a:lnTo>
                <a:lnTo>
                  <a:pt x="3454400" y="254000"/>
                </a:lnTo>
                <a:lnTo>
                  <a:pt x="3505199" y="254000"/>
                </a:lnTo>
                <a:lnTo>
                  <a:pt x="3547533" y="254000"/>
                </a:lnTo>
                <a:lnTo>
                  <a:pt x="3598333" y="254000"/>
                </a:lnTo>
                <a:lnTo>
                  <a:pt x="3640667" y="254000"/>
                </a:lnTo>
                <a:lnTo>
                  <a:pt x="3683000" y="254000"/>
                </a:lnTo>
                <a:lnTo>
                  <a:pt x="3725333" y="245534"/>
                </a:lnTo>
                <a:lnTo>
                  <a:pt x="3767667" y="245534"/>
                </a:lnTo>
                <a:lnTo>
                  <a:pt x="3809999" y="245534"/>
                </a:lnTo>
                <a:lnTo>
                  <a:pt x="3852333" y="245534"/>
                </a:lnTo>
                <a:lnTo>
                  <a:pt x="3886199" y="245534"/>
                </a:lnTo>
                <a:lnTo>
                  <a:pt x="3928533" y="245534"/>
                </a:lnTo>
                <a:lnTo>
                  <a:pt x="3970866" y="245534"/>
                </a:lnTo>
                <a:lnTo>
                  <a:pt x="4013199" y="245534"/>
                </a:lnTo>
                <a:lnTo>
                  <a:pt x="4047066" y="245534"/>
                </a:lnTo>
                <a:lnTo>
                  <a:pt x="4080933" y="245534"/>
                </a:lnTo>
                <a:lnTo>
                  <a:pt x="4123266" y="245534"/>
                </a:lnTo>
                <a:lnTo>
                  <a:pt x="4157133" y="245534"/>
                </a:lnTo>
                <a:lnTo>
                  <a:pt x="4190999" y="245534"/>
                </a:lnTo>
                <a:lnTo>
                  <a:pt x="4224867" y="245534"/>
                </a:lnTo>
                <a:lnTo>
                  <a:pt x="4258733" y="245534"/>
                </a:lnTo>
                <a:lnTo>
                  <a:pt x="4292600" y="245534"/>
                </a:lnTo>
                <a:lnTo>
                  <a:pt x="4317999" y="245534"/>
                </a:lnTo>
                <a:lnTo>
                  <a:pt x="4351866" y="245534"/>
                </a:lnTo>
                <a:lnTo>
                  <a:pt x="4377267" y="254000"/>
                </a:lnTo>
                <a:lnTo>
                  <a:pt x="4402667" y="254000"/>
                </a:lnTo>
                <a:lnTo>
                  <a:pt x="4428066" y="254000"/>
                </a:lnTo>
                <a:lnTo>
                  <a:pt x="4453467" y="254000"/>
                </a:lnTo>
                <a:lnTo>
                  <a:pt x="4470399" y="254000"/>
                </a:lnTo>
                <a:lnTo>
                  <a:pt x="4495799" y="254000"/>
                </a:lnTo>
                <a:lnTo>
                  <a:pt x="4512733" y="254000"/>
                </a:lnTo>
                <a:lnTo>
                  <a:pt x="4521200" y="254000"/>
                </a:lnTo>
                <a:lnTo>
                  <a:pt x="4538133" y="254000"/>
                </a:lnTo>
                <a:lnTo>
                  <a:pt x="4538133" y="254000"/>
                </a:lnTo>
                <a:lnTo>
                  <a:pt x="4546599" y="254000"/>
                </a:lnTo>
                <a:lnTo>
                  <a:pt x="4555067" y="245534"/>
                </a:lnTo>
                <a:lnTo>
                  <a:pt x="4563533" y="245534"/>
                </a:lnTo>
                <a:lnTo>
                  <a:pt x="4563533" y="245534"/>
                </a:lnTo>
                <a:lnTo>
                  <a:pt x="4563533" y="237067"/>
                </a:lnTo>
                <a:lnTo>
                  <a:pt x="4563533" y="237067"/>
                </a:lnTo>
                <a:lnTo>
                  <a:pt x="4555067" y="228600"/>
                </a:lnTo>
                <a:lnTo>
                  <a:pt x="4546599" y="220134"/>
                </a:lnTo>
                <a:lnTo>
                  <a:pt x="4546599" y="211667"/>
                </a:lnTo>
                <a:lnTo>
                  <a:pt x="4538133" y="203200"/>
                </a:lnTo>
                <a:lnTo>
                  <a:pt x="4529667" y="194734"/>
                </a:lnTo>
                <a:lnTo>
                  <a:pt x="4521200" y="177800"/>
                </a:lnTo>
                <a:lnTo>
                  <a:pt x="4512733" y="169334"/>
                </a:lnTo>
                <a:lnTo>
                  <a:pt x="4504266" y="152400"/>
                </a:lnTo>
                <a:lnTo>
                  <a:pt x="4487333" y="143934"/>
                </a:lnTo>
                <a:lnTo>
                  <a:pt x="4478867" y="135467"/>
                </a:lnTo>
                <a:lnTo>
                  <a:pt x="4470399" y="118534"/>
                </a:lnTo>
                <a:lnTo>
                  <a:pt x="4461933" y="110067"/>
                </a:lnTo>
                <a:lnTo>
                  <a:pt x="4445000" y="101600"/>
                </a:lnTo>
                <a:lnTo>
                  <a:pt x="4436533" y="84667"/>
                </a:lnTo>
                <a:lnTo>
                  <a:pt x="4419599" y="76200"/>
                </a:lnTo>
                <a:lnTo>
                  <a:pt x="4411133" y="59267"/>
                </a:lnTo>
                <a:lnTo>
                  <a:pt x="4402667" y="50800"/>
                </a:lnTo>
                <a:lnTo>
                  <a:pt x="4377267" y="42334"/>
                </a:lnTo>
                <a:lnTo>
                  <a:pt x="4368800" y="33867"/>
                </a:lnTo>
                <a:lnTo>
                  <a:pt x="4351866" y="25400"/>
                </a:lnTo>
                <a:lnTo>
                  <a:pt x="4343399" y="16934"/>
                </a:lnTo>
                <a:lnTo>
                  <a:pt x="4326467" y="8467"/>
                </a:lnTo>
                <a:lnTo>
                  <a:pt x="4317999" y="0"/>
                </a:lnTo>
                <a:lnTo>
                  <a:pt x="4309533" y="0"/>
                </a:lnTo>
                <a:lnTo>
                  <a:pt x="4309533" y="0"/>
                </a:lnTo>
                <a:lnTo>
                  <a:pt x="4301067" y="0"/>
                </a:lnTo>
                <a:lnTo>
                  <a:pt x="4301067" y="0"/>
                </a:lnTo>
                <a:lnTo>
                  <a:pt x="4301067" y="0"/>
                </a:lnTo>
                <a:lnTo>
                  <a:pt x="4301067" y="0"/>
                </a:lnTo>
                <a:lnTo>
                  <a:pt x="4301067" y="0"/>
                </a:lnTo>
                <a:lnTo>
                  <a:pt x="4301067" y="8467"/>
                </a:lnTo>
                <a:lnTo>
                  <a:pt x="4301067" y="8467"/>
                </a:lnTo>
                <a:lnTo>
                  <a:pt x="4309533" y="25400"/>
                </a:lnTo>
                <a:lnTo>
                  <a:pt x="4309533" y="25400"/>
                </a:lnTo>
                <a:lnTo>
                  <a:pt x="4317999" y="33867"/>
                </a:lnTo>
                <a:lnTo>
                  <a:pt x="4334933" y="42334"/>
                </a:lnTo>
                <a:lnTo>
                  <a:pt x="4343399" y="50800"/>
                </a:lnTo>
                <a:lnTo>
                  <a:pt x="4351866" y="59267"/>
                </a:lnTo>
                <a:lnTo>
                  <a:pt x="4360333" y="76200"/>
                </a:lnTo>
                <a:lnTo>
                  <a:pt x="4377267" y="84667"/>
                </a:lnTo>
                <a:lnTo>
                  <a:pt x="4394199" y="93134"/>
                </a:lnTo>
                <a:lnTo>
                  <a:pt x="4402667" y="101600"/>
                </a:lnTo>
                <a:lnTo>
                  <a:pt x="4419599" y="118534"/>
                </a:lnTo>
                <a:lnTo>
                  <a:pt x="4436533" y="127000"/>
                </a:lnTo>
                <a:lnTo>
                  <a:pt x="4453467" y="135467"/>
                </a:lnTo>
                <a:lnTo>
                  <a:pt x="4470399" y="143934"/>
                </a:lnTo>
                <a:lnTo>
                  <a:pt x="4487333" y="152400"/>
                </a:lnTo>
                <a:lnTo>
                  <a:pt x="4504266" y="169334"/>
                </a:lnTo>
                <a:lnTo>
                  <a:pt x="4521200" y="177800"/>
                </a:lnTo>
                <a:lnTo>
                  <a:pt x="4529667" y="194734"/>
                </a:lnTo>
                <a:lnTo>
                  <a:pt x="4546599" y="203200"/>
                </a:lnTo>
                <a:lnTo>
                  <a:pt x="4563533" y="211667"/>
                </a:lnTo>
                <a:lnTo>
                  <a:pt x="4571999" y="228600"/>
                </a:lnTo>
                <a:lnTo>
                  <a:pt x="4588933" y="237067"/>
                </a:lnTo>
                <a:lnTo>
                  <a:pt x="4597400" y="254000"/>
                </a:lnTo>
                <a:lnTo>
                  <a:pt x="4605867" y="262467"/>
                </a:lnTo>
                <a:lnTo>
                  <a:pt x="4622799" y="270934"/>
                </a:lnTo>
                <a:lnTo>
                  <a:pt x="4631267" y="279400"/>
                </a:lnTo>
                <a:lnTo>
                  <a:pt x="4631267" y="287867"/>
                </a:lnTo>
                <a:lnTo>
                  <a:pt x="4639733" y="296334"/>
                </a:lnTo>
                <a:lnTo>
                  <a:pt x="4639733" y="296334"/>
                </a:lnTo>
                <a:lnTo>
                  <a:pt x="4639733" y="304800"/>
                </a:lnTo>
                <a:lnTo>
                  <a:pt x="4639733" y="304800"/>
                </a:lnTo>
                <a:lnTo>
                  <a:pt x="4639733" y="304800"/>
                </a:lnTo>
                <a:lnTo>
                  <a:pt x="4639733" y="313267"/>
                </a:lnTo>
                <a:lnTo>
                  <a:pt x="4631267" y="313267"/>
                </a:lnTo>
                <a:lnTo>
                  <a:pt x="4631267" y="321734"/>
                </a:lnTo>
                <a:lnTo>
                  <a:pt x="4622799" y="321734"/>
                </a:lnTo>
                <a:lnTo>
                  <a:pt x="4614333" y="330200"/>
                </a:lnTo>
                <a:lnTo>
                  <a:pt x="4605867" y="330200"/>
                </a:lnTo>
                <a:lnTo>
                  <a:pt x="4588933" y="338667"/>
                </a:lnTo>
                <a:lnTo>
                  <a:pt x="4571999" y="347134"/>
                </a:lnTo>
                <a:lnTo>
                  <a:pt x="4563533" y="355600"/>
                </a:lnTo>
                <a:lnTo>
                  <a:pt x="4538133" y="364067"/>
                </a:lnTo>
                <a:lnTo>
                  <a:pt x="4512733" y="381000"/>
                </a:lnTo>
                <a:lnTo>
                  <a:pt x="4487333" y="389467"/>
                </a:lnTo>
                <a:lnTo>
                  <a:pt x="4461933" y="397934"/>
                </a:lnTo>
                <a:lnTo>
                  <a:pt x="4436533" y="406400"/>
                </a:lnTo>
                <a:lnTo>
                  <a:pt x="4411133" y="414867"/>
                </a:lnTo>
                <a:lnTo>
                  <a:pt x="4385733" y="431800"/>
                </a:lnTo>
                <a:lnTo>
                  <a:pt x="4360333" y="440267"/>
                </a:lnTo>
                <a:lnTo>
                  <a:pt x="4360333" y="440267"/>
                </a:lnTo>
                <a:lnTo>
                  <a:pt x="4343399" y="448734"/>
                </a:lnTo>
                <a:lnTo>
                  <a:pt x="4343399" y="448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6282267" y="1092200"/>
            <a:ext cx="321734" cy="406401"/>
          </a:xfrm>
          <a:custGeom>
            <a:avLst/>
            <a:gdLst/>
            <a:ahLst/>
            <a:cxnLst/>
            <a:rect l="0" t="0" r="0" b="0"/>
            <a:pathLst>
              <a:path w="321734" h="406401">
                <a:moveTo>
                  <a:pt x="321733" y="0"/>
                </a:moveTo>
                <a:lnTo>
                  <a:pt x="313267" y="0"/>
                </a:lnTo>
                <a:lnTo>
                  <a:pt x="313267" y="0"/>
                </a:lnTo>
                <a:lnTo>
                  <a:pt x="313267" y="0"/>
                </a:lnTo>
                <a:lnTo>
                  <a:pt x="304799" y="0"/>
                </a:lnTo>
                <a:lnTo>
                  <a:pt x="304799" y="0"/>
                </a:lnTo>
                <a:lnTo>
                  <a:pt x="296333" y="0"/>
                </a:lnTo>
                <a:lnTo>
                  <a:pt x="287866" y="0"/>
                </a:lnTo>
                <a:lnTo>
                  <a:pt x="279400" y="0"/>
                </a:lnTo>
                <a:lnTo>
                  <a:pt x="279400" y="8467"/>
                </a:lnTo>
                <a:lnTo>
                  <a:pt x="262466" y="16933"/>
                </a:lnTo>
                <a:lnTo>
                  <a:pt x="254000" y="42333"/>
                </a:lnTo>
                <a:lnTo>
                  <a:pt x="228599" y="59267"/>
                </a:lnTo>
                <a:lnTo>
                  <a:pt x="211666" y="84667"/>
                </a:lnTo>
                <a:lnTo>
                  <a:pt x="186266" y="110067"/>
                </a:lnTo>
                <a:lnTo>
                  <a:pt x="160866" y="127000"/>
                </a:lnTo>
                <a:lnTo>
                  <a:pt x="135466" y="152400"/>
                </a:lnTo>
                <a:lnTo>
                  <a:pt x="118533" y="169333"/>
                </a:lnTo>
                <a:lnTo>
                  <a:pt x="93133" y="186267"/>
                </a:lnTo>
                <a:lnTo>
                  <a:pt x="76200" y="194733"/>
                </a:lnTo>
                <a:lnTo>
                  <a:pt x="67733" y="203200"/>
                </a:lnTo>
                <a:lnTo>
                  <a:pt x="50800" y="211667"/>
                </a:lnTo>
                <a:lnTo>
                  <a:pt x="42333" y="220133"/>
                </a:lnTo>
                <a:lnTo>
                  <a:pt x="33866" y="228600"/>
                </a:lnTo>
                <a:lnTo>
                  <a:pt x="16933" y="237067"/>
                </a:lnTo>
                <a:lnTo>
                  <a:pt x="8466" y="245533"/>
                </a:lnTo>
                <a:lnTo>
                  <a:pt x="8466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0" y="245533"/>
                </a:lnTo>
                <a:lnTo>
                  <a:pt x="8466" y="245533"/>
                </a:lnTo>
                <a:lnTo>
                  <a:pt x="8466" y="245533"/>
                </a:lnTo>
                <a:lnTo>
                  <a:pt x="16933" y="245533"/>
                </a:lnTo>
                <a:lnTo>
                  <a:pt x="16933" y="254000"/>
                </a:lnTo>
                <a:lnTo>
                  <a:pt x="33866" y="254000"/>
                </a:lnTo>
                <a:lnTo>
                  <a:pt x="42333" y="262467"/>
                </a:lnTo>
                <a:lnTo>
                  <a:pt x="59266" y="262467"/>
                </a:lnTo>
                <a:lnTo>
                  <a:pt x="76200" y="270933"/>
                </a:lnTo>
                <a:lnTo>
                  <a:pt x="93133" y="279400"/>
                </a:lnTo>
                <a:lnTo>
                  <a:pt x="110066" y="287867"/>
                </a:lnTo>
                <a:lnTo>
                  <a:pt x="127000" y="296333"/>
                </a:lnTo>
                <a:lnTo>
                  <a:pt x="143933" y="304800"/>
                </a:lnTo>
                <a:lnTo>
                  <a:pt x="169333" y="304800"/>
                </a:lnTo>
                <a:lnTo>
                  <a:pt x="186266" y="313267"/>
                </a:lnTo>
                <a:lnTo>
                  <a:pt x="203200" y="321733"/>
                </a:lnTo>
                <a:lnTo>
                  <a:pt x="220133" y="330200"/>
                </a:lnTo>
                <a:lnTo>
                  <a:pt x="237067" y="338667"/>
                </a:lnTo>
                <a:lnTo>
                  <a:pt x="245533" y="347133"/>
                </a:lnTo>
                <a:lnTo>
                  <a:pt x="262466" y="364067"/>
                </a:lnTo>
                <a:lnTo>
                  <a:pt x="270933" y="372533"/>
                </a:lnTo>
                <a:lnTo>
                  <a:pt x="279400" y="381000"/>
                </a:lnTo>
                <a:lnTo>
                  <a:pt x="287866" y="397933"/>
                </a:lnTo>
                <a:lnTo>
                  <a:pt x="287866" y="397933"/>
                </a:lnTo>
                <a:lnTo>
                  <a:pt x="287866" y="406400"/>
                </a:lnTo>
                <a:lnTo>
                  <a:pt x="287866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2954867" y="2717800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665133" y="6688667"/>
            <a:ext cx="25401" cy="25401"/>
          </a:xfrm>
          <a:custGeom>
            <a:avLst/>
            <a:gdLst/>
            <a:ahLst/>
            <a:cxnLst/>
            <a:rect l="0" t="0" r="0" b="0"/>
            <a:pathLst>
              <a:path w="25401" h="25401">
                <a:moveTo>
                  <a:pt x="8467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7763933" y="1041400"/>
            <a:ext cx="50802" cy="499534"/>
          </a:xfrm>
          <a:custGeom>
            <a:avLst/>
            <a:gdLst/>
            <a:ahLst/>
            <a:cxnLst/>
            <a:rect l="0" t="0" r="0" b="0"/>
            <a:pathLst>
              <a:path w="50802" h="499534">
                <a:moveTo>
                  <a:pt x="8467" y="0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86267"/>
                </a:lnTo>
                <a:lnTo>
                  <a:pt x="8467" y="220133"/>
                </a:lnTo>
                <a:lnTo>
                  <a:pt x="16934" y="254000"/>
                </a:lnTo>
                <a:lnTo>
                  <a:pt x="16934" y="287867"/>
                </a:lnTo>
                <a:lnTo>
                  <a:pt x="16934" y="313267"/>
                </a:lnTo>
                <a:lnTo>
                  <a:pt x="25400" y="347133"/>
                </a:lnTo>
                <a:lnTo>
                  <a:pt x="25400" y="372533"/>
                </a:lnTo>
                <a:lnTo>
                  <a:pt x="25400" y="406400"/>
                </a:lnTo>
                <a:lnTo>
                  <a:pt x="33867" y="423333"/>
                </a:lnTo>
                <a:lnTo>
                  <a:pt x="42333" y="448733"/>
                </a:lnTo>
                <a:lnTo>
                  <a:pt x="42333" y="474133"/>
                </a:lnTo>
                <a:lnTo>
                  <a:pt x="50801" y="491067"/>
                </a:lnTo>
                <a:lnTo>
                  <a:pt x="50801" y="491067"/>
                </a:lnTo>
                <a:lnTo>
                  <a:pt x="50801" y="499533"/>
                </a:lnTo>
                <a:lnTo>
                  <a:pt x="50801" y="499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7730066" y="1727200"/>
            <a:ext cx="203202" cy="203201"/>
          </a:xfrm>
          <a:custGeom>
            <a:avLst/>
            <a:gdLst/>
            <a:ahLst/>
            <a:cxnLst/>
            <a:rect l="0" t="0" r="0" b="0"/>
            <a:pathLst>
              <a:path w="203202" h="203201">
                <a:moveTo>
                  <a:pt x="25401" y="0"/>
                </a:moveTo>
                <a:lnTo>
                  <a:pt x="25401" y="0"/>
                </a:lnTo>
                <a:lnTo>
                  <a:pt x="25401" y="0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8468" y="42333"/>
                </a:lnTo>
                <a:lnTo>
                  <a:pt x="8468" y="59267"/>
                </a:lnTo>
                <a:lnTo>
                  <a:pt x="0" y="67733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8" y="143933"/>
                </a:lnTo>
                <a:lnTo>
                  <a:pt x="25401" y="160867"/>
                </a:lnTo>
                <a:lnTo>
                  <a:pt x="33867" y="169333"/>
                </a:lnTo>
                <a:lnTo>
                  <a:pt x="50801" y="186267"/>
                </a:lnTo>
                <a:lnTo>
                  <a:pt x="76200" y="194733"/>
                </a:lnTo>
                <a:lnTo>
                  <a:pt x="93134" y="203200"/>
                </a:lnTo>
                <a:lnTo>
                  <a:pt x="118534" y="203200"/>
                </a:lnTo>
                <a:lnTo>
                  <a:pt x="135467" y="203200"/>
                </a:lnTo>
                <a:lnTo>
                  <a:pt x="152400" y="194733"/>
                </a:lnTo>
                <a:lnTo>
                  <a:pt x="169334" y="194733"/>
                </a:lnTo>
                <a:lnTo>
                  <a:pt x="177801" y="186267"/>
                </a:lnTo>
                <a:lnTo>
                  <a:pt x="194734" y="177800"/>
                </a:lnTo>
                <a:lnTo>
                  <a:pt x="194734" y="160867"/>
                </a:lnTo>
                <a:lnTo>
                  <a:pt x="203201" y="143933"/>
                </a:lnTo>
                <a:lnTo>
                  <a:pt x="194734" y="135467"/>
                </a:lnTo>
                <a:lnTo>
                  <a:pt x="186267" y="118533"/>
                </a:lnTo>
                <a:lnTo>
                  <a:pt x="177801" y="93133"/>
                </a:lnTo>
                <a:lnTo>
                  <a:pt x="152400" y="76200"/>
                </a:lnTo>
                <a:lnTo>
                  <a:pt x="135467" y="50800"/>
                </a:lnTo>
                <a:lnTo>
                  <a:pt x="118534" y="42333"/>
                </a:lnTo>
                <a:lnTo>
                  <a:pt x="101601" y="25400"/>
                </a:lnTo>
                <a:lnTo>
                  <a:pt x="84668" y="25400"/>
                </a:lnTo>
                <a:lnTo>
                  <a:pt x="76200" y="16933"/>
                </a:lnTo>
                <a:lnTo>
                  <a:pt x="76200" y="16933"/>
                </a:lnTo>
                <a:lnTo>
                  <a:pt x="67734" y="16933"/>
                </a:lnTo>
                <a:lnTo>
                  <a:pt x="67734" y="16933"/>
                </a:lnTo>
                <a:lnTo>
                  <a:pt x="76200" y="8467"/>
                </a:lnTo>
                <a:lnTo>
                  <a:pt x="762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8881534" y="1032933"/>
            <a:ext cx="33867" cy="372535"/>
          </a:xfrm>
          <a:custGeom>
            <a:avLst/>
            <a:gdLst/>
            <a:ahLst/>
            <a:cxnLst/>
            <a:rect l="0" t="0" r="0" b="0"/>
            <a:pathLst>
              <a:path w="33867" h="372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25399" y="59267"/>
                </a:lnTo>
                <a:lnTo>
                  <a:pt x="25399" y="84667"/>
                </a:lnTo>
                <a:lnTo>
                  <a:pt x="25399" y="118534"/>
                </a:lnTo>
                <a:lnTo>
                  <a:pt x="25399" y="143934"/>
                </a:lnTo>
                <a:lnTo>
                  <a:pt x="25399" y="177800"/>
                </a:lnTo>
                <a:lnTo>
                  <a:pt x="25399" y="211667"/>
                </a:lnTo>
                <a:lnTo>
                  <a:pt x="25399" y="245534"/>
                </a:lnTo>
                <a:lnTo>
                  <a:pt x="25399" y="270934"/>
                </a:lnTo>
                <a:lnTo>
                  <a:pt x="25399" y="304800"/>
                </a:lnTo>
                <a:lnTo>
                  <a:pt x="25399" y="330200"/>
                </a:lnTo>
                <a:lnTo>
                  <a:pt x="33866" y="347134"/>
                </a:lnTo>
                <a:lnTo>
                  <a:pt x="33866" y="364067"/>
                </a:lnTo>
                <a:lnTo>
                  <a:pt x="33866" y="364067"/>
                </a:lnTo>
                <a:lnTo>
                  <a:pt x="33866" y="372534"/>
                </a:lnTo>
                <a:lnTo>
                  <a:pt x="33866" y="372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8940800" y="1693333"/>
            <a:ext cx="25401" cy="287868"/>
          </a:xfrm>
          <a:custGeom>
            <a:avLst/>
            <a:gdLst/>
            <a:ahLst/>
            <a:cxnLst/>
            <a:rect l="0" t="0" r="0" b="0"/>
            <a:pathLst>
              <a:path w="25401" h="287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42334"/>
                </a:lnTo>
                <a:lnTo>
                  <a:pt x="16934" y="59267"/>
                </a:lnTo>
                <a:lnTo>
                  <a:pt x="16934" y="84667"/>
                </a:lnTo>
                <a:lnTo>
                  <a:pt x="16934" y="101600"/>
                </a:lnTo>
                <a:lnTo>
                  <a:pt x="25400" y="127000"/>
                </a:lnTo>
                <a:lnTo>
                  <a:pt x="25400" y="152400"/>
                </a:lnTo>
                <a:lnTo>
                  <a:pt x="25400" y="169334"/>
                </a:lnTo>
                <a:lnTo>
                  <a:pt x="25400" y="194734"/>
                </a:lnTo>
                <a:lnTo>
                  <a:pt x="25400" y="220134"/>
                </a:lnTo>
                <a:lnTo>
                  <a:pt x="25400" y="245534"/>
                </a:lnTo>
                <a:lnTo>
                  <a:pt x="25400" y="270934"/>
                </a:lnTo>
                <a:lnTo>
                  <a:pt x="25400" y="270934"/>
                </a:lnTo>
                <a:lnTo>
                  <a:pt x="25400" y="287867"/>
                </a:lnTo>
                <a:lnTo>
                  <a:pt x="2540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9719734" y="1032933"/>
            <a:ext cx="50801" cy="423335"/>
          </a:xfrm>
          <a:custGeom>
            <a:avLst/>
            <a:gdLst/>
            <a:ahLst/>
            <a:cxnLst/>
            <a:rect l="0" t="0" r="0" b="0"/>
            <a:pathLst>
              <a:path w="50801" h="423335">
                <a:moveTo>
                  <a:pt x="0" y="8467"/>
                </a:moveTo>
                <a:lnTo>
                  <a:pt x="0" y="8467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35467"/>
                </a:lnTo>
                <a:lnTo>
                  <a:pt x="16933" y="169334"/>
                </a:lnTo>
                <a:lnTo>
                  <a:pt x="16933" y="211667"/>
                </a:lnTo>
                <a:lnTo>
                  <a:pt x="16933" y="245534"/>
                </a:lnTo>
                <a:lnTo>
                  <a:pt x="16933" y="279400"/>
                </a:lnTo>
                <a:lnTo>
                  <a:pt x="25399" y="313267"/>
                </a:lnTo>
                <a:lnTo>
                  <a:pt x="25399" y="338667"/>
                </a:lnTo>
                <a:lnTo>
                  <a:pt x="33866" y="364067"/>
                </a:lnTo>
                <a:lnTo>
                  <a:pt x="33866" y="381000"/>
                </a:lnTo>
                <a:lnTo>
                  <a:pt x="50800" y="406400"/>
                </a:lnTo>
                <a:lnTo>
                  <a:pt x="50800" y="406400"/>
                </a:lnTo>
                <a:lnTo>
                  <a:pt x="50800" y="423334"/>
                </a:lnTo>
                <a:lnTo>
                  <a:pt x="50800" y="423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9753600" y="1701800"/>
            <a:ext cx="330201" cy="313268"/>
          </a:xfrm>
          <a:custGeom>
            <a:avLst/>
            <a:gdLst/>
            <a:ahLst/>
            <a:cxnLst/>
            <a:rect l="0" t="0" r="0" b="0"/>
            <a:pathLst>
              <a:path w="330201" h="313268">
                <a:moveTo>
                  <a:pt x="0" y="25400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8467" y="0"/>
                </a:lnTo>
                <a:lnTo>
                  <a:pt x="16934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4" y="0"/>
                </a:lnTo>
                <a:lnTo>
                  <a:pt x="135466" y="8467"/>
                </a:lnTo>
                <a:lnTo>
                  <a:pt x="152400" y="16933"/>
                </a:lnTo>
                <a:lnTo>
                  <a:pt x="169334" y="25400"/>
                </a:lnTo>
                <a:lnTo>
                  <a:pt x="177800" y="33867"/>
                </a:lnTo>
                <a:lnTo>
                  <a:pt x="186266" y="50800"/>
                </a:lnTo>
                <a:lnTo>
                  <a:pt x="186266" y="59267"/>
                </a:lnTo>
                <a:lnTo>
                  <a:pt x="186266" y="76200"/>
                </a:lnTo>
                <a:lnTo>
                  <a:pt x="186266" y="93133"/>
                </a:lnTo>
                <a:lnTo>
                  <a:pt x="177800" y="110067"/>
                </a:lnTo>
                <a:lnTo>
                  <a:pt x="169334" y="127000"/>
                </a:lnTo>
                <a:lnTo>
                  <a:pt x="160867" y="143933"/>
                </a:lnTo>
                <a:lnTo>
                  <a:pt x="143933" y="160867"/>
                </a:lnTo>
                <a:lnTo>
                  <a:pt x="127000" y="177800"/>
                </a:lnTo>
                <a:lnTo>
                  <a:pt x="110066" y="194733"/>
                </a:lnTo>
                <a:lnTo>
                  <a:pt x="93134" y="211667"/>
                </a:lnTo>
                <a:lnTo>
                  <a:pt x="76200" y="220133"/>
                </a:lnTo>
                <a:lnTo>
                  <a:pt x="67733" y="237067"/>
                </a:lnTo>
                <a:lnTo>
                  <a:pt x="59266" y="245533"/>
                </a:lnTo>
                <a:lnTo>
                  <a:pt x="59266" y="254000"/>
                </a:lnTo>
                <a:lnTo>
                  <a:pt x="59266" y="262467"/>
                </a:lnTo>
                <a:lnTo>
                  <a:pt x="59266" y="270933"/>
                </a:lnTo>
                <a:lnTo>
                  <a:pt x="67733" y="279400"/>
                </a:lnTo>
                <a:lnTo>
                  <a:pt x="84667" y="287867"/>
                </a:lnTo>
                <a:lnTo>
                  <a:pt x="101600" y="287867"/>
                </a:lnTo>
                <a:lnTo>
                  <a:pt x="118534" y="296333"/>
                </a:lnTo>
                <a:lnTo>
                  <a:pt x="143933" y="296333"/>
                </a:lnTo>
                <a:lnTo>
                  <a:pt x="169334" y="296333"/>
                </a:lnTo>
                <a:lnTo>
                  <a:pt x="186266" y="296333"/>
                </a:lnTo>
                <a:lnTo>
                  <a:pt x="211666" y="296333"/>
                </a:lnTo>
                <a:lnTo>
                  <a:pt x="237067" y="296333"/>
                </a:lnTo>
                <a:lnTo>
                  <a:pt x="262466" y="296333"/>
                </a:lnTo>
                <a:lnTo>
                  <a:pt x="279400" y="296333"/>
                </a:lnTo>
                <a:lnTo>
                  <a:pt x="296333" y="296333"/>
                </a:lnTo>
                <a:lnTo>
                  <a:pt x="304800" y="296333"/>
                </a:lnTo>
                <a:lnTo>
                  <a:pt x="321734" y="304800"/>
                </a:lnTo>
                <a:lnTo>
                  <a:pt x="321734" y="304800"/>
                </a:lnTo>
                <a:lnTo>
                  <a:pt x="330200" y="304800"/>
                </a:lnTo>
                <a:lnTo>
                  <a:pt x="330200" y="304800"/>
                </a:lnTo>
                <a:lnTo>
                  <a:pt x="330200" y="304800"/>
                </a:lnTo>
                <a:lnTo>
                  <a:pt x="330200" y="304800"/>
                </a:lnTo>
                <a:lnTo>
                  <a:pt x="321734" y="304800"/>
                </a:lnTo>
                <a:lnTo>
                  <a:pt x="321734" y="304800"/>
                </a:lnTo>
                <a:lnTo>
                  <a:pt x="321734" y="313267"/>
                </a:lnTo>
                <a:lnTo>
                  <a:pt x="321734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6968066" y="1083733"/>
            <a:ext cx="84669" cy="406401"/>
          </a:xfrm>
          <a:custGeom>
            <a:avLst/>
            <a:gdLst/>
            <a:ahLst/>
            <a:cxnLst/>
            <a:rect l="0" t="0" r="0" b="0"/>
            <a:pathLst>
              <a:path w="84669" h="406401">
                <a:moveTo>
                  <a:pt x="0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25401" y="42334"/>
                </a:lnTo>
                <a:lnTo>
                  <a:pt x="33867" y="67734"/>
                </a:lnTo>
                <a:lnTo>
                  <a:pt x="33867" y="93134"/>
                </a:lnTo>
                <a:lnTo>
                  <a:pt x="42334" y="127000"/>
                </a:lnTo>
                <a:lnTo>
                  <a:pt x="42334" y="160867"/>
                </a:lnTo>
                <a:lnTo>
                  <a:pt x="50801" y="186267"/>
                </a:lnTo>
                <a:lnTo>
                  <a:pt x="59267" y="220134"/>
                </a:lnTo>
                <a:lnTo>
                  <a:pt x="59267" y="254000"/>
                </a:lnTo>
                <a:lnTo>
                  <a:pt x="67734" y="287867"/>
                </a:lnTo>
                <a:lnTo>
                  <a:pt x="67734" y="313267"/>
                </a:lnTo>
                <a:lnTo>
                  <a:pt x="76200" y="338667"/>
                </a:lnTo>
                <a:lnTo>
                  <a:pt x="76200" y="364067"/>
                </a:lnTo>
                <a:lnTo>
                  <a:pt x="84668" y="389467"/>
                </a:lnTo>
                <a:lnTo>
                  <a:pt x="84668" y="389467"/>
                </a:lnTo>
                <a:lnTo>
                  <a:pt x="84668" y="406400"/>
                </a:lnTo>
                <a:lnTo>
                  <a:pt x="84668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6722533" y="1667933"/>
            <a:ext cx="254002" cy="33868"/>
          </a:xfrm>
          <a:custGeom>
            <a:avLst/>
            <a:gdLst/>
            <a:ahLst/>
            <a:cxnLst/>
            <a:rect l="0" t="0" r="0" b="0"/>
            <a:pathLst>
              <a:path w="254002" h="33868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8467" y="8467"/>
                </a:lnTo>
                <a:lnTo>
                  <a:pt x="16933" y="0"/>
                </a:lnTo>
                <a:lnTo>
                  <a:pt x="25401" y="0"/>
                </a:lnTo>
                <a:lnTo>
                  <a:pt x="42334" y="0"/>
                </a:lnTo>
                <a:lnTo>
                  <a:pt x="67734" y="0"/>
                </a:lnTo>
                <a:lnTo>
                  <a:pt x="84667" y="8467"/>
                </a:lnTo>
                <a:lnTo>
                  <a:pt x="110067" y="8467"/>
                </a:lnTo>
                <a:lnTo>
                  <a:pt x="127000" y="16934"/>
                </a:lnTo>
                <a:lnTo>
                  <a:pt x="152400" y="16934"/>
                </a:lnTo>
                <a:lnTo>
                  <a:pt x="169333" y="25400"/>
                </a:lnTo>
                <a:lnTo>
                  <a:pt x="194734" y="25400"/>
                </a:lnTo>
                <a:lnTo>
                  <a:pt x="220134" y="33867"/>
                </a:lnTo>
                <a:lnTo>
                  <a:pt x="237067" y="25400"/>
                </a:lnTo>
                <a:lnTo>
                  <a:pt x="237067" y="25400"/>
                </a:lnTo>
                <a:lnTo>
                  <a:pt x="254001" y="25400"/>
                </a:lnTo>
                <a:lnTo>
                  <a:pt x="254001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7086600" y="1600200"/>
            <a:ext cx="25401" cy="296334"/>
          </a:xfrm>
          <a:custGeom>
            <a:avLst/>
            <a:gdLst/>
            <a:ahLst/>
            <a:cxnLst/>
            <a:rect l="0" t="0" r="0" b="0"/>
            <a:pathLst>
              <a:path w="25401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25400"/>
                </a:lnTo>
                <a:lnTo>
                  <a:pt x="16933" y="42333"/>
                </a:lnTo>
                <a:lnTo>
                  <a:pt x="16933" y="67733"/>
                </a:lnTo>
                <a:lnTo>
                  <a:pt x="16933" y="93133"/>
                </a:lnTo>
                <a:lnTo>
                  <a:pt x="16933" y="135467"/>
                </a:lnTo>
                <a:lnTo>
                  <a:pt x="16933" y="169333"/>
                </a:lnTo>
                <a:lnTo>
                  <a:pt x="16933" y="211667"/>
                </a:lnTo>
                <a:lnTo>
                  <a:pt x="16933" y="254000"/>
                </a:lnTo>
                <a:lnTo>
                  <a:pt x="16933" y="254000"/>
                </a:lnTo>
                <a:lnTo>
                  <a:pt x="25400" y="296333"/>
                </a:lnTo>
                <a:lnTo>
                  <a:pt x="2540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7747000" y="702733"/>
            <a:ext cx="16934" cy="76201"/>
          </a:xfrm>
          <a:custGeom>
            <a:avLst/>
            <a:gdLst/>
            <a:ahLst/>
            <a:cxnLst/>
            <a:rect l="0" t="0" r="0" b="0"/>
            <a:pathLst>
              <a:path w="16934" h="76201">
                <a:moveTo>
                  <a:pt x="16933" y="76200"/>
                </a:moveTo>
                <a:lnTo>
                  <a:pt x="16933" y="76200"/>
                </a:lnTo>
                <a:lnTo>
                  <a:pt x="16933" y="76200"/>
                </a:lnTo>
                <a:lnTo>
                  <a:pt x="8467" y="76200"/>
                </a:lnTo>
                <a:lnTo>
                  <a:pt x="8467" y="76200"/>
                </a:lnTo>
                <a:lnTo>
                  <a:pt x="0" y="67734"/>
                </a:lnTo>
                <a:lnTo>
                  <a:pt x="0" y="67734"/>
                </a:lnTo>
                <a:lnTo>
                  <a:pt x="8467" y="59267"/>
                </a:lnTo>
                <a:lnTo>
                  <a:pt x="8467" y="50800"/>
                </a:lnTo>
                <a:lnTo>
                  <a:pt x="8467" y="33867"/>
                </a:lnTo>
                <a:lnTo>
                  <a:pt x="16933" y="25400"/>
                </a:lnTo>
                <a:lnTo>
                  <a:pt x="16933" y="16934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0"/>
                </a:lnTo>
                <a:lnTo>
                  <a:pt x="1693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780867" y="685800"/>
            <a:ext cx="8467" cy="364068"/>
          </a:xfrm>
          <a:custGeom>
            <a:avLst/>
            <a:gdLst/>
            <a:ahLst/>
            <a:cxnLst/>
            <a:rect l="0" t="0" r="0" b="0"/>
            <a:pathLst>
              <a:path w="8467" h="3640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6" y="59267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211667"/>
                </a:lnTo>
                <a:lnTo>
                  <a:pt x="8466" y="245533"/>
                </a:lnTo>
                <a:lnTo>
                  <a:pt x="8466" y="270933"/>
                </a:lnTo>
                <a:lnTo>
                  <a:pt x="8466" y="296333"/>
                </a:lnTo>
                <a:lnTo>
                  <a:pt x="8466" y="321733"/>
                </a:lnTo>
                <a:lnTo>
                  <a:pt x="8466" y="338667"/>
                </a:lnTo>
                <a:lnTo>
                  <a:pt x="8466" y="355600"/>
                </a:lnTo>
                <a:lnTo>
                  <a:pt x="8466" y="364067"/>
                </a:lnTo>
                <a:lnTo>
                  <a:pt x="8466" y="364067"/>
                </a:lnTo>
                <a:lnTo>
                  <a:pt x="0" y="364067"/>
                </a:lnTo>
                <a:lnTo>
                  <a:pt x="0" y="364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789333" y="1041400"/>
            <a:ext cx="8468" cy="143934"/>
          </a:xfrm>
          <a:custGeom>
            <a:avLst/>
            <a:gdLst/>
            <a:ahLst/>
            <a:cxnLst/>
            <a:rect l="0" t="0" r="0" b="0"/>
            <a:pathLst>
              <a:path w="8468" h="143934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789333" y="1303867"/>
            <a:ext cx="8468" cy="110067"/>
          </a:xfrm>
          <a:custGeom>
            <a:avLst/>
            <a:gdLst/>
            <a:ahLst/>
            <a:cxnLst/>
            <a:rect l="0" t="0" r="0" b="0"/>
            <a:pathLst>
              <a:path w="8468" h="110067">
                <a:moveTo>
                  <a:pt x="8467" y="0"/>
                </a:moveTo>
                <a:lnTo>
                  <a:pt x="8467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8467" y="50800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93133"/>
                </a:lnTo>
                <a:lnTo>
                  <a:pt x="8467" y="110066"/>
                </a:lnTo>
                <a:lnTo>
                  <a:pt x="8467" y="110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7797800" y="1490133"/>
            <a:ext cx="8467" cy="110068"/>
          </a:xfrm>
          <a:custGeom>
            <a:avLst/>
            <a:gdLst/>
            <a:ahLst/>
            <a:cxnLst/>
            <a:rect l="0" t="0" r="0" b="0"/>
            <a:pathLst>
              <a:path w="8467" h="110068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01600"/>
                </a:lnTo>
                <a:lnTo>
                  <a:pt x="0" y="110067"/>
                </a:lnTo>
                <a:lnTo>
                  <a:pt x="0" y="1100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7806266" y="1701800"/>
            <a:ext cx="1" cy="135468"/>
          </a:xfrm>
          <a:custGeom>
            <a:avLst/>
            <a:gdLst/>
            <a:ahLst/>
            <a:cxnLst/>
            <a:rect l="0" t="0" r="0" b="0"/>
            <a:pathLst>
              <a:path w="1" h="135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01600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7814734" y="2074333"/>
            <a:ext cx="1" cy="76201"/>
          </a:xfrm>
          <a:custGeom>
            <a:avLst/>
            <a:gdLst/>
            <a:ahLst/>
            <a:cxnLst/>
            <a:rect l="0" t="0" r="0" b="0"/>
            <a:pathLst>
              <a:path w="1" h="76201">
                <a:moveTo>
                  <a:pt x="0" y="0"/>
                </a:move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9267"/>
                </a:lnTo>
                <a:lnTo>
                  <a:pt x="0" y="59267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814734" y="2252133"/>
            <a:ext cx="16934" cy="67735"/>
          </a:xfrm>
          <a:custGeom>
            <a:avLst/>
            <a:gdLst/>
            <a:ahLst/>
            <a:cxnLst/>
            <a:rect l="0" t="0" r="0" b="0"/>
            <a:pathLst>
              <a:path w="16934" h="67735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0" y="59267"/>
                </a:lnTo>
                <a:lnTo>
                  <a:pt x="0" y="59267"/>
                </a:lnTo>
                <a:lnTo>
                  <a:pt x="0" y="67734"/>
                </a:lnTo>
                <a:lnTo>
                  <a:pt x="0" y="67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9381067" y="482600"/>
            <a:ext cx="16934" cy="101601"/>
          </a:xfrm>
          <a:custGeom>
            <a:avLst/>
            <a:gdLst/>
            <a:ahLst/>
            <a:cxnLst/>
            <a:rect l="0" t="0" r="0" b="0"/>
            <a:pathLst>
              <a:path w="16934" h="1016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16933" y="33867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84667"/>
                </a:lnTo>
                <a:lnTo>
                  <a:pt x="8466" y="84667"/>
                </a:lnTo>
                <a:lnTo>
                  <a:pt x="0" y="101600"/>
                </a:lnTo>
                <a:lnTo>
                  <a:pt x="0" y="101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9389533" y="711200"/>
            <a:ext cx="8468" cy="118534"/>
          </a:xfrm>
          <a:custGeom>
            <a:avLst/>
            <a:gdLst/>
            <a:ahLst/>
            <a:cxnLst/>
            <a:rect l="0" t="0" r="0" b="0"/>
            <a:pathLst>
              <a:path w="8468" h="1185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9389533" y="1024467"/>
            <a:ext cx="8468" cy="76201"/>
          </a:xfrm>
          <a:custGeom>
            <a:avLst/>
            <a:gdLst/>
            <a:ahLst/>
            <a:cxnLst/>
            <a:rect l="0" t="0" r="0" b="0"/>
            <a:pathLst>
              <a:path w="8468" h="76201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9266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76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9389533" y="1193800"/>
            <a:ext cx="8468" cy="143934"/>
          </a:xfrm>
          <a:custGeom>
            <a:avLst/>
            <a:gdLst/>
            <a:ahLst/>
            <a:cxnLst/>
            <a:rect l="0" t="0" r="0" b="0"/>
            <a:pathLst>
              <a:path w="8468" h="143934">
                <a:moveTo>
                  <a:pt x="0" y="0"/>
                </a:moveTo>
                <a:lnTo>
                  <a:pt x="8467" y="0"/>
                </a:lnTo>
                <a:lnTo>
                  <a:pt x="0" y="16933"/>
                </a:lnTo>
                <a:lnTo>
                  <a:pt x="0" y="25400"/>
                </a:lnTo>
                <a:lnTo>
                  <a:pt x="8467" y="42333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43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9389533" y="1413933"/>
            <a:ext cx="8468" cy="347135"/>
          </a:xfrm>
          <a:custGeom>
            <a:avLst/>
            <a:gdLst/>
            <a:ahLst/>
            <a:cxnLst/>
            <a:rect l="0" t="0" r="0" b="0"/>
            <a:pathLst>
              <a:path w="8468" h="347135">
                <a:moveTo>
                  <a:pt x="8467" y="0"/>
                </a:move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18534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69334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20134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70934"/>
                </a:lnTo>
                <a:lnTo>
                  <a:pt x="8467" y="287867"/>
                </a:lnTo>
                <a:lnTo>
                  <a:pt x="8467" y="313267"/>
                </a:lnTo>
                <a:lnTo>
                  <a:pt x="8467" y="338667"/>
                </a:lnTo>
                <a:lnTo>
                  <a:pt x="8467" y="338667"/>
                </a:lnTo>
                <a:lnTo>
                  <a:pt x="8467" y="347134"/>
                </a:lnTo>
                <a:lnTo>
                  <a:pt x="8467" y="3471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9406466" y="1888067"/>
            <a:ext cx="16935" cy="84667"/>
          </a:xfrm>
          <a:custGeom>
            <a:avLst/>
            <a:gdLst/>
            <a:ahLst/>
            <a:cxnLst/>
            <a:rect l="0" t="0" r="0" b="0"/>
            <a:pathLst>
              <a:path w="16935" h="846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8" y="33866"/>
                </a:lnTo>
                <a:lnTo>
                  <a:pt x="8468" y="50800"/>
                </a:lnTo>
                <a:lnTo>
                  <a:pt x="8468" y="67733"/>
                </a:lnTo>
                <a:lnTo>
                  <a:pt x="8468" y="67733"/>
                </a:lnTo>
                <a:lnTo>
                  <a:pt x="16934" y="84666"/>
                </a:lnTo>
                <a:lnTo>
                  <a:pt x="16934" y="84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9321800" y="2260600"/>
            <a:ext cx="25401" cy="228601"/>
          </a:xfrm>
          <a:custGeom>
            <a:avLst/>
            <a:gdLst/>
            <a:ahLst/>
            <a:cxnLst/>
            <a:rect l="0" t="0" r="0" b="0"/>
            <a:pathLst>
              <a:path w="25401" h="228601">
                <a:moveTo>
                  <a:pt x="25400" y="8467"/>
                </a:moveTo>
                <a:lnTo>
                  <a:pt x="25400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16934" y="33867"/>
                </a:lnTo>
                <a:lnTo>
                  <a:pt x="16934" y="59267"/>
                </a:lnTo>
                <a:lnTo>
                  <a:pt x="8466" y="84667"/>
                </a:lnTo>
                <a:lnTo>
                  <a:pt x="8466" y="118533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11667"/>
                </a:lnTo>
                <a:lnTo>
                  <a:pt x="0" y="220133"/>
                </a:lnTo>
                <a:lnTo>
                  <a:pt x="0" y="228600"/>
                </a:lnTo>
                <a:lnTo>
                  <a:pt x="0" y="228600"/>
                </a:lnTo>
                <a:lnTo>
                  <a:pt x="8466" y="228600"/>
                </a:lnTo>
                <a:lnTo>
                  <a:pt x="8466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9440333" y="2455333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9508067" y="2302933"/>
            <a:ext cx="127000" cy="186268"/>
          </a:xfrm>
          <a:custGeom>
            <a:avLst/>
            <a:gdLst/>
            <a:ahLst/>
            <a:cxnLst/>
            <a:rect l="0" t="0" r="0" b="0"/>
            <a:pathLst>
              <a:path w="127000" h="186268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0" y="16934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16933" y="42334"/>
                </a:lnTo>
                <a:lnTo>
                  <a:pt x="25400" y="42334"/>
                </a:lnTo>
                <a:lnTo>
                  <a:pt x="33866" y="42334"/>
                </a:lnTo>
                <a:lnTo>
                  <a:pt x="50799" y="50800"/>
                </a:lnTo>
                <a:lnTo>
                  <a:pt x="59267" y="50800"/>
                </a:lnTo>
                <a:lnTo>
                  <a:pt x="76200" y="59267"/>
                </a:lnTo>
                <a:lnTo>
                  <a:pt x="93133" y="67734"/>
                </a:lnTo>
                <a:lnTo>
                  <a:pt x="101600" y="84667"/>
                </a:lnTo>
                <a:lnTo>
                  <a:pt x="110066" y="93134"/>
                </a:lnTo>
                <a:lnTo>
                  <a:pt x="126999" y="101600"/>
                </a:lnTo>
                <a:lnTo>
                  <a:pt x="126999" y="118534"/>
                </a:lnTo>
                <a:lnTo>
                  <a:pt x="126999" y="127000"/>
                </a:lnTo>
                <a:lnTo>
                  <a:pt x="126999" y="143934"/>
                </a:lnTo>
                <a:lnTo>
                  <a:pt x="118533" y="152400"/>
                </a:lnTo>
                <a:lnTo>
                  <a:pt x="110066" y="160867"/>
                </a:lnTo>
                <a:lnTo>
                  <a:pt x="93133" y="169334"/>
                </a:lnTo>
                <a:lnTo>
                  <a:pt x="84666" y="177800"/>
                </a:lnTo>
                <a:lnTo>
                  <a:pt x="67733" y="186267"/>
                </a:lnTo>
                <a:lnTo>
                  <a:pt x="59267" y="186267"/>
                </a:lnTo>
                <a:lnTo>
                  <a:pt x="59267" y="186267"/>
                </a:lnTo>
                <a:lnTo>
                  <a:pt x="50799" y="186267"/>
                </a:lnTo>
                <a:lnTo>
                  <a:pt x="50799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9533467" y="2243667"/>
            <a:ext cx="84667" cy="59267"/>
          </a:xfrm>
          <a:custGeom>
            <a:avLst/>
            <a:gdLst/>
            <a:ahLst/>
            <a:cxnLst/>
            <a:rect l="0" t="0" r="0" b="0"/>
            <a:pathLst>
              <a:path w="84667" h="59267">
                <a:moveTo>
                  <a:pt x="0" y="59266"/>
                </a:moveTo>
                <a:lnTo>
                  <a:pt x="0" y="59266"/>
                </a:lnTo>
                <a:lnTo>
                  <a:pt x="0" y="59266"/>
                </a:lnTo>
                <a:lnTo>
                  <a:pt x="8466" y="59266"/>
                </a:lnTo>
                <a:lnTo>
                  <a:pt x="16933" y="50800"/>
                </a:lnTo>
                <a:lnTo>
                  <a:pt x="25399" y="42333"/>
                </a:lnTo>
                <a:lnTo>
                  <a:pt x="50800" y="25400"/>
                </a:lnTo>
                <a:lnTo>
                  <a:pt x="67733" y="16933"/>
                </a:lnTo>
                <a:lnTo>
                  <a:pt x="67733" y="16933"/>
                </a:lnTo>
                <a:lnTo>
                  <a:pt x="84666" y="0"/>
                </a:lnTo>
                <a:lnTo>
                  <a:pt x="8466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6587066" y="1473200"/>
            <a:ext cx="889002" cy="702734"/>
          </a:xfrm>
          <a:custGeom>
            <a:avLst/>
            <a:gdLst/>
            <a:ahLst/>
            <a:cxnLst/>
            <a:rect l="0" t="0" r="0" b="0"/>
            <a:pathLst>
              <a:path w="889002" h="702734">
                <a:moveTo>
                  <a:pt x="508001" y="702733"/>
                </a:moveTo>
                <a:lnTo>
                  <a:pt x="508001" y="702733"/>
                </a:lnTo>
                <a:lnTo>
                  <a:pt x="516467" y="702733"/>
                </a:lnTo>
                <a:lnTo>
                  <a:pt x="524934" y="702733"/>
                </a:lnTo>
                <a:lnTo>
                  <a:pt x="533400" y="702733"/>
                </a:lnTo>
                <a:lnTo>
                  <a:pt x="550334" y="694267"/>
                </a:lnTo>
                <a:lnTo>
                  <a:pt x="567267" y="685800"/>
                </a:lnTo>
                <a:lnTo>
                  <a:pt x="601134" y="677333"/>
                </a:lnTo>
                <a:lnTo>
                  <a:pt x="626534" y="660400"/>
                </a:lnTo>
                <a:lnTo>
                  <a:pt x="668867" y="635000"/>
                </a:lnTo>
                <a:lnTo>
                  <a:pt x="711201" y="618067"/>
                </a:lnTo>
                <a:lnTo>
                  <a:pt x="745067" y="592667"/>
                </a:lnTo>
                <a:lnTo>
                  <a:pt x="778934" y="575733"/>
                </a:lnTo>
                <a:lnTo>
                  <a:pt x="804334" y="550333"/>
                </a:lnTo>
                <a:lnTo>
                  <a:pt x="829734" y="533400"/>
                </a:lnTo>
                <a:lnTo>
                  <a:pt x="846668" y="508000"/>
                </a:lnTo>
                <a:lnTo>
                  <a:pt x="863601" y="482600"/>
                </a:lnTo>
                <a:lnTo>
                  <a:pt x="880534" y="457200"/>
                </a:lnTo>
                <a:lnTo>
                  <a:pt x="880534" y="431800"/>
                </a:lnTo>
                <a:lnTo>
                  <a:pt x="889001" y="406400"/>
                </a:lnTo>
                <a:lnTo>
                  <a:pt x="889001" y="381000"/>
                </a:lnTo>
                <a:lnTo>
                  <a:pt x="889001" y="355600"/>
                </a:lnTo>
                <a:lnTo>
                  <a:pt x="880534" y="321733"/>
                </a:lnTo>
                <a:lnTo>
                  <a:pt x="872067" y="296333"/>
                </a:lnTo>
                <a:lnTo>
                  <a:pt x="855134" y="270933"/>
                </a:lnTo>
                <a:lnTo>
                  <a:pt x="829734" y="245533"/>
                </a:lnTo>
                <a:lnTo>
                  <a:pt x="804334" y="220133"/>
                </a:lnTo>
                <a:lnTo>
                  <a:pt x="787401" y="194733"/>
                </a:lnTo>
                <a:lnTo>
                  <a:pt x="753534" y="169333"/>
                </a:lnTo>
                <a:lnTo>
                  <a:pt x="728134" y="143933"/>
                </a:lnTo>
                <a:lnTo>
                  <a:pt x="694268" y="127000"/>
                </a:lnTo>
                <a:lnTo>
                  <a:pt x="660401" y="101600"/>
                </a:lnTo>
                <a:lnTo>
                  <a:pt x="626534" y="76200"/>
                </a:lnTo>
                <a:lnTo>
                  <a:pt x="592667" y="59267"/>
                </a:lnTo>
                <a:lnTo>
                  <a:pt x="550334" y="42333"/>
                </a:lnTo>
                <a:lnTo>
                  <a:pt x="516467" y="25400"/>
                </a:lnTo>
                <a:lnTo>
                  <a:pt x="474134" y="16933"/>
                </a:lnTo>
                <a:lnTo>
                  <a:pt x="440267" y="8467"/>
                </a:lnTo>
                <a:lnTo>
                  <a:pt x="389468" y="0"/>
                </a:lnTo>
                <a:lnTo>
                  <a:pt x="347134" y="0"/>
                </a:lnTo>
                <a:lnTo>
                  <a:pt x="304800" y="0"/>
                </a:lnTo>
                <a:lnTo>
                  <a:pt x="262467" y="0"/>
                </a:lnTo>
                <a:lnTo>
                  <a:pt x="228600" y="8467"/>
                </a:lnTo>
                <a:lnTo>
                  <a:pt x="186267" y="25400"/>
                </a:lnTo>
                <a:lnTo>
                  <a:pt x="152400" y="33867"/>
                </a:lnTo>
                <a:lnTo>
                  <a:pt x="118534" y="50800"/>
                </a:lnTo>
                <a:lnTo>
                  <a:pt x="84668" y="67733"/>
                </a:lnTo>
                <a:lnTo>
                  <a:pt x="59267" y="84667"/>
                </a:lnTo>
                <a:lnTo>
                  <a:pt x="42334" y="110067"/>
                </a:lnTo>
                <a:lnTo>
                  <a:pt x="25401" y="127000"/>
                </a:lnTo>
                <a:lnTo>
                  <a:pt x="16934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62467"/>
                </a:lnTo>
                <a:lnTo>
                  <a:pt x="0" y="296333"/>
                </a:lnTo>
                <a:lnTo>
                  <a:pt x="8468" y="321733"/>
                </a:lnTo>
                <a:lnTo>
                  <a:pt x="16934" y="355600"/>
                </a:lnTo>
                <a:lnTo>
                  <a:pt x="25401" y="389467"/>
                </a:lnTo>
                <a:lnTo>
                  <a:pt x="42334" y="423333"/>
                </a:lnTo>
                <a:lnTo>
                  <a:pt x="67734" y="457200"/>
                </a:lnTo>
                <a:lnTo>
                  <a:pt x="84668" y="482600"/>
                </a:lnTo>
                <a:lnTo>
                  <a:pt x="110067" y="508000"/>
                </a:lnTo>
                <a:lnTo>
                  <a:pt x="143934" y="533400"/>
                </a:lnTo>
                <a:lnTo>
                  <a:pt x="177801" y="550333"/>
                </a:lnTo>
                <a:lnTo>
                  <a:pt x="211667" y="567267"/>
                </a:lnTo>
                <a:lnTo>
                  <a:pt x="254001" y="584200"/>
                </a:lnTo>
                <a:lnTo>
                  <a:pt x="287867" y="592667"/>
                </a:lnTo>
                <a:lnTo>
                  <a:pt x="330201" y="609600"/>
                </a:lnTo>
                <a:lnTo>
                  <a:pt x="372534" y="618067"/>
                </a:lnTo>
                <a:lnTo>
                  <a:pt x="414867" y="626533"/>
                </a:lnTo>
                <a:lnTo>
                  <a:pt x="414867" y="626533"/>
                </a:lnTo>
                <a:lnTo>
                  <a:pt x="457200" y="635000"/>
                </a:lnTo>
                <a:lnTo>
                  <a:pt x="457200" y="635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8551333" y="1583267"/>
            <a:ext cx="618068" cy="558801"/>
          </a:xfrm>
          <a:custGeom>
            <a:avLst/>
            <a:gdLst/>
            <a:ahLst/>
            <a:cxnLst/>
            <a:rect l="0" t="0" r="0" b="0"/>
            <a:pathLst>
              <a:path w="618068" h="558801">
                <a:moveTo>
                  <a:pt x="84667" y="448733"/>
                </a:moveTo>
                <a:lnTo>
                  <a:pt x="84667" y="448733"/>
                </a:lnTo>
                <a:lnTo>
                  <a:pt x="84667" y="448733"/>
                </a:lnTo>
                <a:lnTo>
                  <a:pt x="84667" y="448733"/>
                </a:lnTo>
                <a:lnTo>
                  <a:pt x="84667" y="448733"/>
                </a:lnTo>
                <a:lnTo>
                  <a:pt x="93133" y="457200"/>
                </a:lnTo>
                <a:lnTo>
                  <a:pt x="93133" y="465666"/>
                </a:lnTo>
                <a:lnTo>
                  <a:pt x="110067" y="474133"/>
                </a:lnTo>
                <a:lnTo>
                  <a:pt x="118534" y="491066"/>
                </a:lnTo>
                <a:lnTo>
                  <a:pt x="135467" y="499533"/>
                </a:lnTo>
                <a:lnTo>
                  <a:pt x="152400" y="516466"/>
                </a:lnTo>
                <a:lnTo>
                  <a:pt x="177801" y="524933"/>
                </a:lnTo>
                <a:lnTo>
                  <a:pt x="211667" y="533400"/>
                </a:lnTo>
                <a:lnTo>
                  <a:pt x="237067" y="541866"/>
                </a:lnTo>
                <a:lnTo>
                  <a:pt x="270934" y="550333"/>
                </a:lnTo>
                <a:lnTo>
                  <a:pt x="304800" y="550333"/>
                </a:lnTo>
                <a:lnTo>
                  <a:pt x="338667" y="558800"/>
                </a:lnTo>
                <a:lnTo>
                  <a:pt x="372534" y="558800"/>
                </a:lnTo>
                <a:lnTo>
                  <a:pt x="397933" y="550333"/>
                </a:lnTo>
                <a:lnTo>
                  <a:pt x="431800" y="550333"/>
                </a:lnTo>
                <a:lnTo>
                  <a:pt x="465667" y="533400"/>
                </a:lnTo>
                <a:lnTo>
                  <a:pt x="491067" y="524933"/>
                </a:lnTo>
                <a:lnTo>
                  <a:pt x="516467" y="516466"/>
                </a:lnTo>
                <a:lnTo>
                  <a:pt x="541867" y="499533"/>
                </a:lnTo>
                <a:lnTo>
                  <a:pt x="558801" y="474133"/>
                </a:lnTo>
                <a:lnTo>
                  <a:pt x="575734" y="457200"/>
                </a:lnTo>
                <a:lnTo>
                  <a:pt x="601134" y="431800"/>
                </a:lnTo>
                <a:lnTo>
                  <a:pt x="609600" y="397933"/>
                </a:lnTo>
                <a:lnTo>
                  <a:pt x="618067" y="372533"/>
                </a:lnTo>
                <a:lnTo>
                  <a:pt x="618067" y="347133"/>
                </a:lnTo>
                <a:lnTo>
                  <a:pt x="618067" y="321733"/>
                </a:lnTo>
                <a:lnTo>
                  <a:pt x="609600" y="296333"/>
                </a:lnTo>
                <a:lnTo>
                  <a:pt x="609600" y="270933"/>
                </a:lnTo>
                <a:lnTo>
                  <a:pt x="601134" y="237066"/>
                </a:lnTo>
                <a:lnTo>
                  <a:pt x="592667" y="211666"/>
                </a:lnTo>
                <a:lnTo>
                  <a:pt x="575734" y="186266"/>
                </a:lnTo>
                <a:lnTo>
                  <a:pt x="558801" y="160866"/>
                </a:lnTo>
                <a:lnTo>
                  <a:pt x="541867" y="135466"/>
                </a:lnTo>
                <a:lnTo>
                  <a:pt x="524934" y="110066"/>
                </a:lnTo>
                <a:lnTo>
                  <a:pt x="499534" y="84666"/>
                </a:lnTo>
                <a:lnTo>
                  <a:pt x="474133" y="59266"/>
                </a:lnTo>
                <a:lnTo>
                  <a:pt x="448734" y="42333"/>
                </a:lnTo>
                <a:lnTo>
                  <a:pt x="423334" y="25400"/>
                </a:lnTo>
                <a:lnTo>
                  <a:pt x="389467" y="16933"/>
                </a:lnTo>
                <a:lnTo>
                  <a:pt x="364067" y="0"/>
                </a:lnTo>
                <a:lnTo>
                  <a:pt x="330201" y="0"/>
                </a:lnTo>
                <a:lnTo>
                  <a:pt x="287867" y="0"/>
                </a:lnTo>
                <a:lnTo>
                  <a:pt x="254001" y="8466"/>
                </a:lnTo>
                <a:lnTo>
                  <a:pt x="220134" y="16933"/>
                </a:lnTo>
                <a:lnTo>
                  <a:pt x="186267" y="33866"/>
                </a:lnTo>
                <a:lnTo>
                  <a:pt x="152400" y="50800"/>
                </a:lnTo>
                <a:lnTo>
                  <a:pt x="118534" y="76200"/>
                </a:lnTo>
                <a:lnTo>
                  <a:pt x="84667" y="110066"/>
                </a:lnTo>
                <a:lnTo>
                  <a:pt x="59267" y="135466"/>
                </a:lnTo>
                <a:lnTo>
                  <a:pt x="42334" y="169333"/>
                </a:lnTo>
                <a:lnTo>
                  <a:pt x="25401" y="203200"/>
                </a:lnTo>
                <a:lnTo>
                  <a:pt x="16933" y="245533"/>
                </a:lnTo>
                <a:lnTo>
                  <a:pt x="8467" y="279400"/>
                </a:lnTo>
                <a:lnTo>
                  <a:pt x="0" y="313266"/>
                </a:lnTo>
                <a:lnTo>
                  <a:pt x="8467" y="355600"/>
                </a:lnTo>
                <a:lnTo>
                  <a:pt x="8467" y="389466"/>
                </a:lnTo>
                <a:lnTo>
                  <a:pt x="25401" y="423333"/>
                </a:lnTo>
                <a:lnTo>
                  <a:pt x="50800" y="457200"/>
                </a:lnTo>
                <a:lnTo>
                  <a:pt x="67734" y="491066"/>
                </a:lnTo>
                <a:lnTo>
                  <a:pt x="67734" y="491066"/>
                </a:lnTo>
                <a:lnTo>
                  <a:pt x="101601" y="508000"/>
                </a:lnTo>
                <a:lnTo>
                  <a:pt x="101601" y="508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9626600" y="1574800"/>
            <a:ext cx="753535" cy="541868"/>
          </a:xfrm>
          <a:custGeom>
            <a:avLst/>
            <a:gdLst/>
            <a:ahLst/>
            <a:cxnLst/>
            <a:rect l="0" t="0" r="0" b="0"/>
            <a:pathLst>
              <a:path w="753535" h="541868">
                <a:moveTo>
                  <a:pt x="431800" y="50800"/>
                </a:moveTo>
                <a:lnTo>
                  <a:pt x="423333" y="50800"/>
                </a:lnTo>
                <a:lnTo>
                  <a:pt x="414866" y="42333"/>
                </a:lnTo>
                <a:lnTo>
                  <a:pt x="397934" y="25400"/>
                </a:lnTo>
                <a:lnTo>
                  <a:pt x="372534" y="16933"/>
                </a:lnTo>
                <a:lnTo>
                  <a:pt x="347133" y="8467"/>
                </a:lnTo>
                <a:lnTo>
                  <a:pt x="321734" y="8467"/>
                </a:lnTo>
                <a:lnTo>
                  <a:pt x="296334" y="8467"/>
                </a:lnTo>
                <a:lnTo>
                  <a:pt x="270933" y="8467"/>
                </a:lnTo>
                <a:lnTo>
                  <a:pt x="237066" y="8467"/>
                </a:lnTo>
                <a:lnTo>
                  <a:pt x="203200" y="25400"/>
                </a:lnTo>
                <a:lnTo>
                  <a:pt x="177800" y="33867"/>
                </a:lnTo>
                <a:lnTo>
                  <a:pt x="143934" y="50800"/>
                </a:lnTo>
                <a:lnTo>
                  <a:pt x="110067" y="67733"/>
                </a:lnTo>
                <a:lnTo>
                  <a:pt x="84666" y="84667"/>
                </a:lnTo>
                <a:lnTo>
                  <a:pt x="59267" y="110067"/>
                </a:lnTo>
                <a:lnTo>
                  <a:pt x="33867" y="135467"/>
                </a:lnTo>
                <a:lnTo>
                  <a:pt x="16934" y="169333"/>
                </a:lnTo>
                <a:lnTo>
                  <a:pt x="8466" y="194733"/>
                </a:lnTo>
                <a:lnTo>
                  <a:pt x="8466" y="228600"/>
                </a:lnTo>
                <a:lnTo>
                  <a:pt x="0" y="254000"/>
                </a:lnTo>
                <a:lnTo>
                  <a:pt x="8466" y="287867"/>
                </a:lnTo>
                <a:lnTo>
                  <a:pt x="16934" y="313267"/>
                </a:lnTo>
                <a:lnTo>
                  <a:pt x="25400" y="347133"/>
                </a:lnTo>
                <a:lnTo>
                  <a:pt x="42333" y="381000"/>
                </a:lnTo>
                <a:lnTo>
                  <a:pt x="67733" y="406400"/>
                </a:lnTo>
                <a:lnTo>
                  <a:pt x="84666" y="431800"/>
                </a:lnTo>
                <a:lnTo>
                  <a:pt x="118533" y="457200"/>
                </a:lnTo>
                <a:lnTo>
                  <a:pt x="143934" y="482600"/>
                </a:lnTo>
                <a:lnTo>
                  <a:pt x="186266" y="499533"/>
                </a:lnTo>
                <a:lnTo>
                  <a:pt x="220134" y="516467"/>
                </a:lnTo>
                <a:lnTo>
                  <a:pt x="262466" y="524933"/>
                </a:lnTo>
                <a:lnTo>
                  <a:pt x="304800" y="533400"/>
                </a:lnTo>
                <a:lnTo>
                  <a:pt x="355600" y="541867"/>
                </a:lnTo>
                <a:lnTo>
                  <a:pt x="397934" y="541867"/>
                </a:lnTo>
                <a:lnTo>
                  <a:pt x="448734" y="541867"/>
                </a:lnTo>
                <a:lnTo>
                  <a:pt x="491066" y="541867"/>
                </a:lnTo>
                <a:lnTo>
                  <a:pt x="533400" y="541867"/>
                </a:lnTo>
                <a:lnTo>
                  <a:pt x="575733" y="524933"/>
                </a:lnTo>
                <a:lnTo>
                  <a:pt x="609600" y="516467"/>
                </a:lnTo>
                <a:lnTo>
                  <a:pt x="643466" y="499533"/>
                </a:lnTo>
                <a:lnTo>
                  <a:pt x="677334" y="482600"/>
                </a:lnTo>
                <a:lnTo>
                  <a:pt x="694266" y="465667"/>
                </a:lnTo>
                <a:lnTo>
                  <a:pt x="719666" y="440267"/>
                </a:lnTo>
                <a:lnTo>
                  <a:pt x="736600" y="414867"/>
                </a:lnTo>
                <a:lnTo>
                  <a:pt x="745067" y="389467"/>
                </a:lnTo>
                <a:lnTo>
                  <a:pt x="753534" y="355600"/>
                </a:lnTo>
                <a:lnTo>
                  <a:pt x="753534" y="330200"/>
                </a:lnTo>
                <a:lnTo>
                  <a:pt x="753534" y="296333"/>
                </a:lnTo>
                <a:lnTo>
                  <a:pt x="745067" y="270933"/>
                </a:lnTo>
                <a:lnTo>
                  <a:pt x="728133" y="237067"/>
                </a:lnTo>
                <a:lnTo>
                  <a:pt x="702734" y="203200"/>
                </a:lnTo>
                <a:lnTo>
                  <a:pt x="677334" y="177800"/>
                </a:lnTo>
                <a:lnTo>
                  <a:pt x="651933" y="143933"/>
                </a:lnTo>
                <a:lnTo>
                  <a:pt x="626534" y="110067"/>
                </a:lnTo>
                <a:lnTo>
                  <a:pt x="584200" y="84667"/>
                </a:lnTo>
                <a:lnTo>
                  <a:pt x="558800" y="59267"/>
                </a:lnTo>
                <a:lnTo>
                  <a:pt x="524934" y="42333"/>
                </a:lnTo>
                <a:lnTo>
                  <a:pt x="491066" y="25400"/>
                </a:lnTo>
                <a:lnTo>
                  <a:pt x="457200" y="8467"/>
                </a:lnTo>
                <a:lnTo>
                  <a:pt x="423333" y="0"/>
                </a:lnTo>
                <a:lnTo>
                  <a:pt x="389466" y="0"/>
                </a:lnTo>
                <a:lnTo>
                  <a:pt x="389466" y="0"/>
                </a:lnTo>
                <a:lnTo>
                  <a:pt x="364067" y="8467"/>
                </a:lnTo>
                <a:lnTo>
                  <a:pt x="364067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7366000" y="326813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7027333" y="2836333"/>
            <a:ext cx="186268" cy="296335"/>
          </a:xfrm>
          <a:custGeom>
            <a:avLst/>
            <a:gdLst/>
            <a:ahLst/>
            <a:cxnLst/>
            <a:rect l="0" t="0" r="0" b="0"/>
            <a:pathLst>
              <a:path w="186268" h="296335">
                <a:moveTo>
                  <a:pt x="186267" y="0"/>
                </a:move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77801" y="8467"/>
                </a:lnTo>
                <a:lnTo>
                  <a:pt x="177801" y="16934"/>
                </a:lnTo>
                <a:lnTo>
                  <a:pt x="169333" y="25400"/>
                </a:lnTo>
                <a:lnTo>
                  <a:pt x="160867" y="33867"/>
                </a:lnTo>
                <a:lnTo>
                  <a:pt x="143934" y="50800"/>
                </a:lnTo>
                <a:lnTo>
                  <a:pt x="135467" y="67734"/>
                </a:lnTo>
                <a:lnTo>
                  <a:pt x="118534" y="93134"/>
                </a:lnTo>
                <a:lnTo>
                  <a:pt x="101601" y="118534"/>
                </a:lnTo>
                <a:lnTo>
                  <a:pt x="84667" y="143934"/>
                </a:lnTo>
                <a:lnTo>
                  <a:pt x="67734" y="169334"/>
                </a:lnTo>
                <a:lnTo>
                  <a:pt x="50800" y="194734"/>
                </a:lnTo>
                <a:lnTo>
                  <a:pt x="33867" y="220134"/>
                </a:lnTo>
                <a:lnTo>
                  <a:pt x="25401" y="245534"/>
                </a:lnTo>
                <a:lnTo>
                  <a:pt x="16933" y="262467"/>
                </a:lnTo>
                <a:lnTo>
                  <a:pt x="8467" y="279400"/>
                </a:lnTo>
                <a:lnTo>
                  <a:pt x="8467" y="287867"/>
                </a:lnTo>
                <a:lnTo>
                  <a:pt x="0" y="296334"/>
                </a:lnTo>
                <a:lnTo>
                  <a:pt x="0" y="296334"/>
                </a:lnTo>
                <a:lnTo>
                  <a:pt x="0" y="296334"/>
                </a:lnTo>
                <a:lnTo>
                  <a:pt x="8467" y="296334"/>
                </a:lnTo>
                <a:lnTo>
                  <a:pt x="8467" y="296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7078133" y="2878667"/>
            <a:ext cx="143935" cy="254001"/>
          </a:xfrm>
          <a:custGeom>
            <a:avLst/>
            <a:gdLst/>
            <a:ahLst/>
            <a:cxnLst/>
            <a:rect l="0" t="0" r="0" b="0"/>
            <a:pathLst>
              <a:path w="143935" h="2540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8467" y="25400"/>
                </a:lnTo>
                <a:lnTo>
                  <a:pt x="16934" y="42333"/>
                </a:lnTo>
                <a:lnTo>
                  <a:pt x="25400" y="67733"/>
                </a:lnTo>
                <a:lnTo>
                  <a:pt x="33867" y="84666"/>
                </a:lnTo>
                <a:lnTo>
                  <a:pt x="42333" y="110066"/>
                </a:lnTo>
                <a:lnTo>
                  <a:pt x="50801" y="135466"/>
                </a:lnTo>
                <a:lnTo>
                  <a:pt x="59267" y="152400"/>
                </a:lnTo>
                <a:lnTo>
                  <a:pt x="67734" y="177800"/>
                </a:lnTo>
                <a:lnTo>
                  <a:pt x="76200" y="194733"/>
                </a:lnTo>
                <a:lnTo>
                  <a:pt x="84667" y="211666"/>
                </a:lnTo>
                <a:lnTo>
                  <a:pt x="93134" y="228600"/>
                </a:lnTo>
                <a:lnTo>
                  <a:pt x="110067" y="245533"/>
                </a:lnTo>
                <a:lnTo>
                  <a:pt x="118533" y="254000"/>
                </a:lnTo>
                <a:lnTo>
                  <a:pt x="127001" y="254000"/>
                </a:lnTo>
                <a:lnTo>
                  <a:pt x="135467" y="254000"/>
                </a:lnTo>
                <a:lnTo>
                  <a:pt x="135467" y="254000"/>
                </a:lnTo>
                <a:lnTo>
                  <a:pt x="143934" y="254000"/>
                </a:lnTo>
                <a:lnTo>
                  <a:pt x="143934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7306733" y="2963333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25400"/>
                </a:lnTo>
                <a:lnTo>
                  <a:pt x="25400" y="25400"/>
                </a:lnTo>
                <a:lnTo>
                  <a:pt x="42333" y="16934"/>
                </a:lnTo>
                <a:lnTo>
                  <a:pt x="50801" y="16934"/>
                </a:lnTo>
                <a:lnTo>
                  <a:pt x="67734" y="16934"/>
                </a:lnTo>
                <a:lnTo>
                  <a:pt x="76200" y="16934"/>
                </a:lnTo>
                <a:lnTo>
                  <a:pt x="101600" y="8467"/>
                </a:lnTo>
                <a:lnTo>
                  <a:pt x="110067" y="8467"/>
                </a:lnTo>
                <a:lnTo>
                  <a:pt x="127001" y="0"/>
                </a:lnTo>
                <a:lnTo>
                  <a:pt x="135467" y="0"/>
                </a:lnTo>
                <a:lnTo>
                  <a:pt x="152400" y="0"/>
                </a:lnTo>
                <a:lnTo>
                  <a:pt x="152400" y="0"/>
                </a:lnTo>
                <a:lnTo>
                  <a:pt x="160867" y="0"/>
                </a:lnTo>
                <a:lnTo>
                  <a:pt x="1608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7357534" y="3056467"/>
            <a:ext cx="177800" cy="16934"/>
          </a:xfrm>
          <a:custGeom>
            <a:avLst/>
            <a:gdLst/>
            <a:ahLst/>
            <a:cxnLst/>
            <a:rect l="0" t="0" r="0" b="0"/>
            <a:pathLst>
              <a:path w="177800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25399" y="16933"/>
                </a:lnTo>
                <a:lnTo>
                  <a:pt x="42333" y="8466"/>
                </a:lnTo>
                <a:lnTo>
                  <a:pt x="59266" y="8466"/>
                </a:lnTo>
                <a:lnTo>
                  <a:pt x="67732" y="8466"/>
                </a:lnTo>
                <a:lnTo>
                  <a:pt x="84666" y="0"/>
                </a:lnTo>
                <a:lnTo>
                  <a:pt x="101599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2" y="0"/>
                </a:lnTo>
                <a:lnTo>
                  <a:pt x="160866" y="0"/>
                </a:lnTo>
                <a:lnTo>
                  <a:pt x="169333" y="0"/>
                </a:lnTo>
                <a:lnTo>
                  <a:pt x="169333" y="0"/>
                </a:lnTo>
                <a:lnTo>
                  <a:pt x="177799" y="0"/>
                </a:lnTo>
                <a:lnTo>
                  <a:pt x="17779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7620000" y="2988733"/>
            <a:ext cx="143934" cy="16935"/>
          </a:xfrm>
          <a:custGeom>
            <a:avLst/>
            <a:gdLst/>
            <a:ahLst/>
            <a:cxnLst/>
            <a:rect l="0" t="0" r="0" b="0"/>
            <a:pathLst>
              <a:path w="143934" h="16935">
                <a:moveTo>
                  <a:pt x="0" y="16934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42334" y="0"/>
                </a:lnTo>
                <a:lnTo>
                  <a:pt x="59267" y="0"/>
                </a:lnTo>
                <a:lnTo>
                  <a:pt x="67733" y="0"/>
                </a:lnTo>
                <a:lnTo>
                  <a:pt x="84667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4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7840133" y="2853267"/>
            <a:ext cx="8468" cy="355601"/>
          </a:xfrm>
          <a:custGeom>
            <a:avLst/>
            <a:gdLst/>
            <a:ahLst/>
            <a:cxnLst/>
            <a:rect l="0" t="0" r="0" b="0"/>
            <a:pathLst>
              <a:path w="8468" h="3556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8467" y="42333"/>
                </a:lnTo>
                <a:lnTo>
                  <a:pt x="8467" y="67733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11666"/>
                </a:lnTo>
                <a:lnTo>
                  <a:pt x="8467" y="228600"/>
                </a:lnTo>
                <a:lnTo>
                  <a:pt x="8467" y="254000"/>
                </a:lnTo>
                <a:lnTo>
                  <a:pt x="8467" y="270933"/>
                </a:lnTo>
                <a:lnTo>
                  <a:pt x="8467" y="287866"/>
                </a:lnTo>
                <a:lnTo>
                  <a:pt x="8467" y="296333"/>
                </a:lnTo>
                <a:lnTo>
                  <a:pt x="8467" y="313266"/>
                </a:lnTo>
                <a:lnTo>
                  <a:pt x="8467" y="321733"/>
                </a:lnTo>
                <a:lnTo>
                  <a:pt x="8467" y="330200"/>
                </a:lnTo>
                <a:lnTo>
                  <a:pt x="8467" y="338666"/>
                </a:lnTo>
                <a:lnTo>
                  <a:pt x="8467" y="338666"/>
                </a:lnTo>
                <a:lnTo>
                  <a:pt x="8467" y="338666"/>
                </a:lnTo>
                <a:lnTo>
                  <a:pt x="8467" y="347133"/>
                </a:lnTo>
                <a:lnTo>
                  <a:pt x="8467" y="347133"/>
                </a:lnTo>
                <a:lnTo>
                  <a:pt x="8467" y="347133"/>
                </a:lnTo>
                <a:lnTo>
                  <a:pt x="8467" y="347133"/>
                </a:lnTo>
                <a:lnTo>
                  <a:pt x="8467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55600"/>
                </a:lnTo>
                <a:lnTo>
                  <a:pt x="0" y="355600"/>
                </a:lnTo>
                <a:lnTo>
                  <a:pt x="0" y="355600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47133"/>
                </a:lnTo>
                <a:lnTo>
                  <a:pt x="0" y="338666"/>
                </a:lnTo>
                <a:lnTo>
                  <a:pt x="0" y="338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8051800" y="2971800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16933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8077200" y="3124200"/>
            <a:ext cx="8468" cy="42334"/>
          </a:xfrm>
          <a:custGeom>
            <a:avLst/>
            <a:gdLst/>
            <a:ahLst/>
            <a:cxnLst/>
            <a:rect l="0" t="0" r="0" b="0"/>
            <a:pathLst>
              <a:path w="8468" h="42334">
                <a:moveTo>
                  <a:pt x="8467" y="0"/>
                </a:move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33867"/>
                </a:lnTo>
                <a:lnTo>
                  <a:pt x="0" y="42333"/>
                </a:lnTo>
                <a:lnTo>
                  <a:pt x="0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8636000" y="2675467"/>
            <a:ext cx="25401" cy="279401"/>
          </a:xfrm>
          <a:custGeom>
            <a:avLst/>
            <a:gdLst/>
            <a:ahLst/>
            <a:cxnLst/>
            <a:rect l="0" t="0" r="0" b="0"/>
            <a:pathLst>
              <a:path w="25401" h="279401">
                <a:moveTo>
                  <a:pt x="8466" y="0"/>
                </a:moveTo>
                <a:lnTo>
                  <a:pt x="8466" y="0"/>
                </a:lnTo>
                <a:lnTo>
                  <a:pt x="8466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10066"/>
                </a:lnTo>
                <a:lnTo>
                  <a:pt x="8466" y="135466"/>
                </a:lnTo>
                <a:lnTo>
                  <a:pt x="8466" y="152400"/>
                </a:lnTo>
                <a:lnTo>
                  <a:pt x="8466" y="177800"/>
                </a:lnTo>
                <a:lnTo>
                  <a:pt x="8466" y="194733"/>
                </a:lnTo>
                <a:lnTo>
                  <a:pt x="8466" y="211666"/>
                </a:lnTo>
                <a:lnTo>
                  <a:pt x="8466" y="228600"/>
                </a:lnTo>
                <a:lnTo>
                  <a:pt x="16934" y="245533"/>
                </a:lnTo>
                <a:lnTo>
                  <a:pt x="16934" y="254000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8475133" y="3014133"/>
            <a:ext cx="440268" cy="25401"/>
          </a:xfrm>
          <a:custGeom>
            <a:avLst/>
            <a:gdLst/>
            <a:ahLst/>
            <a:cxnLst/>
            <a:rect l="0" t="0" r="0" b="0"/>
            <a:pathLst>
              <a:path w="440268" h="25401">
                <a:moveTo>
                  <a:pt x="0" y="25400"/>
                </a:moveTo>
                <a:lnTo>
                  <a:pt x="8467" y="25400"/>
                </a:lnTo>
                <a:lnTo>
                  <a:pt x="16933" y="25400"/>
                </a:lnTo>
                <a:lnTo>
                  <a:pt x="33867" y="16934"/>
                </a:lnTo>
                <a:lnTo>
                  <a:pt x="59267" y="16934"/>
                </a:lnTo>
                <a:lnTo>
                  <a:pt x="93133" y="16934"/>
                </a:lnTo>
                <a:lnTo>
                  <a:pt x="127000" y="8467"/>
                </a:lnTo>
                <a:lnTo>
                  <a:pt x="160867" y="8467"/>
                </a:lnTo>
                <a:lnTo>
                  <a:pt x="194734" y="8467"/>
                </a:lnTo>
                <a:lnTo>
                  <a:pt x="237067" y="8467"/>
                </a:lnTo>
                <a:lnTo>
                  <a:pt x="270934" y="8467"/>
                </a:lnTo>
                <a:lnTo>
                  <a:pt x="304800" y="0"/>
                </a:lnTo>
                <a:lnTo>
                  <a:pt x="338667" y="8467"/>
                </a:lnTo>
                <a:lnTo>
                  <a:pt x="372534" y="8467"/>
                </a:lnTo>
                <a:lnTo>
                  <a:pt x="397933" y="8467"/>
                </a:lnTo>
                <a:lnTo>
                  <a:pt x="423334" y="8467"/>
                </a:lnTo>
                <a:lnTo>
                  <a:pt x="423334" y="8467"/>
                </a:lnTo>
                <a:lnTo>
                  <a:pt x="440267" y="16934"/>
                </a:lnTo>
                <a:lnTo>
                  <a:pt x="440267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8500534" y="3251200"/>
            <a:ext cx="143933" cy="8468"/>
          </a:xfrm>
          <a:custGeom>
            <a:avLst/>
            <a:gdLst/>
            <a:ahLst/>
            <a:cxnLst/>
            <a:rect l="0" t="0" r="0" b="0"/>
            <a:pathLst>
              <a:path w="143933" h="8468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42333" y="0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26999" y="8467"/>
                </a:lnTo>
                <a:lnTo>
                  <a:pt x="135466" y="8467"/>
                </a:lnTo>
                <a:lnTo>
                  <a:pt x="135466" y="8467"/>
                </a:lnTo>
                <a:lnTo>
                  <a:pt x="143932" y="8467"/>
                </a:lnTo>
                <a:lnTo>
                  <a:pt x="143932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8703733" y="3132667"/>
            <a:ext cx="186268" cy="254001"/>
          </a:xfrm>
          <a:custGeom>
            <a:avLst/>
            <a:gdLst/>
            <a:ahLst/>
            <a:cxnLst/>
            <a:rect l="0" t="0" r="0" b="0"/>
            <a:pathLst>
              <a:path w="186268" h="254001">
                <a:moveTo>
                  <a:pt x="33867" y="8466"/>
                </a:moveTo>
                <a:lnTo>
                  <a:pt x="42334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93133" y="8466"/>
                </a:lnTo>
                <a:lnTo>
                  <a:pt x="110067" y="16933"/>
                </a:lnTo>
                <a:lnTo>
                  <a:pt x="118534" y="16933"/>
                </a:lnTo>
                <a:lnTo>
                  <a:pt x="127000" y="33866"/>
                </a:lnTo>
                <a:lnTo>
                  <a:pt x="143934" y="42333"/>
                </a:lnTo>
                <a:lnTo>
                  <a:pt x="143934" y="59266"/>
                </a:lnTo>
                <a:lnTo>
                  <a:pt x="152400" y="76200"/>
                </a:lnTo>
                <a:lnTo>
                  <a:pt x="152400" y="93133"/>
                </a:lnTo>
                <a:lnTo>
                  <a:pt x="152400" y="110066"/>
                </a:lnTo>
                <a:lnTo>
                  <a:pt x="143934" y="127000"/>
                </a:lnTo>
                <a:lnTo>
                  <a:pt x="143934" y="143933"/>
                </a:lnTo>
                <a:lnTo>
                  <a:pt x="135467" y="169333"/>
                </a:lnTo>
                <a:lnTo>
                  <a:pt x="127000" y="177800"/>
                </a:lnTo>
                <a:lnTo>
                  <a:pt x="118534" y="194733"/>
                </a:lnTo>
                <a:lnTo>
                  <a:pt x="101601" y="211666"/>
                </a:lnTo>
                <a:lnTo>
                  <a:pt x="93133" y="220133"/>
                </a:lnTo>
                <a:lnTo>
                  <a:pt x="76200" y="228600"/>
                </a:lnTo>
                <a:lnTo>
                  <a:pt x="67734" y="237066"/>
                </a:lnTo>
                <a:lnTo>
                  <a:pt x="50800" y="245533"/>
                </a:lnTo>
                <a:lnTo>
                  <a:pt x="42334" y="245533"/>
                </a:lnTo>
                <a:lnTo>
                  <a:pt x="33867" y="245533"/>
                </a:lnTo>
                <a:lnTo>
                  <a:pt x="16933" y="237066"/>
                </a:lnTo>
                <a:lnTo>
                  <a:pt x="8467" y="228600"/>
                </a:lnTo>
                <a:lnTo>
                  <a:pt x="8467" y="220133"/>
                </a:lnTo>
                <a:lnTo>
                  <a:pt x="0" y="211666"/>
                </a:lnTo>
                <a:lnTo>
                  <a:pt x="0" y="203200"/>
                </a:lnTo>
                <a:lnTo>
                  <a:pt x="0" y="194733"/>
                </a:lnTo>
                <a:lnTo>
                  <a:pt x="8467" y="186266"/>
                </a:lnTo>
                <a:lnTo>
                  <a:pt x="16933" y="186266"/>
                </a:lnTo>
                <a:lnTo>
                  <a:pt x="25401" y="177800"/>
                </a:lnTo>
                <a:lnTo>
                  <a:pt x="42334" y="177800"/>
                </a:lnTo>
                <a:lnTo>
                  <a:pt x="59267" y="177800"/>
                </a:lnTo>
                <a:lnTo>
                  <a:pt x="76200" y="186266"/>
                </a:lnTo>
                <a:lnTo>
                  <a:pt x="93133" y="186266"/>
                </a:lnTo>
                <a:lnTo>
                  <a:pt x="110067" y="194733"/>
                </a:lnTo>
                <a:lnTo>
                  <a:pt x="127000" y="203200"/>
                </a:lnTo>
                <a:lnTo>
                  <a:pt x="143934" y="203200"/>
                </a:lnTo>
                <a:lnTo>
                  <a:pt x="152400" y="211666"/>
                </a:lnTo>
                <a:lnTo>
                  <a:pt x="160867" y="220133"/>
                </a:lnTo>
                <a:lnTo>
                  <a:pt x="169333" y="228600"/>
                </a:lnTo>
                <a:lnTo>
                  <a:pt x="177801" y="228600"/>
                </a:lnTo>
                <a:lnTo>
                  <a:pt x="177801" y="237066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86267" y="245533"/>
                </a:lnTo>
                <a:lnTo>
                  <a:pt x="177801" y="245533"/>
                </a:lnTo>
                <a:lnTo>
                  <a:pt x="177801" y="245533"/>
                </a:lnTo>
                <a:lnTo>
                  <a:pt x="177801" y="245533"/>
                </a:lnTo>
                <a:lnTo>
                  <a:pt x="177801" y="245533"/>
                </a:lnTo>
                <a:lnTo>
                  <a:pt x="177801" y="245533"/>
                </a:lnTo>
                <a:lnTo>
                  <a:pt x="177801" y="245533"/>
                </a:lnTo>
                <a:lnTo>
                  <a:pt x="177801" y="245533"/>
                </a:lnTo>
                <a:lnTo>
                  <a:pt x="177801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77801" y="254000"/>
                </a:lnTo>
                <a:lnTo>
                  <a:pt x="177801" y="245533"/>
                </a:lnTo>
                <a:lnTo>
                  <a:pt x="177801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9084733" y="2946400"/>
            <a:ext cx="33868" cy="203201"/>
          </a:xfrm>
          <a:custGeom>
            <a:avLst/>
            <a:gdLst/>
            <a:ahLst/>
            <a:cxnLst/>
            <a:rect l="0" t="0" r="0" b="0"/>
            <a:pathLst>
              <a:path w="33868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93133"/>
                </a:lnTo>
                <a:lnTo>
                  <a:pt x="25401" y="110067"/>
                </a:lnTo>
                <a:lnTo>
                  <a:pt x="25401" y="127000"/>
                </a:lnTo>
                <a:lnTo>
                  <a:pt x="25401" y="152400"/>
                </a:lnTo>
                <a:lnTo>
                  <a:pt x="25401" y="169333"/>
                </a:lnTo>
                <a:lnTo>
                  <a:pt x="33867" y="177800"/>
                </a:lnTo>
                <a:lnTo>
                  <a:pt x="33867" y="194733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  <a:lnTo>
                  <a:pt x="33867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9008533" y="3056467"/>
            <a:ext cx="211668" cy="16934"/>
          </a:xfrm>
          <a:custGeom>
            <a:avLst/>
            <a:gdLst/>
            <a:ahLst/>
            <a:cxnLst/>
            <a:rect l="0" t="0" r="0" b="0"/>
            <a:pathLst>
              <a:path w="2116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4" y="8466"/>
                </a:lnTo>
                <a:lnTo>
                  <a:pt x="93133" y="8466"/>
                </a:lnTo>
                <a:lnTo>
                  <a:pt x="110067" y="8466"/>
                </a:lnTo>
                <a:lnTo>
                  <a:pt x="135467" y="8466"/>
                </a:lnTo>
                <a:lnTo>
                  <a:pt x="152400" y="8466"/>
                </a:lnTo>
                <a:lnTo>
                  <a:pt x="169333" y="8466"/>
                </a:lnTo>
                <a:lnTo>
                  <a:pt x="194734" y="0"/>
                </a:lnTo>
                <a:lnTo>
                  <a:pt x="194734" y="0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9575800" y="2683933"/>
            <a:ext cx="33868" cy="254001"/>
          </a:xfrm>
          <a:custGeom>
            <a:avLst/>
            <a:gdLst/>
            <a:ahLst/>
            <a:cxnLst/>
            <a:rect l="0" t="0" r="0" b="0"/>
            <a:pathLst>
              <a:path w="33868" h="254001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4"/>
                </a:lnTo>
                <a:lnTo>
                  <a:pt x="16933" y="118534"/>
                </a:lnTo>
                <a:lnTo>
                  <a:pt x="16933" y="143934"/>
                </a:lnTo>
                <a:lnTo>
                  <a:pt x="16933" y="160867"/>
                </a:lnTo>
                <a:lnTo>
                  <a:pt x="25400" y="177800"/>
                </a:lnTo>
                <a:lnTo>
                  <a:pt x="25400" y="203200"/>
                </a:lnTo>
                <a:lnTo>
                  <a:pt x="33867" y="211667"/>
                </a:lnTo>
                <a:lnTo>
                  <a:pt x="33867" y="228600"/>
                </a:lnTo>
                <a:lnTo>
                  <a:pt x="33867" y="237067"/>
                </a:lnTo>
                <a:lnTo>
                  <a:pt x="33867" y="245534"/>
                </a:lnTo>
                <a:lnTo>
                  <a:pt x="33867" y="245534"/>
                </a:lnTo>
                <a:lnTo>
                  <a:pt x="33867" y="254000"/>
                </a:lnTo>
                <a:lnTo>
                  <a:pt x="33867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9381067" y="2937933"/>
            <a:ext cx="482600" cy="16935"/>
          </a:xfrm>
          <a:custGeom>
            <a:avLst/>
            <a:gdLst/>
            <a:ahLst/>
            <a:cxnLst/>
            <a:rect l="0" t="0" r="0" b="0"/>
            <a:pathLst>
              <a:path w="482600" h="16935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33867" y="8467"/>
                </a:lnTo>
                <a:lnTo>
                  <a:pt x="59266" y="8467"/>
                </a:lnTo>
                <a:lnTo>
                  <a:pt x="84666" y="8467"/>
                </a:lnTo>
                <a:lnTo>
                  <a:pt x="110067" y="8467"/>
                </a:lnTo>
                <a:lnTo>
                  <a:pt x="143933" y="8467"/>
                </a:lnTo>
                <a:lnTo>
                  <a:pt x="169333" y="8467"/>
                </a:lnTo>
                <a:lnTo>
                  <a:pt x="203200" y="8467"/>
                </a:lnTo>
                <a:lnTo>
                  <a:pt x="237066" y="8467"/>
                </a:lnTo>
                <a:lnTo>
                  <a:pt x="270933" y="0"/>
                </a:lnTo>
                <a:lnTo>
                  <a:pt x="304800" y="0"/>
                </a:lnTo>
                <a:lnTo>
                  <a:pt x="338667" y="0"/>
                </a:lnTo>
                <a:lnTo>
                  <a:pt x="372533" y="0"/>
                </a:lnTo>
                <a:lnTo>
                  <a:pt x="397933" y="0"/>
                </a:lnTo>
                <a:lnTo>
                  <a:pt x="431799" y="8467"/>
                </a:lnTo>
                <a:lnTo>
                  <a:pt x="457200" y="8467"/>
                </a:lnTo>
                <a:lnTo>
                  <a:pt x="474133" y="16934"/>
                </a:lnTo>
                <a:lnTo>
                  <a:pt x="474133" y="16934"/>
                </a:lnTo>
                <a:lnTo>
                  <a:pt x="482599" y="16934"/>
                </a:lnTo>
                <a:lnTo>
                  <a:pt x="482599" y="16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9364133" y="3166533"/>
            <a:ext cx="169335" cy="16935"/>
          </a:xfrm>
          <a:custGeom>
            <a:avLst/>
            <a:gdLst/>
            <a:ahLst/>
            <a:cxnLst/>
            <a:rect l="0" t="0" r="0" b="0"/>
            <a:pathLst>
              <a:path w="169335" h="16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50801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16934"/>
                </a:lnTo>
                <a:lnTo>
                  <a:pt x="135467" y="16934"/>
                </a:lnTo>
                <a:lnTo>
                  <a:pt x="152400" y="16934"/>
                </a:lnTo>
                <a:lnTo>
                  <a:pt x="160867" y="16934"/>
                </a:lnTo>
                <a:lnTo>
                  <a:pt x="160867" y="16934"/>
                </a:lnTo>
                <a:lnTo>
                  <a:pt x="169334" y="8467"/>
                </a:lnTo>
                <a:lnTo>
                  <a:pt x="1693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9584267" y="3056467"/>
            <a:ext cx="169334" cy="338667"/>
          </a:xfrm>
          <a:custGeom>
            <a:avLst/>
            <a:gdLst/>
            <a:ahLst/>
            <a:cxnLst/>
            <a:rect l="0" t="0" r="0" b="0"/>
            <a:pathLst>
              <a:path w="169334" h="338667">
                <a:moveTo>
                  <a:pt x="0" y="16933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16933" y="33866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67733"/>
                </a:lnTo>
                <a:lnTo>
                  <a:pt x="16933" y="76200"/>
                </a:lnTo>
                <a:lnTo>
                  <a:pt x="16933" y="84666"/>
                </a:lnTo>
                <a:lnTo>
                  <a:pt x="16933" y="101600"/>
                </a:lnTo>
                <a:lnTo>
                  <a:pt x="16933" y="110066"/>
                </a:lnTo>
                <a:lnTo>
                  <a:pt x="16933" y="118533"/>
                </a:lnTo>
                <a:lnTo>
                  <a:pt x="25400" y="127000"/>
                </a:lnTo>
                <a:lnTo>
                  <a:pt x="25400" y="135466"/>
                </a:lnTo>
                <a:lnTo>
                  <a:pt x="33866" y="135466"/>
                </a:lnTo>
                <a:lnTo>
                  <a:pt x="33866" y="135466"/>
                </a:lnTo>
                <a:lnTo>
                  <a:pt x="50799" y="143933"/>
                </a:lnTo>
                <a:lnTo>
                  <a:pt x="59267" y="143933"/>
                </a:lnTo>
                <a:lnTo>
                  <a:pt x="67733" y="143933"/>
                </a:lnTo>
                <a:lnTo>
                  <a:pt x="76200" y="143933"/>
                </a:lnTo>
                <a:lnTo>
                  <a:pt x="93133" y="143933"/>
                </a:lnTo>
                <a:lnTo>
                  <a:pt x="101600" y="143933"/>
                </a:lnTo>
                <a:lnTo>
                  <a:pt x="110066" y="143933"/>
                </a:lnTo>
                <a:lnTo>
                  <a:pt x="118533" y="135466"/>
                </a:lnTo>
                <a:lnTo>
                  <a:pt x="135467" y="135466"/>
                </a:lnTo>
                <a:lnTo>
                  <a:pt x="135467" y="135466"/>
                </a:lnTo>
                <a:lnTo>
                  <a:pt x="143933" y="135466"/>
                </a:lnTo>
                <a:lnTo>
                  <a:pt x="143933" y="127000"/>
                </a:lnTo>
                <a:lnTo>
                  <a:pt x="152400" y="127000"/>
                </a:lnTo>
                <a:lnTo>
                  <a:pt x="152400" y="118533"/>
                </a:lnTo>
                <a:lnTo>
                  <a:pt x="143933" y="110066"/>
                </a:lnTo>
                <a:lnTo>
                  <a:pt x="143933" y="101600"/>
                </a:lnTo>
                <a:lnTo>
                  <a:pt x="135467" y="93133"/>
                </a:lnTo>
                <a:lnTo>
                  <a:pt x="135467" y="76200"/>
                </a:lnTo>
                <a:lnTo>
                  <a:pt x="135467" y="59266"/>
                </a:lnTo>
                <a:lnTo>
                  <a:pt x="126999" y="42333"/>
                </a:lnTo>
                <a:lnTo>
                  <a:pt x="126999" y="33866"/>
                </a:lnTo>
                <a:lnTo>
                  <a:pt x="126999" y="16933"/>
                </a:lnTo>
                <a:lnTo>
                  <a:pt x="118533" y="8466"/>
                </a:lnTo>
                <a:lnTo>
                  <a:pt x="118533" y="0"/>
                </a:lnTo>
                <a:lnTo>
                  <a:pt x="118533" y="0"/>
                </a:lnTo>
                <a:lnTo>
                  <a:pt x="126999" y="0"/>
                </a:lnTo>
                <a:lnTo>
                  <a:pt x="126999" y="0"/>
                </a:lnTo>
                <a:lnTo>
                  <a:pt x="126999" y="8466"/>
                </a:lnTo>
                <a:lnTo>
                  <a:pt x="126999" y="16933"/>
                </a:lnTo>
                <a:lnTo>
                  <a:pt x="126999" y="25400"/>
                </a:lnTo>
                <a:lnTo>
                  <a:pt x="135467" y="33866"/>
                </a:lnTo>
                <a:lnTo>
                  <a:pt x="135467" y="42333"/>
                </a:lnTo>
                <a:lnTo>
                  <a:pt x="135467" y="67733"/>
                </a:lnTo>
                <a:lnTo>
                  <a:pt x="143933" y="84666"/>
                </a:lnTo>
                <a:lnTo>
                  <a:pt x="143933" y="101600"/>
                </a:lnTo>
                <a:lnTo>
                  <a:pt x="152400" y="118533"/>
                </a:lnTo>
                <a:lnTo>
                  <a:pt x="152400" y="143933"/>
                </a:lnTo>
                <a:lnTo>
                  <a:pt x="160866" y="160866"/>
                </a:lnTo>
                <a:lnTo>
                  <a:pt x="160866" y="177800"/>
                </a:lnTo>
                <a:lnTo>
                  <a:pt x="160866" y="203200"/>
                </a:lnTo>
                <a:lnTo>
                  <a:pt x="160866" y="220133"/>
                </a:lnTo>
                <a:lnTo>
                  <a:pt x="160866" y="237066"/>
                </a:lnTo>
                <a:lnTo>
                  <a:pt x="160866" y="254000"/>
                </a:lnTo>
                <a:lnTo>
                  <a:pt x="169333" y="270933"/>
                </a:lnTo>
                <a:lnTo>
                  <a:pt x="169333" y="279400"/>
                </a:lnTo>
                <a:lnTo>
                  <a:pt x="169333" y="287866"/>
                </a:lnTo>
                <a:lnTo>
                  <a:pt x="169333" y="304800"/>
                </a:lnTo>
                <a:lnTo>
                  <a:pt x="169333" y="304800"/>
                </a:lnTo>
                <a:lnTo>
                  <a:pt x="169333" y="313266"/>
                </a:lnTo>
                <a:lnTo>
                  <a:pt x="169333" y="321733"/>
                </a:lnTo>
                <a:lnTo>
                  <a:pt x="169333" y="321733"/>
                </a:lnTo>
                <a:lnTo>
                  <a:pt x="169333" y="330200"/>
                </a:lnTo>
                <a:lnTo>
                  <a:pt x="169333" y="330200"/>
                </a:lnTo>
                <a:lnTo>
                  <a:pt x="169333" y="330200"/>
                </a:lnTo>
                <a:lnTo>
                  <a:pt x="169333" y="330200"/>
                </a:lnTo>
                <a:lnTo>
                  <a:pt x="169333" y="338666"/>
                </a:lnTo>
                <a:lnTo>
                  <a:pt x="169333" y="338666"/>
                </a:lnTo>
                <a:lnTo>
                  <a:pt x="169333" y="338666"/>
                </a:lnTo>
                <a:lnTo>
                  <a:pt x="169333" y="338666"/>
                </a:lnTo>
                <a:lnTo>
                  <a:pt x="169333" y="338666"/>
                </a:lnTo>
                <a:lnTo>
                  <a:pt x="169333" y="338666"/>
                </a:lnTo>
                <a:lnTo>
                  <a:pt x="169333" y="338666"/>
                </a:lnTo>
                <a:lnTo>
                  <a:pt x="169333" y="338666"/>
                </a:lnTo>
                <a:lnTo>
                  <a:pt x="169333" y="338666"/>
                </a:lnTo>
                <a:lnTo>
                  <a:pt x="169333" y="330200"/>
                </a:lnTo>
                <a:lnTo>
                  <a:pt x="169333" y="330200"/>
                </a:lnTo>
                <a:lnTo>
                  <a:pt x="160866" y="330200"/>
                </a:lnTo>
                <a:lnTo>
                  <a:pt x="160866" y="330200"/>
                </a:lnTo>
                <a:lnTo>
                  <a:pt x="152400" y="321733"/>
                </a:lnTo>
                <a:lnTo>
                  <a:pt x="152400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10024534" y="2844800"/>
            <a:ext cx="245533" cy="228601"/>
          </a:xfrm>
          <a:custGeom>
            <a:avLst/>
            <a:gdLst/>
            <a:ahLst/>
            <a:cxnLst/>
            <a:rect l="0" t="0" r="0" b="0"/>
            <a:pathLst>
              <a:path w="245533" h="228601">
                <a:moveTo>
                  <a:pt x="237066" y="0"/>
                </a:moveTo>
                <a:lnTo>
                  <a:pt x="228600" y="8467"/>
                </a:lnTo>
                <a:lnTo>
                  <a:pt x="228600" y="8467"/>
                </a:lnTo>
                <a:lnTo>
                  <a:pt x="220132" y="8467"/>
                </a:lnTo>
                <a:lnTo>
                  <a:pt x="220132" y="8467"/>
                </a:lnTo>
                <a:lnTo>
                  <a:pt x="211666" y="8467"/>
                </a:lnTo>
                <a:lnTo>
                  <a:pt x="203200" y="8467"/>
                </a:lnTo>
                <a:lnTo>
                  <a:pt x="194733" y="16933"/>
                </a:lnTo>
                <a:lnTo>
                  <a:pt x="177799" y="25400"/>
                </a:lnTo>
                <a:lnTo>
                  <a:pt x="169332" y="33867"/>
                </a:lnTo>
                <a:lnTo>
                  <a:pt x="152400" y="42333"/>
                </a:lnTo>
                <a:lnTo>
                  <a:pt x="135466" y="50800"/>
                </a:lnTo>
                <a:lnTo>
                  <a:pt x="110066" y="67733"/>
                </a:lnTo>
                <a:lnTo>
                  <a:pt x="93132" y="76200"/>
                </a:lnTo>
                <a:lnTo>
                  <a:pt x="67732" y="93133"/>
                </a:lnTo>
                <a:lnTo>
                  <a:pt x="50800" y="101600"/>
                </a:lnTo>
                <a:lnTo>
                  <a:pt x="33866" y="110067"/>
                </a:lnTo>
                <a:lnTo>
                  <a:pt x="16932" y="118533"/>
                </a:lnTo>
                <a:lnTo>
                  <a:pt x="8466" y="127000"/>
                </a:lnTo>
                <a:lnTo>
                  <a:pt x="8466" y="135467"/>
                </a:lnTo>
                <a:lnTo>
                  <a:pt x="0" y="143933"/>
                </a:lnTo>
                <a:lnTo>
                  <a:pt x="0" y="143933"/>
                </a:lnTo>
                <a:lnTo>
                  <a:pt x="0" y="152400"/>
                </a:lnTo>
                <a:lnTo>
                  <a:pt x="8466" y="152400"/>
                </a:lnTo>
                <a:lnTo>
                  <a:pt x="16932" y="152400"/>
                </a:lnTo>
                <a:lnTo>
                  <a:pt x="25399" y="160867"/>
                </a:lnTo>
                <a:lnTo>
                  <a:pt x="42333" y="169333"/>
                </a:lnTo>
                <a:lnTo>
                  <a:pt x="59266" y="169333"/>
                </a:lnTo>
                <a:lnTo>
                  <a:pt x="76200" y="169333"/>
                </a:lnTo>
                <a:lnTo>
                  <a:pt x="93132" y="177800"/>
                </a:lnTo>
                <a:lnTo>
                  <a:pt x="110066" y="186267"/>
                </a:lnTo>
                <a:lnTo>
                  <a:pt x="127000" y="194733"/>
                </a:lnTo>
                <a:lnTo>
                  <a:pt x="152400" y="194733"/>
                </a:lnTo>
                <a:lnTo>
                  <a:pt x="169332" y="203200"/>
                </a:lnTo>
                <a:lnTo>
                  <a:pt x="186266" y="211667"/>
                </a:lnTo>
                <a:lnTo>
                  <a:pt x="194733" y="220133"/>
                </a:lnTo>
                <a:lnTo>
                  <a:pt x="211666" y="220133"/>
                </a:lnTo>
                <a:lnTo>
                  <a:pt x="228600" y="228600"/>
                </a:lnTo>
                <a:lnTo>
                  <a:pt x="228600" y="228600"/>
                </a:lnTo>
                <a:lnTo>
                  <a:pt x="237066" y="228600"/>
                </a:lnTo>
                <a:lnTo>
                  <a:pt x="237066" y="228600"/>
                </a:lnTo>
                <a:lnTo>
                  <a:pt x="237066" y="228600"/>
                </a:lnTo>
                <a:lnTo>
                  <a:pt x="245532" y="228600"/>
                </a:lnTo>
                <a:lnTo>
                  <a:pt x="245532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10507133" y="2489200"/>
            <a:ext cx="16935" cy="330201"/>
          </a:xfrm>
          <a:custGeom>
            <a:avLst/>
            <a:gdLst/>
            <a:ahLst/>
            <a:cxnLst/>
            <a:rect l="0" t="0" r="0" b="0"/>
            <a:pathLst>
              <a:path w="16935" h="330201">
                <a:moveTo>
                  <a:pt x="16934" y="0"/>
                </a:move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69333"/>
                </a:lnTo>
                <a:lnTo>
                  <a:pt x="8467" y="194733"/>
                </a:lnTo>
                <a:lnTo>
                  <a:pt x="8467" y="220133"/>
                </a:lnTo>
                <a:lnTo>
                  <a:pt x="8467" y="245533"/>
                </a:lnTo>
                <a:lnTo>
                  <a:pt x="8467" y="262467"/>
                </a:lnTo>
                <a:lnTo>
                  <a:pt x="8467" y="279400"/>
                </a:lnTo>
                <a:lnTo>
                  <a:pt x="8467" y="304800"/>
                </a:lnTo>
                <a:lnTo>
                  <a:pt x="8467" y="321733"/>
                </a:lnTo>
                <a:lnTo>
                  <a:pt x="8467" y="321733"/>
                </a:lnTo>
                <a:lnTo>
                  <a:pt x="0" y="330200"/>
                </a:lnTo>
                <a:lnTo>
                  <a:pt x="0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10354733" y="2853267"/>
            <a:ext cx="330202" cy="33867"/>
          </a:xfrm>
          <a:custGeom>
            <a:avLst/>
            <a:gdLst/>
            <a:ahLst/>
            <a:cxnLst/>
            <a:rect l="0" t="0" r="0" b="0"/>
            <a:pathLst>
              <a:path w="330202" h="33867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25401" y="8466"/>
                </a:lnTo>
                <a:lnTo>
                  <a:pt x="42333" y="8466"/>
                </a:lnTo>
                <a:lnTo>
                  <a:pt x="67733" y="0"/>
                </a:lnTo>
                <a:lnTo>
                  <a:pt x="93134" y="0"/>
                </a:lnTo>
                <a:lnTo>
                  <a:pt x="118533" y="0"/>
                </a:lnTo>
                <a:lnTo>
                  <a:pt x="143933" y="0"/>
                </a:lnTo>
                <a:lnTo>
                  <a:pt x="169334" y="0"/>
                </a:lnTo>
                <a:lnTo>
                  <a:pt x="194733" y="0"/>
                </a:lnTo>
                <a:lnTo>
                  <a:pt x="220133" y="0"/>
                </a:lnTo>
                <a:lnTo>
                  <a:pt x="245534" y="8466"/>
                </a:lnTo>
                <a:lnTo>
                  <a:pt x="270933" y="8466"/>
                </a:lnTo>
                <a:lnTo>
                  <a:pt x="287867" y="16933"/>
                </a:lnTo>
                <a:lnTo>
                  <a:pt x="313267" y="25400"/>
                </a:lnTo>
                <a:lnTo>
                  <a:pt x="321734" y="25400"/>
                </a:lnTo>
                <a:lnTo>
                  <a:pt x="321734" y="25400"/>
                </a:lnTo>
                <a:lnTo>
                  <a:pt x="330201" y="33866"/>
                </a:lnTo>
                <a:lnTo>
                  <a:pt x="330201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10456334" y="2980267"/>
            <a:ext cx="194733" cy="338667"/>
          </a:xfrm>
          <a:custGeom>
            <a:avLst/>
            <a:gdLst/>
            <a:ahLst/>
            <a:cxnLst/>
            <a:rect l="0" t="0" r="0" b="0"/>
            <a:pathLst>
              <a:path w="194733" h="338667">
                <a:moveTo>
                  <a:pt x="25400" y="33866"/>
                </a:moveTo>
                <a:lnTo>
                  <a:pt x="25400" y="25400"/>
                </a:lnTo>
                <a:lnTo>
                  <a:pt x="25400" y="25400"/>
                </a:lnTo>
                <a:lnTo>
                  <a:pt x="25400" y="16933"/>
                </a:lnTo>
                <a:lnTo>
                  <a:pt x="33866" y="8466"/>
                </a:lnTo>
                <a:lnTo>
                  <a:pt x="42332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93132" y="0"/>
                </a:lnTo>
                <a:lnTo>
                  <a:pt x="110066" y="8466"/>
                </a:lnTo>
                <a:lnTo>
                  <a:pt x="126999" y="25400"/>
                </a:lnTo>
                <a:lnTo>
                  <a:pt x="135466" y="33866"/>
                </a:lnTo>
                <a:lnTo>
                  <a:pt x="143933" y="50800"/>
                </a:lnTo>
                <a:lnTo>
                  <a:pt x="160866" y="76200"/>
                </a:lnTo>
                <a:lnTo>
                  <a:pt x="160866" y="93133"/>
                </a:lnTo>
                <a:lnTo>
                  <a:pt x="160866" y="110066"/>
                </a:lnTo>
                <a:lnTo>
                  <a:pt x="160866" y="135466"/>
                </a:lnTo>
                <a:lnTo>
                  <a:pt x="152400" y="152400"/>
                </a:lnTo>
                <a:lnTo>
                  <a:pt x="143933" y="169333"/>
                </a:lnTo>
                <a:lnTo>
                  <a:pt x="135466" y="186266"/>
                </a:lnTo>
                <a:lnTo>
                  <a:pt x="118532" y="203200"/>
                </a:lnTo>
                <a:lnTo>
                  <a:pt x="101600" y="220133"/>
                </a:lnTo>
                <a:lnTo>
                  <a:pt x="84666" y="228600"/>
                </a:lnTo>
                <a:lnTo>
                  <a:pt x="76200" y="245533"/>
                </a:lnTo>
                <a:lnTo>
                  <a:pt x="59266" y="254000"/>
                </a:lnTo>
                <a:lnTo>
                  <a:pt x="42332" y="254000"/>
                </a:lnTo>
                <a:lnTo>
                  <a:pt x="25400" y="262466"/>
                </a:lnTo>
                <a:lnTo>
                  <a:pt x="16932" y="254000"/>
                </a:lnTo>
                <a:lnTo>
                  <a:pt x="8466" y="254000"/>
                </a:lnTo>
                <a:lnTo>
                  <a:pt x="8466" y="245533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6"/>
                </a:lnTo>
                <a:lnTo>
                  <a:pt x="8466" y="203200"/>
                </a:lnTo>
                <a:lnTo>
                  <a:pt x="25400" y="194733"/>
                </a:lnTo>
                <a:lnTo>
                  <a:pt x="33866" y="194733"/>
                </a:lnTo>
                <a:lnTo>
                  <a:pt x="59266" y="194733"/>
                </a:lnTo>
                <a:lnTo>
                  <a:pt x="84666" y="194733"/>
                </a:lnTo>
                <a:lnTo>
                  <a:pt x="101600" y="203200"/>
                </a:lnTo>
                <a:lnTo>
                  <a:pt x="126999" y="211666"/>
                </a:lnTo>
                <a:lnTo>
                  <a:pt x="143933" y="228600"/>
                </a:lnTo>
                <a:lnTo>
                  <a:pt x="160866" y="237066"/>
                </a:lnTo>
                <a:lnTo>
                  <a:pt x="177800" y="254000"/>
                </a:lnTo>
                <a:lnTo>
                  <a:pt x="186266" y="270933"/>
                </a:lnTo>
                <a:lnTo>
                  <a:pt x="186266" y="287866"/>
                </a:lnTo>
                <a:lnTo>
                  <a:pt x="194732" y="304800"/>
                </a:lnTo>
                <a:lnTo>
                  <a:pt x="194732" y="321733"/>
                </a:lnTo>
                <a:lnTo>
                  <a:pt x="194732" y="321733"/>
                </a:lnTo>
                <a:lnTo>
                  <a:pt x="194732" y="338666"/>
                </a:lnTo>
                <a:lnTo>
                  <a:pt x="194732" y="338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11116733" y="2785533"/>
            <a:ext cx="177802" cy="381001"/>
          </a:xfrm>
          <a:custGeom>
            <a:avLst/>
            <a:gdLst/>
            <a:ahLst/>
            <a:cxnLst/>
            <a:rect l="0" t="0" r="0" b="0"/>
            <a:pathLst>
              <a:path w="177802" h="381001">
                <a:moveTo>
                  <a:pt x="25401" y="0"/>
                </a:moveTo>
                <a:lnTo>
                  <a:pt x="25401" y="0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8467" y="50800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8467" y="101600"/>
                </a:lnTo>
                <a:lnTo>
                  <a:pt x="8467" y="110067"/>
                </a:lnTo>
                <a:lnTo>
                  <a:pt x="8467" y="127000"/>
                </a:lnTo>
                <a:lnTo>
                  <a:pt x="16934" y="135467"/>
                </a:lnTo>
                <a:lnTo>
                  <a:pt x="25401" y="143934"/>
                </a:lnTo>
                <a:lnTo>
                  <a:pt x="33867" y="152400"/>
                </a:lnTo>
                <a:lnTo>
                  <a:pt x="42333" y="160867"/>
                </a:lnTo>
                <a:lnTo>
                  <a:pt x="50801" y="160867"/>
                </a:lnTo>
                <a:lnTo>
                  <a:pt x="59267" y="160867"/>
                </a:lnTo>
                <a:lnTo>
                  <a:pt x="67733" y="160867"/>
                </a:lnTo>
                <a:lnTo>
                  <a:pt x="76200" y="152400"/>
                </a:lnTo>
                <a:lnTo>
                  <a:pt x="84667" y="143934"/>
                </a:lnTo>
                <a:lnTo>
                  <a:pt x="101601" y="143934"/>
                </a:lnTo>
                <a:lnTo>
                  <a:pt x="110067" y="135467"/>
                </a:lnTo>
                <a:lnTo>
                  <a:pt x="118533" y="127000"/>
                </a:lnTo>
                <a:lnTo>
                  <a:pt x="118533" y="118534"/>
                </a:lnTo>
                <a:lnTo>
                  <a:pt x="127001" y="101600"/>
                </a:lnTo>
                <a:lnTo>
                  <a:pt x="127001" y="93134"/>
                </a:lnTo>
                <a:lnTo>
                  <a:pt x="127001" y="84667"/>
                </a:lnTo>
                <a:lnTo>
                  <a:pt x="127001" y="67734"/>
                </a:lnTo>
                <a:lnTo>
                  <a:pt x="127001" y="59267"/>
                </a:lnTo>
                <a:lnTo>
                  <a:pt x="127001" y="42334"/>
                </a:lnTo>
                <a:lnTo>
                  <a:pt x="118533" y="33867"/>
                </a:lnTo>
                <a:lnTo>
                  <a:pt x="118533" y="25400"/>
                </a:lnTo>
                <a:lnTo>
                  <a:pt x="118533" y="25400"/>
                </a:lnTo>
                <a:lnTo>
                  <a:pt x="118533" y="16934"/>
                </a:lnTo>
                <a:lnTo>
                  <a:pt x="118533" y="16934"/>
                </a:lnTo>
                <a:lnTo>
                  <a:pt x="127001" y="25400"/>
                </a:lnTo>
                <a:lnTo>
                  <a:pt x="127001" y="25400"/>
                </a:lnTo>
                <a:lnTo>
                  <a:pt x="127001" y="33867"/>
                </a:lnTo>
                <a:lnTo>
                  <a:pt x="127001" y="42334"/>
                </a:lnTo>
                <a:lnTo>
                  <a:pt x="135467" y="59267"/>
                </a:lnTo>
                <a:lnTo>
                  <a:pt x="135467" y="67734"/>
                </a:lnTo>
                <a:lnTo>
                  <a:pt x="143933" y="84667"/>
                </a:lnTo>
                <a:lnTo>
                  <a:pt x="152400" y="101600"/>
                </a:lnTo>
                <a:lnTo>
                  <a:pt x="160867" y="118534"/>
                </a:lnTo>
                <a:lnTo>
                  <a:pt x="160867" y="135467"/>
                </a:lnTo>
                <a:lnTo>
                  <a:pt x="169334" y="152400"/>
                </a:lnTo>
                <a:lnTo>
                  <a:pt x="169334" y="169334"/>
                </a:lnTo>
                <a:lnTo>
                  <a:pt x="169334" y="186267"/>
                </a:lnTo>
                <a:lnTo>
                  <a:pt x="177801" y="211667"/>
                </a:lnTo>
                <a:lnTo>
                  <a:pt x="177801" y="228600"/>
                </a:lnTo>
                <a:lnTo>
                  <a:pt x="169334" y="254000"/>
                </a:lnTo>
                <a:lnTo>
                  <a:pt x="169334" y="270934"/>
                </a:lnTo>
                <a:lnTo>
                  <a:pt x="160867" y="296334"/>
                </a:lnTo>
                <a:lnTo>
                  <a:pt x="152400" y="313267"/>
                </a:lnTo>
                <a:lnTo>
                  <a:pt x="143933" y="330200"/>
                </a:lnTo>
                <a:lnTo>
                  <a:pt x="127001" y="347134"/>
                </a:lnTo>
                <a:lnTo>
                  <a:pt x="118533" y="364067"/>
                </a:lnTo>
                <a:lnTo>
                  <a:pt x="110067" y="364067"/>
                </a:lnTo>
                <a:lnTo>
                  <a:pt x="101601" y="372534"/>
                </a:lnTo>
                <a:lnTo>
                  <a:pt x="84667" y="381000"/>
                </a:lnTo>
                <a:lnTo>
                  <a:pt x="67733" y="372534"/>
                </a:lnTo>
                <a:lnTo>
                  <a:pt x="59267" y="372534"/>
                </a:lnTo>
                <a:lnTo>
                  <a:pt x="50801" y="364067"/>
                </a:lnTo>
                <a:lnTo>
                  <a:pt x="42333" y="355600"/>
                </a:lnTo>
                <a:lnTo>
                  <a:pt x="33867" y="338667"/>
                </a:lnTo>
                <a:lnTo>
                  <a:pt x="25401" y="321734"/>
                </a:lnTo>
                <a:lnTo>
                  <a:pt x="25401" y="296334"/>
                </a:lnTo>
                <a:lnTo>
                  <a:pt x="25401" y="270934"/>
                </a:lnTo>
                <a:lnTo>
                  <a:pt x="25401" y="270934"/>
                </a:lnTo>
                <a:lnTo>
                  <a:pt x="33867" y="254000"/>
                </a:lnTo>
                <a:lnTo>
                  <a:pt x="33867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11362267" y="2810933"/>
            <a:ext cx="160868" cy="186268"/>
          </a:xfrm>
          <a:custGeom>
            <a:avLst/>
            <a:gdLst/>
            <a:ahLst/>
            <a:cxnLst/>
            <a:rect l="0" t="0" r="0" b="0"/>
            <a:pathLst>
              <a:path w="160868" h="186268">
                <a:moveTo>
                  <a:pt x="0" y="93134"/>
                </a:move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93134"/>
                </a:lnTo>
                <a:lnTo>
                  <a:pt x="0" y="101600"/>
                </a:lnTo>
                <a:lnTo>
                  <a:pt x="0" y="101600"/>
                </a:lnTo>
                <a:lnTo>
                  <a:pt x="8467" y="101600"/>
                </a:lnTo>
                <a:lnTo>
                  <a:pt x="16933" y="110067"/>
                </a:lnTo>
                <a:lnTo>
                  <a:pt x="25399" y="110067"/>
                </a:lnTo>
                <a:lnTo>
                  <a:pt x="33867" y="110067"/>
                </a:lnTo>
                <a:lnTo>
                  <a:pt x="50799" y="101600"/>
                </a:lnTo>
                <a:lnTo>
                  <a:pt x="59266" y="93134"/>
                </a:lnTo>
                <a:lnTo>
                  <a:pt x="67733" y="93134"/>
                </a:lnTo>
                <a:lnTo>
                  <a:pt x="76200" y="76200"/>
                </a:lnTo>
                <a:lnTo>
                  <a:pt x="84667" y="76200"/>
                </a:lnTo>
                <a:lnTo>
                  <a:pt x="93133" y="67734"/>
                </a:lnTo>
                <a:lnTo>
                  <a:pt x="93133" y="59267"/>
                </a:lnTo>
                <a:lnTo>
                  <a:pt x="101599" y="50800"/>
                </a:lnTo>
                <a:lnTo>
                  <a:pt x="101599" y="42334"/>
                </a:lnTo>
                <a:lnTo>
                  <a:pt x="101599" y="33867"/>
                </a:lnTo>
                <a:lnTo>
                  <a:pt x="93133" y="16934"/>
                </a:lnTo>
                <a:lnTo>
                  <a:pt x="93133" y="8467"/>
                </a:lnTo>
                <a:lnTo>
                  <a:pt x="84667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3" y="8467"/>
                </a:lnTo>
                <a:lnTo>
                  <a:pt x="59266" y="16934"/>
                </a:lnTo>
                <a:lnTo>
                  <a:pt x="42333" y="25400"/>
                </a:lnTo>
                <a:lnTo>
                  <a:pt x="33867" y="42334"/>
                </a:lnTo>
                <a:lnTo>
                  <a:pt x="25399" y="59267"/>
                </a:lnTo>
                <a:lnTo>
                  <a:pt x="16933" y="76200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35467"/>
                </a:lnTo>
                <a:lnTo>
                  <a:pt x="16933" y="152400"/>
                </a:lnTo>
                <a:lnTo>
                  <a:pt x="16933" y="160867"/>
                </a:lnTo>
                <a:lnTo>
                  <a:pt x="33867" y="169334"/>
                </a:lnTo>
                <a:lnTo>
                  <a:pt x="42333" y="177800"/>
                </a:lnTo>
                <a:lnTo>
                  <a:pt x="59266" y="186267"/>
                </a:lnTo>
                <a:lnTo>
                  <a:pt x="76200" y="186267"/>
                </a:lnTo>
                <a:lnTo>
                  <a:pt x="101599" y="186267"/>
                </a:lnTo>
                <a:lnTo>
                  <a:pt x="118533" y="177800"/>
                </a:lnTo>
                <a:lnTo>
                  <a:pt x="135466" y="169334"/>
                </a:lnTo>
                <a:lnTo>
                  <a:pt x="135466" y="169334"/>
                </a:lnTo>
                <a:lnTo>
                  <a:pt x="160867" y="160867"/>
                </a:lnTo>
                <a:lnTo>
                  <a:pt x="160867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11565466" y="2810933"/>
            <a:ext cx="118535" cy="194735"/>
          </a:xfrm>
          <a:custGeom>
            <a:avLst/>
            <a:gdLst/>
            <a:ahLst/>
            <a:cxnLst/>
            <a:rect l="0" t="0" r="0" b="0"/>
            <a:pathLst>
              <a:path w="118535" h="194735">
                <a:moveTo>
                  <a:pt x="76200" y="0"/>
                </a:moveTo>
                <a:lnTo>
                  <a:pt x="67734" y="0"/>
                </a:lnTo>
                <a:lnTo>
                  <a:pt x="67734" y="8467"/>
                </a:lnTo>
                <a:lnTo>
                  <a:pt x="59268" y="16934"/>
                </a:lnTo>
                <a:lnTo>
                  <a:pt x="50800" y="16934"/>
                </a:lnTo>
                <a:lnTo>
                  <a:pt x="42334" y="25400"/>
                </a:lnTo>
                <a:lnTo>
                  <a:pt x="50800" y="33867"/>
                </a:lnTo>
                <a:lnTo>
                  <a:pt x="50800" y="42334"/>
                </a:lnTo>
                <a:lnTo>
                  <a:pt x="50800" y="50800"/>
                </a:lnTo>
                <a:lnTo>
                  <a:pt x="59268" y="59267"/>
                </a:lnTo>
                <a:lnTo>
                  <a:pt x="67734" y="67734"/>
                </a:lnTo>
                <a:lnTo>
                  <a:pt x="76200" y="76200"/>
                </a:lnTo>
                <a:lnTo>
                  <a:pt x="93134" y="84667"/>
                </a:lnTo>
                <a:lnTo>
                  <a:pt x="101601" y="93134"/>
                </a:lnTo>
                <a:lnTo>
                  <a:pt x="110068" y="110067"/>
                </a:lnTo>
                <a:lnTo>
                  <a:pt x="118534" y="110067"/>
                </a:lnTo>
                <a:lnTo>
                  <a:pt x="118534" y="118534"/>
                </a:lnTo>
                <a:lnTo>
                  <a:pt x="118534" y="127000"/>
                </a:lnTo>
                <a:lnTo>
                  <a:pt x="118534" y="135467"/>
                </a:lnTo>
                <a:lnTo>
                  <a:pt x="110068" y="143934"/>
                </a:lnTo>
                <a:lnTo>
                  <a:pt x="101601" y="152400"/>
                </a:lnTo>
                <a:lnTo>
                  <a:pt x="84667" y="160867"/>
                </a:lnTo>
                <a:lnTo>
                  <a:pt x="67734" y="169334"/>
                </a:lnTo>
                <a:lnTo>
                  <a:pt x="50800" y="177800"/>
                </a:lnTo>
                <a:lnTo>
                  <a:pt x="33868" y="186267"/>
                </a:lnTo>
                <a:lnTo>
                  <a:pt x="16934" y="194734"/>
                </a:lnTo>
                <a:lnTo>
                  <a:pt x="16934" y="194734"/>
                </a:lnTo>
                <a:lnTo>
                  <a:pt x="0" y="194734"/>
                </a:lnTo>
                <a:lnTo>
                  <a:pt x="0" y="194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6790267" y="677333"/>
            <a:ext cx="237067" cy="338668"/>
          </a:xfrm>
          <a:custGeom>
            <a:avLst/>
            <a:gdLst/>
            <a:ahLst/>
            <a:cxnLst/>
            <a:rect l="0" t="0" r="0" b="0"/>
            <a:pathLst>
              <a:path w="237067" h="338668">
                <a:moveTo>
                  <a:pt x="0" y="59267"/>
                </a:moveTo>
                <a:lnTo>
                  <a:pt x="0" y="67734"/>
                </a:lnTo>
                <a:lnTo>
                  <a:pt x="0" y="76200"/>
                </a:lnTo>
                <a:lnTo>
                  <a:pt x="0" y="84667"/>
                </a:lnTo>
                <a:lnTo>
                  <a:pt x="8466" y="93134"/>
                </a:lnTo>
                <a:lnTo>
                  <a:pt x="8466" y="93134"/>
                </a:lnTo>
                <a:lnTo>
                  <a:pt x="8466" y="101600"/>
                </a:lnTo>
                <a:lnTo>
                  <a:pt x="16933" y="110067"/>
                </a:lnTo>
                <a:lnTo>
                  <a:pt x="25399" y="118534"/>
                </a:lnTo>
                <a:lnTo>
                  <a:pt x="25399" y="127000"/>
                </a:lnTo>
                <a:lnTo>
                  <a:pt x="33867" y="135467"/>
                </a:lnTo>
                <a:lnTo>
                  <a:pt x="42333" y="143934"/>
                </a:lnTo>
                <a:lnTo>
                  <a:pt x="50800" y="143934"/>
                </a:lnTo>
                <a:lnTo>
                  <a:pt x="67733" y="152400"/>
                </a:lnTo>
                <a:lnTo>
                  <a:pt x="76200" y="152400"/>
                </a:lnTo>
                <a:lnTo>
                  <a:pt x="93133" y="152400"/>
                </a:lnTo>
                <a:lnTo>
                  <a:pt x="101599" y="152400"/>
                </a:lnTo>
                <a:lnTo>
                  <a:pt x="110067" y="143934"/>
                </a:lnTo>
                <a:lnTo>
                  <a:pt x="127000" y="143934"/>
                </a:lnTo>
                <a:lnTo>
                  <a:pt x="127000" y="135467"/>
                </a:lnTo>
                <a:lnTo>
                  <a:pt x="143933" y="118534"/>
                </a:lnTo>
                <a:lnTo>
                  <a:pt x="143933" y="110067"/>
                </a:lnTo>
                <a:lnTo>
                  <a:pt x="143933" y="93134"/>
                </a:lnTo>
                <a:lnTo>
                  <a:pt x="152400" y="84667"/>
                </a:lnTo>
                <a:lnTo>
                  <a:pt x="152400" y="76200"/>
                </a:lnTo>
                <a:lnTo>
                  <a:pt x="152400" y="59267"/>
                </a:lnTo>
                <a:lnTo>
                  <a:pt x="152400" y="42334"/>
                </a:lnTo>
                <a:lnTo>
                  <a:pt x="152400" y="33867"/>
                </a:lnTo>
                <a:lnTo>
                  <a:pt x="152400" y="16934"/>
                </a:lnTo>
                <a:lnTo>
                  <a:pt x="143933" y="8467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8467"/>
                </a:lnTo>
                <a:lnTo>
                  <a:pt x="152400" y="16934"/>
                </a:lnTo>
                <a:lnTo>
                  <a:pt x="160866" y="25400"/>
                </a:lnTo>
                <a:lnTo>
                  <a:pt x="169333" y="42334"/>
                </a:lnTo>
                <a:lnTo>
                  <a:pt x="177799" y="59267"/>
                </a:lnTo>
                <a:lnTo>
                  <a:pt x="186267" y="84667"/>
                </a:lnTo>
                <a:lnTo>
                  <a:pt x="194733" y="101600"/>
                </a:lnTo>
                <a:lnTo>
                  <a:pt x="203200" y="127000"/>
                </a:lnTo>
                <a:lnTo>
                  <a:pt x="203200" y="143934"/>
                </a:lnTo>
                <a:lnTo>
                  <a:pt x="211666" y="169334"/>
                </a:lnTo>
                <a:lnTo>
                  <a:pt x="220133" y="194734"/>
                </a:lnTo>
                <a:lnTo>
                  <a:pt x="237066" y="220134"/>
                </a:lnTo>
                <a:lnTo>
                  <a:pt x="237066" y="245534"/>
                </a:lnTo>
                <a:lnTo>
                  <a:pt x="237066" y="270934"/>
                </a:lnTo>
                <a:lnTo>
                  <a:pt x="237066" y="287867"/>
                </a:lnTo>
                <a:lnTo>
                  <a:pt x="228600" y="304800"/>
                </a:lnTo>
                <a:lnTo>
                  <a:pt x="211666" y="321734"/>
                </a:lnTo>
                <a:lnTo>
                  <a:pt x="203200" y="330200"/>
                </a:lnTo>
                <a:lnTo>
                  <a:pt x="186267" y="338667"/>
                </a:lnTo>
                <a:lnTo>
                  <a:pt x="169333" y="338667"/>
                </a:lnTo>
                <a:lnTo>
                  <a:pt x="152400" y="338667"/>
                </a:lnTo>
                <a:lnTo>
                  <a:pt x="135466" y="338667"/>
                </a:lnTo>
                <a:lnTo>
                  <a:pt x="118533" y="321734"/>
                </a:lnTo>
                <a:lnTo>
                  <a:pt x="110067" y="313267"/>
                </a:lnTo>
                <a:lnTo>
                  <a:pt x="101599" y="296334"/>
                </a:lnTo>
                <a:lnTo>
                  <a:pt x="93133" y="270934"/>
                </a:lnTo>
                <a:lnTo>
                  <a:pt x="93133" y="270934"/>
                </a:lnTo>
                <a:lnTo>
                  <a:pt x="93133" y="254000"/>
                </a:lnTo>
                <a:lnTo>
                  <a:pt x="93133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7044266" y="711200"/>
            <a:ext cx="169335" cy="186268"/>
          </a:xfrm>
          <a:custGeom>
            <a:avLst/>
            <a:gdLst/>
            <a:ahLst/>
            <a:cxnLst/>
            <a:rect l="0" t="0" r="0" b="0"/>
            <a:pathLst>
              <a:path w="169335" h="186268">
                <a:moveTo>
                  <a:pt x="25401" y="152400"/>
                </a:moveTo>
                <a:lnTo>
                  <a:pt x="25401" y="152400"/>
                </a:lnTo>
                <a:lnTo>
                  <a:pt x="33867" y="152400"/>
                </a:lnTo>
                <a:lnTo>
                  <a:pt x="42334" y="152400"/>
                </a:lnTo>
                <a:lnTo>
                  <a:pt x="42334" y="143933"/>
                </a:lnTo>
                <a:lnTo>
                  <a:pt x="50801" y="143933"/>
                </a:lnTo>
                <a:lnTo>
                  <a:pt x="50801" y="135467"/>
                </a:lnTo>
                <a:lnTo>
                  <a:pt x="50801" y="127000"/>
                </a:lnTo>
                <a:lnTo>
                  <a:pt x="59267" y="118533"/>
                </a:lnTo>
                <a:lnTo>
                  <a:pt x="59267" y="101600"/>
                </a:lnTo>
                <a:lnTo>
                  <a:pt x="59267" y="84667"/>
                </a:lnTo>
                <a:lnTo>
                  <a:pt x="59267" y="67733"/>
                </a:lnTo>
                <a:lnTo>
                  <a:pt x="59267" y="50800"/>
                </a:lnTo>
                <a:lnTo>
                  <a:pt x="50801" y="33867"/>
                </a:lnTo>
                <a:lnTo>
                  <a:pt x="42334" y="16933"/>
                </a:lnTo>
                <a:lnTo>
                  <a:pt x="33867" y="8467"/>
                </a:lnTo>
                <a:lnTo>
                  <a:pt x="33867" y="0"/>
                </a:lnTo>
                <a:lnTo>
                  <a:pt x="16934" y="0"/>
                </a:lnTo>
                <a:lnTo>
                  <a:pt x="16934" y="0"/>
                </a:lnTo>
                <a:lnTo>
                  <a:pt x="8468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67733"/>
                </a:lnTo>
                <a:lnTo>
                  <a:pt x="0" y="84667"/>
                </a:lnTo>
                <a:lnTo>
                  <a:pt x="8468" y="110067"/>
                </a:lnTo>
                <a:lnTo>
                  <a:pt x="16934" y="127000"/>
                </a:lnTo>
                <a:lnTo>
                  <a:pt x="25401" y="143933"/>
                </a:lnTo>
                <a:lnTo>
                  <a:pt x="42334" y="160867"/>
                </a:lnTo>
                <a:lnTo>
                  <a:pt x="59267" y="177800"/>
                </a:lnTo>
                <a:lnTo>
                  <a:pt x="67734" y="186267"/>
                </a:lnTo>
                <a:lnTo>
                  <a:pt x="93134" y="186267"/>
                </a:lnTo>
                <a:lnTo>
                  <a:pt x="110067" y="186267"/>
                </a:lnTo>
                <a:lnTo>
                  <a:pt x="127001" y="177800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69334" y="160867"/>
                </a:lnTo>
                <a:lnTo>
                  <a:pt x="169334" y="160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7222067" y="685800"/>
            <a:ext cx="135468" cy="211668"/>
          </a:xfrm>
          <a:custGeom>
            <a:avLst/>
            <a:gdLst/>
            <a:ahLst/>
            <a:cxnLst/>
            <a:rect l="0" t="0" r="0" b="0"/>
            <a:pathLst>
              <a:path w="135468" h="211668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8466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33867"/>
                </a:lnTo>
                <a:lnTo>
                  <a:pt x="8466" y="42333"/>
                </a:lnTo>
                <a:lnTo>
                  <a:pt x="25400" y="50800"/>
                </a:lnTo>
                <a:lnTo>
                  <a:pt x="42333" y="50800"/>
                </a:lnTo>
                <a:lnTo>
                  <a:pt x="59267" y="59267"/>
                </a:lnTo>
                <a:lnTo>
                  <a:pt x="76200" y="59267"/>
                </a:lnTo>
                <a:lnTo>
                  <a:pt x="93133" y="67733"/>
                </a:lnTo>
                <a:lnTo>
                  <a:pt x="110066" y="67733"/>
                </a:lnTo>
                <a:lnTo>
                  <a:pt x="118533" y="67733"/>
                </a:lnTo>
                <a:lnTo>
                  <a:pt x="126999" y="76200"/>
                </a:lnTo>
                <a:lnTo>
                  <a:pt x="135467" y="76200"/>
                </a:lnTo>
                <a:lnTo>
                  <a:pt x="126999" y="84667"/>
                </a:lnTo>
                <a:lnTo>
                  <a:pt x="126999" y="93133"/>
                </a:lnTo>
                <a:lnTo>
                  <a:pt x="118533" y="110067"/>
                </a:lnTo>
                <a:lnTo>
                  <a:pt x="101600" y="127000"/>
                </a:lnTo>
                <a:lnTo>
                  <a:pt x="84666" y="143933"/>
                </a:lnTo>
                <a:lnTo>
                  <a:pt x="59267" y="160867"/>
                </a:lnTo>
                <a:lnTo>
                  <a:pt x="42333" y="186267"/>
                </a:lnTo>
                <a:lnTo>
                  <a:pt x="42333" y="186267"/>
                </a:lnTo>
                <a:lnTo>
                  <a:pt x="16933" y="211667"/>
                </a:lnTo>
                <a:lnTo>
                  <a:pt x="16933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6290733" y="1312333"/>
            <a:ext cx="1481668" cy="59268"/>
          </a:xfrm>
          <a:custGeom>
            <a:avLst/>
            <a:gdLst/>
            <a:ahLst/>
            <a:cxnLst/>
            <a:rect l="0" t="0" r="0" b="0"/>
            <a:pathLst>
              <a:path w="1481668" h="59268">
                <a:moveTo>
                  <a:pt x="1464734" y="25400"/>
                </a:moveTo>
                <a:lnTo>
                  <a:pt x="1464734" y="25400"/>
                </a:lnTo>
                <a:lnTo>
                  <a:pt x="1464734" y="25400"/>
                </a:lnTo>
                <a:lnTo>
                  <a:pt x="1464734" y="25400"/>
                </a:lnTo>
                <a:lnTo>
                  <a:pt x="1464734" y="25400"/>
                </a:lnTo>
                <a:lnTo>
                  <a:pt x="1464734" y="25400"/>
                </a:lnTo>
                <a:lnTo>
                  <a:pt x="1464734" y="25400"/>
                </a:lnTo>
                <a:lnTo>
                  <a:pt x="1473200" y="25400"/>
                </a:lnTo>
                <a:lnTo>
                  <a:pt x="1473200" y="16934"/>
                </a:lnTo>
                <a:lnTo>
                  <a:pt x="1473200" y="16934"/>
                </a:lnTo>
                <a:lnTo>
                  <a:pt x="1481667" y="8467"/>
                </a:lnTo>
                <a:lnTo>
                  <a:pt x="1481667" y="8467"/>
                </a:lnTo>
                <a:lnTo>
                  <a:pt x="1481667" y="8467"/>
                </a:lnTo>
                <a:lnTo>
                  <a:pt x="1473200" y="0"/>
                </a:lnTo>
                <a:lnTo>
                  <a:pt x="1473200" y="0"/>
                </a:lnTo>
                <a:lnTo>
                  <a:pt x="1473200" y="0"/>
                </a:lnTo>
                <a:lnTo>
                  <a:pt x="1464734" y="0"/>
                </a:lnTo>
                <a:lnTo>
                  <a:pt x="1456267" y="0"/>
                </a:lnTo>
                <a:lnTo>
                  <a:pt x="1447801" y="0"/>
                </a:lnTo>
                <a:lnTo>
                  <a:pt x="1430867" y="0"/>
                </a:lnTo>
                <a:lnTo>
                  <a:pt x="1413934" y="0"/>
                </a:lnTo>
                <a:lnTo>
                  <a:pt x="1397000" y="0"/>
                </a:lnTo>
                <a:lnTo>
                  <a:pt x="1380067" y="0"/>
                </a:lnTo>
                <a:lnTo>
                  <a:pt x="1363133" y="0"/>
                </a:lnTo>
                <a:lnTo>
                  <a:pt x="1346200" y="0"/>
                </a:lnTo>
                <a:lnTo>
                  <a:pt x="1320800" y="8467"/>
                </a:lnTo>
                <a:lnTo>
                  <a:pt x="1303867" y="8467"/>
                </a:lnTo>
                <a:lnTo>
                  <a:pt x="1278467" y="8467"/>
                </a:lnTo>
                <a:lnTo>
                  <a:pt x="1261534" y="8467"/>
                </a:lnTo>
                <a:lnTo>
                  <a:pt x="1236134" y="8467"/>
                </a:lnTo>
                <a:lnTo>
                  <a:pt x="1219201" y="8467"/>
                </a:lnTo>
                <a:lnTo>
                  <a:pt x="1193800" y="8467"/>
                </a:lnTo>
                <a:lnTo>
                  <a:pt x="1176867" y="8467"/>
                </a:lnTo>
                <a:lnTo>
                  <a:pt x="1151467" y="8467"/>
                </a:lnTo>
                <a:lnTo>
                  <a:pt x="1134533" y="16934"/>
                </a:lnTo>
                <a:lnTo>
                  <a:pt x="1109134" y="16934"/>
                </a:lnTo>
                <a:lnTo>
                  <a:pt x="1083734" y="16934"/>
                </a:lnTo>
                <a:lnTo>
                  <a:pt x="1058333" y="16934"/>
                </a:lnTo>
                <a:lnTo>
                  <a:pt x="1032934" y="25400"/>
                </a:lnTo>
                <a:lnTo>
                  <a:pt x="1007534" y="25400"/>
                </a:lnTo>
                <a:lnTo>
                  <a:pt x="982133" y="25400"/>
                </a:lnTo>
                <a:lnTo>
                  <a:pt x="965200" y="33867"/>
                </a:lnTo>
                <a:lnTo>
                  <a:pt x="931334" y="33867"/>
                </a:lnTo>
                <a:lnTo>
                  <a:pt x="905933" y="33867"/>
                </a:lnTo>
                <a:lnTo>
                  <a:pt x="880534" y="33867"/>
                </a:lnTo>
                <a:lnTo>
                  <a:pt x="855134" y="42334"/>
                </a:lnTo>
                <a:lnTo>
                  <a:pt x="829733" y="42334"/>
                </a:lnTo>
                <a:lnTo>
                  <a:pt x="804334" y="42334"/>
                </a:lnTo>
                <a:lnTo>
                  <a:pt x="770467" y="42334"/>
                </a:lnTo>
                <a:lnTo>
                  <a:pt x="745067" y="42334"/>
                </a:lnTo>
                <a:lnTo>
                  <a:pt x="719667" y="50800"/>
                </a:lnTo>
                <a:lnTo>
                  <a:pt x="694267" y="50800"/>
                </a:lnTo>
                <a:lnTo>
                  <a:pt x="660400" y="50800"/>
                </a:lnTo>
                <a:lnTo>
                  <a:pt x="635000" y="50800"/>
                </a:lnTo>
                <a:lnTo>
                  <a:pt x="609601" y="50800"/>
                </a:lnTo>
                <a:lnTo>
                  <a:pt x="584200" y="50800"/>
                </a:lnTo>
                <a:lnTo>
                  <a:pt x="558800" y="50800"/>
                </a:lnTo>
                <a:lnTo>
                  <a:pt x="533401" y="50800"/>
                </a:lnTo>
                <a:lnTo>
                  <a:pt x="508000" y="59267"/>
                </a:lnTo>
                <a:lnTo>
                  <a:pt x="482600" y="59267"/>
                </a:lnTo>
                <a:lnTo>
                  <a:pt x="457201" y="50800"/>
                </a:lnTo>
                <a:lnTo>
                  <a:pt x="431800" y="50800"/>
                </a:lnTo>
                <a:lnTo>
                  <a:pt x="414867" y="50800"/>
                </a:lnTo>
                <a:lnTo>
                  <a:pt x="389467" y="50800"/>
                </a:lnTo>
                <a:lnTo>
                  <a:pt x="364067" y="50800"/>
                </a:lnTo>
                <a:lnTo>
                  <a:pt x="338667" y="50800"/>
                </a:lnTo>
                <a:lnTo>
                  <a:pt x="321734" y="50800"/>
                </a:lnTo>
                <a:lnTo>
                  <a:pt x="296333" y="50800"/>
                </a:lnTo>
                <a:lnTo>
                  <a:pt x="279400" y="50800"/>
                </a:lnTo>
                <a:lnTo>
                  <a:pt x="262467" y="50800"/>
                </a:lnTo>
                <a:lnTo>
                  <a:pt x="245534" y="50800"/>
                </a:lnTo>
                <a:lnTo>
                  <a:pt x="220133" y="50800"/>
                </a:lnTo>
                <a:lnTo>
                  <a:pt x="203200" y="50800"/>
                </a:lnTo>
                <a:lnTo>
                  <a:pt x="186267" y="50800"/>
                </a:lnTo>
                <a:lnTo>
                  <a:pt x="160867" y="50800"/>
                </a:lnTo>
                <a:lnTo>
                  <a:pt x="152400" y="50800"/>
                </a:lnTo>
                <a:lnTo>
                  <a:pt x="135467" y="50800"/>
                </a:lnTo>
                <a:lnTo>
                  <a:pt x="118534" y="42334"/>
                </a:lnTo>
                <a:lnTo>
                  <a:pt x="101600" y="42334"/>
                </a:lnTo>
                <a:lnTo>
                  <a:pt x="93134" y="42334"/>
                </a:lnTo>
                <a:lnTo>
                  <a:pt x="76200" y="42334"/>
                </a:lnTo>
                <a:lnTo>
                  <a:pt x="59267" y="42334"/>
                </a:lnTo>
                <a:lnTo>
                  <a:pt x="50800" y="42334"/>
                </a:lnTo>
                <a:lnTo>
                  <a:pt x="42334" y="42334"/>
                </a:lnTo>
                <a:lnTo>
                  <a:pt x="33867" y="42334"/>
                </a:lnTo>
                <a:lnTo>
                  <a:pt x="25400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8467" y="42334"/>
                </a:lnTo>
                <a:lnTo>
                  <a:pt x="0" y="42334"/>
                </a:lnTo>
                <a:lnTo>
                  <a:pt x="0" y="42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6333067" y="1109133"/>
            <a:ext cx="381001" cy="465668"/>
          </a:xfrm>
          <a:custGeom>
            <a:avLst/>
            <a:gdLst/>
            <a:ahLst/>
            <a:cxnLst/>
            <a:rect l="0" t="0" r="0" b="0"/>
            <a:pathLst>
              <a:path w="381001" h="465668">
                <a:moveTo>
                  <a:pt x="220133" y="0"/>
                </a:moveTo>
                <a:lnTo>
                  <a:pt x="220133" y="0"/>
                </a:lnTo>
                <a:lnTo>
                  <a:pt x="211666" y="0"/>
                </a:lnTo>
                <a:lnTo>
                  <a:pt x="211666" y="8467"/>
                </a:lnTo>
                <a:lnTo>
                  <a:pt x="211666" y="8467"/>
                </a:lnTo>
                <a:lnTo>
                  <a:pt x="211666" y="8467"/>
                </a:lnTo>
                <a:lnTo>
                  <a:pt x="203200" y="16934"/>
                </a:lnTo>
                <a:lnTo>
                  <a:pt x="203200" y="25400"/>
                </a:lnTo>
                <a:lnTo>
                  <a:pt x="186267" y="33867"/>
                </a:lnTo>
                <a:lnTo>
                  <a:pt x="177799" y="50800"/>
                </a:lnTo>
                <a:lnTo>
                  <a:pt x="169333" y="59267"/>
                </a:lnTo>
                <a:lnTo>
                  <a:pt x="152400" y="76200"/>
                </a:lnTo>
                <a:lnTo>
                  <a:pt x="143933" y="93134"/>
                </a:lnTo>
                <a:lnTo>
                  <a:pt x="127000" y="101600"/>
                </a:lnTo>
                <a:lnTo>
                  <a:pt x="110066" y="118534"/>
                </a:lnTo>
                <a:lnTo>
                  <a:pt x="101600" y="135467"/>
                </a:lnTo>
                <a:lnTo>
                  <a:pt x="84666" y="152400"/>
                </a:lnTo>
                <a:lnTo>
                  <a:pt x="67733" y="169334"/>
                </a:lnTo>
                <a:lnTo>
                  <a:pt x="50800" y="186267"/>
                </a:lnTo>
                <a:lnTo>
                  <a:pt x="42333" y="194734"/>
                </a:lnTo>
                <a:lnTo>
                  <a:pt x="33866" y="211667"/>
                </a:lnTo>
                <a:lnTo>
                  <a:pt x="16933" y="220134"/>
                </a:lnTo>
                <a:lnTo>
                  <a:pt x="8466" y="237067"/>
                </a:lnTo>
                <a:lnTo>
                  <a:pt x="8466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7"/>
                </a:lnTo>
                <a:lnTo>
                  <a:pt x="0" y="270934"/>
                </a:lnTo>
                <a:lnTo>
                  <a:pt x="0" y="270934"/>
                </a:lnTo>
                <a:lnTo>
                  <a:pt x="8466" y="279400"/>
                </a:lnTo>
                <a:lnTo>
                  <a:pt x="16933" y="287867"/>
                </a:lnTo>
                <a:lnTo>
                  <a:pt x="25400" y="287867"/>
                </a:lnTo>
                <a:lnTo>
                  <a:pt x="33866" y="296334"/>
                </a:lnTo>
                <a:lnTo>
                  <a:pt x="42333" y="296334"/>
                </a:lnTo>
                <a:lnTo>
                  <a:pt x="50800" y="304800"/>
                </a:lnTo>
                <a:lnTo>
                  <a:pt x="67733" y="304800"/>
                </a:lnTo>
                <a:lnTo>
                  <a:pt x="84666" y="321734"/>
                </a:lnTo>
                <a:lnTo>
                  <a:pt x="101600" y="321734"/>
                </a:lnTo>
                <a:lnTo>
                  <a:pt x="118533" y="330200"/>
                </a:lnTo>
                <a:lnTo>
                  <a:pt x="135466" y="338667"/>
                </a:lnTo>
                <a:lnTo>
                  <a:pt x="160866" y="338667"/>
                </a:lnTo>
                <a:lnTo>
                  <a:pt x="177799" y="347134"/>
                </a:lnTo>
                <a:lnTo>
                  <a:pt x="203200" y="355600"/>
                </a:lnTo>
                <a:lnTo>
                  <a:pt x="220133" y="364067"/>
                </a:lnTo>
                <a:lnTo>
                  <a:pt x="245533" y="364067"/>
                </a:lnTo>
                <a:lnTo>
                  <a:pt x="262467" y="372534"/>
                </a:lnTo>
                <a:lnTo>
                  <a:pt x="279400" y="381000"/>
                </a:lnTo>
                <a:lnTo>
                  <a:pt x="296333" y="389467"/>
                </a:lnTo>
                <a:lnTo>
                  <a:pt x="313266" y="397934"/>
                </a:lnTo>
                <a:lnTo>
                  <a:pt x="330199" y="414867"/>
                </a:lnTo>
                <a:lnTo>
                  <a:pt x="347133" y="431800"/>
                </a:lnTo>
                <a:lnTo>
                  <a:pt x="364066" y="448734"/>
                </a:lnTo>
                <a:lnTo>
                  <a:pt x="364066" y="448734"/>
                </a:lnTo>
                <a:lnTo>
                  <a:pt x="381000" y="465667"/>
                </a:lnTo>
                <a:lnTo>
                  <a:pt x="381000" y="465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7010400" y="3852333"/>
            <a:ext cx="152401" cy="270935"/>
          </a:xfrm>
          <a:custGeom>
            <a:avLst/>
            <a:gdLst/>
            <a:ahLst/>
            <a:cxnLst/>
            <a:rect l="0" t="0" r="0" b="0"/>
            <a:pathLst>
              <a:path w="152401" h="270935">
                <a:moveTo>
                  <a:pt x="152400" y="0"/>
                </a:moveTo>
                <a:lnTo>
                  <a:pt x="143933" y="8467"/>
                </a:lnTo>
                <a:lnTo>
                  <a:pt x="135467" y="16934"/>
                </a:lnTo>
                <a:lnTo>
                  <a:pt x="127000" y="33867"/>
                </a:lnTo>
                <a:lnTo>
                  <a:pt x="110066" y="59267"/>
                </a:lnTo>
                <a:lnTo>
                  <a:pt x="93133" y="84667"/>
                </a:lnTo>
                <a:lnTo>
                  <a:pt x="84667" y="110067"/>
                </a:lnTo>
                <a:lnTo>
                  <a:pt x="67733" y="143934"/>
                </a:lnTo>
                <a:lnTo>
                  <a:pt x="50800" y="169334"/>
                </a:lnTo>
                <a:lnTo>
                  <a:pt x="42334" y="194734"/>
                </a:lnTo>
                <a:lnTo>
                  <a:pt x="25400" y="220134"/>
                </a:lnTo>
                <a:lnTo>
                  <a:pt x="16933" y="237067"/>
                </a:lnTo>
                <a:lnTo>
                  <a:pt x="16933" y="254000"/>
                </a:lnTo>
                <a:lnTo>
                  <a:pt x="8467" y="262467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7027333" y="3869267"/>
            <a:ext cx="110068" cy="304801"/>
          </a:xfrm>
          <a:custGeom>
            <a:avLst/>
            <a:gdLst/>
            <a:ahLst/>
            <a:cxnLst/>
            <a:rect l="0" t="0" r="0" b="0"/>
            <a:pathLst>
              <a:path w="110068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16933" y="76200"/>
                </a:lnTo>
                <a:lnTo>
                  <a:pt x="16933" y="110066"/>
                </a:lnTo>
                <a:lnTo>
                  <a:pt x="25401" y="143933"/>
                </a:lnTo>
                <a:lnTo>
                  <a:pt x="33867" y="177800"/>
                </a:lnTo>
                <a:lnTo>
                  <a:pt x="50800" y="211666"/>
                </a:lnTo>
                <a:lnTo>
                  <a:pt x="59267" y="237066"/>
                </a:lnTo>
                <a:lnTo>
                  <a:pt x="67734" y="262466"/>
                </a:lnTo>
                <a:lnTo>
                  <a:pt x="76200" y="279400"/>
                </a:lnTo>
                <a:lnTo>
                  <a:pt x="84667" y="296333"/>
                </a:lnTo>
                <a:lnTo>
                  <a:pt x="93133" y="304800"/>
                </a:lnTo>
                <a:lnTo>
                  <a:pt x="101601" y="304800"/>
                </a:lnTo>
                <a:lnTo>
                  <a:pt x="101601" y="304800"/>
                </a:lnTo>
                <a:lnTo>
                  <a:pt x="110067" y="304800"/>
                </a:lnTo>
                <a:lnTo>
                  <a:pt x="1100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7255933" y="3945467"/>
            <a:ext cx="118535" cy="16934"/>
          </a:xfrm>
          <a:custGeom>
            <a:avLst/>
            <a:gdLst/>
            <a:ahLst/>
            <a:cxnLst/>
            <a:rect l="0" t="0" r="0" b="0"/>
            <a:pathLst>
              <a:path w="118535" h="16934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76200" y="8466"/>
                </a:lnTo>
                <a:lnTo>
                  <a:pt x="93133" y="8466"/>
                </a:lnTo>
                <a:lnTo>
                  <a:pt x="101601" y="8466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8534" y="16933"/>
                </a:lnTo>
                <a:lnTo>
                  <a:pt x="118534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7264400" y="4064000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3" y="0"/>
                </a:lnTo>
                <a:lnTo>
                  <a:pt x="84666" y="0"/>
                </a:lnTo>
                <a:lnTo>
                  <a:pt x="84666" y="0"/>
                </a:lnTo>
                <a:lnTo>
                  <a:pt x="101600" y="0"/>
                </a:lnTo>
                <a:lnTo>
                  <a:pt x="101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7645400" y="3767667"/>
            <a:ext cx="67734" cy="406401"/>
          </a:xfrm>
          <a:custGeom>
            <a:avLst/>
            <a:gdLst/>
            <a:ahLst/>
            <a:cxnLst/>
            <a:rect l="0" t="0" r="0" b="0"/>
            <a:pathLst>
              <a:path w="67734" h="406401">
                <a:moveTo>
                  <a:pt x="67733" y="0"/>
                </a:moveTo>
                <a:lnTo>
                  <a:pt x="67733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67733" y="8466"/>
                </a:lnTo>
                <a:lnTo>
                  <a:pt x="59267" y="16933"/>
                </a:lnTo>
                <a:lnTo>
                  <a:pt x="59267" y="25400"/>
                </a:lnTo>
                <a:lnTo>
                  <a:pt x="59267" y="42333"/>
                </a:lnTo>
                <a:lnTo>
                  <a:pt x="59267" y="59266"/>
                </a:lnTo>
                <a:lnTo>
                  <a:pt x="50800" y="76200"/>
                </a:lnTo>
                <a:lnTo>
                  <a:pt x="50800" y="110066"/>
                </a:lnTo>
                <a:lnTo>
                  <a:pt x="42333" y="135466"/>
                </a:lnTo>
                <a:lnTo>
                  <a:pt x="42333" y="169333"/>
                </a:lnTo>
                <a:lnTo>
                  <a:pt x="33867" y="203200"/>
                </a:lnTo>
                <a:lnTo>
                  <a:pt x="25400" y="237066"/>
                </a:lnTo>
                <a:lnTo>
                  <a:pt x="16934" y="270933"/>
                </a:lnTo>
                <a:lnTo>
                  <a:pt x="8466" y="304800"/>
                </a:lnTo>
                <a:lnTo>
                  <a:pt x="8466" y="330200"/>
                </a:lnTo>
                <a:lnTo>
                  <a:pt x="8466" y="355600"/>
                </a:lnTo>
                <a:lnTo>
                  <a:pt x="0" y="372533"/>
                </a:lnTo>
                <a:lnTo>
                  <a:pt x="0" y="389466"/>
                </a:lnTo>
                <a:lnTo>
                  <a:pt x="0" y="406400"/>
                </a:lnTo>
                <a:lnTo>
                  <a:pt x="0" y="406400"/>
                </a:lnTo>
                <a:lnTo>
                  <a:pt x="8466" y="406400"/>
                </a:lnTo>
                <a:lnTo>
                  <a:pt x="8466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7967134" y="3911600"/>
            <a:ext cx="16934" cy="8468"/>
          </a:xfrm>
          <a:custGeom>
            <a:avLst/>
            <a:gdLst/>
            <a:ahLst/>
            <a:cxnLst/>
            <a:rect l="0" t="0" r="0" b="0"/>
            <a:pathLst>
              <a:path w="16934" h="8468">
                <a:moveTo>
                  <a:pt x="16933" y="0"/>
                </a:move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7933267" y="4089400"/>
            <a:ext cx="25400" cy="8468"/>
          </a:xfrm>
          <a:custGeom>
            <a:avLst/>
            <a:gdLst/>
            <a:ahLst/>
            <a:cxnLst/>
            <a:rect l="0" t="0" r="0" b="0"/>
            <a:pathLst>
              <a:path w="25400" h="8468">
                <a:moveTo>
                  <a:pt x="25399" y="0"/>
                </a:moveTo>
                <a:lnTo>
                  <a:pt x="16933" y="0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25399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652934" y="3674533"/>
            <a:ext cx="25400" cy="279401"/>
          </a:xfrm>
          <a:custGeom>
            <a:avLst/>
            <a:gdLst/>
            <a:ahLst/>
            <a:cxnLst/>
            <a:rect l="0" t="0" r="0" b="0"/>
            <a:pathLst>
              <a:path w="25400" h="279401">
                <a:moveTo>
                  <a:pt x="25399" y="0"/>
                </a:moveTo>
                <a:lnTo>
                  <a:pt x="25399" y="0"/>
                </a:lnTo>
                <a:lnTo>
                  <a:pt x="25399" y="8467"/>
                </a:lnTo>
                <a:lnTo>
                  <a:pt x="25399" y="8467"/>
                </a:lnTo>
                <a:lnTo>
                  <a:pt x="16933" y="16934"/>
                </a:lnTo>
                <a:lnTo>
                  <a:pt x="16933" y="25400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101600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45534"/>
                </a:lnTo>
                <a:lnTo>
                  <a:pt x="0" y="262467"/>
                </a:lnTo>
                <a:lnTo>
                  <a:pt x="0" y="270934"/>
                </a:lnTo>
                <a:lnTo>
                  <a:pt x="0" y="270934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8475133" y="3953933"/>
            <a:ext cx="321734" cy="33868"/>
          </a:xfrm>
          <a:custGeom>
            <a:avLst/>
            <a:gdLst/>
            <a:ahLst/>
            <a:cxnLst/>
            <a:rect l="0" t="0" r="0" b="0"/>
            <a:pathLst>
              <a:path w="321734" h="338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25401" y="8467"/>
                </a:lnTo>
                <a:lnTo>
                  <a:pt x="42334" y="8467"/>
                </a:lnTo>
                <a:lnTo>
                  <a:pt x="67734" y="8467"/>
                </a:lnTo>
                <a:lnTo>
                  <a:pt x="93133" y="8467"/>
                </a:lnTo>
                <a:lnTo>
                  <a:pt x="118534" y="8467"/>
                </a:lnTo>
                <a:lnTo>
                  <a:pt x="143934" y="8467"/>
                </a:lnTo>
                <a:lnTo>
                  <a:pt x="169333" y="8467"/>
                </a:lnTo>
                <a:lnTo>
                  <a:pt x="203200" y="8467"/>
                </a:lnTo>
                <a:lnTo>
                  <a:pt x="228600" y="16934"/>
                </a:lnTo>
                <a:lnTo>
                  <a:pt x="254001" y="16934"/>
                </a:lnTo>
                <a:lnTo>
                  <a:pt x="270934" y="16934"/>
                </a:lnTo>
                <a:lnTo>
                  <a:pt x="296334" y="25400"/>
                </a:lnTo>
                <a:lnTo>
                  <a:pt x="313267" y="25400"/>
                </a:lnTo>
                <a:lnTo>
                  <a:pt x="313267" y="25400"/>
                </a:lnTo>
                <a:lnTo>
                  <a:pt x="321733" y="33867"/>
                </a:lnTo>
                <a:lnTo>
                  <a:pt x="321733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8568266" y="4064000"/>
            <a:ext cx="152401" cy="194734"/>
          </a:xfrm>
          <a:custGeom>
            <a:avLst/>
            <a:gdLst/>
            <a:ahLst/>
            <a:cxnLst/>
            <a:rect l="0" t="0" r="0" b="0"/>
            <a:pathLst>
              <a:path w="152401" h="194734">
                <a:moveTo>
                  <a:pt x="8468" y="16933"/>
                </a:move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8" y="8467"/>
                </a:lnTo>
                <a:lnTo>
                  <a:pt x="16934" y="0"/>
                </a:lnTo>
                <a:lnTo>
                  <a:pt x="25401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8467"/>
                </a:lnTo>
                <a:lnTo>
                  <a:pt x="101601" y="16933"/>
                </a:lnTo>
                <a:lnTo>
                  <a:pt x="118534" y="25400"/>
                </a:lnTo>
                <a:lnTo>
                  <a:pt x="127001" y="33867"/>
                </a:lnTo>
                <a:lnTo>
                  <a:pt x="143934" y="42333"/>
                </a:lnTo>
                <a:lnTo>
                  <a:pt x="152400" y="59267"/>
                </a:lnTo>
                <a:lnTo>
                  <a:pt x="152400" y="67733"/>
                </a:lnTo>
                <a:lnTo>
                  <a:pt x="152400" y="76200"/>
                </a:lnTo>
                <a:lnTo>
                  <a:pt x="152400" y="93133"/>
                </a:lnTo>
                <a:lnTo>
                  <a:pt x="143934" y="101600"/>
                </a:lnTo>
                <a:lnTo>
                  <a:pt x="127001" y="118533"/>
                </a:lnTo>
                <a:lnTo>
                  <a:pt x="118534" y="135467"/>
                </a:lnTo>
                <a:lnTo>
                  <a:pt x="101601" y="143933"/>
                </a:lnTo>
                <a:lnTo>
                  <a:pt x="93134" y="160867"/>
                </a:lnTo>
                <a:lnTo>
                  <a:pt x="76200" y="169333"/>
                </a:lnTo>
                <a:lnTo>
                  <a:pt x="59267" y="177800"/>
                </a:lnTo>
                <a:lnTo>
                  <a:pt x="50801" y="186267"/>
                </a:lnTo>
                <a:lnTo>
                  <a:pt x="33867" y="186267"/>
                </a:lnTo>
                <a:lnTo>
                  <a:pt x="25401" y="177800"/>
                </a:lnTo>
                <a:lnTo>
                  <a:pt x="16934" y="177800"/>
                </a:lnTo>
                <a:lnTo>
                  <a:pt x="8468" y="160867"/>
                </a:lnTo>
                <a:lnTo>
                  <a:pt x="0" y="152400"/>
                </a:lnTo>
                <a:lnTo>
                  <a:pt x="0" y="143933"/>
                </a:lnTo>
                <a:lnTo>
                  <a:pt x="0" y="135467"/>
                </a:lnTo>
                <a:lnTo>
                  <a:pt x="0" y="127000"/>
                </a:lnTo>
                <a:lnTo>
                  <a:pt x="8468" y="127000"/>
                </a:lnTo>
                <a:lnTo>
                  <a:pt x="16934" y="118533"/>
                </a:lnTo>
                <a:lnTo>
                  <a:pt x="33867" y="118533"/>
                </a:lnTo>
                <a:lnTo>
                  <a:pt x="42334" y="110067"/>
                </a:lnTo>
                <a:lnTo>
                  <a:pt x="50801" y="110067"/>
                </a:lnTo>
                <a:lnTo>
                  <a:pt x="67734" y="118533"/>
                </a:lnTo>
                <a:lnTo>
                  <a:pt x="76200" y="118533"/>
                </a:lnTo>
                <a:lnTo>
                  <a:pt x="93134" y="127000"/>
                </a:lnTo>
                <a:lnTo>
                  <a:pt x="101601" y="135467"/>
                </a:lnTo>
                <a:lnTo>
                  <a:pt x="118534" y="143933"/>
                </a:lnTo>
                <a:lnTo>
                  <a:pt x="118534" y="152400"/>
                </a:lnTo>
                <a:lnTo>
                  <a:pt x="127001" y="160867"/>
                </a:lnTo>
                <a:lnTo>
                  <a:pt x="127001" y="169333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35467" y="177800"/>
                </a:lnTo>
                <a:lnTo>
                  <a:pt x="135467" y="186267"/>
                </a:lnTo>
                <a:lnTo>
                  <a:pt x="135467" y="186267"/>
                </a:lnTo>
                <a:lnTo>
                  <a:pt x="135467" y="186267"/>
                </a:lnTo>
                <a:lnTo>
                  <a:pt x="135467" y="194733"/>
                </a:lnTo>
                <a:lnTo>
                  <a:pt x="135467" y="186267"/>
                </a:lnTo>
                <a:lnTo>
                  <a:pt x="135467" y="186267"/>
                </a:lnTo>
                <a:lnTo>
                  <a:pt x="135467" y="186267"/>
                </a:lnTo>
                <a:lnTo>
                  <a:pt x="135467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8915400" y="3869267"/>
            <a:ext cx="42335" cy="211667"/>
          </a:xfrm>
          <a:custGeom>
            <a:avLst/>
            <a:gdLst/>
            <a:ahLst/>
            <a:cxnLst/>
            <a:rect l="0" t="0" r="0" b="0"/>
            <a:pathLst>
              <a:path w="42335" h="211667">
                <a:moveTo>
                  <a:pt x="42334" y="0"/>
                </a:moveTo>
                <a:lnTo>
                  <a:pt x="42334" y="0"/>
                </a:lnTo>
                <a:lnTo>
                  <a:pt x="33866" y="8466"/>
                </a:lnTo>
                <a:lnTo>
                  <a:pt x="33866" y="16933"/>
                </a:lnTo>
                <a:lnTo>
                  <a:pt x="33866" y="25400"/>
                </a:lnTo>
                <a:lnTo>
                  <a:pt x="33866" y="42333"/>
                </a:lnTo>
                <a:lnTo>
                  <a:pt x="33866" y="59266"/>
                </a:lnTo>
                <a:lnTo>
                  <a:pt x="33866" y="84666"/>
                </a:lnTo>
                <a:lnTo>
                  <a:pt x="33866" y="110066"/>
                </a:lnTo>
                <a:lnTo>
                  <a:pt x="25400" y="135466"/>
                </a:lnTo>
                <a:lnTo>
                  <a:pt x="25400" y="152400"/>
                </a:lnTo>
                <a:lnTo>
                  <a:pt x="16933" y="177800"/>
                </a:lnTo>
                <a:lnTo>
                  <a:pt x="16933" y="194733"/>
                </a:lnTo>
                <a:lnTo>
                  <a:pt x="8467" y="203200"/>
                </a:lnTo>
                <a:lnTo>
                  <a:pt x="8467" y="203200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8856133" y="3962400"/>
            <a:ext cx="194735" cy="16934"/>
          </a:xfrm>
          <a:custGeom>
            <a:avLst/>
            <a:gdLst/>
            <a:ahLst/>
            <a:cxnLst/>
            <a:rect l="0" t="0" r="0" b="0"/>
            <a:pathLst>
              <a:path w="194735" h="169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7" y="0"/>
                </a:lnTo>
                <a:lnTo>
                  <a:pt x="25401" y="0"/>
                </a:lnTo>
                <a:lnTo>
                  <a:pt x="33867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101601" y="8467"/>
                </a:lnTo>
                <a:lnTo>
                  <a:pt x="127000" y="16933"/>
                </a:lnTo>
                <a:lnTo>
                  <a:pt x="152400" y="16933"/>
                </a:lnTo>
                <a:lnTo>
                  <a:pt x="169333" y="16933"/>
                </a:lnTo>
                <a:lnTo>
                  <a:pt x="169333" y="16933"/>
                </a:lnTo>
                <a:lnTo>
                  <a:pt x="194734" y="8467"/>
                </a:lnTo>
                <a:lnTo>
                  <a:pt x="194734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9296400" y="3623733"/>
            <a:ext cx="8468" cy="245535"/>
          </a:xfrm>
          <a:custGeom>
            <a:avLst/>
            <a:gdLst/>
            <a:ahLst/>
            <a:cxnLst/>
            <a:rect l="0" t="0" r="0" b="0"/>
            <a:pathLst>
              <a:path w="8468" h="245535">
                <a:moveTo>
                  <a:pt x="0" y="16934"/>
                </a:moveTo>
                <a:lnTo>
                  <a:pt x="0" y="16934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203200"/>
                </a:lnTo>
                <a:lnTo>
                  <a:pt x="8467" y="220134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45534"/>
                </a:lnTo>
                <a:lnTo>
                  <a:pt x="8467" y="245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9160933" y="3869267"/>
            <a:ext cx="270935" cy="59267"/>
          </a:xfrm>
          <a:custGeom>
            <a:avLst/>
            <a:gdLst/>
            <a:ahLst/>
            <a:cxnLst/>
            <a:rect l="0" t="0" r="0" b="0"/>
            <a:pathLst>
              <a:path w="270935" h="59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16933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76200" y="25400"/>
                </a:lnTo>
                <a:lnTo>
                  <a:pt x="101601" y="25400"/>
                </a:lnTo>
                <a:lnTo>
                  <a:pt x="118534" y="25400"/>
                </a:lnTo>
                <a:lnTo>
                  <a:pt x="143934" y="33866"/>
                </a:lnTo>
                <a:lnTo>
                  <a:pt x="169333" y="33866"/>
                </a:lnTo>
                <a:lnTo>
                  <a:pt x="186267" y="33866"/>
                </a:lnTo>
                <a:lnTo>
                  <a:pt x="211667" y="42333"/>
                </a:lnTo>
                <a:lnTo>
                  <a:pt x="228600" y="50800"/>
                </a:lnTo>
                <a:lnTo>
                  <a:pt x="245533" y="50800"/>
                </a:lnTo>
                <a:lnTo>
                  <a:pt x="262467" y="50800"/>
                </a:lnTo>
                <a:lnTo>
                  <a:pt x="262467" y="50800"/>
                </a:lnTo>
                <a:lnTo>
                  <a:pt x="270934" y="59266"/>
                </a:lnTo>
                <a:lnTo>
                  <a:pt x="270934" y="59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9245600" y="3970867"/>
            <a:ext cx="160867" cy="127001"/>
          </a:xfrm>
          <a:custGeom>
            <a:avLst/>
            <a:gdLst/>
            <a:ahLst/>
            <a:cxnLst/>
            <a:rect l="0" t="0" r="0" b="0"/>
            <a:pathLst>
              <a:path w="160867" h="127001">
                <a:moveTo>
                  <a:pt x="33867" y="0"/>
                </a:moveTo>
                <a:lnTo>
                  <a:pt x="25400" y="0"/>
                </a:lnTo>
                <a:lnTo>
                  <a:pt x="25400" y="0"/>
                </a:lnTo>
                <a:lnTo>
                  <a:pt x="16934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8466" y="110066"/>
                </a:lnTo>
                <a:lnTo>
                  <a:pt x="8466" y="118533"/>
                </a:lnTo>
                <a:lnTo>
                  <a:pt x="16934" y="127000"/>
                </a:lnTo>
                <a:lnTo>
                  <a:pt x="25400" y="127000"/>
                </a:lnTo>
                <a:lnTo>
                  <a:pt x="33867" y="127000"/>
                </a:lnTo>
                <a:lnTo>
                  <a:pt x="50800" y="127000"/>
                </a:lnTo>
                <a:lnTo>
                  <a:pt x="59267" y="127000"/>
                </a:lnTo>
                <a:lnTo>
                  <a:pt x="76200" y="127000"/>
                </a:lnTo>
                <a:lnTo>
                  <a:pt x="84666" y="118533"/>
                </a:lnTo>
                <a:lnTo>
                  <a:pt x="101600" y="118533"/>
                </a:lnTo>
                <a:lnTo>
                  <a:pt x="118533" y="118533"/>
                </a:lnTo>
                <a:lnTo>
                  <a:pt x="135467" y="118533"/>
                </a:lnTo>
                <a:lnTo>
                  <a:pt x="143933" y="110066"/>
                </a:lnTo>
                <a:lnTo>
                  <a:pt x="152400" y="110066"/>
                </a:lnTo>
                <a:lnTo>
                  <a:pt x="152400" y="110066"/>
                </a:lnTo>
                <a:lnTo>
                  <a:pt x="160866" y="101600"/>
                </a:lnTo>
                <a:lnTo>
                  <a:pt x="160866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9313333" y="3996267"/>
            <a:ext cx="59268" cy="262467"/>
          </a:xfrm>
          <a:custGeom>
            <a:avLst/>
            <a:gdLst/>
            <a:ahLst/>
            <a:cxnLst/>
            <a:rect l="0" t="0" r="0" b="0"/>
            <a:pathLst>
              <a:path w="59268" h="262467">
                <a:moveTo>
                  <a:pt x="59267" y="0"/>
                </a:moveTo>
                <a:lnTo>
                  <a:pt x="59267" y="0"/>
                </a:lnTo>
                <a:lnTo>
                  <a:pt x="50800" y="8466"/>
                </a:lnTo>
                <a:lnTo>
                  <a:pt x="50800" y="8466"/>
                </a:lnTo>
                <a:lnTo>
                  <a:pt x="42334" y="16933"/>
                </a:lnTo>
                <a:lnTo>
                  <a:pt x="33867" y="25400"/>
                </a:lnTo>
                <a:lnTo>
                  <a:pt x="33867" y="42333"/>
                </a:lnTo>
                <a:lnTo>
                  <a:pt x="25401" y="59266"/>
                </a:lnTo>
                <a:lnTo>
                  <a:pt x="25401" y="84666"/>
                </a:lnTo>
                <a:lnTo>
                  <a:pt x="16933" y="110066"/>
                </a:lnTo>
                <a:lnTo>
                  <a:pt x="16933" y="135466"/>
                </a:lnTo>
                <a:lnTo>
                  <a:pt x="8467" y="152400"/>
                </a:lnTo>
                <a:lnTo>
                  <a:pt x="8467" y="177800"/>
                </a:lnTo>
                <a:lnTo>
                  <a:pt x="8467" y="194733"/>
                </a:lnTo>
                <a:lnTo>
                  <a:pt x="0" y="203200"/>
                </a:lnTo>
                <a:lnTo>
                  <a:pt x="8467" y="220133"/>
                </a:lnTo>
                <a:lnTo>
                  <a:pt x="0" y="228600"/>
                </a:lnTo>
                <a:lnTo>
                  <a:pt x="0" y="237066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0" y="262466"/>
                </a:lnTo>
                <a:lnTo>
                  <a:pt x="8467" y="262466"/>
                </a:lnTo>
                <a:lnTo>
                  <a:pt x="8467" y="262466"/>
                </a:lnTo>
                <a:lnTo>
                  <a:pt x="8467" y="254000"/>
                </a:lnTo>
                <a:lnTo>
                  <a:pt x="8467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9618133" y="3784600"/>
            <a:ext cx="228602" cy="203201"/>
          </a:xfrm>
          <a:custGeom>
            <a:avLst/>
            <a:gdLst/>
            <a:ahLst/>
            <a:cxnLst/>
            <a:rect l="0" t="0" r="0" b="0"/>
            <a:pathLst>
              <a:path w="228602" h="203201">
                <a:moveTo>
                  <a:pt x="228601" y="0"/>
                </a:moveTo>
                <a:lnTo>
                  <a:pt x="228601" y="0"/>
                </a:lnTo>
                <a:lnTo>
                  <a:pt x="228601" y="0"/>
                </a:lnTo>
                <a:lnTo>
                  <a:pt x="220134" y="8467"/>
                </a:lnTo>
                <a:lnTo>
                  <a:pt x="220134" y="8467"/>
                </a:lnTo>
                <a:lnTo>
                  <a:pt x="211667" y="8467"/>
                </a:lnTo>
                <a:lnTo>
                  <a:pt x="203200" y="8467"/>
                </a:lnTo>
                <a:lnTo>
                  <a:pt x="194733" y="8467"/>
                </a:lnTo>
                <a:lnTo>
                  <a:pt x="186267" y="16933"/>
                </a:lnTo>
                <a:lnTo>
                  <a:pt x="169333" y="25400"/>
                </a:lnTo>
                <a:lnTo>
                  <a:pt x="152401" y="25400"/>
                </a:lnTo>
                <a:lnTo>
                  <a:pt x="135467" y="42333"/>
                </a:lnTo>
                <a:lnTo>
                  <a:pt x="118534" y="42333"/>
                </a:lnTo>
                <a:lnTo>
                  <a:pt x="101601" y="59267"/>
                </a:lnTo>
                <a:lnTo>
                  <a:pt x="76200" y="67733"/>
                </a:lnTo>
                <a:lnTo>
                  <a:pt x="59267" y="76200"/>
                </a:lnTo>
                <a:lnTo>
                  <a:pt x="42334" y="84667"/>
                </a:lnTo>
                <a:lnTo>
                  <a:pt x="25401" y="93133"/>
                </a:lnTo>
                <a:lnTo>
                  <a:pt x="16933" y="101600"/>
                </a:lnTo>
                <a:lnTo>
                  <a:pt x="0" y="110067"/>
                </a:lnTo>
                <a:lnTo>
                  <a:pt x="0" y="118533"/>
                </a:lnTo>
                <a:lnTo>
                  <a:pt x="0" y="118533"/>
                </a:lnTo>
                <a:lnTo>
                  <a:pt x="0" y="127000"/>
                </a:lnTo>
                <a:lnTo>
                  <a:pt x="0" y="127000"/>
                </a:lnTo>
                <a:lnTo>
                  <a:pt x="0" y="135467"/>
                </a:lnTo>
                <a:lnTo>
                  <a:pt x="16933" y="135467"/>
                </a:lnTo>
                <a:lnTo>
                  <a:pt x="25401" y="143933"/>
                </a:lnTo>
                <a:lnTo>
                  <a:pt x="33867" y="143933"/>
                </a:lnTo>
                <a:lnTo>
                  <a:pt x="50800" y="143933"/>
                </a:lnTo>
                <a:lnTo>
                  <a:pt x="67734" y="152400"/>
                </a:lnTo>
                <a:lnTo>
                  <a:pt x="84667" y="160867"/>
                </a:lnTo>
                <a:lnTo>
                  <a:pt x="101601" y="169333"/>
                </a:lnTo>
                <a:lnTo>
                  <a:pt x="118534" y="177800"/>
                </a:lnTo>
                <a:lnTo>
                  <a:pt x="135467" y="177800"/>
                </a:lnTo>
                <a:lnTo>
                  <a:pt x="143934" y="186267"/>
                </a:lnTo>
                <a:lnTo>
                  <a:pt x="160867" y="194733"/>
                </a:lnTo>
                <a:lnTo>
                  <a:pt x="169333" y="194733"/>
                </a:lnTo>
                <a:lnTo>
                  <a:pt x="177801" y="194733"/>
                </a:lnTo>
                <a:lnTo>
                  <a:pt x="194733" y="194733"/>
                </a:lnTo>
                <a:lnTo>
                  <a:pt x="203200" y="194733"/>
                </a:lnTo>
                <a:lnTo>
                  <a:pt x="203200" y="194733"/>
                </a:lnTo>
                <a:lnTo>
                  <a:pt x="211667" y="203200"/>
                </a:lnTo>
                <a:lnTo>
                  <a:pt x="220134" y="194733"/>
                </a:lnTo>
                <a:lnTo>
                  <a:pt x="220134" y="194733"/>
                </a:lnTo>
                <a:lnTo>
                  <a:pt x="220134" y="194733"/>
                </a:lnTo>
                <a:lnTo>
                  <a:pt x="220134" y="194733"/>
                </a:lnTo>
                <a:lnTo>
                  <a:pt x="228601" y="186267"/>
                </a:lnTo>
                <a:lnTo>
                  <a:pt x="228601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10092266" y="3556000"/>
            <a:ext cx="16935" cy="203201"/>
          </a:xfrm>
          <a:custGeom>
            <a:avLst/>
            <a:gdLst/>
            <a:ahLst/>
            <a:cxnLst/>
            <a:rect l="0" t="0" r="0" b="0"/>
            <a:pathLst>
              <a:path w="16935" h="203201">
                <a:moveTo>
                  <a:pt x="0" y="8467"/>
                </a:moveTo>
                <a:lnTo>
                  <a:pt x="0" y="8467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8467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76200"/>
                </a:lnTo>
                <a:lnTo>
                  <a:pt x="16934" y="93133"/>
                </a:lnTo>
                <a:lnTo>
                  <a:pt x="16934" y="118533"/>
                </a:lnTo>
                <a:lnTo>
                  <a:pt x="16934" y="143933"/>
                </a:lnTo>
                <a:lnTo>
                  <a:pt x="16934" y="160867"/>
                </a:lnTo>
                <a:lnTo>
                  <a:pt x="16934" y="186267"/>
                </a:lnTo>
                <a:lnTo>
                  <a:pt x="16934" y="194733"/>
                </a:lnTo>
                <a:lnTo>
                  <a:pt x="16934" y="194733"/>
                </a:lnTo>
                <a:lnTo>
                  <a:pt x="16934" y="203200"/>
                </a:lnTo>
                <a:lnTo>
                  <a:pt x="16934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9990667" y="3776133"/>
            <a:ext cx="279400" cy="33868"/>
          </a:xfrm>
          <a:custGeom>
            <a:avLst/>
            <a:gdLst/>
            <a:ahLst/>
            <a:cxnLst/>
            <a:rect l="0" t="0" r="0" b="0"/>
            <a:pathLst>
              <a:path w="279400" h="33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33867" y="8467"/>
                </a:lnTo>
                <a:lnTo>
                  <a:pt x="50799" y="8467"/>
                </a:lnTo>
                <a:lnTo>
                  <a:pt x="76200" y="16934"/>
                </a:lnTo>
                <a:lnTo>
                  <a:pt x="101599" y="16934"/>
                </a:lnTo>
                <a:lnTo>
                  <a:pt x="135466" y="16934"/>
                </a:lnTo>
                <a:lnTo>
                  <a:pt x="160867" y="16934"/>
                </a:lnTo>
                <a:lnTo>
                  <a:pt x="186267" y="16934"/>
                </a:lnTo>
                <a:lnTo>
                  <a:pt x="211666" y="16934"/>
                </a:lnTo>
                <a:lnTo>
                  <a:pt x="228600" y="16934"/>
                </a:lnTo>
                <a:lnTo>
                  <a:pt x="253999" y="25400"/>
                </a:lnTo>
                <a:lnTo>
                  <a:pt x="270933" y="25400"/>
                </a:lnTo>
                <a:lnTo>
                  <a:pt x="270933" y="25400"/>
                </a:lnTo>
                <a:lnTo>
                  <a:pt x="279399" y="33867"/>
                </a:lnTo>
                <a:lnTo>
                  <a:pt x="279399" y="33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10066867" y="3928533"/>
            <a:ext cx="194734" cy="245535"/>
          </a:xfrm>
          <a:custGeom>
            <a:avLst/>
            <a:gdLst/>
            <a:ahLst/>
            <a:cxnLst/>
            <a:rect l="0" t="0" r="0" b="0"/>
            <a:pathLst>
              <a:path w="194734" h="2455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16933" y="8467"/>
                </a:lnTo>
                <a:lnTo>
                  <a:pt x="25399" y="0"/>
                </a:lnTo>
                <a:lnTo>
                  <a:pt x="42333" y="0"/>
                </a:lnTo>
                <a:lnTo>
                  <a:pt x="59266" y="0"/>
                </a:lnTo>
                <a:lnTo>
                  <a:pt x="84667" y="0"/>
                </a:lnTo>
                <a:lnTo>
                  <a:pt x="101599" y="0"/>
                </a:lnTo>
                <a:lnTo>
                  <a:pt x="118533" y="0"/>
                </a:lnTo>
                <a:lnTo>
                  <a:pt x="135466" y="8467"/>
                </a:lnTo>
                <a:lnTo>
                  <a:pt x="152400" y="16934"/>
                </a:lnTo>
                <a:lnTo>
                  <a:pt x="160867" y="25400"/>
                </a:lnTo>
                <a:lnTo>
                  <a:pt x="169333" y="42334"/>
                </a:lnTo>
                <a:lnTo>
                  <a:pt x="177799" y="59267"/>
                </a:lnTo>
                <a:lnTo>
                  <a:pt x="177799" y="76200"/>
                </a:lnTo>
                <a:lnTo>
                  <a:pt x="177799" y="93134"/>
                </a:lnTo>
                <a:lnTo>
                  <a:pt x="169333" y="110067"/>
                </a:lnTo>
                <a:lnTo>
                  <a:pt x="160867" y="127000"/>
                </a:lnTo>
                <a:lnTo>
                  <a:pt x="143933" y="143934"/>
                </a:lnTo>
                <a:lnTo>
                  <a:pt x="135466" y="152400"/>
                </a:lnTo>
                <a:lnTo>
                  <a:pt x="118533" y="169334"/>
                </a:lnTo>
                <a:lnTo>
                  <a:pt x="101599" y="186267"/>
                </a:lnTo>
                <a:lnTo>
                  <a:pt x="84667" y="194734"/>
                </a:lnTo>
                <a:lnTo>
                  <a:pt x="67733" y="203200"/>
                </a:lnTo>
                <a:lnTo>
                  <a:pt x="59266" y="211667"/>
                </a:lnTo>
                <a:lnTo>
                  <a:pt x="42333" y="211667"/>
                </a:lnTo>
                <a:lnTo>
                  <a:pt x="33867" y="211667"/>
                </a:lnTo>
                <a:lnTo>
                  <a:pt x="25399" y="211667"/>
                </a:lnTo>
                <a:lnTo>
                  <a:pt x="16933" y="203200"/>
                </a:lnTo>
                <a:lnTo>
                  <a:pt x="16933" y="203200"/>
                </a:lnTo>
                <a:lnTo>
                  <a:pt x="8467" y="186267"/>
                </a:lnTo>
                <a:lnTo>
                  <a:pt x="8467" y="169334"/>
                </a:lnTo>
                <a:lnTo>
                  <a:pt x="16933" y="160867"/>
                </a:lnTo>
                <a:lnTo>
                  <a:pt x="25399" y="143934"/>
                </a:lnTo>
                <a:lnTo>
                  <a:pt x="42333" y="135467"/>
                </a:lnTo>
                <a:lnTo>
                  <a:pt x="59266" y="127000"/>
                </a:lnTo>
                <a:lnTo>
                  <a:pt x="76200" y="127000"/>
                </a:lnTo>
                <a:lnTo>
                  <a:pt x="93133" y="127000"/>
                </a:lnTo>
                <a:lnTo>
                  <a:pt x="110067" y="127000"/>
                </a:lnTo>
                <a:lnTo>
                  <a:pt x="126999" y="143934"/>
                </a:lnTo>
                <a:lnTo>
                  <a:pt x="143933" y="152400"/>
                </a:lnTo>
                <a:lnTo>
                  <a:pt x="160867" y="160867"/>
                </a:lnTo>
                <a:lnTo>
                  <a:pt x="169333" y="177800"/>
                </a:lnTo>
                <a:lnTo>
                  <a:pt x="177799" y="186267"/>
                </a:lnTo>
                <a:lnTo>
                  <a:pt x="186267" y="203200"/>
                </a:lnTo>
                <a:lnTo>
                  <a:pt x="194733" y="211667"/>
                </a:lnTo>
                <a:lnTo>
                  <a:pt x="194733" y="220134"/>
                </a:lnTo>
                <a:lnTo>
                  <a:pt x="194733" y="237067"/>
                </a:lnTo>
                <a:lnTo>
                  <a:pt x="194733" y="245534"/>
                </a:lnTo>
                <a:lnTo>
                  <a:pt x="194733" y="245534"/>
                </a:lnTo>
                <a:lnTo>
                  <a:pt x="194733" y="245534"/>
                </a:lnTo>
                <a:lnTo>
                  <a:pt x="194733" y="245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10854266" y="3759200"/>
            <a:ext cx="211669" cy="262468"/>
          </a:xfrm>
          <a:custGeom>
            <a:avLst/>
            <a:gdLst/>
            <a:ahLst/>
            <a:cxnLst/>
            <a:rect l="0" t="0" r="0" b="0"/>
            <a:pathLst>
              <a:path w="211669" h="262468">
                <a:moveTo>
                  <a:pt x="50801" y="0"/>
                </a:moveTo>
                <a:lnTo>
                  <a:pt x="50801" y="8467"/>
                </a:lnTo>
                <a:lnTo>
                  <a:pt x="42334" y="16933"/>
                </a:lnTo>
                <a:lnTo>
                  <a:pt x="33867" y="25400"/>
                </a:lnTo>
                <a:lnTo>
                  <a:pt x="33867" y="42333"/>
                </a:lnTo>
                <a:lnTo>
                  <a:pt x="25400" y="50800"/>
                </a:lnTo>
                <a:lnTo>
                  <a:pt x="16934" y="76200"/>
                </a:lnTo>
                <a:lnTo>
                  <a:pt x="16934" y="101600"/>
                </a:lnTo>
                <a:lnTo>
                  <a:pt x="16934" y="127000"/>
                </a:lnTo>
                <a:lnTo>
                  <a:pt x="16934" y="152400"/>
                </a:lnTo>
                <a:lnTo>
                  <a:pt x="16934" y="177800"/>
                </a:lnTo>
                <a:lnTo>
                  <a:pt x="16934" y="194733"/>
                </a:lnTo>
                <a:lnTo>
                  <a:pt x="16934" y="211667"/>
                </a:lnTo>
                <a:lnTo>
                  <a:pt x="8468" y="220133"/>
                </a:lnTo>
                <a:lnTo>
                  <a:pt x="8468" y="228600"/>
                </a:lnTo>
                <a:lnTo>
                  <a:pt x="8468" y="237067"/>
                </a:lnTo>
                <a:lnTo>
                  <a:pt x="8468" y="237067"/>
                </a:lnTo>
                <a:lnTo>
                  <a:pt x="0" y="245533"/>
                </a:lnTo>
                <a:lnTo>
                  <a:pt x="0" y="245533"/>
                </a:lnTo>
                <a:lnTo>
                  <a:pt x="0" y="237067"/>
                </a:lnTo>
                <a:lnTo>
                  <a:pt x="0" y="228600"/>
                </a:lnTo>
                <a:lnTo>
                  <a:pt x="0" y="220133"/>
                </a:lnTo>
                <a:lnTo>
                  <a:pt x="0" y="203200"/>
                </a:lnTo>
                <a:lnTo>
                  <a:pt x="8468" y="177800"/>
                </a:lnTo>
                <a:lnTo>
                  <a:pt x="8468" y="152400"/>
                </a:lnTo>
                <a:lnTo>
                  <a:pt x="16934" y="127000"/>
                </a:lnTo>
                <a:lnTo>
                  <a:pt x="25400" y="101600"/>
                </a:lnTo>
                <a:lnTo>
                  <a:pt x="33867" y="67733"/>
                </a:lnTo>
                <a:lnTo>
                  <a:pt x="42334" y="42333"/>
                </a:lnTo>
                <a:lnTo>
                  <a:pt x="59268" y="25400"/>
                </a:lnTo>
                <a:lnTo>
                  <a:pt x="67734" y="16933"/>
                </a:lnTo>
                <a:lnTo>
                  <a:pt x="84668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1" y="8467"/>
                </a:lnTo>
                <a:lnTo>
                  <a:pt x="135468" y="16933"/>
                </a:lnTo>
                <a:lnTo>
                  <a:pt x="143934" y="33867"/>
                </a:lnTo>
                <a:lnTo>
                  <a:pt x="152400" y="50800"/>
                </a:lnTo>
                <a:lnTo>
                  <a:pt x="160868" y="76200"/>
                </a:lnTo>
                <a:lnTo>
                  <a:pt x="160868" y="110067"/>
                </a:lnTo>
                <a:lnTo>
                  <a:pt x="169334" y="135467"/>
                </a:lnTo>
                <a:lnTo>
                  <a:pt x="177800" y="160867"/>
                </a:lnTo>
                <a:lnTo>
                  <a:pt x="177800" y="186267"/>
                </a:lnTo>
                <a:lnTo>
                  <a:pt x="186267" y="211667"/>
                </a:lnTo>
                <a:lnTo>
                  <a:pt x="186267" y="237067"/>
                </a:lnTo>
                <a:lnTo>
                  <a:pt x="186267" y="245533"/>
                </a:lnTo>
                <a:lnTo>
                  <a:pt x="194734" y="254000"/>
                </a:lnTo>
                <a:lnTo>
                  <a:pt x="194734" y="262467"/>
                </a:lnTo>
                <a:lnTo>
                  <a:pt x="203201" y="262467"/>
                </a:lnTo>
                <a:lnTo>
                  <a:pt x="203201" y="254000"/>
                </a:lnTo>
                <a:lnTo>
                  <a:pt x="203201" y="254000"/>
                </a:lnTo>
                <a:lnTo>
                  <a:pt x="211668" y="245533"/>
                </a:lnTo>
                <a:lnTo>
                  <a:pt x="211668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11142134" y="3793067"/>
            <a:ext cx="143934" cy="270934"/>
          </a:xfrm>
          <a:custGeom>
            <a:avLst/>
            <a:gdLst/>
            <a:ahLst/>
            <a:cxnLst/>
            <a:rect l="0" t="0" r="0" b="0"/>
            <a:pathLst>
              <a:path w="143934" h="270934">
                <a:moveTo>
                  <a:pt x="67733" y="16933"/>
                </a:moveTo>
                <a:lnTo>
                  <a:pt x="59266" y="16933"/>
                </a:lnTo>
                <a:lnTo>
                  <a:pt x="59266" y="16933"/>
                </a:lnTo>
                <a:lnTo>
                  <a:pt x="50799" y="16933"/>
                </a:lnTo>
                <a:lnTo>
                  <a:pt x="42332" y="25400"/>
                </a:lnTo>
                <a:lnTo>
                  <a:pt x="33866" y="33866"/>
                </a:lnTo>
                <a:lnTo>
                  <a:pt x="33866" y="42333"/>
                </a:lnTo>
                <a:lnTo>
                  <a:pt x="25400" y="59266"/>
                </a:lnTo>
                <a:lnTo>
                  <a:pt x="16932" y="76200"/>
                </a:lnTo>
                <a:lnTo>
                  <a:pt x="8466" y="101600"/>
                </a:lnTo>
                <a:lnTo>
                  <a:pt x="0" y="127000"/>
                </a:lnTo>
                <a:lnTo>
                  <a:pt x="0" y="160866"/>
                </a:lnTo>
                <a:lnTo>
                  <a:pt x="0" y="186266"/>
                </a:lnTo>
                <a:lnTo>
                  <a:pt x="8466" y="211666"/>
                </a:lnTo>
                <a:lnTo>
                  <a:pt x="16932" y="237066"/>
                </a:lnTo>
                <a:lnTo>
                  <a:pt x="16932" y="254000"/>
                </a:lnTo>
                <a:lnTo>
                  <a:pt x="33866" y="262466"/>
                </a:lnTo>
                <a:lnTo>
                  <a:pt x="42332" y="270933"/>
                </a:lnTo>
                <a:lnTo>
                  <a:pt x="50799" y="270933"/>
                </a:lnTo>
                <a:lnTo>
                  <a:pt x="67733" y="262466"/>
                </a:lnTo>
                <a:lnTo>
                  <a:pt x="84666" y="262466"/>
                </a:lnTo>
                <a:lnTo>
                  <a:pt x="93132" y="254000"/>
                </a:lnTo>
                <a:lnTo>
                  <a:pt x="110066" y="237066"/>
                </a:lnTo>
                <a:lnTo>
                  <a:pt x="126999" y="220133"/>
                </a:lnTo>
                <a:lnTo>
                  <a:pt x="135466" y="203200"/>
                </a:lnTo>
                <a:lnTo>
                  <a:pt x="143933" y="186266"/>
                </a:lnTo>
                <a:lnTo>
                  <a:pt x="143933" y="169333"/>
                </a:lnTo>
                <a:lnTo>
                  <a:pt x="143933" y="143933"/>
                </a:lnTo>
                <a:lnTo>
                  <a:pt x="135466" y="118533"/>
                </a:lnTo>
                <a:lnTo>
                  <a:pt x="126999" y="93133"/>
                </a:lnTo>
                <a:lnTo>
                  <a:pt x="118532" y="59266"/>
                </a:lnTo>
                <a:lnTo>
                  <a:pt x="101600" y="42333"/>
                </a:lnTo>
                <a:lnTo>
                  <a:pt x="93132" y="16933"/>
                </a:lnTo>
                <a:lnTo>
                  <a:pt x="76200" y="8466"/>
                </a:lnTo>
                <a:lnTo>
                  <a:pt x="67733" y="0"/>
                </a:lnTo>
                <a:lnTo>
                  <a:pt x="50799" y="0"/>
                </a:lnTo>
                <a:lnTo>
                  <a:pt x="50799" y="0"/>
                </a:lnTo>
                <a:lnTo>
                  <a:pt x="42332" y="0"/>
                </a:lnTo>
                <a:lnTo>
                  <a:pt x="4233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8365067" y="626533"/>
            <a:ext cx="508000" cy="347135"/>
          </a:xfrm>
          <a:custGeom>
            <a:avLst/>
            <a:gdLst/>
            <a:ahLst/>
            <a:cxnLst/>
            <a:rect l="0" t="0" r="0" b="0"/>
            <a:pathLst>
              <a:path w="508000" h="347135">
                <a:moveTo>
                  <a:pt x="25400" y="203200"/>
                </a:moveTo>
                <a:lnTo>
                  <a:pt x="25400" y="203200"/>
                </a:lnTo>
                <a:lnTo>
                  <a:pt x="25400" y="203200"/>
                </a:lnTo>
                <a:lnTo>
                  <a:pt x="16933" y="194734"/>
                </a:lnTo>
                <a:lnTo>
                  <a:pt x="16933" y="186267"/>
                </a:lnTo>
                <a:lnTo>
                  <a:pt x="8466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86267"/>
                </a:lnTo>
                <a:lnTo>
                  <a:pt x="0" y="194734"/>
                </a:lnTo>
                <a:lnTo>
                  <a:pt x="0" y="211667"/>
                </a:lnTo>
                <a:lnTo>
                  <a:pt x="0" y="228600"/>
                </a:lnTo>
                <a:lnTo>
                  <a:pt x="0" y="254000"/>
                </a:lnTo>
                <a:lnTo>
                  <a:pt x="8466" y="279400"/>
                </a:lnTo>
                <a:lnTo>
                  <a:pt x="8466" y="296334"/>
                </a:lnTo>
                <a:lnTo>
                  <a:pt x="8466" y="321734"/>
                </a:lnTo>
                <a:lnTo>
                  <a:pt x="8466" y="330200"/>
                </a:lnTo>
                <a:lnTo>
                  <a:pt x="16933" y="338667"/>
                </a:lnTo>
                <a:lnTo>
                  <a:pt x="16933" y="347134"/>
                </a:lnTo>
                <a:lnTo>
                  <a:pt x="16933" y="347134"/>
                </a:lnTo>
                <a:lnTo>
                  <a:pt x="16933" y="347134"/>
                </a:lnTo>
                <a:lnTo>
                  <a:pt x="16933" y="347134"/>
                </a:lnTo>
                <a:lnTo>
                  <a:pt x="16933" y="338667"/>
                </a:lnTo>
                <a:lnTo>
                  <a:pt x="16933" y="330200"/>
                </a:lnTo>
                <a:lnTo>
                  <a:pt x="25400" y="313267"/>
                </a:lnTo>
                <a:lnTo>
                  <a:pt x="25400" y="296334"/>
                </a:lnTo>
                <a:lnTo>
                  <a:pt x="33866" y="270934"/>
                </a:lnTo>
                <a:lnTo>
                  <a:pt x="33866" y="245534"/>
                </a:lnTo>
                <a:lnTo>
                  <a:pt x="33866" y="220134"/>
                </a:lnTo>
                <a:lnTo>
                  <a:pt x="42333" y="203200"/>
                </a:lnTo>
                <a:lnTo>
                  <a:pt x="42333" y="169334"/>
                </a:lnTo>
                <a:lnTo>
                  <a:pt x="42333" y="152400"/>
                </a:lnTo>
                <a:lnTo>
                  <a:pt x="50799" y="135467"/>
                </a:lnTo>
                <a:lnTo>
                  <a:pt x="59267" y="118534"/>
                </a:lnTo>
                <a:lnTo>
                  <a:pt x="67733" y="110067"/>
                </a:lnTo>
                <a:lnTo>
                  <a:pt x="76200" y="110067"/>
                </a:lnTo>
                <a:lnTo>
                  <a:pt x="76200" y="110067"/>
                </a:lnTo>
                <a:lnTo>
                  <a:pt x="84666" y="118534"/>
                </a:lnTo>
                <a:lnTo>
                  <a:pt x="93133" y="127000"/>
                </a:lnTo>
                <a:lnTo>
                  <a:pt x="101600" y="143934"/>
                </a:lnTo>
                <a:lnTo>
                  <a:pt x="101600" y="160867"/>
                </a:lnTo>
                <a:lnTo>
                  <a:pt x="110066" y="177800"/>
                </a:lnTo>
                <a:lnTo>
                  <a:pt x="118533" y="203200"/>
                </a:lnTo>
                <a:lnTo>
                  <a:pt x="126999" y="220134"/>
                </a:lnTo>
                <a:lnTo>
                  <a:pt x="135467" y="228600"/>
                </a:lnTo>
                <a:lnTo>
                  <a:pt x="135467" y="245534"/>
                </a:lnTo>
                <a:lnTo>
                  <a:pt x="143933" y="254000"/>
                </a:lnTo>
                <a:lnTo>
                  <a:pt x="160866" y="254000"/>
                </a:lnTo>
                <a:lnTo>
                  <a:pt x="169333" y="262467"/>
                </a:lnTo>
                <a:lnTo>
                  <a:pt x="186266" y="262467"/>
                </a:lnTo>
                <a:lnTo>
                  <a:pt x="211667" y="254000"/>
                </a:lnTo>
                <a:lnTo>
                  <a:pt x="228600" y="245534"/>
                </a:lnTo>
                <a:lnTo>
                  <a:pt x="245533" y="237067"/>
                </a:lnTo>
                <a:lnTo>
                  <a:pt x="262466" y="228600"/>
                </a:lnTo>
                <a:lnTo>
                  <a:pt x="270933" y="211667"/>
                </a:lnTo>
                <a:lnTo>
                  <a:pt x="279399" y="194734"/>
                </a:lnTo>
                <a:lnTo>
                  <a:pt x="287867" y="177800"/>
                </a:lnTo>
                <a:lnTo>
                  <a:pt x="296333" y="160867"/>
                </a:lnTo>
                <a:lnTo>
                  <a:pt x="296333" y="143934"/>
                </a:lnTo>
                <a:lnTo>
                  <a:pt x="296333" y="127000"/>
                </a:lnTo>
                <a:lnTo>
                  <a:pt x="287867" y="110067"/>
                </a:lnTo>
                <a:lnTo>
                  <a:pt x="287867" y="93134"/>
                </a:lnTo>
                <a:lnTo>
                  <a:pt x="287867" y="93134"/>
                </a:lnTo>
                <a:lnTo>
                  <a:pt x="287867" y="84667"/>
                </a:lnTo>
                <a:lnTo>
                  <a:pt x="287867" y="84667"/>
                </a:lnTo>
                <a:lnTo>
                  <a:pt x="287867" y="93134"/>
                </a:lnTo>
                <a:lnTo>
                  <a:pt x="287867" y="93134"/>
                </a:lnTo>
                <a:lnTo>
                  <a:pt x="279399" y="110067"/>
                </a:lnTo>
                <a:lnTo>
                  <a:pt x="279399" y="127000"/>
                </a:lnTo>
                <a:lnTo>
                  <a:pt x="279399" y="152400"/>
                </a:lnTo>
                <a:lnTo>
                  <a:pt x="287867" y="177800"/>
                </a:lnTo>
                <a:lnTo>
                  <a:pt x="296333" y="203200"/>
                </a:lnTo>
                <a:lnTo>
                  <a:pt x="304800" y="228600"/>
                </a:lnTo>
                <a:lnTo>
                  <a:pt x="321733" y="245534"/>
                </a:lnTo>
                <a:lnTo>
                  <a:pt x="338666" y="254000"/>
                </a:lnTo>
                <a:lnTo>
                  <a:pt x="355599" y="262467"/>
                </a:lnTo>
                <a:lnTo>
                  <a:pt x="372533" y="262467"/>
                </a:lnTo>
                <a:lnTo>
                  <a:pt x="389466" y="262467"/>
                </a:lnTo>
                <a:lnTo>
                  <a:pt x="406400" y="262467"/>
                </a:lnTo>
                <a:lnTo>
                  <a:pt x="423333" y="254000"/>
                </a:lnTo>
                <a:lnTo>
                  <a:pt x="440267" y="237067"/>
                </a:lnTo>
                <a:lnTo>
                  <a:pt x="465666" y="228600"/>
                </a:lnTo>
                <a:lnTo>
                  <a:pt x="474133" y="203200"/>
                </a:lnTo>
                <a:lnTo>
                  <a:pt x="491066" y="186267"/>
                </a:lnTo>
                <a:lnTo>
                  <a:pt x="499533" y="169334"/>
                </a:lnTo>
                <a:lnTo>
                  <a:pt x="507999" y="143934"/>
                </a:lnTo>
                <a:lnTo>
                  <a:pt x="507999" y="118534"/>
                </a:lnTo>
                <a:lnTo>
                  <a:pt x="507999" y="93134"/>
                </a:lnTo>
                <a:lnTo>
                  <a:pt x="499533" y="67734"/>
                </a:lnTo>
                <a:lnTo>
                  <a:pt x="491066" y="50800"/>
                </a:lnTo>
                <a:lnTo>
                  <a:pt x="474133" y="33867"/>
                </a:lnTo>
                <a:lnTo>
                  <a:pt x="457200" y="16934"/>
                </a:lnTo>
                <a:lnTo>
                  <a:pt x="431799" y="8467"/>
                </a:lnTo>
                <a:lnTo>
                  <a:pt x="414866" y="0"/>
                </a:lnTo>
                <a:lnTo>
                  <a:pt x="389466" y="0"/>
                </a:lnTo>
                <a:lnTo>
                  <a:pt x="364067" y="0"/>
                </a:lnTo>
                <a:lnTo>
                  <a:pt x="347133" y="8467"/>
                </a:lnTo>
                <a:lnTo>
                  <a:pt x="330200" y="16934"/>
                </a:lnTo>
                <a:lnTo>
                  <a:pt x="321733" y="33867"/>
                </a:lnTo>
                <a:lnTo>
                  <a:pt x="313266" y="50800"/>
                </a:lnTo>
                <a:lnTo>
                  <a:pt x="313266" y="50800"/>
                </a:lnTo>
                <a:lnTo>
                  <a:pt x="304800" y="67734"/>
                </a:lnTo>
                <a:lnTo>
                  <a:pt x="304800" y="67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6968066" y="4834467"/>
            <a:ext cx="237069" cy="397934"/>
          </a:xfrm>
          <a:custGeom>
            <a:avLst/>
            <a:gdLst/>
            <a:ahLst/>
            <a:cxnLst/>
            <a:rect l="0" t="0" r="0" b="0"/>
            <a:pathLst>
              <a:path w="237069" h="397934">
                <a:moveTo>
                  <a:pt x="237068" y="0"/>
                </a:moveTo>
                <a:lnTo>
                  <a:pt x="237068" y="0"/>
                </a:lnTo>
                <a:lnTo>
                  <a:pt x="228600" y="8466"/>
                </a:lnTo>
                <a:lnTo>
                  <a:pt x="228600" y="8466"/>
                </a:lnTo>
                <a:lnTo>
                  <a:pt x="228600" y="16933"/>
                </a:lnTo>
                <a:lnTo>
                  <a:pt x="220134" y="16933"/>
                </a:lnTo>
                <a:lnTo>
                  <a:pt x="220134" y="25400"/>
                </a:lnTo>
                <a:lnTo>
                  <a:pt x="211667" y="33866"/>
                </a:lnTo>
                <a:lnTo>
                  <a:pt x="203201" y="50800"/>
                </a:lnTo>
                <a:lnTo>
                  <a:pt x="194734" y="59266"/>
                </a:lnTo>
                <a:lnTo>
                  <a:pt x="186267" y="76200"/>
                </a:lnTo>
                <a:lnTo>
                  <a:pt x="177801" y="93133"/>
                </a:lnTo>
                <a:lnTo>
                  <a:pt x="160868" y="110066"/>
                </a:lnTo>
                <a:lnTo>
                  <a:pt x="143934" y="127000"/>
                </a:lnTo>
                <a:lnTo>
                  <a:pt x="135467" y="152400"/>
                </a:lnTo>
                <a:lnTo>
                  <a:pt x="118534" y="169333"/>
                </a:lnTo>
                <a:lnTo>
                  <a:pt x="101601" y="194733"/>
                </a:lnTo>
                <a:lnTo>
                  <a:pt x="84668" y="220133"/>
                </a:lnTo>
                <a:lnTo>
                  <a:pt x="67734" y="245533"/>
                </a:lnTo>
                <a:lnTo>
                  <a:pt x="59267" y="270933"/>
                </a:lnTo>
                <a:lnTo>
                  <a:pt x="42334" y="296333"/>
                </a:lnTo>
                <a:lnTo>
                  <a:pt x="33867" y="321733"/>
                </a:lnTo>
                <a:lnTo>
                  <a:pt x="25401" y="347133"/>
                </a:lnTo>
                <a:lnTo>
                  <a:pt x="16934" y="364066"/>
                </a:lnTo>
                <a:lnTo>
                  <a:pt x="8468" y="381000"/>
                </a:lnTo>
                <a:lnTo>
                  <a:pt x="8468" y="389466"/>
                </a:lnTo>
                <a:lnTo>
                  <a:pt x="0" y="389466"/>
                </a:lnTo>
                <a:lnTo>
                  <a:pt x="0" y="389466"/>
                </a:lnTo>
                <a:lnTo>
                  <a:pt x="0" y="397933"/>
                </a:lnTo>
                <a:lnTo>
                  <a:pt x="0" y="397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6976534" y="4986867"/>
            <a:ext cx="127000" cy="194734"/>
          </a:xfrm>
          <a:custGeom>
            <a:avLst/>
            <a:gdLst/>
            <a:ahLst/>
            <a:cxnLst/>
            <a:rect l="0" t="0" r="0" b="0"/>
            <a:pathLst>
              <a:path w="127000" h="1947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25399" y="33866"/>
                </a:lnTo>
                <a:lnTo>
                  <a:pt x="33866" y="42333"/>
                </a:lnTo>
                <a:lnTo>
                  <a:pt x="42333" y="59266"/>
                </a:lnTo>
                <a:lnTo>
                  <a:pt x="50799" y="76200"/>
                </a:lnTo>
                <a:lnTo>
                  <a:pt x="59266" y="101600"/>
                </a:lnTo>
                <a:lnTo>
                  <a:pt x="59266" y="118533"/>
                </a:lnTo>
                <a:lnTo>
                  <a:pt x="67732" y="143933"/>
                </a:lnTo>
                <a:lnTo>
                  <a:pt x="76200" y="160866"/>
                </a:lnTo>
                <a:lnTo>
                  <a:pt x="84666" y="177800"/>
                </a:lnTo>
                <a:lnTo>
                  <a:pt x="93133" y="186266"/>
                </a:lnTo>
                <a:lnTo>
                  <a:pt x="101599" y="194733"/>
                </a:lnTo>
                <a:lnTo>
                  <a:pt x="110066" y="194733"/>
                </a:lnTo>
                <a:lnTo>
                  <a:pt x="118533" y="194733"/>
                </a:lnTo>
                <a:lnTo>
                  <a:pt x="118533" y="194733"/>
                </a:lnTo>
                <a:lnTo>
                  <a:pt x="126999" y="186266"/>
                </a:lnTo>
                <a:lnTo>
                  <a:pt x="126999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7154333" y="5071533"/>
            <a:ext cx="118534" cy="8468"/>
          </a:xfrm>
          <a:custGeom>
            <a:avLst/>
            <a:gdLst/>
            <a:ahLst/>
            <a:cxnLst/>
            <a:rect l="0" t="0" r="0" b="0"/>
            <a:pathLst>
              <a:path w="118534" h="8468">
                <a:moveTo>
                  <a:pt x="0" y="0"/>
                </a:move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50801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7196666" y="5190067"/>
            <a:ext cx="110068" cy="1"/>
          </a:xfrm>
          <a:custGeom>
            <a:avLst/>
            <a:gdLst/>
            <a:ahLst/>
            <a:cxnLst/>
            <a:rect l="0" t="0" r="0" b="0"/>
            <a:pathLst>
              <a:path w="11006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8468" y="0"/>
                </a:lnTo>
                <a:lnTo>
                  <a:pt x="16934" y="0"/>
                </a:lnTo>
                <a:lnTo>
                  <a:pt x="25401" y="0"/>
                </a:lnTo>
                <a:lnTo>
                  <a:pt x="33867" y="0"/>
                </a:lnTo>
                <a:lnTo>
                  <a:pt x="50801" y="0"/>
                </a:lnTo>
                <a:lnTo>
                  <a:pt x="59267" y="0"/>
                </a:lnTo>
                <a:lnTo>
                  <a:pt x="67734" y="0"/>
                </a:lnTo>
                <a:lnTo>
                  <a:pt x="84668" y="0"/>
                </a:lnTo>
                <a:lnTo>
                  <a:pt x="93134" y="0"/>
                </a:lnTo>
                <a:lnTo>
                  <a:pt x="101601" y="0"/>
                </a:lnTo>
                <a:lnTo>
                  <a:pt x="101601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7408333" y="4902200"/>
            <a:ext cx="186268" cy="347134"/>
          </a:xfrm>
          <a:custGeom>
            <a:avLst/>
            <a:gdLst/>
            <a:ahLst/>
            <a:cxnLst/>
            <a:rect l="0" t="0" r="0" b="0"/>
            <a:pathLst>
              <a:path w="186268" h="347134">
                <a:moveTo>
                  <a:pt x="84667" y="16933"/>
                </a:moveTo>
                <a:lnTo>
                  <a:pt x="84667" y="16933"/>
                </a:lnTo>
                <a:lnTo>
                  <a:pt x="84667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101601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8467"/>
                </a:lnTo>
                <a:lnTo>
                  <a:pt x="135467" y="16933"/>
                </a:lnTo>
                <a:lnTo>
                  <a:pt x="143934" y="25400"/>
                </a:lnTo>
                <a:lnTo>
                  <a:pt x="143934" y="33867"/>
                </a:lnTo>
                <a:lnTo>
                  <a:pt x="152400" y="50800"/>
                </a:lnTo>
                <a:lnTo>
                  <a:pt x="152400" y="67733"/>
                </a:lnTo>
                <a:lnTo>
                  <a:pt x="152400" y="84667"/>
                </a:lnTo>
                <a:lnTo>
                  <a:pt x="160867" y="101600"/>
                </a:lnTo>
                <a:lnTo>
                  <a:pt x="160867" y="127000"/>
                </a:lnTo>
                <a:lnTo>
                  <a:pt x="152400" y="152400"/>
                </a:lnTo>
                <a:lnTo>
                  <a:pt x="152400" y="169333"/>
                </a:lnTo>
                <a:lnTo>
                  <a:pt x="143934" y="194733"/>
                </a:lnTo>
                <a:lnTo>
                  <a:pt x="143934" y="220133"/>
                </a:lnTo>
                <a:lnTo>
                  <a:pt x="135467" y="245533"/>
                </a:lnTo>
                <a:lnTo>
                  <a:pt x="127000" y="262467"/>
                </a:lnTo>
                <a:lnTo>
                  <a:pt x="118534" y="279400"/>
                </a:lnTo>
                <a:lnTo>
                  <a:pt x="110067" y="296333"/>
                </a:lnTo>
                <a:lnTo>
                  <a:pt x="101601" y="313267"/>
                </a:lnTo>
                <a:lnTo>
                  <a:pt x="93133" y="330200"/>
                </a:lnTo>
                <a:lnTo>
                  <a:pt x="84667" y="338667"/>
                </a:lnTo>
                <a:lnTo>
                  <a:pt x="67734" y="338667"/>
                </a:lnTo>
                <a:lnTo>
                  <a:pt x="59267" y="347133"/>
                </a:lnTo>
                <a:lnTo>
                  <a:pt x="50800" y="347133"/>
                </a:lnTo>
                <a:lnTo>
                  <a:pt x="33867" y="338667"/>
                </a:lnTo>
                <a:lnTo>
                  <a:pt x="25401" y="338667"/>
                </a:lnTo>
                <a:lnTo>
                  <a:pt x="16933" y="330200"/>
                </a:lnTo>
                <a:lnTo>
                  <a:pt x="16933" y="321733"/>
                </a:lnTo>
                <a:lnTo>
                  <a:pt x="8467" y="304800"/>
                </a:lnTo>
                <a:lnTo>
                  <a:pt x="0" y="296333"/>
                </a:lnTo>
                <a:lnTo>
                  <a:pt x="0" y="287867"/>
                </a:lnTo>
                <a:lnTo>
                  <a:pt x="8467" y="279400"/>
                </a:lnTo>
                <a:lnTo>
                  <a:pt x="8467" y="262467"/>
                </a:lnTo>
                <a:lnTo>
                  <a:pt x="16933" y="254000"/>
                </a:lnTo>
                <a:lnTo>
                  <a:pt x="25401" y="245533"/>
                </a:lnTo>
                <a:lnTo>
                  <a:pt x="33867" y="237067"/>
                </a:lnTo>
                <a:lnTo>
                  <a:pt x="59267" y="228600"/>
                </a:lnTo>
                <a:lnTo>
                  <a:pt x="67734" y="220133"/>
                </a:lnTo>
                <a:lnTo>
                  <a:pt x="84667" y="211667"/>
                </a:lnTo>
                <a:lnTo>
                  <a:pt x="101601" y="211667"/>
                </a:lnTo>
                <a:lnTo>
                  <a:pt x="118534" y="211667"/>
                </a:lnTo>
                <a:lnTo>
                  <a:pt x="127000" y="211667"/>
                </a:lnTo>
                <a:lnTo>
                  <a:pt x="135467" y="211667"/>
                </a:lnTo>
                <a:lnTo>
                  <a:pt x="143934" y="220133"/>
                </a:lnTo>
                <a:lnTo>
                  <a:pt x="152400" y="220133"/>
                </a:lnTo>
                <a:lnTo>
                  <a:pt x="160867" y="228600"/>
                </a:lnTo>
                <a:lnTo>
                  <a:pt x="169333" y="237067"/>
                </a:lnTo>
                <a:lnTo>
                  <a:pt x="177801" y="245533"/>
                </a:lnTo>
                <a:lnTo>
                  <a:pt x="177801" y="262467"/>
                </a:lnTo>
                <a:lnTo>
                  <a:pt x="177801" y="270933"/>
                </a:lnTo>
                <a:lnTo>
                  <a:pt x="177801" y="287867"/>
                </a:lnTo>
                <a:lnTo>
                  <a:pt x="186267" y="296333"/>
                </a:lnTo>
                <a:lnTo>
                  <a:pt x="186267" y="304800"/>
                </a:lnTo>
                <a:lnTo>
                  <a:pt x="186267" y="304800"/>
                </a:lnTo>
                <a:lnTo>
                  <a:pt x="186267" y="304800"/>
                </a:lnTo>
                <a:lnTo>
                  <a:pt x="1862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7713133" y="4986867"/>
            <a:ext cx="8468" cy="25401"/>
          </a:xfrm>
          <a:custGeom>
            <a:avLst/>
            <a:gdLst/>
            <a:ahLst/>
            <a:cxnLst/>
            <a:rect l="0" t="0" r="0" b="0"/>
            <a:pathLst>
              <a:path w="8468" h="25401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7713133" y="5223933"/>
            <a:ext cx="8468" cy="1"/>
          </a:xfrm>
          <a:custGeom>
            <a:avLst/>
            <a:gdLst/>
            <a:ahLst/>
            <a:cxnLst/>
            <a:rect l="0" t="0" r="0" b="0"/>
            <a:pathLst>
              <a:path w="8468" h="1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8339666" y="4546600"/>
            <a:ext cx="50802" cy="397934"/>
          </a:xfrm>
          <a:custGeom>
            <a:avLst/>
            <a:gdLst/>
            <a:ahLst/>
            <a:cxnLst/>
            <a:rect l="0" t="0" r="0" b="0"/>
            <a:pathLst>
              <a:path w="50802" h="397934">
                <a:moveTo>
                  <a:pt x="50801" y="0"/>
                </a:moveTo>
                <a:lnTo>
                  <a:pt x="50801" y="0"/>
                </a:lnTo>
                <a:lnTo>
                  <a:pt x="50801" y="8467"/>
                </a:lnTo>
                <a:lnTo>
                  <a:pt x="42334" y="16933"/>
                </a:lnTo>
                <a:lnTo>
                  <a:pt x="42334" y="16933"/>
                </a:lnTo>
                <a:lnTo>
                  <a:pt x="42334" y="25400"/>
                </a:lnTo>
                <a:lnTo>
                  <a:pt x="42334" y="33867"/>
                </a:lnTo>
                <a:lnTo>
                  <a:pt x="42334" y="59267"/>
                </a:lnTo>
                <a:lnTo>
                  <a:pt x="42334" y="76200"/>
                </a:lnTo>
                <a:lnTo>
                  <a:pt x="42334" y="93133"/>
                </a:lnTo>
                <a:lnTo>
                  <a:pt x="33867" y="118533"/>
                </a:lnTo>
                <a:lnTo>
                  <a:pt x="25401" y="152400"/>
                </a:lnTo>
                <a:lnTo>
                  <a:pt x="25401" y="186267"/>
                </a:lnTo>
                <a:lnTo>
                  <a:pt x="16934" y="211667"/>
                </a:lnTo>
                <a:lnTo>
                  <a:pt x="16934" y="254000"/>
                </a:lnTo>
                <a:lnTo>
                  <a:pt x="8468" y="287867"/>
                </a:lnTo>
                <a:lnTo>
                  <a:pt x="8468" y="321733"/>
                </a:lnTo>
                <a:lnTo>
                  <a:pt x="0" y="347133"/>
                </a:lnTo>
                <a:lnTo>
                  <a:pt x="0" y="372533"/>
                </a:lnTo>
                <a:lnTo>
                  <a:pt x="0" y="381000"/>
                </a:lnTo>
                <a:lnTo>
                  <a:pt x="0" y="389467"/>
                </a:lnTo>
                <a:lnTo>
                  <a:pt x="0" y="389467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8144933" y="4902200"/>
            <a:ext cx="423334" cy="84668"/>
          </a:xfrm>
          <a:custGeom>
            <a:avLst/>
            <a:gdLst/>
            <a:ahLst/>
            <a:cxnLst/>
            <a:rect l="0" t="0" r="0" b="0"/>
            <a:pathLst>
              <a:path w="423334" h="84668">
                <a:moveTo>
                  <a:pt x="8467" y="0"/>
                </a:moveTo>
                <a:lnTo>
                  <a:pt x="8467" y="0"/>
                </a:lnTo>
                <a:lnTo>
                  <a:pt x="8467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25400" y="16933"/>
                </a:lnTo>
                <a:lnTo>
                  <a:pt x="33867" y="25400"/>
                </a:lnTo>
                <a:lnTo>
                  <a:pt x="50801" y="25400"/>
                </a:lnTo>
                <a:lnTo>
                  <a:pt x="76200" y="33867"/>
                </a:lnTo>
                <a:lnTo>
                  <a:pt x="93134" y="33867"/>
                </a:lnTo>
                <a:lnTo>
                  <a:pt x="110067" y="42333"/>
                </a:lnTo>
                <a:lnTo>
                  <a:pt x="135467" y="42333"/>
                </a:lnTo>
                <a:lnTo>
                  <a:pt x="160867" y="42333"/>
                </a:lnTo>
                <a:lnTo>
                  <a:pt x="186267" y="50800"/>
                </a:lnTo>
                <a:lnTo>
                  <a:pt x="211667" y="50800"/>
                </a:lnTo>
                <a:lnTo>
                  <a:pt x="237067" y="59267"/>
                </a:lnTo>
                <a:lnTo>
                  <a:pt x="262467" y="59267"/>
                </a:lnTo>
                <a:lnTo>
                  <a:pt x="287867" y="59267"/>
                </a:lnTo>
                <a:lnTo>
                  <a:pt x="313267" y="59267"/>
                </a:lnTo>
                <a:lnTo>
                  <a:pt x="330200" y="67733"/>
                </a:lnTo>
                <a:lnTo>
                  <a:pt x="355601" y="67733"/>
                </a:lnTo>
                <a:lnTo>
                  <a:pt x="372534" y="67733"/>
                </a:lnTo>
                <a:lnTo>
                  <a:pt x="389467" y="76200"/>
                </a:lnTo>
                <a:lnTo>
                  <a:pt x="406400" y="76200"/>
                </a:lnTo>
                <a:lnTo>
                  <a:pt x="414867" y="76200"/>
                </a:lnTo>
                <a:lnTo>
                  <a:pt x="423333" y="84667"/>
                </a:lnTo>
                <a:lnTo>
                  <a:pt x="423333" y="84667"/>
                </a:lnTo>
                <a:lnTo>
                  <a:pt x="423333" y="84667"/>
                </a:lnTo>
                <a:lnTo>
                  <a:pt x="423333" y="84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8161867" y="5037667"/>
            <a:ext cx="177800" cy="203201"/>
          </a:xfrm>
          <a:custGeom>
            <a:avLst/>
            <a:gdLst/>
            <a:ahLst/>
            <a:cxnLst/>
            <a:rect l="0" t="0" r="0" b="0"/>
            <a:pathLst>
              <a:path w="177800" h="203201">
                <a:moveTo>
                  <a:pt x="42333" y="0"/>
                </a:moveTo>
                <a:lnTo>
                  <a:pt x="42333" y="0"/>
                </a:lnTo>
                <a:lnTo>
                  <a:pt x="42333" y="0"/>
                </a:lnTo>
                <a:lnTo>
                  <a:pt x="42333" y="0"/>
                </a:lnTo>
                <a:lnTo>
                  <a:pt x="42333" y="8466"/>
                </a:lnTo>
                <a:lnTo>
                  <a:pt x="42333" y="8466"/>
                </a:lnTo>
                <a:lnTo>
                  <a:pt x="42333" y="16933"/>
                </a:lnTo>
                <a:lnTo>
                  <a:pt x="42333" y="33866"/>
                </a:lnTo>
                <a:lnTo>
                  <a:pt x="42333" y="42333"/>
                </a:lnTo>
                <a:lnTo>
                  <a:pt x="33867" y="67733"/>
                </a:lnTo>
                <a:lnTo>
                  <a:pt x="33867" y="84666"/>
                </a:lnTo>
                <a:lnTo>
                  <a:pt x="25399" y="101600"/>
                </a:lnTo>
                <a:lnTo>
                  <a:pt x="16933" y="118533"/>
                </a:lnTo>
                <a:lnTo>
                  <a:pt x="16933" y="135466"/>
                </a:lnTo>
                <a:lnTo>
                  <a:pt x="8466" y="143933"/>
                </a:lnTo>
                <a:lnTo>
                  <a:pt x="8466" y="160866"/>
                </a:lnTo>
                <a:lnTo>
                  <a:pt x="0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8466" y="177800"/>
                </a:lnTo>
                <a:lnTo>
                  <a:pt x="8466" y="177800"/>
                </a:lnTo>
                <a:lnTo>
                  <a:pt x="16933" y="177800"/>
                </a:lnTo>
                <a:lnTo>
                  <a:pt x="25399" y="177800"/>
                </a:lnTo>
                <a:lnTo>
                  <a:pt x="33867" y="169333"/>
                </a:lnTo>
                <a:lnTo>
                  <a:pt x="42333" y="169333"/>
                </a:lnTo>
                <a:lnTo>
                  <a:pt x="59266" y="169333"/>
                </a:lnTo>
                <a:lnTo>
                  <a:pt x="67733" y="169333"/>
                </a:lnTo>
                <a:lnTo>
                  <a:pt x="84666" y="169333"/>
                </a:lnTo>
                <a:lnTo>
                  <a:pt x="93133" y="169333"/>
                </a:lnTo>
                <a:lnTo>
                  <a:pt x="110067" y="177800"/>
                </a:lnTo>
                <a:lnTo>
                  <a:pt x="118533" y="177800"/>
                </a:lnTo>
                <a:lnTo>
                  <a:pt x="127000" y="186266"/>
                </a:lnTo>
                <a:lnTo>
                  <a:pt x="143933" y="194733"/>
                </a:lnTo>
                <a:lnTo>
                  <a:pt x="152400" y="194733"/>
                </a:lnTo>
                <a:lnTo>
                  <a:pt x="160866" y="203200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77799" y="203200"/>
                </a:lnTo>
                <a:lnTo>
                  <a:pt x="177799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8314267" y="5037667"/>
            <a:ext cx="50801" cy="397934"/>
          </a:xfrm>
          <a:custGeom>
            <a:avLst/>
            <a:gdLst/>
            <a:ahLst/>
            <a:cxnLst/>
            <a:rect l="0" t="0" r="0" b="0"/>
            <a:pathLst>
              <a:path w="50801" h="397934">
                <a:moveTo>
                  <a:pt x="50800" y="0"/>
                </a:move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8466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3" y="42333"/>
                </a:lnTo>
                <a:lnTo>
                  <a:pt x="50800" y="59266"/>
                </a:lnTo>
                <a:lnTo>
                  <a:pt x="42333" y="84666"/>
                </a:lnTo>
                <a:lnTo>
                  <a:pt x="42333" y="110066"/>
                </a:lnTo>
                <a:lnTo>
                  <a:pt x="42333" y="135466"/>
                </a:lnTo>
                <a:lnTo>
                  <a:pt x="33867" y="160866"/>
                </a:lnTo>
                <a:lnTo>
                  <a:pt x="33867" y="194733"/>
                </a:lnTo>
                <a:lnTo>
                  <a:pt x="25399" y="220133"/>
                </a:lnTo>
                <a:lnTo>
                  <a:pt x="25399" y="245533"/>
                </a:lnTo>
                <a:lnTo>
                  <a:pt x="16933" y="270933"/>
                </a:lnTo>
                <a:lnTo>
                  <a:pt x="16933" y="296333"/>
                </a:lnTo>
                <a:lnTo>
                  <a:pt x="8466" y="321733"/>
                </a:lnTo>
                <a:lnTo>
                  <a:pt x="0" y="338666"/>
                </a:lnTo>
                <a:lnTo>
                  <a:pt x="0" y="355600"/>
                </a:lnTo>
                <a:lnTo>
                  <a:pt x="0" y="364066"/>
                </a:lnTo>
                <a:lnTo>
                  <a:pt x="0" y="372533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9466"/>
                </a:lnTo>
                <a:lnTo>
                  <a:pt x="0" y="389466"/>
                </a:lnTo>
                <a:lnTo>
                  <a:pt x="0" y="389466"/>
                </a:lnTo>
                <a:lnTo>
                  <a:pt x="0" y="389466"/>
                </a:lnTo>
                <a:lnTo>
                  <a:pt x="0" y="389466"/>
                </a:lnTo>
                <a:lnTo>
                  <a:pt x="0" y="389466"/>
                </a:lnTo>
                <a:lnTo>
                  <a:pt x="0" y="389466"/>
                </a:lnTo>
                <a:lnTo>
                  <a:pt x="0" y="389466"/>
                </a:lnTo>
                <a:lnTo>
                  <a:pt x="0" y="389466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0" y="397933"/>
                </a:lnTo>
                <a:lnTo>
                  <a:pt x="8466" y="397933"/>
                </a:lnTo>
                <a:lnTo>
                  <a:pt x="8466" y="397933"/>
                </a:lnTo>
                <a:lnTo>
                  <a:pt x="8466" y="389466"/>
                </a:lnTo>
                <a:lnTo>
                  <a:pt x="8466" y="389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8796866" y="4826000"/>
            <a:ext cx="8469" cy="270934"/>
          </a:xfrm>
          <a:custGeom>
            <a:avLst/>
            <a:gdLst/>
            <a:ahLst/>
            <a:cxnLst/>
            <a:rect l="0" t="0" r="0" b="0"/>
            <a:pathLst>
              <a:path w="8469" h="270934">
                <a:moveTo>
                  <a:pt x="8468" y="0"/>
                </a:moveTo>
                <a:lnTo>
                  <a:pt x="8468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8" y="25400"/>
                </a:lnTo>
                <a:lnTo>
                  <a:pt x="8468" y="42333"/>
                </a:lnTo>
                <a:lnTo>
                  <a:pt x="8468" y="59267"/>
                </a:lnTo>
                <a:lnTo>
                  <a:pt x="8468" y="84667"/>
                </a:lnTo>
                <a:lnTo>
                  <a:pt x="8468" y="110067"/>
                </a:lnTo>
                <a:lnTo>
                  <a:pt x="8468" y="135467"/>
                </a:lnTo>
                <a:lnTo>
                  <a:pt x="8468" y="160867"/>
                </a:lnTo>
                <a:lnTo>
                  <a:pt x="8468" y="186267"/>
                </a:lnTo>
                <a:lnTo>
                  <a:pt x="8468" y="211667"/>
                </a:lnTo>
                <a:lnTo>
                  <a:pt x="8468" y="228600"/>
                </a:lnTo>
                <a:lnTo>
                  <a:pt x="8468" y="245533"/>
                </a:lnTo>
                <a:lnTo>
                  <a:pt x="8468" y="262467"/>
                </a:lnTo>
                <a:lnTo>
                  <a:pt x="8468" y="270933"/>
                </a:lnTo>
                <a:lnTo>
                  <a:pt x="8468" y="270933"/>
                </a:lnTo>
                <a:lnTo>
                  <a:pt x="8468" y="270933"/>
                </a:lnTo>
                <a:lnTo>
                  <a:pt x="8468" y="270933"/>
                </a:lnTo>
                <a:lnTo>
                  <a:pt x="8468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8678333" y="4961467"/>
            <a:ext cx="211668" cy="50801"/>
          </a:xfrm>
          <a:custGeom>
            <a:avLst/>
            <a:gdLst/>
            <a:ahLst/>
            <a:cxnLst/>
            <a:rect l="0" t="0" r="0" b="0"/>
            <a:pathLst>
              <a:path w="211668" h="50801">
                <a:moveTo>
                  <a:pt x="8467" y="8466"/>
                </a:move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25400" y="8466"/>
                </a:lnTo>
                <a:lnTo>
                  <a:pt x="42333" y="16933"/>
                </a:lnTo>
                <a:lnTo>
                  <a:pt x="50801" y="16933"/>
                </a:lnTo>
                <a:lnTo>
                  <a:pt x="67734" y="25400"/>
                </a:lnTo>
                <a:lnTo>
                  <a:pt x="93134" y="33866"/>
                </a:lnTo>
                <a:lnTo>
                  <a:pt x="110067" y="42333"/>
                </a:lnTo>
                <a:lnTo>
                  <a:pt x="127001" y="42333"/>
                </a:lnTo>
                <a:lnTo>
                  <a:pt x="143934" y="42333"/>
                </a:lnTo>
                <a:lnTo>
                  <a:pt x="160867" y="50800"/>
                </a:lnTo>
                <a:lnTo>
                  <a:pt x="177800" y="50800"/>
                </a:lnTo>
                <a:lnTo>
                  <a:pt x="203201" y="50800"/>
                </a:lnTo>
                <a:lnTo>
                  <a:pt x="203201" y="50800"/>
                </a:lnTo>
                <a:lnTo>
                  <a:pt x="211667" y="50800"/>
                </a:lnTo>
                <a:lnTo>
                  <a:pt x="211667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9271000" y="4470400"/>
            <a:ext cx="33868" cy="287868"/>
          </a:xfrm>
          <a:custGeom>
            <a:avLst/>
            <a:gdLst/>
            <a:ahLst/>
            <a:cxnLst/>
            <a:rect l="0" t="0" r="0" b="0"/>
            <a:pathLst>
              <a:path w="33868" h="287868">
                <a:moveTo>
                  <a:pt x="33867" y="8467"/>
                </a:moveTo>
                <a:lnTo>
                  <a:pt x="33867" y="0"/>
                </a:lnTo>
                <a:lnTo>
                  <a:pt x="33867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33867"/>
                </a:lnTo>
                <a:lnTo>
                  <a:pt x="25400" y="59267"/>
                </a:lnTo>
                <a:lnTo>
                  <a:pt x="16933" y="76200"/>
                </a:lnTo>
                <a:lnTo>
                  <a:pt x="25400" y="93133"/>
                </a:lnTo>
                <a:lnTo>
                  <a:pt x="16933" y="118533"/>
                </a:lnTo>
                <a:lnTo>
                  <a:pt x="16933" y="135467"/>
                </a:lnTo>
                <a:lnTo>
                  <a:pt x="16933" y="160867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20133"/>
                </a:lnTo>
                <a:lnTo>
                  <a:pt x="8467" y="237067"/>
                </a:lnTo>
                <a:lnTo>
                  <a:pt x="8467" y="254000"/>
                </a:lnTo>
                <a:lnTo>
                  <a:pt x="8467" y="262467"/>
                </a:lnTo>
                <a:lnTo>
                  <a:pt x="0" y="279400"/>
                </a:lnTo>
                <a:lnTo>
                  <a:pt x="0" y="279400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9050867" y="4800600"/>
            <a:ext cx="440268" cy="42334"/>
          </a:xfrm>
          <a:custGeom>
            <a:avLst/>
            <a:gdLst/>
            <a:ahLst/>
            <a:cxnLst/>
            <a:rect l="0" t="0" r="0" b="0"/>
            <a:pathLst>
              <a:path w="440268" h="42334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6" y="0"/>
                </a:lnTo>
                <a:lnTo>
                  <a:pt x="101600" y="8467"/>
                </a:lnTo>
                <a:lnTo>
                  <a:pt x="118533" y="8467"/>
                </a:lnTo>
                <a:lnTo>
                  <a:pt x="143933" y="8467"/>
                </a:lnTo>
                <a:lnTo>
                  <a:pt x="169333" y="16933"/>
                </a:lnTo>
                <a:lnTo>
                  <a:pt x="186266" y="25400"/>
                </a:lnTo>
                <a:lnTo>
                  <a:pt x="211667" y="25400"/>
                </a:lnTo>
                <a:lnTo>
                  <a:pt x="237066" y="25400"/>
                </a:lnTo>
                <a:lnTo>
                  <a:pt x="262466" y="25400"/>
                </a:lnTo>
                <a:lnTo>
                  <a:pt x="279399" y="25400"/>
                </a:lnTo>
                <a:lnTo>
                  <a:pt x="304800" y="25400"/>
                </a:lnTo>
                <a:lnTo>
                  <a:pt x="330200" y="33867"/>
                </a:lnTo>
                <a:lnTo>
                  <a:pt x="347133" y="33867"/>
                </a:lnTo>
                <a:lnTo>
                  <a:pt x="372533" y="33867"/>
                </a:lnTo>
                <a:lnTo>
                  <a:pt x="389466" y="33867"/>
                </a:lnTo>
                <a:lnTo>
                  <a:pt x="406400" y="33867"/>
                </a:lnTo>
                <a:lnTo>
                  <a:pt x="423333" y="33867"/>
                </a:lnTo>
                <a:lnTo>
                  <a:pt x="431799" y="33867"/>
                </a:lnTo>
                <a:lnTo>
                  <a:pt x="431799" y="33867"/>
                </a:lnTo>
                <a:lnTo>
                  <a:pt x="440267" y="42333"/>
                </a:lnTo>
                <a:lnTo>
                  <a:pt x="440267" y="42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9110134" y="4969933"/>
            <a:ext cx="169334" cy="364068"/>
          </a:xfrm>
          <a:custGeom>
            <a:avLst/>
            <a:gdLst/>
            <a:ahLst/>
            <a:cxnLst/>
            <a:rect l="0" t="0" r="0" b="0"/>
            <a:pathLst>
              <a:path w="169334" h="364068">
                <a:moveTo>
                  <a:pt x="169333" y="50800"/>
                </a:moveTo>
                <a:lnTo>
                  <a:pt x="169333" y="50800"/>
                </a:lnTo>
                <a:lnTo>
                  <a:pt x="160866" y="50800"/>
                </a:lnTo>
                <a:lnTo>
                  <a:pt x="160866" y="42334"/>
                </a:lnTo>
                <a:lnTo>
                  <a:pt x="152400" y="33867"/>
                </a:lnTo>
                <a:lnTo>
                  <a:pt x="152400" y="33867"/>
                </a:lnTo>
                <a:lnTo>
                  <a:pt x="143932" y="25400"/>
                </a:lnTo>
                <a:lnTo>
                  <a:pt x="143932" y="25400"/>
                </a:lnTo>
                <a:lnTo>
                  <a:pt x="126999" y="16934"/>
                </a:lnTo>
                <a:lnTo>
                  <a:pt x="110066" y="8467"/>
                </a:lnTo>
                <a:lnTo>
                  <a:pt x="101599" y="0"/>
                </a:lnTo>
                <a:lnTo>
                  <a:pt x="84666" y="0"/>
                </a:lnTo>
                <a:lnTo>
                  <a:pt x="67732" y="0"/>
                </a:lnTo>
                <a:lnTo>
                  <a:pt x="50799" y="0"/>
                </a:lnTo>
                <a:lnTo>
                  <a:pt x="33866" y="8467"/>
                </a:lnTo>
                <a:lnTo>
                  <a:pt x="25399" y="16934"/>
                </a:lnTo>
                <a:lnTo>
                  <a:pt x="16933" y="25400"/>
                </a:lnTo>
                <a:lnTo>
                  <a:pt x="8466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8466" y="84667"/>
                </a:lnTo>
                <a:lnTo>
                  <a:pt x="16933" y="101600"/>
                </a:lnTo>
                <a:lnTo>
                  <a:pt x="33866" y="110067"/>
                </a:lnTo>
                <a:lnTo>
                  <a:pt x="42333" y="118534"/>
                </a:lnTo>
                <a:lnTo>
                  <a:pt x="59266" y="127000"/>
                </a:lnTo>
                <a:lnTo>
                  <a:pt x="76200" y="135467"/>
                </a:lnTo>
                <a:lnTo>
                  <a:pt x="93133" y="152400"/>
                </a:lnTo>
                <a:lnTo>
                  <a:pt x="110066" y="169334"/>
                </a:lnTo>
                <a:lnTo>
                  <a:pt x="118533" y="186267"/>
                </a:lnTo>
                <a:lnTo>
                  <a:pt x="135466" y="203200"/>
                </a:lnTo>
                <a:lnTo>
                  <a:pt x="143932" y="220134"/>
                </a:lnTo>
                <a:lnTo>
                  <a:pt x="160866" y="237067"/>
                </a:lnTo>
                <a:lnTo>
                  <a:pt x="160866" y="254000"/>
                </a:lnTo>
                <a:lnTo>
                  <a:pt x="160866" y="270934"/>
                </a:lnTo>
                <a:lnTo>
                  <a:pt x="160866" y="279400"/>
                </a:lnTo>
                <a:lnTo>
                  <a:pt x="160866" y="296334"/>
                </a:lnTo>
                <a:lnTo>
                  <a:pt x="152400" y="304800"/>
                </a:lnTo>
                <a:lnTo>
                  <a:pt x="152400" y="321734"/>
                </a:lnTo>
                <a:lnTo>
                  <a:pt x="143932" y="330200"/>
                </a:lnTo>
                <a:lnTo>
                  <a:pt x="126999" y="347134"/>
                </a:lnTo>
                <a:lnTo>
                  <a:pt x="118533" y="355600"/>
                </a:lnTo>
                <a:lnTo>
                  <a:pt x="101599" y="355600"/>
                </a:lnTo>
                <a:lnTo>
                  <a:pt x="93133" y="364067"/>
                </a:lnTo>
                <a:lnTo>
                  <a:pt x="76200" y="364067"/>
                </a:lnTo>
                <a:lnTo>
                  <a:pt x="67732" y="364067"/>
                </a:lnTo>
                <a:lnTo>
                  <a:pt x="59266" y="355600"/>
                </a:lnTo>
                <a:lnTo>
                  <a:pt x="42333" y="347134"/>
                </a:lnTo>
                <a:lnTo>
                  <a:pt x="42333" y="338667"/>
                </a:lnTo>
                <a:lnTo>
                  <a:pt x="25399" y="330200"/>
                </a:lnTo>
                <a:lnTo>
                  <a:pt x="25399" y="313267"/>
                </a:lnTo>
                <a:lnTo>
                  <a:pt x="16933" y="296334"/>
                </a:lnTo>
                <a:lnTo>
                  <a:pt x="16933" y="279400"/>
                </a:lnTo>
                <a:lnTo>
                  <a:pt x="25399" y="270934"/>
                </a:lnTo>
                <a:lnTo>
                  <a:pt x="33866" y="254000"/>
                </a:lnTo>
                <a:lnTo>
                  <a:pt x="42333" y="237067"/>
                </a:lnTo>
                <a:lnTo>
                  <a:pt x="50799" y="211667"/>
                </a:lnTo>
                <a:lnTo>
                  <a:pt x="59266" y="194734"/>
                </a:lnTo>
                <a:lnTo>
                  <a:pt x="67732" y="177800"/>
                </a:lnTo>
                <a:lnTo>
                  <a:pt x="76200" y="152400"/>
                </a:lnTo>
                <a:lnTo>
                  <a:pt x="93133" y="135467"/>
                </a:lnTo>
                <a:lnTo>
                  <a:pt x="110066" y="118534"/>
                </a:lnTo>
                <a:lnTo>
                  <a:pt x="118533" y="93134"/>
                </a:lnTo>
                <a:lnTo>
                  <a:pt x="126999" y="76200"/>
                </a:lnTo>
                <a:lnTo>
                  <a:pt x="143932" y="59267"/>
                </a:lnTo>
                <a:lnTo>
                  <a:pt x="152400" y="50800"/>
                </a:lnTo>
                <a:lnTo>
                  <a:pt x="160866" y="33867"/>
                </a:lnTo>
                <a:lnTo>
                  <a:pt x="160866" y="25400"/>
                </a:lnTo>
                <a:lnTo>
                  <a:pt x="169333" y="25400"/>
                </a:lnTo>
                <a:lnTo>
                  <a:pt x="169333" y="16934"/>
                </a:lnTo>
                <a:lnTo>
                  <a:pt x="169333" y="16934"/>
                </a:lnTo>
                <a:lnTo>
                  <a:pt x="169333" y="16934"/>
                </a:lnTo>
                <a:lnTo>
                  <a:pt x="169333" y="16934"/>
                </a:lnTo>
                <a:lnTo>
                  <a:pt x="169333" y="16934"/>
                </a:lnTo>
                <a:lnTo>
                  <a:pt x="169333" y="16934"/>
                </a:lnTo>
                <a:lnTo>
                  <a:pt x="169333" y="16934"/>
                </a:lnTo>
                <a:lnTo>
                  <a:pt x="169333" y="16934"/>
                </a:lnTo>
                <a:lnTo>
                  <a:pt x="169333" y="16934"/>
                </a:lnTo>
                <a:lnTo>
                  <a:pt x="169333" y="16934"/>
                </a:lnTo>
                <a:lnTo>
                  <a:pt x="169333" y="16934"/>
                </a:lnTo>
                <a:lnTo>
                  <a:pt x="169333" y="16934"/>
                </a:lnTo>
                <a:lnTo>
                  <a:pt x="169333" y="16934"/>
                </a:lnTo>
                <a:lnTo>
                  <a:pt x="169333" y="25400"/>
                </a:lnTo>
                <a:lnTo>
                  <a:pt x="169333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9609667" y="4749800"/>
            <a:ext cx="237068" cy="270934"/>
          </a:xfrm>
          <a:custGeom>
            <a:avLst/>
            <a:gdLst/>
            <a:ahLst/>
            <a:cxnLst/>
            <a:rect l="0" t="0" r="0" b="0"/>
            <a:pathLst>
              <a:path w="237068" h="270934">
                <a:moveTo>
                  <a:pt x="237067" y="0"/>
                </a:moveTo>
                <a:lnTo>
                  <a:pt x="237067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8467"/>
                </a:lnTo>
                <a:lnTo>
                  <a:pt x="220133" y="16933"/>
                </a:lnTo>
                <a:lnTo>
                  <a:pt x="211666" y="25400"/>
                </a:lnTo>
                <a:lnTo>
                  <a:pt x="203199" y="25400"/>
                </a:lnTo>
                <a:lnTo>
                  <a:pt x="194733" y="42333"/>
                </a:lnTo>
                <a:lnTo>
                  <a:pt x="177799" y="50800"/>
                </a:lnTo>
                <a:lnTo>
                  <a:pt x="160867" y="59267"/>
                </a:lnTo>
                <a:lnTo>
                  <a:pt x="143933" y="67733"/>
                </a:lnTo>
                <a:lnTo>
                  <a:pt x="135466" y="76200"/>
                </a:lnTo>
                <a:lnTo>
                  <a:pt x="110067" y="84667"/>
                </a:lnTo>
                <a:lnTo>
                  <a:pt x="93133" y="93133"/>
                </a:lnTo>
                <a:lnTo>
                  <a:pt x="84666" y="101600"/>
                </a:lnTo>
                <a:lnTo>
                  <a:pt x="67733" y="110067"/>
                </a:lnTo>
                <a:lnTo>
                  <a:pt x="50800" y="118533"/>
                </a:lnTo>
                <a:lnTo>
                  <a:pt x="42333" y="127000"/>
                </a:lnTo>
                <a:lnTo>
                  <a:pt x="33867" y="135467"/>
                </a:lnTo>
                <a:lnTo>
                  <a:pt x="25399" y="143933"/>
                </a:lnTo>
                <a:lnTo>
                  <a:pt x="16933" y="152400"/>
                </a:lnTo>
                <a:lnTo>
                  <a:pt x="8466" y="152400"/>
                </a:lnTo>
                <a:lnTo>
                  <a:pt x="8466" y="160867"/>
                </a:lnTo>
                <a:lnTo>
                  <a:pt x="8466" y="169333"/>
                </a:lnTo>
                <a:lnTo>
                  <a:pt x="0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8466" y="177800"/>
                </a:lnTo>
                <a:lnTo>
                  <a:pt x="8466" y="186267"/>
                </a:lnTo>
                <a:lnTo>
                  <a:pt x="16933" y="186267"/>
                </a:lnTo>
                <a:lnTo>
                  <a:pt x="25399" y="186267"/>
                </a:lnTo>
                <a:lnTo>
                  <a:pt x="33867" y="194733"/>
                </a:lnTo>
                <a:lnTo>
                  <a:pt x="42333" y="194733"/>
                </a:lnTo>
                <a:lnTo>
                  <a:pt x="59266" y="194733"/>
                </a:lnTo>
                <a:lnTo>
                  <a:pt x="67733" y="194733"/>
                </a:lnTo>
                <a:lnTo>
                  <a:pt x="93133" y="203200"/>
                </a:lnTo>
                <a:lnTo>
                  <a:pt x="101599" y="211667"/>
                </a:lnTo>
                <a:lnTo>
                  <a:pt x="118533" y="211667"/>
                </a:lnTo>
                <a:lnTo>
                  <a:pt x="135466" y="220133"/>
                </a:lnTo>
                <a:lnTo>
                  <a:pt x="152400" y="228600"/>
                </a:lnTo>
                <a:lnTo>
                  <a:pt x="160867" y="237067"/>
                </a:lnTo>
                <a:lnTo>
                  <a:pt x="177799" y="245533"/>
                </a:lnTo>
                <a:lnTo>
                  <a:pt x="186267" y="245533"/>
                </a:lnTo>
                <a:lnTo>
                  <a:pt x="194733" y="254000"/>
                </a:lnTo>
                <a:lnTo>
                  <a:pt x="203199" y="254000"/>
                </a:lnTo>
                <a:lnTo>
                  <a:pt x="203199" y="254000"/>
                </a:lnTo>
                <a:lnTo>
                  <a:pt x="211666" y="262467"/>
                </a:lnTo>
                <a:lnTo>
                  <a:pt x="220133" y="262467"/>
                </a:lnTo>
                <a:lnTo>
                  <a:pt x="220133" y="270933"/>
                </a:lnTo>
                <a:lnTo>
                  <a:pt x="228600" y="270933"/>
                </a:lnTo>
                <a:lnTo>
                  <a:pt x="228600" y="270933"/>
                </a:lnTo>
                <a:lnTo>
                  <a:pt x="228600" y="270933"/>
                </a:lnTo>
                <a:lnTo>
                  <a:pt x="22860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0176934" y="4555067"/>
            <a:ext cx="8467" cy="228601"/>
          </a:xfrm>
          <a:custGeom>
            <a:avLst/>
            <a:gdLst/>
            <a:ahLst/>
            <a:cxnLst/>
            <a:rect l="0" t="0" r="0" b="0"/>
            <a:pathLst>
              <a:path w="8467" h="228601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76200"/>
                </a:lnTo>
                <a:lnTo>
                  <a:pt x="0" y="101600"/>
                </a:lnTo>
                <a:lnTo>
                  <a:pt x="0" y="118533"/>
                </a:lnTo>
                <a:lnTo>
                  <a:pt x="0" y="143933"/>
                </a:lnTo>
                <a:lnTo>
                  <a:pt x="0" y="160866"/>
                </a:lnTo>
                <a:lnTo>
                  <a:pt x="0" y="186266"/>
                </a:lnTo>
                <a:lnTo>
                  <a:pt x="0" y="194733"/>
                </a:lnTo>
                <a:lnTo>
                  <a:pt x="0" y="211666"/>
                </a:lnTo>
                <a:lnTo>
                  <a:pt x="0" y="220133"/>
                </a:lnTo>
                <a:lnTo>
                  <a:pt x="0" y="220133"/>
                </a:lnTo>
                <a:lnTo>
                  <a:pt x="8466" y="228600"/>
                </a:lnTo>
                <a:lnTo>
                  <a:pt x="8466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10049933" y="4809067"/>
            <a:ext cx="270934" cy="16934"/>
          </a:xfrm>
          <a:custGeom>
            <a:avLst/>
            <a:gdLst/>
            <a:ahLst/>
            <a:cxnLst/>
            <a:rect l="0" t="0" r="0" b="0"/>
            <a:pathLst>
              <a:path w="2709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50801" y="0"/>
                </a:lnTo>
                <a:lnTo>
                  <a:pt x="76200" y="0"/>
                </a:lnTo>
                <a:lnTo>
                  <a:pt x="93134" y="0"/>
                </a:lnTo>
                <a:lnTo>
                  <a:pt x="118533" y="0"/>
                </a:lnTo>
                <a:lnTo>
                  <a:pt x="143933" y="0"/>
                </a:lnTo>
                <a:lnTo>
                  <a:pt x="160867" y="8466"/>
                </a:lnTo>
                <a:lnTo>
                  <a:pt x="186267" y="8466"/>
                </a:lnTo>
                <a:lnTo>
                  <a:pt x="203201" y="8466"/>
                </a:lnTo>
                <a:lnTo>
                  <a:pt x="220133" y="8466"/>
                </a:lnTo>
                <a:lnTo>
                  <a:pt x="237067" y="8466"/>
                </a:lnTo>
                <a:lnTo>
                  <a:pt x="254001" y="16933"/>
                </a:lnTo>
                <a:lnTo>
                  <a:pt x="262467" y="16933"/>
                </a:lnTo>
                <a:lnTo>
                  <a:pt x="262467" y="16933"/>
                </a:lnTo>
                <a:lnTo>
                  <a:pt x="270933" y="16933"/>
                </a:lnTo>
                <a:lnTo>
                  <a:pt x="270933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10058400" y="4902200"/>
            <a:ext cx="194735" cy="296334"/>
          </a:xfrm>
          <a:custGeom>
            <a:avLst/>
            <a:gdLst/>
            <a:ahLst/>
            <a:cxnLst/>
            <a:rect l="0" t="0" r="0" b="0"/>
            <a:pathLst>
              <a:path w="194735" h="296334">
                <a:moveTo>
                  <a:pt x="42334" y="8467"/>
                </a:move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0"/>
                </a:lnTo>
                <a:lnTo>
                  <a:pt x="42334" y="0"/>
                </a:lnTo>
                <a:lnTo>
                  <a:pt x="50800" y="0"/>
                </a:lnTo>
                <a:lnTo>
                  <a:pt x="67733" y="0"/>
                </a:lnTo>
                <a:lnTo>
                  <a:pt x="76200" y="0"/>
                </a:lnTo>
                <a:lnTo>
                  <a:pt x="93134" y="8467"/>
                </a:lnTo>
                <a:lnTo>
                  <a:pt x="110066" y="16933"/>
                </a:lnTo>
                <a:lnTo>
                  <a:pt x="127000" y="25400"/>
                </a:lnTo>
                <a:lnTo>
                  <a:pt x="143933" y="42333"/>
                </a:lnTo>
                <a:lnTo>
                  <a:pt x="152400" y="59267"/>
                </a:lnTo>
                <a:lnTo>
                  <a:pt x="160867" y="76200"/>
                </a:lnTo>
                <a:lnTo>
                  <a:pt x="169334" y="93133"/>
                </a:lnTo>
                <a:lnTo>
                  <a:pt x="177800" y="101600"/>
                </a:lnTo>
                <a:lnTo>
                  <a:pt x="177800" y="118533"/>
                </a:lnTo>
                <a:lnTo>
                  <a:pt x="169334" y="135467"/>
                </a:lnTo>
                <a:lnTo>
                  <a:pt x="160867" y="152400"/>
                </a:lnTo>
                <a:lnTo>
                  <a:pt x="160867" y="169333"/>
                </a:lnTo>
                <a:lnTo>
                  <a:pt x="152400" y="186267"/>
                </a:lnTo>
                <a:lnTo>
                  <a:pt x="135466" y="203200"/>
                </a:lnTo>
                <a:lnTo>
                  <a:pt x="127000" y="220133"/>
                </a:lnTo>
                <a:lnTo>
                  <a:pt x="101600" y="237067"/>
                </a:lnTo>
                <a:lnTo>
                  <a:pt x="93134" y="245533"/>
                </a:lnTo>
                <a:lnTo>
                  <a:pt x="76200" y="254000"/>
                </a:lnTo>
                <a:lnTo>
                  <a:pt x="59266" y="262467"/>
                </a:lnTo>
                <a:lnTo>
                  <a:pt x="42334" y="262467"/>
                </a:lnTo>
                <a:lnTo>
                  <a:pt x="25400" y="254000"/>
                </a:lnTo>
                <a:lnTo>
                  <a:pt x="16934" y="245533"/>
                </a:lnTo>
                <a:lnTo>
                  <a:pt x="8467" y="237067"/>
                </a:lnTo>
                <a:lnTo>
                  <a:pt x="0" y="228600"/>
                </a:lnTo>
                <a:lnTo>
                  <a:pt x="0" y="220133"/>
                </a:lnTo>
                <a:lnTo>
                  <a:pt x="0" y="211667"/>
                </a:lnTo>
                <a:lnTo>
                  <a:pt x="8467" y="203200"/>
                </a:lnTo>
                <a:lnTo>
                  <a:pt x="16934" y="194733"/>
                </a:lnTo>
                <a:lnTo>
                  <a:pt x="25400" y="177800"/>
                </a:lnTo>
                <a:lnTo>
                  <a:pt x="33866" y="177800"/>
                </a:lnTo>
                <a:lnTo>
                  <a:pt x="50800" y="169333"/>
                </a:lnTo>
                <a:lnTo>
                  <a:pt x="67733" y="160867"/>
                </a:lnTo>
                <a:lnTo>
                  <a:pt x="76200" y="160867"/>
                </a:lnTo>
                <a:lnTo>
                  <a:pt x="93134" y="169333"/>
                </a:lnTo>
                <a:lnTo>
                  <a:pt x="110066" y="169333"/>
                </a:lnTo>
                <a:lnTo>
                  <a:pt x="127000" y="186267"/>
                </a:lnTo>
                <a:lnTo>
                  <a:pt x="143933" y="194733"/>
                </a:lnTo>
                <a:lnTo>
                  <a:pt x="152400" y="203200"/>
                </a:lnTo>
                <a:lnTo>
                  <a:pt x="160867" y="220133"/>
                </a:lnTo>
                <a:lnTo>
                  <a:pt x="169334" y="228600"/>
                </a:lnTo>
                <a:lnTo>
                  <a:pt x="177800" y="245533"/>
                </a:lnTo>
                <a:lnTo>
                  <a:pt x="177800" y="254000"/>
                </a:lnTo>
                <a:lnTo>
                  <a:pt x="177800" y="270933"/>
                </a:lnTo>
                <a:lnTo>
                  <a:pt x="186266" y="279400"/>
                </a:lnTo>
                <a:lnTo>
                  <a:pt x="186266" y="287867"/>
                </a:lnTo>
                <a:lnTo>
                  <a:pt x="186266" y="296333"/>
                </a:lnTo>
                <a:lnTo>
                  <a:pt x="186266" y="296333"/>
                </a:lnTo>
                <a:lnTo>
                  <a:pt x="194734" y="296333"/>
                </a:lnTo>
                <a:lnTo>
                  <a:pt x="194734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10684934" y="4800600"/>
            <a:ext cx="101601" cy="177801"/>
          </a:xfrm>
          <a:custGeom>
            <a:avLst/>
            <a:gdLst/>
            <a:ahLst/>
            <a:cxnLst/>
            <a:rect l="0" t="0" r="0" b="0"/>
            <a:pathLst>
              <a:path w="101601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8466" y="33867"/>
                </a:lnTo>
                <a:lnTo>
                  <a:pt x="25400" y="50800"/>
                </a:lnTo>
                <a:lnTo>
                  <a:pt x="33866" y="67733"/>
                </a:lnTo>
                <a:lnTo>
                  <a:pt x="42332" y="93133"/>
                </a:lnTo>
                <a:lnTo>
                  <a:pt x="50799" y="110067"/>
                </a:lnTo>
                <a:lnTo>
                  <a:pt x="67733" y="135467"/>
                </a:lnTo>
                <a:lnTo>
                  <a:pt x="76200" y="152400"/>
                </a:lnTo>
                <a:lnTo>
                  <a:pt x="84666" y="169333"/>
                </a:lnTo>
                <a:lnTo>
                  <a:pt x="93132" y="177800"/>
                </a:lnTo>
                <a:lnTo>
                  <a:pt x="93132" y="177800"/>
                </a:lnTo>
                <a:lnTo>
                  <a:pt x="101600" y="177800"/>
                </a:lnTo>
                <a:lnTo>
                  <a:pt x="101600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10769600" y="4792133"/>
            <a:ext cx="84667" cy="524935"/>
          </a:xfrm>
          <a:custGeom>
            <a:avLst/>
            <a:gdLst/>
            <a:ahLst/>
            <a:cxnLst/>
            <a:rect l="0" t="0" r="0" b="0"/>
            <a:pathLst>
              <a:path w="84667" h="524935">
                <a:moveTo>
                  <a:pt x="84666" y="0"/>
                </a:move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0"/>
                </a:lnTo>
                <a:lnTo>
                  <a:pt x="84666" y="16934"/>
                </a:lnTo>
                <a:lnTo>
                  <a:pt x="76200" y="33867"/>
                </a:lnTo>
                <a:lnTo>
                  <a:pt x="76200" y="59267"/>
                </a:lnTo>
                <a:lnTo>
                  <a:pt x="67734" y="84667"/>
                </a:lnTo>
                <a:lnTo>
                  <a:pt x="67734" y="127000"/>
                </a:lnTo>
                <a:lnTo>
                  <a:pt x="59267" y="169334"/>
                </a:lnTo>
                <a:lnTo>
                  <a:pt x="50800" y="211667"/>
                </a:lnTo>
                <a:lnTo>
                  <a:pt x="50800" y="254000"/>
                </a:lnTo>
                <a:lnTo>
                  <a:pt x="42333" y="296334"/>
                </a:lnTo>
                <a:lnTo>
                  <a:pt x="33866" y="338667"/>
                </a:lnTo>
                <a:lnTo>
                  <a:pt x="25400" y="372534"/>
                </a:lnTo>
                <a:lnTo>
                  <a:pt x="16934" y="406400"/>
                </a:lnTo>
                <a:lnTo>
                  <a:pt x="16934" y="440267"/>
                </a:lnTo>
                <a:lnTo>
                  <a:pt x="8466" y="465667"/>
                </a:lnTo>
                <a:lnTo>
                  <a:pt x="8466" y="491067"/>
                </a:lnTo>
                <a:lnTo>
                  <a:pt x="8466" y="508000"/>
                </a:lnTo>
                <a:lnTo>
                  <a:pt x="8466" y="516467"/>
                </a:lnTo>
                <a:lnTo>
                  <a:pt x="8466" y="516467"/>
                </a:lnTo>
                <a:lnTo>
                  <a:pt x="0" y="524934"/>
                </a:lnTo>
                <a:lnTo>
                  <a:pt x="0" y="524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10955866" y="4826000"/>
            <a:ext cx="152401" cy="313268"/>
          </a:xfrm>
          <a:custGeom>
            <a:avLst/>
            <a:gdLst/>
            <a:ahLst/>
            <a:cxnLst/>
            <a:rect l="0" t="0" r="0" b="0"/>
            <a:pathLst>
              <a:path w="152401" h="313268">
                <a:moveTo>
                  <a:pt x="0" y="211667"/>
                </a:moveTo>
                <a:lnTo>
                  <a:pt x="0" y="220133"/>
                </a:lnTo>
                <a:lnTo>
                  <a:pt x="8467" y="220133"/>
                </a:lnTo>
                <a:lnTo>
                  <a:pt x="8467" y="220133"/>
                </a:lnTo>
                <a:lnTo>
                  <a:pt x="16934" y="220133"/>
                </a:lnTo>
                <a:lnTo>
                  <a:pt x="25401" y="220133"/>
                </a:lnTo>
                <a:lnTo>
                  <a:pt x="42334" y="211667"/>
                </a:lnTo>
                <a:lnTo>
                  <a:pt x="59268" y="203200"/>
                </a:lnTo>
                <a:lnTo>
                  <a:pt x="67734" y="194733"/>
                </a:lnTo>
                <a:lnTo>
                  <a:pt x="84667" y="177800"/>
                </a:lnTo>
                <a:lnTo>
                  <a:pt x="93134" y="160867"/>
                </a:lnTo>
                <a:lnTo>
                  <a:pt x="101601" y="143933"/>
                </a:lnTo>
                <a:lnTo>
                  <a:pt x="110068" y="118533"/>
                </a:lnTo>
                <a:lnTo>
                  <a:pt x="110068" y="101600"/>
                </a:lnTo>
                <a:lnTo>
                  <a:pt x="118534" y="84667"/>
                </a:lnTo>
                <a:lnTo>
                  <a:pt x="118534" y="67733"/>
                </a:lnTo>
                <a:lnTo>
                  <a:pt x="110068" y="42333"/>
                </a:lnTo>
                <a:lnTo>
                  <a:pt x="110068" y="25400"/>
                </a:lnTo>
                <a:lnTo>
                  <a:pt x="101601" y="8467"/>
                </a:lnTo>
                <a:lnTo>
                  <a:pt x="101601" y="0"/>
                </a:lnTo>
                <a:lnTo>
                  <a:pt x="93134" y="0"/>
                </a:lnTo>
                <a:lnTo>
                  <a:pt x="84667" y="0"/>
                </a:lnTo>
                <a:lnTo>
                  <a:pt x="76200" y="8467"/>
                </a:lnTo>
                <a:lnTo>
                  <a:pt x="67734" y="25400"/>
                </a:lnTo>
                <a:lnTo>
                  <a:pt x="59268" y="42333"/>
                </a:lnTo>
                <a:lnTo>
                  <a:pt x="42334" y="76200"/>
                </a:lnTo>
                <a:lnTo>
                  <a:pt x="33868" y="110067"/>
                </a:lnTo>
                <a:lnTo>
                  <a:pt x="25401" y="143933"/>
                </a:lnTo>
                <a:lnTo>
                  <a:pt x="16934" y="186267"/>
                </a:lnTo>
                <a:lnTo>
                  <a:pt x="16934" y="220133"/>
                </a:lnTo>
                <a:lnTo>
                  <a:pt x="16934" y="245533"/>
                </a:lnTo>
                <a:lnTo>
                  <a:pt x="16934" y="270933"/>
                </a:lnTo>
                <a:lnTo>
                  <a:pt x="25401" y="287867"/>
                </a:lnTo>
                <a:lnTo>
                  <a:pt x="33868" y="304800"/>
                </a:lnTo>
                <a:lnTo>
                  <a:pt x="42334" y="313267"/>
                </a:lnTo>
                <a:lnTo>
                  <a:pt x="59268" y="313267"/>
                </a:lnTo>
                <a:lnTo>
                  <a:pt x="67734" y="313267"/>
                </a:lnTo>
                <a:lnTo>
                  <a:pt x="93134" y="313267"/>
                </a:lnTo>
                <a:lnTo>
                  <a:pt x="101601" y="304800"/>
                </a:lnTo>
                <a:lnTo>
                  <a:pt x="118534" y="296333"/>
                </a:lnTo>
                <a:lnTo>
                  <a:pt x="135468" y="279400"/>
                </a:lnTo>
                <a:lnTo>
                  <a:pt x="135468" y="279400"/>
                </a:lnTo>
                <a:lnTo>
                  <a:pt x="152400" y="262467"/>
                </a:lnTo>
                <a:lnTo>
                  <a:pt x="15240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11201400" y="4783667"/>
            <a:ext cx="118535" cy="304801"/>
          </a:xfrm>
          <a:custGeom>
            <a:avLst/>
            <a:gdLst/>
            <a:ahLst/>
            <a:cxnLst/>
            <a:rect l="0" t="0" r="0" b="0"/>
            <a:pathLst>
              <a:path w="118535" h="304801">
                <a:moveTo>
                  <a:pt x="50800" y="0"/>
                </a:moveTo>
                <a:lnTo>
                  <a:pt x="50800" y="0"/>
                </a:lnTo>
                <a:lnTo>
                  <a:pt x="42334" y="8466"/>
                </a:lnTo>
                <a:lnTo>
                  <a:pt x="42334" y="8466"/>
                </a:lnTo>
                <a:lnTo>
                  <a:pt x="33866" y="16933"/>
                </a:lnTo>
                <a:lnTo>
                  <a:pt x="25400" y="25400"/>
                </a:lnTo>
                <a:lnTo>
                  <a:pt x="16934" y="33866"/>
                </a:lnTo>
                <a:lnTo>
                  <a:pt x="16934" y="42333"/>
                </a:lnTo>
                <a:lnTo>
                  <a:pt x="8467" y="59266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101600"/>
                </a:lnTo>
                <a:lnTo>
                  <a:pt x="8467" y="110066"/>
                </a:lnTo>
                <a:lnTo>
                  <a:pt x="16934" y="118533"/>
                </a:lnTo>
                <a:lnTo>
                  <a:pt x="25400" y="118533"/>
                </a:lnTo>
                <a:lnTo>
                  <a:pt x="42334" y="118533"/>
                </a:lnTo>
                <a:lnTo>
                  <a:pt x="50800" y="127000"/>
                </a:lnTo>
                <a:lnTo>
                  <a:pt x="67733" y="135466"/>
                </a:lnTo>
                <a:lnTo>
                  <a:pt x="76200" y="135466"/>
                </a:lnTo>
                <a:lnTo>
                  <a:pt x="93134" y="143933"/>
                </a:lnTo>
                <a:lnTo>
                  <a:pt x="101600" y="152400"/>
                </a:lnTo>
                <a:lnTo>
                  <a:pt x="110066" y="160866"/>
                </a:lnTo>
                <a:lnTo>
                  <a:pt x="110066" y="169333"/>
                </a:lnTo>
                <a:lnTo>
                  <a:pt x="118534" y="177800"/>
                </a:lnTo>
                <a:lnTo>
                  <a:pt x="118534" y="186266"/>
                </a:lnTo>
                <a:lnTo>
                  <a:pt x="118534" y="194733"/>
                </a:lnTo>
                <a:lnTo>
                  <a:pt x="110066" y="203200"/>
                </a:lnTo>
                <a:lnTo>
                  <a:pt x="101600" y="220133"/>
                </a:lnTo>
                <a:lnTo>
                  <a:pt x="93134" y="228600"/>
                </a:lnTo>
                <a:lnTo>
                  <a:pt x="84667" y="245533"/>
                </a:lnTo>
                <a:lnTo>
                  <a:pt x="76200" y="254000"/>
                </a:lnTo>
                <a:lnTo>
                  <a:pt x="67733" y="262466"/>
                </a:lnTo>
                <a:lnTo>
                  <a:pt x="59266" y="270933"/>
                </a:lnTo>
                <a:lnTo>
                  <a:pt x="42334" y="287866"/>
                </a:lnTo>
                <a:lnTo>
                  <a:pt x="33866" y="287866"/>
                </a:lnTo>
                <a:lnTo>
                  <a:pt x="25400" y="296333"/>
                </a:lnTo>
                <a:lnTo>
                  <a:pt x="25400" y="296333"/>
                </a:lnTo>
                <a:lnTo>
                  <a:pt x="16934" y="304800"/>
                </a:lnTo>
                <a:lnTo>
                  <a:pt x="16934" y="304800"/>
                </a:lnTo>
                <a:lnTo>
                  <a:pt x="16934" y="304800"/>
                </a:lnTo>
                <a:lnTo>
                  <a:pt x="16934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9821333" y="533400"/>
            <a:ext cx="110068" cy="203201"/>
          </a:xfrm>
          <a:custGeom>
            <a:avLst/>
            <a:gdLst/>
            <a:ahLst/>
            <a:cxnLst/>
            <a:rect l="0" t="0" r="0" b="0"/>
            <a:pathLst>
              <a:path w="110068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33867"/>
                </a:lnTo>
                <a:lnTo>
                  <a:pt x="16934" y="59267"/>
                </a:lnTo>
                <a:lnTo>
                  <a:pt x="25401" y="76200"/>
                </a:lnTo>
                <a:lnTo>
                  <a:pt x="33867" y="101600"/>
                </a:lnTo>
                <a:lnTo>
                  <a:pt x="42333" y="127000"/>
                </a:lnTo>
                <a:lnTo>
                  <a:pt x="59267" y="152400"/>
                </a:lnTo>
                <a:lnTo>
                  <a:pt x="67733" y="169333"/>
                </a:lnTo>
                <a:lnTo>
                  <a:pt x="76200" y="186267"/>
                </a:lnTo>
                <a:lnTo>
                  <a:pt x="84667" y="194733"/>
                </a:lnTo>
                <a:lnTo>
                  <a:pt x="93134" y="203200"/>
                </a:lnTo>
                <a:lnTo>
                  <a:pt x="101601" y="203200"/>
                </a:lnTo>
                <a:lnTo>
                  <a:pt x="101601" y="203200"/>
                </a:lnTo>
                <a:lnTo>
                  <a:pt x="110067" y="203200"/>
                </a:lnTo>
                <a:lnTo>
                  <a:pt x="110067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9922934" y="533400"/>
            <a:ext cx="67734" cy="406401"/>
          </a:xfrm>
          <a:custGeom>
            <a:avLst/>
            <a:gdLst/>
            <a:ahLst/>
            <a:cxnLst/>
            <a:rect l="0" t="0" r="0" b="0"/>
            <a:pathLst>
              <a:path w="67734" h="406401">
                <a:moveTo>
                  <a:pt x="59266" y="8467"/>
                </a:moveTo>
                <a:lnTo>
                  <a:pt x="67733" y="0"/>
                </a:lnTo>
                <a:lnTo>
                  <a:pt x="59266" y="0"/>
                </a:lnTo>
                <a:lnTo>
                  <a:pt x="59266" y="0"/>
                </a:lnTo>
                <a:lnTo>
                  <a:pt x="59266" y="0"/>
                </a:lnTo>
                <a:lnTo>
                  <a:pt x="50799" y="0"/>
                </a:lnTo>
                <a:lnTo>
                  <a:pt x="42332" y="16933"/>
                </a:lnTo>
                <a:lnTo>
                  <a:pt x="42332" y="33867"/>
                </a:lnTo>
                <a:lnTo>
                  <a:pt x="33866" y="50800"/>
                </a:lnTo>
                <a:lnTo>
                  <a:pt x="25400" y="76200"/>
                </a:lnTo>
                <a:lnTo>
                  <a:pt x="16932" y="110067"/>
                </a:lnTo>
                <a:lnTo>
                  <a:pt x="16932" y="143933"/>
                </a:lnTo>
                <a:lnTo>
                  <a:pt x="8466" y="177800"/>
                </a:lnTo>
                <a:lnTo>
                  <a:pt x="8466" y="220133"/>
                </a:lnTo>
                <a:lnTo>
                  <a:pt x="0" y="262467"/>
                </a:lnTo>
                <a:lnTo>
                  <a:pt x="8466" y="304800"/>
                </a:lnTo>
                <a:lnTo>
                  <a:pt x="8466" y="338667"/>
                </a:lnTo>
                <a:lnTo>
                  <a:pt x="16932" y="372533"/>
                </a:lnTo>
                <a:lnTo>
                  <a:pt x="25400" y="389467"/>
                </a:lnTo>
                <a:lnTo>
                  <a:pt x="33866" y="406400"/>
                </a:lnTo>
                <a:lnTo>
                  <a:pt x="42332" y="406400"/>
                </a:lnTo>
                <a:lnTo>
                  <a:pt x="42332" y="406400"/>
                </a:lnTo>
                <a:lnTo>
                  <a:pt x="42332" y="397933"/>
                </a:lnTo>
                <a:lnTo>
                  <a:pt x="42332" y="397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10066867" y="609600"/>
            <a:ext cx="211667" cy="270934"/>
          </a:xfrm>
          <a:custGeom>
            <a:avLst/>
            <a:gdLst/>
            <a:ahLst/>
            <a:cxnLst/>
            <a:rect l="0" t="0" r="0" b="0"/>
            <a:pathLst>
              <a:path w="211667" h="270934">
                <a:moveTo>
                  <a:pt x="0" y="93133"/>
                </a:moveTo>
                <a:lnTo>
                  <a:pt x="0" y="93133"/>
                </a:lnTo>
                <a:lnTo>
                  <a:pt x="0" y="93133"/>
                </a:lnTo>
                <a:lnTo>
                  <a:pt x="0" y="101600"/>
                </a:lnTo>
                <a:lnTo>
                  <a:pt x="8467" y="101600"/>
                </a:lnTo>
                <a:lnTo>
                  <a:pt x="16933" y="110067"/>
                </a:lnTo>
                <a:lnTo>
                  <a:pt x="25399" y="118533"/>
                </a:lnTo>
                <a:lnTo>
                  <a:pt x="33867" y="118533"/>
                </a:lnTo>
                <a:lnTo>
                  <a:pt x="50799" y="118533"/>
                </a:lnTo>
                <a:lnTo>
                  <a:pt x="76200" y="118533"/>
                </a:lnTo>
                <a:lnTo>
                  <a:pt x="93133" y="110067"/>
                </a:lnTo>
                <a:lnTo>
                  <a:pt x="101599" y="101600"/>
                </a:lnTo>
                <a:lnTo>
                  <a:pt x="118533" y="93133"/>
                </a:lnTo>
                <a:lnTo>
                  <a:pt x="135466" y="76200"/>
                </a:lnTo>
                <a:lnTo>
                  <a:pt x="143933" y="67733"/>
                </a:lnTo>
                <a:lnTo>
                  <a:pt x="143933" y="50800"/>
                </a:lnTo>
                <a:lnTo>
                  <a:pt x="143933" y="42333"/>
                </a:lnTo>
                <a:lnTo>
                  <a:pt x="135466" y="33867"/>
                </a:lnTo>
                <a:lnTo>
                  <a:pt x="126999" y="25400"/>
                </a:lnTo>
                <a:lnTo>
                  <a:pt x="118533" y="16933"/>
                </a:lnTo>
                <a:lnTo>
                  <a:pt x="101599" y="0"/>
                </a:lnTo>
                <a:lnTo>
                  <a:pt x="84667" y="0"/>
                </a:lnTo>
                <a:lnTo>
                  <a:pt x="76200" y="0"/>
                </a:lnTo>
                <a:lnTo>
                  <a:pt x="59266" y="0"/>
                </a:lnTo>
                <a:lnTo>
                  <a:pt x="42333" y="16933"/>
                </a:lnTo>
                <a:lnTo>
                  <a:pt x="25399" y="25400"/>
                </a:lnTo>
                <a:lnTo>
                  <a:pt x="16933" y="50800"/>
                </a:lnTo>
                <a:lnTo>
                  <a:pt x="8467" y="76200"/>
                </a:lnTo>
                <a:lnTo>
                  <a:pt x="8467" y="110067"/>
                </a:lnTo>
                <a:lnTo>
                  <a:pt x="8467" y="143933"/>
                </a:lnTo>
                <a:lnTo>
                  <a:pt x="8467" y="169333"/>
                </a:lnTo>
                <a:lnTo>
                  <a:pt x="16933" y="203200"/>
                </a:lnTo>
                <a:lnTo>
                  <a:pt x="33867" y="228600"/>
                </a:lnTo>
                <a:lnTo>
                  <a:pt x="42333" y="254000"/>
                </a:lnTo>
                <a:lnTo>
                  <a:pt x="59266" y="262467"/>
                </a:lnTo>
                <a:lnTo>
                  <a:pt x="76200" y="270933"/>
                </a:lnTo>
                <a:lnTo>
                  <a:pt x="93133" y="270933"/>
                </a:lnTo>
                <a:lnTo>
                  <a:pt x="118533" y="270933"/>
                </a:lnTo>
                <a:lnTo>
                  <a:pt x="135466" y="262467"/>
                </a:lnTo>
                <a:lnTo>
                  <a:pt x="152400" y="245533"/>
                </a:lnTo>
                <a:lnTo>
                  <a:pt x="177799" y="228600"/>
                </a:lnTo>
                <a:lnTo>
                  <a:pt x="194733" y="203200"/>
                </a:lnTo>
                <a:lnTo>
                  <a:pt x="194733" y="203200"/>
                </a:lnTo>
                <a:lnTo>
                  <a:pt x="211666" y="186267"/>
                </a:lnTo>
                <a:lnTo>
                  <a:pt x="211666" y="186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10303934" y="584200"/>
            <a:ext cx="220134" cy="347134"/>
          </a:xfrm>
          <a:custGeom>
            <a:avLst/>
            <a:gdLst/>
            <a:ahLst/>
            <a:cxnLst/>
            <a:rect l="0" t="0" r="0" b="0"/>
            <a:pathLst>
              <a:path w="220134" h="347134">
                <a:moveTo>
                  <a:pt x="67733" y="0"/>
                </a:moveTo>
                <a:lnTo>
                  <a:pt x="67733" y="0"/>
                </a:lnTo>
                <a:lnTo>
                  <a:pt x="59266" y="8467"/>
                </a:lnTo>
                <a:lnTo>
                  <a:pt x="42332" y="16933"/>
                </a:lnTo>
                <a:lnTo>
                  <a:pt x="25400" y="25400"/>
                </a:lnTo>
                <a:lnTo>
                  <a:pt x="16932" y="42333"/>
                </a:lnTo>
                <a:lnTo>
                  <a:pt x="8466" y="59267"/>
                </a:lnTo>
                <a:lnTo>
                  <a:pt x="0" y="76200"/>
                </a:lnTo>
                <a:lnTo>
                  <a:pt x="0" y="93133"/>
                </a:lnTo>
                <a:lnTo>
                  <a:pt x="8466" y="101600"/>
                </a:lnTo>
                <a:lnTo>
                  <a:pt x="16932" y="110067"/>
                </a:lnTo>
                <a:lnTo>
                  <a:pt x="33866" y="118533"/>
                </a:lnTo>
                <a:lnTo>
                  <a:pt x="50799" y="118533"/>
                </a:lnTo>
                <a:lnTo>
                  <a:pt x="76200" y="118533"/>
                </a:lnTo>
                <a:lnTo>
                  <a:pt x="101600" y="118533"/>
                </a:lnTo>
                <a:lnTo>
                  <a:pt x="126999" y="118533"/>
                </a:lnTo>
                <a:lnTo>
                  <a:pt x="152400" y="127000"/>
                </a:lnTo>
                <a:lnTo>
                  <a:pt x="169332" y="127000"/>
                </a:lnTo>
                <a:lnTo>
                  <a:pt x="186266" y="135467"/>
                </a:lnTo>
                <a:lnTo>
                  <a:pt x="203199" y="152400"/>
                </a:lnTo>
                <a:lnTo>
                  <a:pt x="211666" y="169333"/>
                </a:lnTo>
                <a:lnTo>
                  <a:pt x="220133" y="177800"/>
                </a:lnTo>
                <a:lnTo>
                  <a:pt x="220133" y="194733"/>
                </a:lnTo>
                <a:lnTo>
                  <a:pt x="220133" y="211667"/>
                </a:lnTo>
                <a:lnTo>
                  <a:pt x="220133" y="228600"/>
                </a:lnTo>
                <a:lnTo>
                  <a:pt x="211666" y="245533"/>
                </a:lnTo>
                <a:lnTo>
                  <a:pt x="211666" y="262467"/>
                </a:lnTo>
                <a:lnTo>
                  <a:pt x="203199" y="270933"/>
                </a:lnTo>
                <a:lnTo>
                  <a:pt x="186266" y="296333"/>
                </a:lnTo>
                <a:lnTo>
                  <a:pt x="177800" y="313267"/>
                </a:lnTo>
                <a:lnTo>
                  <a:pt x="160866" y="321733"/>
                </a:lnTo>
                <a:lnTo>
                  <a:pt x="152400" y="338667"/>
                </a:lnTo>
                <a:lnTo>
                  <a:pt x="135466" y="347133"/>
                </a:lnTo>
                <a:lnTo>
                  <a:pt x="135466" y="347133"/>
                </a:lnTo>
                <a:lnTo>
                  <a:pt x="126999" y="347133"/>
                </a:lnTo>
                <a:lnTo>
                  <a:pt x="126999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7967134" y="5774267"/>
            <a:ext cx="338667" cy="516467"/>
          </a:xfrm>
          <a:custGeom>
            <a:avLst/>
            <a:gdLst/>
            <a:ahLst/>
            <a:cxnLst/>
            <a:rect l="0" t="0" r="0" b="0"/>
            <a:pathLst>
              <a:path w="338667" h="516467">
                <a:moveTo>
                  <a:pt x="338666" y="0"/>
                </a:moveTo>
                <a:lnTo>
                  <a:pt x="330199" y="0"/>
                </a:lnTo>
                <a:lnTo>
                  <a:pt x="330199" y="8466"/>
                </a:lnTo>
                <a:lnTo>
                  <a:pt x="330199" y="16933"/>
                </a:lnTo>
                <a:lnTo>
                  <a:pt x="321733" y="16933"/>
                </a:lnTo>
                <a:lnTo>
                  <a:pt x="321733" y="25400"/>
                </a:lnTo>
                <a:lnTo>
                  <a:pt x="321733" y="33866"/>
                </a:lnTo>
                <a:lnTo>
                  <a:pt x="313266" y="50800"/>
                </a:lnTo>
                <a:lnTo>
                  <a:pt x="296332" y="59266"/>
                </a:lnTo>
                <a:lnTo>
                  <a:pt x="287866" y="84666"/>
                </a:lnTo>
                <a:lnTo>
                  <a:pt x="279399" y="101600"/>
                </a:lnTo>
                <a:lnTo>
                  <a:pt x="262466" y="127000"/>
                </a:lnTo>
                <a:lnTo>
                  <a:pt x="245533" y="143933"/>
                </a:lnTo>
                <a:lnTo>
                  <a:pt x="228600" y="169333"/>
                </a:lnTo>
                <a:lnTo>
                  <a:pt x="220132" y="194733"/>
                </a:lnTo>
                <a:lnTo>
                  <a:pt x="203199" y="220133"/>
                </a:lnTo>
                <a:lnTo>
                  <a:pt x="177799" y="254000"/>
                </a:lnTo>
                <a:lnTo>
                  <a:pt x="160866" y="279400"/>
                </a:lnTo>
                <a:lnTo>
                  <a:pt x="143932" y="313266"/>
                </a:lnTo>
                <a:lnTo>
                  <a:pt x="118533" y="338666"/>
                </a:lnTo>
                <a:lnTo>
                  <a:pt x="101599" y="372533"/>
                </a:lnTo>
                <a:lnTo>
                  <a:pt x="76200" y="406400"/>
                </a:lnTo>
                <a:lnTo>
                  <a:pt x="59266" y="431800"/>
                </a:lnTo>
                <a:lnTo>
                  <a:pt x="50799" y="465666"/>
                </a:lnTo>
                <a:lnTo>
                  <a:pt x="33866" y="482600"/>
                </a:lnTo>
                <a:lnTo>
                  <a:pt x="25399" y="499533"/>
                </a:lnTo>
                <a:lnTo>
                  <a:pt x="16933" y="508000"/>
                </a:lnTo>
                <a:lnTo>
                  <a:pt x="8466" y="516466"/>
                </a:lnTo>
                <a:lnTo>
                  <a:pt x="8466" y="516466"/>
                </a:lnTo>
                <a:lnTo>
                  <a:pt x="8466" y="516466"/>
                </a:lnTo>
                <a:lnTo>
                  <a:pt x="8466" y="516466"/>
                </a:lnTo>
                <a:lnTo>
                  <a:pt x="0" y="508000"/>
                </a:lnTo>
                <a:lnTo>
                  <a:pt x="0" y="508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7992533" y="5926667"/>
            <a:ext cx="194734" cy="330201"/>
          </a:xfrm>
          <a:custGeom>
            <a:avLst/>
            <a:gdLst/>
            <a:ahLst/>
            <a:cxnLst/>
            <a:rect l="0" t="0" r="0" b="0"/>
            <a:pathLst>
              <a:path w="194734" h="330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16934" y="16933"/>
                </a:lnTo>
                <a:lnTo>
                  <a:pt x="25400" y="25400"/>
                </a:lnTo>
                <a:lnTo>
                  <a:pt x="33867" y="42333"/>
                </a:lnTo>
                <a:lnTo>
                  <a:pt x="42333" y="67733"/>
                </a:lnTo>
                <a:lnTo>
                  <a:pt x="50801" y="84666"/>
                </a:lnTo>
                <a:lnTo>
                  <a:pt x="59267" y="118533"/>
                </a:lnTo>
                <a:lnTo>
                  <a:pt x="67734" y="152400"/>
                </a:lnTo>
                <a:lnTo>
                  <a:pt x="84667" y="186266"/>
                </a:lnTo>
                <a:lnTo>
                  <a:pt x="93134" y="211666"/>
                </a:lnTo>
                <a:lnTo>
                  <a:pt x="101600" y="237066"/>
                </a:lnTo>
                <a:lnTo>
                  <a:pt x="118533" y="262466"/>
                </a:lnTo>
                <a:lnTo>
                  <a:pt x="127001" y="287866"/>
                </a:lnTo>
                <a:lnTo>
                  <a:pt x="143934" y="304800"/>
                </a:lnTo>
                <a:lnTo>
                  <a:pt x="152400" y="313266"/>
                </a:lnTo>
                <a:lnTo>
                  <a:pt x="169334" y="330200"/>
                </a:lnTo>
                <a:lnTo>
                  <a:pt x="186267" y="330200"/>
                </a:lnTo>
                <a:lnTo>
                  <a:pt x="186267" y="330200"/>
                </a:lnTo>
                <a:lnTo>
                  <a:pt x="194733" y="330200"/>
                </a:lnTo>
                <a:lnTo>
                  <a:pt x="194733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8322733" y="5875867"/>
            <a:ext cx="262468" cy="220134"/>
          </a:xfrm>
          <a:custGeom>
            <a:avLst/>
            <a:gdLst/>
            <a:ahLst/>
            <a:cxnLst/>
            <a:rect l="0" t="0" r="0" b="0"/>
            <a:pathLst>
              <a:path w="262468" h="220134">
                <a:moveTo>
                  <a:pt x="245533" y="0"/>
                </a:moveTo>
                <a:lnTo>
                  <a:pt x="245533" y="0"/>
                </a:lnTo>
                <a:lnTo>
                  <a:pt x="245533" y="0"/>
                </a:lnTo>
                <a:lnTo>
                  <a:pt x="245533" y="0"/>
                </a:lnTo>
                <a:lnTo>
                  <a:pt x="237067" y="8466"/>
                </a:lnTo>
                <a:lnTo>
                  <a:pt x="228600" y="8466"/>
                </a:lnTo>
                <a:lnTo>
                  <a:pt x="220134" y="8466"/>
                </a:lnTo>
                <a:lnTo>
                  <a:pt x="211667" y="8466"/>
                </a:lnTo>
                <a:lnTo>
                  <a:pt x="194734" y="16933"/>
                </a:lnTo>
                <a:lnTo>
                  <a:pt x="186267" y="25400"/>
                </a:lnTo>
                <a:lnTo>
                  <a:pt x="169333" y="25400"/>
                </a:lnTo>
                <a:lnTo>
                  <a:pt x="152400" y="33866"/>
                </a:lnTo>
                <a:lnTo>
                  <a:pt x="135467" y="42333"/>
                </a:lnTo>
                <a:lnTo>
                  <a:pt x="118534" y="42333"/>
                </a:lnTo>
                <a:lnTo>
                  <a:pt x="101601" y="50800"/>
                </a:lnTo>
                <a:lnTo>
                  <a:pt x="84667" y="59266"/>
                </a:lnTo>
                <a:lnTo>
                  <a:pt x="67734" y="67733"/>
                </a:lnTo>
                <a:lnTo>
                  <a:pt x="59267" y="76200"/>
                </a:lnTo>
                <a:lnTo>
                  <a:pt x="42334" y="84666"/>
                </a:lnTo>
                <a:lnTo>
                  <a:pt x="33867" y="101600"/>
                </a:lnTo>
                <a:lnTo>
                  <a:pt x="16933" y="110066"/>
                </a:lnTo>
                <a:lnTo>
                  <a:pt x="8467" y="118533"/>
                </a:lnTo>
                <a:lnTo>
                  <a:pt x="8467" y="118533"/>
                </a:lnTo>
                <a:lnTo>
                  <a:pt x="0" y="127000"/>
                </a:lnTo>
                <a:lnTo>
                  <a:pt x="0" y="135466"/>
                </a:lnTo>
                <a:lnTo>
                  <a:pt x="0" y="135466"/>
                </a:lnTo>
                <a:lnTo>
                  <a:pt x="0" y="143933"/>
                </a:lnTo>
                <a:lnTo>
                  <a:pt x="0" y="143933"/>
                </a:lnTo>
                <a:lnTo>
                  <a:pt x="8467" y="152400"/>
                </a:lnTo>
                <a:lnTo>
                  <a:pt x="16933" y="152400"/>
                </a:lnTo>
                <a:lnTo>
                  <a:pt x="25401" y="160866"/>
                </a:lnTo>
                <a:lnTo>
                  <a:pt x="33867" y="160866"/>
                </a:lnTo>
                <a:lnTo>
                  <a:pt x="42334" y="160866"/>
                </a:lnTo>
                <a:lnTo>
                  <a:pt x="59267" y="169333"/>
                </a:lnTo>
                <a:lnTo>
                  <a:pt x="67734" y="177800"/>
                </a:lnTo>
                <a:lnTo>
                  <a:pt x="84667" y="177800"/>
                </a:lnTo>
                <a:lnTo>
                  <a:pt x="101601" y="177800"/>
                </a:lnTo>
                <a:lnTo>
                  <a:pt x="118534" y="186266"/>
                </a:lnTo>
                <a:lnTo>
                  <a:pt x="135467" y="186266"/>
                </a:lnTo>
                <a:lnTo>
                  <a:pt x="152400" y="186266"/>
                </a:lnTo>
                <a:lnTo>
                  <a:pt x="169333" y="194733"/>
                </a:lnTo>
                <a:lnTo>
                  <a:pt x="186267" y="194733"/>
                </a:lnTo>
                <a:lnTo>
                  <a:pt x="203200" y="203200"/>
                </a:lnTo>
                <a:lnTo>
                  <a:pt x="211667" y="203200"/>
                </a:lnTo>
                <a:lnTo>
                  <a:pt x="228600" y="203200"/>
                </a:lnTo>
                <a:lnTo>
                  <a:pt x="237067" y="203200"/>
                </a:lnTo>
                <a:lnTo>
                  <a:pt x="245533" y="211666"/>
                </a:lnTo>
                <a:lnTo>
                  <a:pt x="254001" y="220133"/>
                </a:lnTo>
                <a:lnTo>
                  <a:pt x="254001" y="220133"/>
                </a:lnTo>
                <a:lnTo>
                  <a:pt x="262467" y="220133"/>
                </a:lnTo>
                <a:lnTo>
                  <a:pt x="262467" y="220133"/>
                </a:lnTo>
                <a:lnTo>
                  <a:pt x="262467" y="220133"/>
                </a:lnTo>
                <a:lnTo>
                  <a:pt x="262467" y="220133"/>
                </a:lnTo>
                <a:lnTo>
                  <a:pt x="262467" y="220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>
            <a:off x="8720666" y="5757333"/>
            <a:ext cx="186268" cy="482601"/>
          </a:xfrm>
          <a:custGeom>
            <a:avLst/>
            <a:gdLst/>
            <a:ahLst/>
            <a:cxnLst/>
            <a:rect l="0" t="0" r="0" b="0"/>
            <a:pathLst>
              <a:path w="186268" h="482601">
                <a:moveTo>
                  <a:pt x="110067" y="8467"/>
                </a:moveTo>
                <a:lnTo>
                  <a:pt x="110067" y="8467"/>
                </a:lnTo>
                <a:lnTo>
                  <a:pt x="110067" y="8467"/>
                </a:lnTo>
                <a:lnTo>
                  <a:pt x="118534" y="8467"/>
                </a:lnTo>
                <a:lnTo>
                  <a:pt x="110067" y="8467"/>
                </a:lnTo>
                <a:lnTo>
                  <a:pt x="110067" y="16934"/>
                </a:lnTo>
                <a:lnTo>
                  <a:pt x="110067" y="16934"/>
                </a:lnTo>
                <a:lnTo>
                  <a:pt x="101601" y="33867"/>
                </a:lnTo>
                <a:lnTo>
                  <a:pt x="84668" y="50800"/>
                </a:lnTo>
                <a:lnTo>
                  <a:pt x="76200" y="67734"/>
                </a:lnTo>
                <a:lnTo>
                  <a:pt x="59267" y="93134"/>
                </a:lnTo>
                <a:lnTo>
                  <a:pt x="50801" y="118534"/>
                </a:lnTo>
                <a:lnTo>
                  <a:pt x="33867" y="143934"/>
                </a:lnTo>
                <a:lnTo>
                  <a:pt x="25401" y="169334"/>
                </a:lnTo>
                <a:lnTo>
                  <a:pt x="16934" y="203200"/>
                </a:lnTo>
                <a:lnTo>
                  <a:pt x="8468" y="228600"/>
                </a:lnTo>
                <a:lnTo>
                  <a:pt x="0" y="262467"/>
                </a:lnTo>
                <a:lnTo>
                  <a:pt x="0" y="296334"/>
                </a:lnTo>
                <a:lnTo>
                  <a:pt x="0" y="321734"/>
                </a:lnTo>
                <a:lnTo>
                  <a:pt x="0" y="355600"/>
                </a:lnTo>
                <a:lnTo>
                  <a:pt x="0" y="381000"/>
                </a:lnTo>
                <a:lnTo>
                  <a:pt x="8468" y="406400"/>
                </a:lnTo>
                <a:lnTo>
                  <a:pt x="16934" y="423334"/>
                </a:lnTo>
                <a:lnTo>
                  <a:pt x="25401" y="440267"/>
                </a:lnTo>
                <a:lnTo>
                  <a:pt x="42334" y="457200"/>
                </a:lnTo>
                <a:lnTo>
                  <a:pt x="50801" y="465667"/>
                </a:lnTo>
                <a:lnTo>
                  <a:pt x="59267" y="474134"/>
                </a:lnTo>
                <a:lnTo>
                  <a:pt x="76200" y="482600"/>
                </a:lnTo>
                <a:lnTo>
                  <a:pt x="84668" y="482600"/>
                </a:lnTo>
                <a:lnTo>
                  <a:pt x="101601" y="474134"/>
                </a:lnTo>
                <a:lnTo>
                  <a:pt x="110067" y="465667"/>
                </a:lnTo>
                <a:lnTo>
                  <a:pt x="127001" y="465667"/>
                </a:lnTo>
                <a:lnTo>
                  <a:pt x="135467" y="448734"/>
                </a:lnTo>
                <a:lnTo>
                  <a:pt x="152400" y="440267"/>
                </a:lnTo>
                <a:lnTo>
                  <a:pt x="160868" y="414867"/>
                </a:lnTo>
                <a:lnTo>
                  <a:pt x="169334" y="397934"/>
                </a:lnTo>
                <a:lnTo>
                  <a:pt x="177801" y="372534"/>
                </a:lnTo>
                <a:lnTo>
                  <a:pt x="177801" y="347134"/>
                </a:lnTo>
                <a:lnTo>
                  <a:pt x="186267" y="321734"/>
                </a:lnTo>
                <a:lnTo>
                  <a:pt x="186267" y="296334"/>
                </a:lnTo>
                <a:lnTo>
                  <a:pt x="186267" y="270934"/>
                </a:lnTo>
                <a:lnTo>
                  <a:pt x="186267" y="245534"/>
                </a:lnTo>
                <a:lnTo>
                  <a:pt x="177801" y="220134"/>
                </a:lnTo>
                <a:lnTo>
                  <a:pt x="177801" y="186267"/>
                </a:lnTo>
                <a:lnTo>
                  <a:pt x="169334" y="169334"/>
                </a:lnTo>
                <a:lnTo>
                  <a:pt x="169334" y="143934"/>
                </a:lnTo>
                <a:lnTo>
                  <a:pt x="160868" y="118534"/>
                </a:lnTo>
                <a:lnTo>
                  <a:pt x="143934" y="101600"/>
                </a:lnTo>
                <a:lnTo>
                  <a:pt x="135467" y="84667"/>
                </a:lnTo>
                <a:lnTo>
                  <a:pt x="127001" y="67734"/>
                </a:lnTo>
                <a:lnTo>
                  <a:pt x="110067" y="59267"/>
                </a:lnTo>
                <a:lnTo>
                  <a:pt x="101601" y="42334"/>
                </a:lnTo>
                <a:lnTo>
                  <a:pt x="84668" y="33867"/>
                </a:lnTo>
                <a:lnTo>
                  <a:pt x="67734" y="25400"/>
                </a:lnTo>
                <a:lnTo>
                  <a:pt x="59267" y="16934"/>
                </a:lnTo>
                <a:lnTo>
                  <a:pt x="59267" y="8467"/>
                </a:lnTo>
                <a:lnTo>
                  <a:pt x="59267" y="8467"/>
                </a:lnTo>
                <a:lnTo>
                  <a:pt x="59267" y="0"/>
                </a:lnTo>
                <a:lnTo>
                  <a:pt x="592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>
            <a:off x="7806266" y="2108200"/>
            <a:ext cx="33868" cy="59268"/>
          </a:xfrm>
          <a:custGeom>
            <a:avLst/>
            <a:gdLst/>
            <a:ahLst/>
            <a:cxnLst/>
            <a:rect l="0" t="0" r="0" b="0"/>
            <a:pathLst>
              <a:path w="33868" h="59268">
                <a:moveTo>
                  <a:pt x="33867" y="59267"/>
                </a:moveTo>
                <a:lnTo>
                  <a:pt x="33867" y="50800"/>
                </a:lnTo>
                <a:lnTo>
                  <a:pt x="25401" y="50800"/>
                </a:lnTo>
                <a:lnTo>
                  <a:pt x="25401" y="50800"/>
                </a:lnTo>
                <a:lnTo>
                  <a:pt x="16934" y="50800"/>
                </a:lnTo>
                <a:lnTo>
                  <a:pt x="16934" y="50800"/>
                </a:lnTo>
                <a:lnTo>
                  <a:pt x="8468" y="50800"/>
                </a:lnTo>
                <a:lnTo>
                  <a:pt x="8468" y="50800"/>
                </a:lnTo>
                <a:lnTo>
                  <a:pt x="8468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50800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33867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0"/>
                </a:lnTo>
                <a:lnTo>
                  <a:pt x="25401" y="0"/>
                </a:lnTo>
                <a:lnTo>
                  <a:pt x="25401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  <a:lnTo>
                  <a:pt x="16934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Freeform 207"/>
          <p:cNvSpPr/>
          <p:nvPr/>
        </p:nvSpPr>
        <p:spPr>
          <a:xfrm>
            <a:off x="9321800" y="5816600"/>
            <a:ext cx="186268" cy="330201"/>
          </a:xfrm>
          <a:custGeom>
            <a:avLst/>
            <a:gdLst/>
            <a:ahLst/>
            <a:cxnLst/>
            <a:rect l="0" t="0" r="0" b="0"/>
            <a:pathLst>
              <a:path w="186268" h="330201">
                <a:moveTo>
                  <a:pt x="118533" y="16933"/>
                </a:moveTo>
                <a:lnTo>
                  <a:pt x="118533" y="25400"/>
                </a:lnTo>
                <a:lnTo>
                  <a:pt x="110067" y="25400"/>
                </a:lnTo>
                <a:lnTo>
                  <a:pt x="101600" y="25400"/>
                </a:lnTo>
                <a:lnTo>
                  <a:pt x="93134" y="33867"/>
                </a:lnTo>
                <a:lnTo>
                  <a:pt x="84666" y="33867"/>
                </a:lnTo>
                <a:lnTo>
                  <a:pt x="76200" y="42333"/>
                </a:lnTo>
                <a:lnTo>
                  <a:pt x="67733" y="50800"/>
                </a:lnTo>
                <a:lnTo>
                  <a:pt x="59267" y="67733"/>
                </a:lnTo>
                <a:lnTo>
                  <a:pt x="50800" y="76200"/>
                </a:lnTo>
                <a:lnTo>
                  <a:pt x="33867" y="93133"/>
                </a:lnTo>
                <a:lnTo>
                  <a:pt x="25400" y="110067"/>
                </a:lnTo>
                <a:lnTo>
                  <a:pt x="16934" y="127000"/>
                </a:lnTo>
                <a:lnTo>
                  <a:pt x="8466" y="152400"/>
                </a:lnTo>
                <a:lnTo>
                  <a:pt x="8466" y="177800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7"/>
                </a:lnTo>
                <a:lnTo>
                  <a:pt x="8466" y="262467"/>
                </a:lnTo>
                <a:lnTo>
                  <a:pt x="16934" y="279400"/>
                </a:lnTo>
                <a:lnTo>
                  <a:pt x="25400" y="304800"/>
                </a:lnTo>
                <a:lnTo>
                  <a:pt x="42333" y="313267"/>
                </a:lnTo>
                <a:lnTo>
                  <a:pt x="50800" y="330200"/>
                </a:lnTo>
                <a:lnTo>
                  <a:pt x="67733" y="330200"/>
                </a:lnTo>
                <a:lnTo>
                  <a:pt x="84666" y="330200"/>
                </a:lnTo>
                <a:lnTo>
                  <a:pt x="101600" y="330200"/>
                </a:lnTo>
                <a:lnTo>
                  <a:pt x="118533" y="321733"/>
                </a:lnTo>
                <a:lnTo>
                  <a:pt x="135467" y="313267"/>
                </a:lnTo>
                <a:lnTo>
                  <a:pt x="152400" y="296333"/>
                </a:lnTo>
                <a:lnTo>
                  <a:pt x="160866" y="279400"/>
                </a:lnTo>
                <a:lnTo>
                  <a:pt x="169334" y="254000"/>
                </a:lnTo>
                <a:lnTo>
                  <a:pt x="177800" y="228600"/>
                </a:lnTo>
                <a:lnTo>
                  <a:pt x="177800" y="194733"/>
                </a:lnTo>
                <a:lnTo>
                  <a:pt x="186267" y="160867"/>
                </a:lnTo>
                <a:lnTo>
                  <a:pt x="177800" y="135467"/>
                </a:lnTo>
                <a:lnTo>
                  <a:pt x="177800" y="101600"/>
                </a:lnTo>
                <a:lnTo>
                  <a:pt x="169334" y="76200"/>
                </a:lnTo>
                <a:lnTo>
                  <a:pt x="152400" y="50800"/>
                </a:lnTo>
                <a:lnTo>
                  <a:pt x="143933" y="25400"/>
                </a:lnTo>
                <a:lnTo>
                  <a:pt x="135467" y="16933"/>
                </a:lnTo>
                <a:lnTo>
                  <a:pt x="127000" y="8467"/>
                </a:lnTo>
                <a:lnTo>
                  <a:pt x="127000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7"/>
                </a:lnTo>
                <a:lnTo>
                  <a:pt x="118533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>
            <a:off x="9575800" y="5842000"/>
            <a:ext cx="211667" cy="321734"/>
          </a:xfrm>
          <a:custGeom>
            <a:avLst/>
            <a:gdLst/>
            <a:ahLst/>
            <a:cxnLst/>
            <a:rect l="0" t="0" r="0" b="0"/>
            <a:pathLst>
              <a:path w="211667" h="321734">
                <a:moveTo>
                  <a:pt x="16933" y="67733"/>
                </a:moveTo>
                <a:lnTo>
                  <a:pt x="16933" y="76200"/>
                </a:lnTo>
                <a:lnTo>
                  <a:pt x="16933" y="84667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203200"/>
                </a:lnTo>
                <a:lnTo>
                  <a:pt x="16933" y="228600"/>
                </a:lnTo>
                <a:lnTo>
                  <a:pt x="16933" y="254000"/>
                </a:lnTo>
                <a:lnTo>
                  <a:pt x="16933" y="279400"/>
                </a:lnTo>
                <a:lnTo>
                  <a:pt x="16933" y="296333"/>
                </a:lnTo>
                <a:lnTo>
                  <a:pt x="16933" y="304800"/>
                </a:lnTo>
                <a:lnTo>
                  <a:pt x="8467" y="313267"/>
                </a:lnTo>
                <a:lnTo>
                  <a:pt x="8467" y="321733"/>
                </a:lnTo>
                <a:lnTo>
                  <a:pt x="8467" y="321733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304800"/>
                </a:lnTo>
                <a:lnTo>
                  <a:pt x="8467" y="287867"/>
                </a:lnTo>
                <a:lnTo>
                  <a:pt x="8467" y="262467"/>
                </a:lnTo>
                <a:lnTo>
                  <a:pt x="0" y="237067"/>
                </a:lnTo>
                <a:lnTo>
                  <a:pt x="0" y="211667"/>
                </a:lnTo>
                <a:lnTo>
                  <a:pt x="0" y="177800"/>
                </a:lnTo>
                <a:lnTo>
                  <a:pt x="8467" y="143933"/>
                </a:lnTo>
                <a:lnTo>
                  <a:pt x="8467" y="118533"/>
                </a:lnTo>
                <a:lnTo>
                  <a:pt x="16933" y="84667"/>
                </a:lnTo>
                <a:lnTo>
                  <a:pt x="25400" y="67733"/>
                </a:lnTo>
                <a:lnTo>
                  <a:pt x="33867" y="42333"/>
                </a:lnTo>
                <a:lnTo>
                  <a:pt x="50800" y="33867"/>
                </a:lnTo>
                <a:lnTo>
                  <a:pt x="59266" y="16933"/>
                </a:lnTo>
                <a:lnTo>
                  <a:pt x="67734" y="8467"/>
                </a:lnTo>
                <a:lnTo>
                  <a:pt x="84667" y="0"/>
                </a:lnTo>
                <a:lnTo>
                  <a:pt x="93133" y="0"/>
                </a:lnTo>
                <a:lnTo>
                  <a:pt x="93133" y="0"/>
                </a:lnTo>
                <a:lnTo>
                  <a:pt x="101600" y="8467"/>
                </a:lnTo>
                <a:lnTo>
                  <a:pt x="110067" y="16933"/>
                </a:lnTo>
                <a:lnTo>
                  <a:pt x="110067" y="25400"/>
                </a:lnTo>
                <a:lnTo>
                  <a:pt x="110067" y="42333"/>
                </a:lnTo>
                <a:lnTo>
                  <a:pt x="110067" y="59267"/>
                </a:lnTo>
                <a:lnTo>
                  <a:pt x="101600" y="67733"/>
                </a:lnTo>
                <a:lnTo>
                  <a:pt x="101600" y="93133"/>
                </a:lnTo>
                <a:lnTo>
                  <a:pt x="93133" y="110067"/>
                </a:lnTo>
                <a:lnTo>
                  <a:pt x="84667" y="127000"/>
                </a:lnTo>
                <a:lnTo>
                  <a:pt x="76200" y="135467"/>
                </a:lnTo>
                <a:lnTo>
                  <a:pt x="67734" y="152400"/>
                </a:lnTo>
                <a:lnTo>
                  <a:pt x="67734" y="160867"/>
                </a:lnTo>
                <a:lnTo>
                  <a:pt x="59266" y="177800"/>
                </a:lnTo>
                <a:lnTo>
                  <a:pt x="50800" y="186267"/>
                </a:lnTo>
                <a:lnTo>
                  <a:pt x="42333" y="186267"/>
                </a:lnTo>
                <a:lnTo>
                  <a:pt x="42333" y="194733"/>
                </a:lnTo>
                <a:lnTo>
                  <a:pt x="42333" y="194733"/>
                </a:lnTo>
                <a:lnTo>
                  <a:pt x="42333" y="194733"/>
                </a:lnTo>
                <a:lnTo>
                  <a:pt x="42333" y="194733"/>
                </a:lnTo>
                <a:lnTo>
                  <a:pt x="50800" y="203200"/>
                </a:lnTo>
                <a:lnTo>
                  <a:pt x="59266" y="203200"/>
                </a:lnTo>
                <a:lnTo>
                  <a:pt x="67734" y="203200"/>
                </a:lnTo>
                <a:lnTo>
                  <a:pt x="76200" y="211667"/>
                </a:lnTo>
                <a:lnTo>
                  <a:pt x="93133" y="220133"/>
                </a:lnTo>
                <a:lnTo>
                  <a:pt x="110067" y="228600"/>
                </a:lnTo>
                <a:lnTo>
                  <a:pt x="127000" y="237067"/>
                </a:lnTo>
                <a:lnTo>
                  <a:pt x="143934" y="254000"/>
                </a:lnTo>
                <a:lnTo>
                  <a:pt x="152400" y="262467"/>
                </a:lnTo>
                <a:lnTo>
                  <a:pt x="169333" y="270933"/>
                </a:lnTo>
                <a:lnTo>
                  <a:pt x="177800" y="279400"/>
                </a:lnTo>
                <a:lnTo>
                  <a:pt x="186267" y="287867"/>
                </a:lnTo>
                <a:lnTo>
                  <a:pt x="194734" y="287867"/>
                </a:lnTo>
                <a:lnTo>
                  <a:pt x="194734" y="296333"/>
                </a:lnTo>
                <a:lnTo>
                  <a:pt x="203200" y="304800"/>
                </a:lnTo>
                <a:lnTo>
                  <a:pt x="203200" y="304800"/>
                </a:lnTo>
                <a:lnTo>
                  <a:pt x="203200" y="313267"/>
                </a:lnTo>
                <a:lnTo>
                  <a:pt x="203200" y="313267"/>
                </a:lnTo>
                <a:lnTo>
                  <a:pt x="211666" y="313267"/>
                </a:lnTo>
                <a:lnTo>
                  <a:pt x="211666" y="313267"/>
                </a:lnTo>
                <a:lnTo>
                  <a:pt x="211666" y="321733"/>
                </a:lnTo>
                <a:lnTo>
                  <a:pt x="211666" y="321733"/>
                </a:lnTo>
                <a:lnTo>
                  <a:pt x="211666" y="321733"/>
                </a:lnTo>
                <a:lnTo>
                  <a:pt x="211666" y="321733"/>
                </a:lnTo>
                <a:lnTo>
                  <a:pt x="211666" y="321733"/>
                </a:lnTo>
                <a:lnTo>
                  <a:pt x="211666" y="321733"/>
                </a:lnTo>
                <a:lnTo>
                  <a:pt x="211666" y="321733"/>
                </a:lnTo>
                <a:lnTo>
                  <a:pt x="211666" y="321733"/>
                </a:lnTo>
                <a:lnTo>
                  <a:pt x="203200" y="321733"/>
                </a:lnTo>
                <a:lnTo>
                  <a:pt x="203200" y="321733"/>
                </a:lnTo>
                <a:lnTo>
                  <a:pt x="203200" y="313267"/>
                </a:lnTo>
                <a:lnTo>
                  <a:pt x="203200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10109200" y="5782733"/>
            <a:ext cx="143935" cy="372535"/>
          </a:xfrm>
          <a:custGeom>
            <a:avLst/>
            <a:gdLst/>
            <a:ahLst/>
            <a:cxnLst/>
            <a:rect l="0" t="0" r="0" b="0"/>
            <a:pathLst>
              <a:path w="143935" h="372535">
                <a:moveTo>
                  <a:pt x="143934" y="0"/>
                </a:moveTo>
                <a:lnTo>
                  <a:pt x="143934" y="0"/>
                </a:lnTo>
                <a:lnTo>
                  <a:pt x="135466" y="8467"/>
                </a:lnTo>
                <a:lnTo>
                  <a:pt x="135466" y="8467"/>
                </a:lnTo>
                <a:lnTo>
                  <a:pt x="135466" y="16934"/>
                </a:lnTo>
                <a:lnTo>
                  <a:pt x="135466" y="25400"/>
                </a:lnTo>
                <a:lnTo>
                  <a:pt x="127000" y="33867"/>
                </a:lnTo>
                <a:lnTo>
                  <a:pt x="127000" y="50800"/>
                </a:lnTo>
                <a:lnTo>
                  <a:pt x="118534" y="67734"/>
                </a:lnTo>
                <a:lnTo>
                  <a:pt x="110067" y="84667"/>
                </a:lnTo>
                <a:lnTo>
                  <a:pt x="101600" y="110067"/>
                </a:lnTo>
                <a:lnTo>
                  <a:pt x="93133" y="135467"/>
                </a:lnTo>
                <a:lnTo>
                  <a:pt x="84666" y="160867"/>
                </a:lnTo>
                <a:lnTo>
                  <a:pt x="76200" y="186267"/>
                </a:lnTo>
                <a:lnTo>
                  <a:pt x="59266" y="211667"/>
                </a:lnTo>
                <a:lnTo>
                  <a:pt x="50800" y="237067"/>
                </a:lnTo>
                <a:lnTo>
                  <a:pt x="42334" y="262467"/>
                </a:lnTo>
                <a:lnTo>
                  <a:pt x="33867" y="287867"/>
                </a:lnTo>
                <a:lnTo>
                  <a:pt x="33867" y="313267"/>
                </a:lnTo>
                <a:lnTo>
                  <a:pt x="25400" y="330200"/>
                </a:lnTo>
                <a:lnTo>
                  <a:pt x="16933" y="347134"/>
                </a:lnTo>
                <a:lnTo>
                  <a:pt x="16933" y="364067"/>
                </a:lnTo>
                <a:lnTo>
                  <a:pt x="16933" y="372534"/>
                </a:lnTo>
                <a:lnTo>
                  <a:pt x="8466" y="372534"/>
                </a:lnTo>
                <a:lnTo>
                  <a:pt x="8466" y="372534"/>
                </a:lnTo>
                <a:lnTo>
                  <a:pt x="0" y="372534"/>
                </a:lnTo>
                <a:lnTo>
                  <a:pt x="0" y="3725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>
            <a:off x="10083800" y="5808133"/>
            <a:ext cx="177801" cy="287868"/>
          </a:xfrm>
          <a:custGeom>
            <a:avLst/>
            <a:gdLst/>
            <a:ahLst/>
            <a:cxnLst/>
            <a:rect l="0" t="0" r="0" b="0"/>
            <a:pathLst>
              <a:path w="177801" h="287868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16934" y="25400"/>
                </a:lnTo>
                <a:lnTo>
                  <a:pt x="25400" y="42334"/>
                </a:lnTo>
                <a:lnTo>
                  <a:pt x="42333" y="59267"/>
                </a:lnTo>
                <a:lnTo>
                  <a:pt x="50800" y="84667"/>
                </a:lnTo>
                <a:lnTo>
                  <a:pt x="59267" y="101600"/>
                </a:lnTo>
                <a:lnTo>
                  <a:pt x="76200" y="127000"/>
                </a:lnTo>
                <a:lnTo>
                  <a:pt x="84666" y="152400"/>
                </a:lnTo>
                <a:lnTo>
                  <a:pt x="101600" y="169334"/>
                </a:lnTo>
                <a:lnTo>
                  <a:pt x="110066" y="194734"/>
                </a:lnTo>
                <a:lnTo>
                  <a:pt x="118533" y="211667"/>
                </a:lnTo>
                <a:lnTo>
                  <a:pt x="127000" y="237067"/>
                </a:lnTo>
                <a:lnTo>
                  <a:pt x="143934" y="245534"/>
                </a:lnTo>
                <a:lnTo>
                  <a:pt x="152400" y="262467"/>
                </a:lnTo>
                <a:lnTo>
                  <a:pt x="169334" y="270934"/>
                </a:lnTo>
                <a:lnTo>
                  <a:pt x="177800" y="287867"/>
                </a:lnTo>
                <a:lnTo>
                  <a:pt x="177800" y="287867"/>
                </a:lnTo>
                <a:lnTo>
                  <a:pt x="177800" y="287867"/>
                </a:lnTo>
                <a:lnTo>
                  <a:pt x="177800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>
            <a:off x="10414000" y="5799667"/>
            <a:ext cx="237067" cy="254001"/>
          </a:xfrm>
          <a:custGeom>
            <a:avLst/>
            <a:gdLst/>
            <a:ahLst/>
            <a:cxnLst/>
            <a:rect l="0" t="0" r="0" b="0"/>
            <a:pathLst>
              <a:path w="237067" h="2540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42334" y="25400"/>
                </a:lnTo>
                <a:lnTo>
                  <a:pt x="50800" y="33866"/>
                </a:lnTo>
                <a:lnTo>
                  <a:pt x="59266" y="33866"/>
                </a:lnTo>
                <a:lnTo>
                  <a:pt x="76200" y="50800"/>
                </a:lnTo>
                <a:lnTo>
                  <a:pt x="93133" y="59266"/>
                </a:lnTo>
                <a:lnTo>
                  <a:pt x="110067" y="67733"/>
                </a:lnTo>
                <a:lnTo>
                  <a:pt x="127000" y="67733"/>
                </a:lnTo>
                <a:lnTo>
                  <a:pt x="135466" y="76200"/>
                </a:lnTo>
                <a:lnTo>
                  <a:pt x="160866" y="84666"/>
                </a:lnTo>
                <a:lnTo>
                  <a:pt x="169333" y="84666"/>
                </a:lnTo>
                <a:lnTo>
                  <a:pt x="186267" y="84666"/>
                </a:lnTo>
                <a:lnTo>
                  <a:pt x="194734" y="84666"/>
                </a:lnTo>
                <a:lnTo>
                  <a:pt x="211666" y="84666"/>
                </a:lnTo>
                <a:lnTo>
                  <a:pt x="220134" y="84666"/>
                </a:lnTo>
                <a:lnTo>
                  <a:pt x="228600" y="93133"/>
                </a:lnTo>
                <a:lnTo>
                  <a:pt x="228600" y="93133"/>
                </a:lnTo>
                <a:lnTo>
                  <a:pt x="237066" y="101600"/>
                </a:lnTo>
                <a:lnTo>
                  <a:pt x="237066" y="101600"/>
                </a:lnTo>
                <a:lnTo>
                  <a:pt x="237066" y="101600"/>
                </a:lnTo>
                <a:lnTo>
                  <a:pt x="237066" y="110066"/>
                </a:lnTo>
                <a:lnTo>
                  <a:pt x="237066" y="110066"/>
                </a:lnTo>
                <a:lnTo>
                  <a:pt x="228600" y="118533"/>
                </a:lnTo>
                <a:lnTo>
                  <a:pt x="220134" y="118533"/>
                </a:lnTo>
                <a:lnTo>
                  <a:pt x="211666" y="127000"/>
                </a:lnTo>
                <a:lnTo>
                  <a:pt x="203200" y="135466"/>
                </a:lnTo>
                <a:lnTo>
                  <a:pt x="186267" y="143933"/>
                </a:lnTo>
                <a:lnTo>
                  <a:pt x="177800" y="143933"/>
                </a:lnTo>
                <a:lnTo>
                  <a:pt x="160866" y="152400"/>
                </a:lnTo>
                <a:lnTo>
                  <a:pt x="152400" y="160866"/>
                </a:lnTo>
                <a:lnTo>
                  <a:pt x="135466" y="169333"/>
                </a:lnTo>
                <a:lnTo>
                  <a:pt x="118534" y="177800"/>
                </a:lnTo>
                <a:lnTo>
                  <a:pt x="110067" y="186266"/>
                </a:lnTo>
                <a:lnTo>
                  <a:pt x="93133" y="194733"/>
                </a:lnTo>
                <a:lnTo>
                  <a:pt x="76200" y="211666"/>
                </a:lnTo>
                <a:lnTo>
                  <a:pt x="59266" y="220133"/>
                </a:lnTo>
                <a:lnTo>
                  <a:pt x="50800" y="220133"/>
                </a:lnTo>
                <a:lnTo>
                  <a:pt x="42334" y="228600"/>
                </a:lnTo>
                <a:lnTo>
                  <a:pt x="25400" y="237066"/>
                </a:lnTo>
                <a:lnTo>
                  <a:pt x="16933" y="245533"/>
                </a:lnTo>
                <a:lnTo>
                  <a:pt x="8466" y="245533"/>
                </a:lnTo>
                <a:lnTo>
                  <a:pt x="8466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>
            <a:off x="10761134" y="5698067"/>
            <a:ext cx="59267" cy="364067"/>
          </a:xfrm>
          <a:custGeom>
            <a:avLst/>
            <a:gdLst/>
            <a:ahLst/>
            <a:cxnLst/>
            <a:rect l="0" t="0" r="0" b="0"/>
            <a:pathLst>
              <a:path w="59267" h="364067">
                <a:moveTo>
                  <a:pt x="50799" y="0"/>
                </a:moveTo>
                <a:lnTo>
                  <a:pt x="50799" y="0"/>
                </a:lnTo>
                <a:lnTo>
                  <a:pt x="50799" y="8466"/>
                </a:lnTo>
                <a:lnTo>
                  <a:pt x="50799" y="8466"/>
                </a:lnTo>
                <a:lnTo>
                  <a:pt x="59266" y="25400"/>
                </a:lnTo>
                <a:lnTo>
                  <a:pt x="50799" y="33866"/>
                </a:lnTo>
                <a:lnTo>
                  <a:pt x="50799" y="59266"/>
                </a:lnTo>
                <a:lnTo>
                  <a:pt x="42332" y="76200"/>
                </a:lnTo>
                <a:lnTo>
                  <a:pt x="42332" y="101600"/>
                </a:lnTo>
                <a:lnTo>
                  <a:pt x="33866" y="135466"/>
                </a:lnTo>
                <a:lnTo>
                  <a:pt x="25400" y="160866"/>
                </a:lnTo>
                <a:lnTo>
                  <a:pt x="25400" y="194733"/>
                </a:lnTo>
                <a:lnTo>
                  <a:pt x="16932" y="228600"/>
                </a:lnTo>
                <a:lnTo>
                  <a:pt x="8466" y="254000"/>
                </a:lnTo>
                <a:lnTo>
                  <a:pt x="8466" y="287866"/>
                </a:lnTo>
                <a:lnTo>
                  <a:pt x="0" y="313266"/>
                </a:lnTo>
                <a:lnTo>
                  <a:pt x="0" y="330200"/>
                </a:lnTo>
                <a:lnTo>
                  <a:pt x="0" y="347133"/>
                </a:lnTo>
                <a:lnTo>
                  <a:pt x="0" y="347133"/>
                </a:lnTo>
                <a:lnTo>
                  <a:pt x="0" y="364066"/>
                </a:lnTo>
                <a:lnTo>
                  <a:pt x="0" y="364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>
            <a:off x="10913534" y="6011333"/>
            <a:ext cx="8467" cy="8468"/>
          </a:xfrm>
          <a:custGeom>
            <a:avLst/>
            <a:gdLst/>
            <a:ahLst/>
            <a:cxnLst/>
            <a:rect l="0" t="0" r="0" b="0"/>
            <a:pathLst>
              <a:path w="8467" h="8468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11082866" y="5664200"/>
            <a:ext cx="254001" cy="440268"/>
          </a:xfrm>
          <a:custGeom>
            <a:avLst/>
            <a:gdLst/>
            <a:ahLst/>
            <a:cxnLst/>
            <a:rect l="0" t="0" r="0" b="0"/>
            <a:pathLst>
              <a:path w="254001" h="440268">
                <a:moveTo>
                  <a:pt x="194734" y="0"/>
                </a:moveTo>
                <a:lnTo>
                  <a:pt x="194734" y="0"/>
                </a:lnTo>
                <a:lnTo>
                  <a:pt x="194734" y="0"/>
                </a:lnTo>
                <a:lnTo>
                  <a:pt x="186267" y="0"/>
                </a:lnTo>
                <a:lnTo>
                  <a:pt x="186267" y="0"/>
                </a:lnTo>
                <a:lnTo>
                  <a:pt x="169334" y="0"/>
                </a:lnTo>
                <a:lnTo>
                  <a:pt x="160868" y="8467"/>
                </a:lnTo>
                <a:lnTo>
                  <a:pt x="135468" y="8467"/>
                </a:lnTo>
                <a:lnTo>
                  <a:pt x="118534" y="16933"/>
                </a:lnTo>
                <a:lnTo>
                  <a:pt x="93134" y="25400"/>
                </a:lnTo>
                <a:lnTo>
                  <a:pt x="76200" y="33867"/>
                </a:lnTo>
                <a:lnTo>
                  <a:pt x="50801" y="42333"/>
                </a:lnTo>
                <a:lnTo>
                  <a:pt x="33867" y="50800"/>
                </a:lnTo>
                <a:lnTo>
                  <a:pt x="25400" y="50800"/>
                </a:lnTo>
                <a:lnTo>
                  <a:pt x="8468" y="59267"/>
                </a:lnTo>
                <a:lnTo>
                  <a:pt x="0" y="59267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0" y="76200"/>
                </a:lnTo>
                <a:lnTo>
                  <a:pt x="8468" y="84667"/>
                </a:lnTo>
                <a:lnTo>
                  <a:pt x="8468" y="93133"/>
                </a:lnTo>
                <a:lnTo>
                  <a:pt x="16934" y="110067"/>
                </a:lnTo>
                <a:lnTo>
                  <a:pt x="16934" y="127000"/>
                </a:lnTo>
                <a:lnTo>
                  <a:pt x="16934" y="143933"/>
                </a:lnTo>
                <a:lnTo>
                  <a:pt x="16934" y="160867"/>
                </a:lnTo>
                <a:lnTo>
                  <a:pt x="16934" y="177800"/>
                </a:lnTo>
                <a:lnTo>
                  <a:pt x="16934" y="194733"/>
                </a:lnTo>
                <a:lnTo>
                  <a:pt x="8468" y="211667"/>
                </a:lnTo>
                <a:lnTo>
                  <a:pt x="8468" y="220133"/>
                </a:lnTo>
                <a:lnTo>
                  <a:pt x="8468" y="237067"/>
                </a:lnTo>
                <a:lnTo>
                  <a:pt x="0" y="245533"/>
                </a:lnTo>
                <a:lnTo>
                  <a:pt x="0" y="245533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8468" y="245533"/>
                </a:lnTo>
                <a:lnTo>
                  <a:pt x="8468" y="237067"/>
                </a:lnTo>
                <a:lnTo>
                  <a:pt x="16934" y="220133"/>
                </a:lnTo>
                <a:lnTo>
                  <a:pt x="25400" y="211667"/>
                </a:lnTo>
                <a:lnTo>
                  <a:pt x="33867" y="194733"/>
                </a:lnTo>
                <a:lnTo>
                  <a:pt x="50801" y="186267"/>
                </a:lnTo>
                <a:lnTo>
                  <a:pt x="67734" y="169333"/>
                </a:lnTo>
                <a:lnTo>
                  <a:pt x="84668" y="169333"/>
                </a:lnTo>
                <a:lnTo>
                  <a:pt x="101600" y="160867"/>
                </a:lnTo>
                <a:lnTo>
                  <a:pt x="118534" y="160867"/>
                </a:lnTo>
                <a:lnTo>
                  <a:pt x="143934" y="160867"/>
                </a:lnTo>
                <a:lnTo>
                  <a:pt x="160868" y="169333"/>
                </a:lnTo>
                <a:lnTo>
                  <a:pt x="186267" y="177800"/>
                </a:lnTo>
                <a:lnTo>
                  <a:pt x="203201" y="194733"/>
                </a:lnTo>
                <a:lnTo>
                  <a:pt x="211668" y="211667"/>
                </a:lnTo>
                <a:lnTo>
                  <a:pt x="228600" y="228600"/>
                </a:lnTo>
                <a:lnTo>
                  <a:pt x="245534" y="245533"/>
                </a:lnTo>
                <a:lnTo>
                  <a:pt x="254000" y="262467"/>
                </a:lnTo>
                <a:lnTo>
                  <a:pt x="254000" y="279400"/>
                </a:lnTo>
                <a:lnTo>
                  <a:pt x="254000" y="296333"/>
                </a:lnTo>
                <a:lnTo>
                  <a:pt x="254000" y="313267"/>
                </a:lnTo>
                <a:lnTo>
                  <a:pt x="254000" y="330200"/>
                </a:lnTo>
                <a:lnTo>
                  <a:pt x="245534" y="347133"/>
                </a:lnTo>
                <a:lnTo>
                  <a:pt x="237068" y="364067"/>
                </a:lnTo>
                <a:lnTo>
                  <a:pt x="228600" y="381000"/>
                </a:lnTo>
                <a:lnTo>
                  <a:pt x="211668" y="397933"/>
                </a:lnTo>
                <a:lnTo>
                  <a:pt x="194734" y="414867"/>
                </a:lnTo>
                <a:lnTo>
                  <a:pt x="169334" y="423333"/>
                </a:lnTo>
                <a:lnTo>
                  <a:pt x="143934" y="431800"/>
                </a:lnTo>
                <a:lnTo>
                  <a:pt x="118534" y="440267"/>
                </a:lnTo>
                <a:lnTo>
                  <a:pt x="93134" y="440267"/>
                </a:lnTo>
                <a:lnTo>
                  <a:pt x="76200" y="440267"/>
                </a:lnTo>
                <a:lnTo>
                  <a:pt x="59268" y="431800"/>
                </a:lnTo>
                <a:lnTo>
                  <a:pt x="59268" y="431800"/>
                </a:lnTo>
                <a:lnTo>
                  <a:pt x="50801" y="431800"/>
                </a:lnTo>
                <a:lnTo>
                  <a:pt x="50801" y="431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>
            <a:off x="7586134" y="5350933"/>
            <a:ext cx="4241801" cy="1380068"/>
          </a:xfrm>
          <a:custGeom>
            <a:avLst/>
            <a:gdLst/>
            <a:ahLst/>
            <a:cxnLst/>
            <a:rect l="0" t="0" r="0" b="0"/>
            <a:pathLst>
              <a:path w="4241801" h="1380068">
                <a:moveTo>
                  <a:pt x="3750732" y="982134"/>
                </a:moveTo>
                <a:lnTo>
                  <a:pt x="3759199" y="990600"/>
                </a:lnTo>
                <a:lnTo>
                  <a:pt x="3767666" y="990600"/>
                </a:lnTo>
                <a:lnTo>
                  <a:pt x="3793066" y="990600"/>
                </a:lnTo>
                <a:lnTo>
                  <a:pt x="3810000" y="999067"/>
                </a:lnTo>
                <a:lnTo>
                  <a:pt x="3835399" y="999067"/>
                </a:lnTo>
                <a:lnTo>
                  <a:pt x="3852333" y="999067"/>
                </a:lnTo>
                <a:lnTo>
                  <a:pt x="3877732" y="990600"/>
                </a:lnTo>
                <a:lnTo>
                  <a:pt x="3903132" y="990600"/>
                </a:lnTo>
                <a:lnTo>
                  <a:pt x="3920066" y="982134"/>
                </a:lnTo>
                <a:lnTo>
                  <a:pt x="3945466" y="982134"/>
                </a:lnTo>
                <a:lnTo>
                  <a:pt x="3970866" y="973667"/>
                </a:lnTo>
                <a:lnTo>
                  <a:pt x="3987799" y="965200"/>
                </a:lnTo>
                <a:lnTo>
                  <a:pt x="4013200" y="948267"/>
                </a:lnTo>
                <a:lnTo>
                  <a:pt x="4030132" y="939800"/>
                </a:lnTo>
                <a:lnTo>
                  <a:pt x="4055532" y="914400"/>
                </a:lnTo>
                <a:lnTo>
                  <a:pt x="4072466" y="897467"/>
                </a:lnTo>
                <a:lnTo>
                  <a:pt x="4097866" y="880534"/>
                </a:lnTo>
                <a:lnTo>
                  <a:pt x="4123266" y="855134"/>
                </a:lnTo>
                <a:lnTo>
                  <a:pt x="4140199" y="829734"/>
                </a:lnTo>
                <a:lnTo>
                  <a:pt x="4157133" y="804334"/>
                </a:lnTo>
                <a:lnTo>
                  <a:pt x="4174066" y="778934"/>
                </a:lnTo>
                <a:lnTo>
                  <a:pt x="4191000" y="745067"/>
                </a:lnTo>
                <a:lnTo>
                  <a:pt x="4207932" y="719667"/>
                </a:lnTo>
                <a:lnTo>
                  <a:pt x="4216399" y="685800"/>
                </a:lnTo>
                <a:lnTo>
                  <a:pt x="4224866" y="651934"/>
                </a:lnTo>
                <a:lnTo>
                  <a:pt x="4233333" y="618067"/>
                </a:lnTo>
                <a:lnTo>
                  <a:pt x="4241800" y="584200"/>
                </a:lnTo>
                <a:lnTo>
                  <a:pt x="4241800" y="550334"/>
                </a:lnTo>
                <a:lnTo>
                  <a:pt x="4241800" y="516467"/>
                </a:lnTo>
                <a:lnTo>
                  <a:pt x="4241800" y="491067"/>
                </a:lnTo>
                <a:lnTo>
                  <a:pt x="4233333" y="457200"/>
                </a:lnTo>
                <a:lnTo>
                  <a:pt x="4233333" y="423334"/>
                </a:lnTo>
                <a:lnTo>
                  <a:pt x="4224866" y="389467"/>
                </a:lnTo>
                <a:lnTo>
                  <a:pt x="4207932" y="355600"/>
                </a:lnTo>
                <a:lnTo>
                  <a:pt x="4191000" y="330200"/>
                </a:lnTo>
                <a:lnTo>
                  <a:pt x="4182532" y="296334"/>
                </a:lnTo>
                <a:lnTo>
                  <a:pt x="4157133" y="270934"/>
                </a:lnTo>
                <a:lnTo>
                  <a:pt x="4140199" y="245534"/>
                </a:lnTo>
                <a:lnTo>
                  <a:pt x="4123266" y="220134"/>
                </a:lnTo>
                <a:lnTo>
                  <a:pt x="4097866" y="194734"/>
                </a:lnTo>
                <a:lnTo>
                  <a:pt x="4072466" y="169334"/>
                </a:lnTo>
                <a:lnTo>
                  <a:pt x="4047066" y="152400"/>
                </a:lnTo>
                <a:lnTo>
                  <a:pt x="4013200" y="135467"/>
                </a:lnTo>
                <a:lnTo>
                  <a:pt x="3987799" y="118534"/>
                </a:lnTo>
                <a:lnTo>
                  <a:pt x="3953932" y="101600"/>
                </a:lnTo>
                <a:lnTo>
                  <a:pt x="3920066" y="84667"/>
                </a:lnTo>
                <a:lnTo>
                  <a:pt x="3886200" y="76200"/>
                </a:lnTo>
                <a:lnTo>
                  <a:pt x="3852333" y="59267"/>
                </a:lnTo>
                <a:lnTo>
                  <a:pt x="3810000" y="50800"/>
                </a:lnTo>
                <a:lnTo>
                  <a:pt x="3776133" y="42334"/>
                </a:lnTo>
                <a:lnTo>
                  <a:pt x="3742266" y="33867"/>
                </a:lnTo>
                <a:lnTo>
                  <a:pt x="3699933" y="25400"/>
                </a:lnTo>
                <a:lnTo>
                  <a:pt x="3666066" y="25400"/>
                </a:lnTo>
                <a:lnTo>
                  <a:pt x="3623733" y="16934"/>
                </a:lnTo>
                <a:lnTo>
                  <a:pt x="3589866" y="8467"/>
                </a:lnTo>
                <a:lnTo>
                  <a:pt x="3547533" y="8467"/>
                </a:lnTo>
                <a:lnTo>
                  <a:pt x="3505200" y="8467"/>
                </a:lnTo>
                <a:lnTo>
                  <a:pt x="3471333" y="8467"/>
                </a:lnTo>
                <a:lnTo>
                  <a:pt x="3429000" y="0"/>
                </a:lnTo>
                <a:lnTo>
                  <a:pt x="3386666" y="0"/>
                </a:lnTo>
                <a:lnTo>
                  <a:pt x="3352800" y="0"/>
                </a:lnTo>
                <a:lnTo>
                  <a:pt x="3310466" y="0"/>
                </a:lnTo>
                <a:lnTo>
                  <a:pt x="3268132" y="0"/>
                </a:lnTo>
                <a:lnTo>
                  <a:pt x="3225799" y="0"/>
                </a:lnTo>
                <a:lnTo>
                  <a:pt x="3191932" y="8467"/>
                </a:lnTo>
                <a:lnTo>
                  <a:pt x="3149599" y="8467"/>
                </a:lnTo>
                <a:lnTo>
                  <a:pt x="3107266" y="8467"/>
                </a:lnTo>
                <a:lnTo>
                  <a:pt x="3064932" y="16934"/>
                </a:lnTo>
                <a:lnTo>
                  <a:pt x="3022600" y="25400"/>
                </a:lnTo>
                <a:lnTo>
                  <a:pt x="2980266" y="25400"/>
                </a:lnTo>
                <a:lnTo>
                  <a:pt x="2937933" y="33867"/>
                </a:lnTo>
                <a:lnTo>
                  <a:pt x="2895600" y="42334"/>
                </a:lnTo>
                <a:lnTo>
                  <a:pt x="2853266" y="50800"/>
                </a:lnTo>
                <a:lnTo>
                  <a:pt x="2810932" y="50800"/>
                </a:lnTo>
                <a:lnTo>
                  <a:pt x="2768599" y="59267"/>
                </a:lnTo>
                <a:lnTo>
                  <a:pt x="2726266" y="67734"/>
                </a:lnTo>
                <a:lnTo>
                  <a:pt x="2683932" y="67734"/>
                </a:lnTo>
                <a:lnTo>
                  <a:pt x="2641600" y="76200"/>
                </a:lnTo>
                <a:lnTo>
                  <a:pt x="2599266" y="84667"/>
                </a:lnTo>
                <a:lnTo>
                  <a:pt x="2556933" y="84667"/>
                </a:lnTo>
                <a:lnTo>
                  <a:pt x="2514600" y="93134"/>
                </a:lnTo>
                <a:lnTo>
                  <a:pt x="2463799" y="93134"/>
                </a:lnTo>
                <a:lnTo>
                  <a:pt x="2421466" y="93134"/>
                </a:lnTo>
                <a:lnTo>
                  <a:pt x="2379132" y="93134"/>
                </a:lnTo>
                <a:lnTo>
                  <a:pt x="2336800" y="93134"/>
                </a:lnTo>
                <a:lnTo>
                  <a:pt x="2294466" y="93134"/>
                </a:lnTo>
                <a:lnTo>
                  <a:pt x="2252133" y="93134"/>
                </a:lnTo>
                <a:lnTo>
                  <a:pt x="2209800" y="93134"/>
                </a:lnTo>
                <a:lnTo>
                  <a:pt x="2167466" y="93134"/>
                </a:lnTo>
                <a:lnTo>
                  <a:pt x="2116666" y="84667"/>
                </a:lnTo>
                <a:lnTo>
                  <a:pt x="2074333" y="84667"/>
                </a:lnTo>
                <a:lnTo>
                  <a:pt x="2031999" y="84667"/>
                </a:lnTo>
                <a:lnTo>
                  <a:pt x="1981200" y="84667"/>
                </a:lnTo>
                <a:lnTo>
                  <a:pt x="1938866" y="84667"/>
                </a:lnTo>
                <a:lnTo>
                  <a:pt x="1896532" y="84667"/>
                </a:lnTo>
                <a:lnTo>
                  <a:pt x="1845733" y="84667"/>
                </a:lnTo>
                <a:lnTo>
                  <a:pt x="1803399" y="84667"/>
                </a:lnTo>
                <a:lnTo>
                  <a:pt x="1752600" y="84667"/>
                </a:lnTo>
                <a:lnTo>
                  <a:pt x="1710266" y="84667"/>
                </a:lnTo>
                <a:lnTo>
                  <a:pt x="1659466" y="84667"/>
                </a:lnTo>
                <a:lnTo>
                  <a:pt x="1617133" y="84667"/>
                </a:lnTo>
                <a:lnTo>
                  <a:pt x="1566333" y="84667"/>
                </a:lnTo>
                <a:lnTo>
                  <a:pt x="1524000" y="93134"/>
                </a:lnTo>
                <a:lnTo>
                  <a:pt x="1473199" y="93134"/>
                </a:lnTo>
                <a:lnTo>
                  <a:pt x="1430866" y="93134"/>
                </a:lnTo>
                <a:lnTo>
                  <a:pt x="1380066" y="93134"/>
                </a:lnTo>
                <a:lnTo>
                  <a:pt x="1337733" y="93134"/>
                </a:lnTo>
                <a:lnTo>
                  <a:pt x="1286932" y="93134"/>
                </a:lnTo>
                <a:lnTo>
                  <a:pt x="1244599" y="93134"/>
                </a:lnTo>
                <a:lnTo>
                  <a:pt x="1193799" y="93134"/>
                </a:lnTo>
                <a:lnTo>
                  <a:pt x="1151466" y="93134"/>
                </a:lnTo>
                <a:lnTo>
                  <a:pt x="1109133" y="101600"/>
                </a:lnTo>
                <a:lnTo>
                  <a:pt x="1058332" y="101600"/>
                </a:lnTo>
                <a:lnTo>
                  <a:pt x="1015999" y="110067"/>
                </a:lnTo>
                <a:lnTo>
                  <a:pt x="973666" y="110067"/>
                </a:lnTo>
                <a:lnTo>
                  <a:pt x="922866" y="118534"/>
                </a:lnTo>
                <a:lnTo>
                  <a:pt x="880533" y="118534"/>
                </a:lnTo>
                <a:lnTo>
                  <a:pt x="838200" y="127000"/>
                </a:lnTo>
                <a:lnTo>
                  <a:pt x="795866" y="135467"/>
                </a:lnTo>
                <a:lnTo>
                  <a:pt x="753532" y="143934"/>
                </a:lnTo>
                <a:lnTo>
                  <a:pt x="711199" y="143934"/>
                </a:lnTo>
                <a:lnTo>
                  <a:pt x="668866" y="152400"/>
                </a:lnTo>
                <a:lnTo>
                  <a:pt x="634999" y="160867"/>
                </a:lnTo>
                <a:lnTo>
                  <a:pt x="592666" y="169334"/>
                </a:lnTo>
                <a:lnTo>
                  <a:pt x="550333" y="177800"/>
                </a:lnTo>
                <a:lnTo>
                  <a:pt x="516466" y="186267"/>
                </a:lnTo>
                <a:lnTo>
                  <a:pt x="474133" y="194734"/>
                </a:lnTo>
                <a:lnTo>
                  <a:pt x="440266" y="211667"/>
                </a:lnTo>
                <a:lnTo>
                  <a:pt x="406399" y="220134"/>
                </a:lnTo>
                <a:lnTo>
                  <a:pt x="372532" y="237067"/>
                </a:lnTo>
                <a:lnTo>
                  <a:pt x="338666" y="254000"/>
                </a:lnTo>
                <a:lnTo>
                  <a:pt x="304800" y="270934"/>
                </a:lnTo>
                <a:lnTo>
                  <a:pt x="279399" y="287867"/>
                </a:lnTo>
                <a:lnTo>
                  <a:pt x="253999" y="304800"/>
                </a:lnTo>
                <a:lnTo>
                  <a:pt x="220132" y="321734"/>
                </a:lnTo>
                <a:lnTo>
                  <a:pt x="194733" y="347134"/>
                </a:lnTo>
                <a:lnTo>
                  <a:pt x="169333" y="364067"/>
                </a:lnTo>
                <a:lnTo>
                  <a:pt x="143932" y="389467"/>
                </a:lnTo>
                <a:lnTo>
                  <a:pt x="118533" y="414867"/>
                </a:lnTo>
                <a:lnTo>
                  <a:pt x="101599" y="440267"/>
                </a:lnTo>
                <a:lnTo>
                  <a:pt x="84666" y="465667"/>
                </a:lnTo>
                <a:lnTo>
                  <a:pt x="59266" y="499534"/>
                </a:lnTo>
                <a:lnTo>
                  <a:pt x="50799" y="524934"/>
                </a:lnTo>
                <a:lnTo>
                  <a:pt x="33866" y="558800"/>
                </a:lnTo>
                <a:lnTo>
                  <a:pt x="16933" y="592667"/>
                </a:lnTo>
                <a:lnTo>
                  <a:pt x="8466" y="626534"/>
                </a:lnTo>
                <a:lnTo>
                  <a:pt x="0" y="660400"/>
                </a:lnTo>
                <a:lnTo>
                  <a:pt x="0" y="694267"/>
                </a:lnTo>
                <a:lnTo>
                  <a:pt x="0" y="719667"/>
                </a:lnTo>
                <a:lnTo>
                  <a:pt x="0" y="753534"/>
                </a:lnTo>
                <a:lnTo>
                  <a:pt x="0" y="787400"/>
                </a:lnTo>
                <a:lnTo>
                  <a:pt x="0" y="821267"/>
                </a:lnTo>
                <a:lnTo>
                  <a:pt x="8466" y="855134"/>
                </a:lnTo>
                <a:lnTo>
                  <a:pt x="16933" y="880534"/>
                </a:lnTo>
                <a:lnTo>
                  <a:pt x="33866" y="914400"/>
                </a:lnTo>
                <a:lnTo>
                  <a:pt x="42333" y="939800"/>
                </a:lnTo>
                <a:lnTo>
                  <a:pt x="59266" y="965200"/>
                </a:lnTo>
                <a:lnTo>
                  <a:pt x="76200" y="990600"/>
                </a:lnTo>
                <a:lnTo>
                  <a:pt x="93133" y="1016000"/>
                </a:lnTo>
                <a:lnTo>
                  <a:pt x="118533" y="1041400"/>
                </a:lnTo>
                <a:lnTo>
                  <a:pt x="135466" y="1066800"/>
                </a:lnTo>
                <a:lnTo>
                  <a:pt x="160866" y="1092200"/>
                </a:lnTo>
                <a:lnTo>
                  <a:pt x="186266" y="1117600"/>
                </a:lnTo>
                <a:lnTo>
                  <a:pt x="211666" y="1134534"/>
                </a:lnTo>
                <a:lnTo>
                  <a:pt x="237066" y="1159933"/>
                </a:lnTo>
                <a:lnTo>
                  <a:pt x="270933" y="1176867"/>
                </a:lnTo>
                <a:lnTo>
                  <a:pt x="296332" y="1193800"/>
                </a:lnTo>
                <a:lnTo>
                  <a:pt x="330199" y="1210734"/>
                </a:lnTo>
                <a:lnTo>
                  <a:pt x="372532" y="1219200"/>
                </a:lnTo>
                <a:lnTo>
                  <a:pt x="397933" y="1236133"/>
                </a:lnTo>
                <a:lnTo>
                  <a:pt x="440266" y="1253067"/>
                </a:lnTo>
                <a:lnTo>
                  <a:pt x="474133" y="1261534"/>
                </a:lnTo>
                <a:lnTo>
                  <a:pt x="507999" y="1270000"/>
                </a:lnTo>
                <a:lnTo>
                  <a:pt x="550333" y="1286934"/>
                </a:lnTo>
                <a:lnTo>
                  <a:pt x="592666" y="1295400"/>
                </a:lnTo>
                <a:lnTo>
                  <a:pt x="634999" y="1303867"/>
                </a:lnTo>
                <a:lnTo>
                  <a:pt x="677332" y="1312333"/>
                </a:lnTo>
                <a:lnTo>
                  <a:pt x="719666" y="1329267"/>
                </a:lnTo>
                <a:lnTo>
                  <a:pt x="762000" y="1337734"/>
                </a:lnTo>
                <a:lnTo>
                  <a:pt x="812799" y="1346200"/>
                </a:lnTo>
                <a:lnTo>
                  <a:pt x="855133" y="1354667"/>
                </a:lnTo>
                <a:lnTo>
                  <a:pt x="897466" y="1363134"/>
                </a:lnTo>
                <a:lnTo>
                  <a:pt x="939799" y="1363134"/>
                </a:lnTo>
                <a:lnTo>
                  <a:pt x="990600" y="1371600"/>
                </a:lnTo>
                <a:lnTo>
                  <a:pt x="1032933" y="1380067"/>
                </a:lnTo>
                <a:lnTo>
                  <a:pt x="1083733" y="1380067"/>
                </a:lnTo>
                <a:lnTo>
                  <a:pt x="1126066" y="1380067"/>
                </a:lnTo>
                <a:lnTo>
                  <a:pt x="1176866" y="1380067"/>
                </a:lnTo>
                <a:lnTo>
                  <a:pt x="1219200" y="1380067"/>
                </a:lnTo>
                <a:lnTo>
                  <a:pt x="1269999" y="1380067"/>
                </a:lnTo>
                <a:lnTo>
                  <a:pt x="1320799" y="1380067"/>
                </a:lnTo>
                <a:lnTo>
                  <a:pt x="1371600" y="1380067"/>
                </a:lnTo>
                <a:lnTo>
                  <a:pt x="1422399" y="1380067"/>
                </a:lnTo>
                <a:lnTo>
                  <a:pt x="1473199" y="1380067"/>
                </a:lnTo>
                <a:lnTo>
                  <a:pt x="1524000" y="1380067"/>
                </a:lnTo>
                <a:lnTo>
                  <a:pt x="1583266" y="1380067"/>
                </a:lnTo>
                <a:lnTo>
                  <a:pt x="1634066" y="1380067"/>
                </a:lnTo>
                <a:lnTo>
                  <a:pt x="1693333" y="1371600"/>
                </a:lnTo>
                <a:lnTo>
                  <a:pt x="1744132" y="1371600"/>
                </a:lnTo>
                <a:lnTo>
                  <a:pt x="1803399" y="1363134"/>
                </a:lnTo>
                <a:lnTo>
                  <a:pt x="1854199" y="1363134"/>
                </a:lnTo>
                <a:lnTo>
                  <a:pt x="1913466" y="1354667"/>
                </a:lnTo>
                <a:lnTo>
                  <a:pt x="1964266" y="1346200"/>
                </a:lnTo>
                <a:lnTo>
                  <a:pt x="2023533" y="1337734"/>
                </a:lnTo>
                <a:lnTo>
                  <a:pt x="2082799" y="1329267"/>
                </a:lnTo>
                <a:lnTo>
                  <a:pt x="2142066" y="1329267"/>
                </a:lnTo>
                <a:lnTo>
                  <a:pt x="2201332" y="1320801"/>
                </a:lnTo>
                <a:lnTo>
                  <a:pt x="2260600" y="1312333"/>
                </a:lnTo>
                <a:lnTo>
                  <a:pt x="2319866" y="1303867"/>
                </a:lnTo>
                <a:lnTo>
                  <a:pt x="2379132" y="1286934"/>
                </a:lnTo>
                <a:lnTo>
                  <a:pt x="2438400" y="1278467"/>
                </a:lnTo>
                <a:lnTo>
                  <a:pt x="2497666" y="1270000"/>
                </a:lnTo>
                <a:lnTo>
                  <a:pt x="2548466" y="1253067"/>
                </a:lnTo>
                <a:lnTo>
                  <a:pt x="2607732" y="1244601"/>
                </a:lnTo>
                <a:lnTo>
                  <a:pt x="2667000" y="1236133"/>
                </a:lnTo>
                <a:lnTo>
                  <a:pt x="2726266" y="1227667"/>
                </a:lnTo>
                <a:lnTo>
                  <a:pt x="2777066" y="1219200"/>
                </a:lnTo>
                <a:lnTo>
                  <a:pt x="2836332" y="1210734"/>
                </a:lnTo>
                <a:lnTo>
                  <a:pt x="2887132" y="1193800"/>
                </a:lnTo>
                <a:lnTo>
                  <a:pt x="2937933" y="1185334"/>
                </a:lnTo>
                <a:lnTo>
                  <a:pt x="2997199" y="1176867"/>
                </a:lnTo>
                <a:lnTo>
                  <a:pt x="3048000" y="1159933"/>
                </a:lnTo>
                <a:lnTo>
                  <a:pt x="3107266" y="1151467"/>
                </a:lnTo>
                <a:lnTo>
                  <a:pt x="3158066" y="1143000"/>
                </a:lnTo>
                <a:lnTo>
                  <a:pt x="3208866" y="1134534"/>
                </a:lnTo>
                <a:lnTo>
                  <a:pt x="3259666" y="1126067"/>
                </a:lnTo>
                <a:lnTo>
                  <a:pt x="3310466" y="1117600"/>
                </a:lnTo>
                <a:lnTo>
                  <a:pt x="3361266" y="1109134"/>
                </a:lnTo>
                <a:lnTo>
                  <a:pt x="3412066" y="1100667"/>
                </a:lnTo>
                <a:lnTo>
                  <a:pt x="3454399" y="1100667"/>
                </a:lnTo>
                <a:lnTo>
                  <a:pt x="3496732" y="1092200"/>
                </a:lnTo>
                <a:lnTo>
                  <a:pt x="3539066" y="1083734"/>
                </a:lnTo>
                <a:lnTo>
                  <a:pt x="3581400" y="1075267"/>
                </a:lnTo>
                <a:lnTo>
                  <a:pt x="3623733" y="1066800"/>
                </a:lnTo>
                <a:lnTo>
                  <a:pt x="3666066" y="1058334"/>
                </a:lnTo>
                <a:lnTo>
                  <a:pt x="3708400" y="1058334"/>
                </a:lnTo>
                <a:lnTo>
                  <a:pt x="3742266" y="1049867"/>
                </a:lnTo>
                <a:lnTo>
                  <a:pt x="3776133" y="1049867"/>
                </a:lnTo>
                <a:lnTo>
                  <a:pt x="3810000" y="1041400"/>
                </a:lnTo>
                <a:lnTo>
                  <a:pt x="3843866" y="1041400"/>
                </a:lnTo>
                <a:lnTo>
                  <a:pt x="3877732" y="1032934"/>
                </a:lnTo>
                <a:lnTo>
                  <a:pt x="3903132" y="1032934"/>
                </a:lnTo>
                <a:lnTo>
                  <a:pt x="3928533" y="1024467"/>
                </a:lnTo>
                <a:lnTo>
                  <a:pt x="3953932" y="1024467"/>
                </a:lnTo>
                <a:lnTo>
                  <a:pt x="3979332" y="1016000"/>
                </a:lnTo>
                <a:lnTo>
                  <a:pt x="4004733" y="1016000"/>
                </a:lnTo>
                <a:lnTo>
                  <a:pt x="4021666" y="1007534"/>
                </a:lnTo>
                <a:lnTo>
                  <a:pt x="4038600" y="1007534"/>
                </a:lnTo>
                <a:lnTo>
                  <a:pt x="4063999" y="999067"/>
                </a:lnTo>
                <a:lnTo>
                  <a:pt x="4072466" y="999067"/>
                </a:lnTo>
                <a:lnTo>
                  <a:pt x="4089400" y="990600"/>
                </a:lnTo>
                <a:lnTo>
                  <a:pt x="4089400" y="990600"/>
                </a:lnTo>
                <a:lnTo>
                  <a:pt x="4089400" y="990600"/>
                </a:lnTo>
                <a:lnTo>
                  <a:pt x="4089400" y="990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2"/>
                </a:solidFill>
              </a:rPr>
              <a:t>Example #5B:  Solve a Rational Inequality</a:t>
            </a:r>
            <a:endParaRPr lang="en-US" sz="3200" dirty="0">
              <a:solidFill>
                <a:schemeClr val="accent2"/>
              </a:solidFill>
            </a:endParaRPr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438" y="104705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7329" y="957094"/>
            <a:ext cx="5012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Solve each equation. Check your answers.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8185" y="1662759"/>
                <a:ext cx="1551900" cy="8150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85" y="1662759"/>
                <a:ext cx="1551900" cy="8150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516467" y="2785533"/>
            <a:ext cx="25401" cy="270935"/>
          </a:xfrm>
          <a:custGeom>
            <a:avLst/>
            <a:gdLst/>
            <a:ahLst/>
            <a:cxnLst/>
            <a:rect l="0" t="0" r="0" b="0"/>
            <a:pathLst>
              <a:path w="25401" h="270935">
                <a:moveTo>
                  <a:pt x="0" y="25400"/>
                </a:moveTo>
                <a:lnTo>
                  <a:pt x="8466" y="25400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27000"/>
                </a:lnTo>
                <a:lnTo>
                  <a:pt x="8466" y="143934"/>
                </a:lnTo>
                <a:lnTo>
                  <a:pt x="8466" y="160867"/>
                </a:lnTo>
                <a:lnTo>
                  <a:pt x="8466" y="177800"/>
                </a:lnTo>
                <a:lnTo>
                  <a:pt x="8466" y="194734"/>
                </a:lnTo>
                <a:lnTo>
                  <a:pt x="8466" y="211667"/>
                </a:lnTo>
                <a:lnTo>
                  <a:pt x="8466" y="220134"/>
                </a:lnTo>
                <a:lnTo>
                  <a:pt x="16933" y="237067"/>
                </a:lnTo>
                <a:lnTo>
                  <a:pt x="16933" y="245534"/>
                </a:lnTo>
                <a:lnTo>
                  <a:pt x="16933" y="254000"/>
                </a:lnTo>
                <a:lnTo>
                  <a:pt x="16933" y="254000"/>
                </a:lnTo>
                <a:lnTo>
                  <a:pt x="16933" y="262467"/>
                </a:lnTo>
                <a:lnTo>
                  <a:pt x="25400" y="270934"/>
                </a:lnTo>
                <a:lnTo>
                  <a:pt x="25400" y="270934"/>
                </a:lnTo>
                <a:lnTo>
                  <a:pt x="25400" y="270934"/>
                </a:lnTo>
                <a:lnTo>
                  <a:pt x="25400" y="270934"/>
                </a:lnTo>
                <a:lnTo>
                  <a:pt x="25400" y="270934"/>
                </a:lnTo>
                <a:lnTo>
                  <a:pt x="25400" y="262467"/>
                </a:lnTo>
                <a:lnTo>
                  <a:pt x="2540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77333" y="3005667"/>
            <a:ext cx="25401" cy="16934"/>
          </a:xfrm>
          <a:custGeom>
            <a:avLst/>
            <a:gdLst/>
            <a:ahLst/>
            <a:cxnLst/>
            <a:rect l="0" t="0" r="0" b="0"/>
            <a:pathLst>
              <a:path w="25401" h="16934">
                <a:moveTo>
                  <a:pt x="0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75267" y="2785533"/>
            <a:ext cx="160867" cy="287868"/>
          </a:xfrm>
          <a:custGeom>
            <a:avLst/>
            <a:gdLst/>
            <a:ahLst/>
            <a:cxnLst/>
            <a:rect l="0" t="0" r="0" b="0"/>
            <a:pathLst>
              <a:path w="160867" h="287868">
                <a:moveTo>
                  <a:pt x="152400" y="93134"/>
                </a:moveTo>
                <a:lnTo>
                  <a:pt x="152400" y="93134"/>
                </a:lnTo>
                <a:lnTo>
                  <a:pt x="152400" y="93134"/>
                </a:lnTo>
                <a:lnTo>
                  <a:pt x="152400" y="93134"/>
                </a:lnTo>
                <a:lnTo>
                  <a:pt x="152400" y="93134"/>
                </a:lnTo>
                <a:lnTo>
                  <a:pt x="152400" y="93134"/>
                </a:lnTo>
                <a:lnTo>
                  <a:pt x="152400" y="93134"/>
                </a:lnTo>
                <a:lnTo>
                  <a:pt x="152400" y="93134"/>
                </a:lnTo>
                <a:lnTo>
                  <a:pt x="152400" y="93134"/>
                </a:lnTo>
                <a:lnTo>
                  <a:pt x="152400" y="93134"/>
                </a:lnTo>
                <a:lnTo>
                  <a:pt x="152400" y="84667"/>
                </a:lnTo>
                <a:lnTo>
                  <a:pt x="160866" y="84667"/>
                </a:lnTo>
                <a:lnTo>
                  <a:pt x="160866" y="76200"/>
                </a:lnTo>
                <a:lnTo>
                  <a:pt x="152400" y="59267"/>
                </a:lnTo>
                <a:lnTo>
                  <a:pt x="152400" y="50800"/>
                </a:lnTo>
                <a:lnTo>
                  <a:pt x="152400" y="42334"/>
                </a:lnTo>
                <a:lnTo>
                  <a:pt x="143933" y="25400"/>
                </a:lnTo>
                <a:lnTo>
                  <a:pt x="143933" y="16934"/>
                </a:lnTo>
                <a:lnTo>
                  <a:pt x="135466" y="8467"/>
                </a:lnTo>
                <a:lnTo>
                  <a:pt x="127000" y="0"/>
                </a:lnTo>
                <a:lnTo>
                  <a:pt x="118533" y="0"/>
                </a:lnTo>
                <a:lnTo>
                  <a:pt x="110066" y="0"/>
                </a:lnTo>
                <a:lnTo>
                  <a:pt x="101600" y="0"/>
                </a:lnTo>
                <a:lnTo>
                  <a:pt x="93133" y="0"/>
                </a:lnTo>
                <a:lnTo>
                  <a:pt x="84666" y="0"/>
                </a:lnTo>
                <a:lnTo>
                  <a:pt x="76200" y="8467"/>
                </a:lnTo>
                <a:lnTo>
                  <a:pt x="67733" y="8467"/>
                </a:lnTo>
                <a:lnTo>
                  <a:pt x="50800" y="16934"/>
                </a:lnTo>
                <a:lnTo>
                  <a:pt x="42333" y="33867"/>
                </a:lnTo>
                <a:lnTo>
                  <a:pt x="33866" y="50800"/>
                </a:lnTo>
                <a:lnTo>
                  <a:pt x="25400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8466" y="110067"/>
                </a:lnTo>
                <a:lnTo>
                  <a:pt x="8466" y="127000"/>
                </a:lnTo>
                <a:lnTo>
                  <a:pt x="0" y="143934"/>
                </a:lnTo>
                <a:lnTo>
                  <a:pt x="0" y="160867"/>
                </a:lnTo>
                <a:lnTo>
                  <a:pt x="8466" y="177800"/>
                </a:lnTo>
                <a:lnTo>
                  <a:pt x="8466" y="194734"/>
                </a:lnTo>
                <a:lnTo>
                  <a:pt x="16933" y="211667"/>
                </a:lnTo>
                <a:lnTo>
                  <a:pt x="25400" y="220134"/>
                </a:lnTo>
                <a:lnTo>
                  <a:pt x="33866" y="237067"/>
                </a:lnTo>
                <a:lnTo>
                  <a:pt x="42333" y="245534"/>
                </a:lnTo>
                <a:lnTo>
                  <a:pt x="59266" y="254000"/>
                </a:lnTo>
                <a:lnTo>
                  <a:pt x="76200" y="270934"/>
                </a:lnTo>
                <a:lnTo>
                  <a:pt x="84666" y="270934"/>
                </a:lnTo>
                <a:lnTo>
                  <a:pt x="93133" y="279400"/>
                </a:lnTo>
                <a:lnTo>
                  <a:pt x="110066" y="287867"/>
                </a:lnTo>
                <a:lnTo>
                  <a:pt x="118533" y="287867"/>
                </a:lnTo>
                <a:lnTo>
                  <a:pt x="127000" y="287867"/>
                </a:lnTo>
                <a:lnTo>
                  <a:pt x="135466" y="287867"/>
                </a:lnTo>
                <a:lnTo>
                  <a:pt x="143933" y="287867"/>
                </a:lnTo>
                <a:lnTo>
                  <a:pt x="152400" y="287867"/>
                </a:lnTo>
                <a:lnTo>
                  <a:pt x="160866" y="279400"/>
                </a:lnTo>
                <a:lnTo>
                  <a:pt x="160866" y="279400"/>
                </a:lnTo>
                <a:lnTo>
                  <a:pt x="160866" y="279400"/>
                </a:lnTo>
                <a:lnTo>
                  <a:pt x="160866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371600" y="2810933"/>
            <a:ext cx="16934" cy="228601"/>
          </a:xfrm>
          <a:custGeom>
            <a:avLst/>
            <a:gdLst/>
            <a:ahLst/>
            <a:cxnLst/>
            <a:rect l="0" t="0" r="0" b="0"/>
            <a:pathLst>
              <a:path w="16934" h="228601">
                <a:moveTo>
                  <a:pt x="8467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16933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27000"/>
                </a:lnTo>
                <a:lnTo>
                  <a:pt x="8467" y="143934"/>
                </a:lnTo>
                <a:lnTo>
                  <a:pt x="8467" y="169334"/>
                </a:lnTo>
                <a:lnTo>
                  <a:pt x="8467" y="186267"/>
                </a:lnTo>
                <a:lnTo>
                  <a:pt x="8467" y="194734"/>
                </a:lnTo>
                <a:lnTo>
                  <a:pt x="8467" y="211667"/>
                </a:lnTo>
                <a:lnTo>
                  <a:pt x="8467" y="220134"/>
                </a:lnTo>
                <a:lnTo>
                  <a:pt x="8467" y="228600"/>
                </a:lnTo>
                <a:lnTo>
                  <a:pt x="8467" y="228600"/>
                </a:lnTo>
                <a:lnTo>
                  <a:pt x="8467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303867" y="2937933"/>
            <a:ext cx="186267" cy="8468"/>
          </a:xfrm>
          <a:custGeom>
            <a:avLst/>
            <a:gdLst/>
            <a:ahLst/>
            <a:cxnLst/>
            <a:rect l="0" t="0" r="0" b="0"/>
            <a:pathLst>
              <a:path w="186267" h="8468">
                <a:moveTo>
                  <a:pt x="8466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101600" y="0"/>
                </a:lnTo>
                <a:lnTo>
                  <a:pt x="118533" y="8467"/>
                </a:lnTo>
                <a:lnTo>
                  <a:pt x="135466" y="0"/>
                </a:lnTo>
                <a:lnTo>
                  <a:pt x="152400" y="0"/>
                </a:lnTo>
                <a:lnTo>
                  <a:pt x="169333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549400" y="2760133"/>
            <a:ext cx="203201" cy="262468"/>
          </a:xfrm>
          <a:custGeom>
            <a:avLst/>
            <a:gdLst/>
            <a:ahLst/>
            <a:cxnLst/>
            <a:rect l="0" t="0" r="0" b="0"/>
            <a:pathLst>
              <a:path w="203201" h="262468">
                <a:moveTo>
                  <a:pt x="25400" y="25400"/>
                </a:moveTo>
                <a:lnTo>
                  <a:pt x="33867" y="25400"/>
                </a:lnTo>
                <a:lnTo>
                  <a:pt x="33867" y="16934"/>
                </a:lnTo>
                <a:lnTo>
                  <a:pt x="33867" y="16934"/>
                </a:lnTo>
                <a:lnTo>
                  <a:pt x="42333" y="16934"/>
                </a:lnTo>
                <a:lnTo>
                  <a:pt x="50800" y="8467"/>
                </a:lnTo>
                <a:lnTo>
                  <a:pt x="67733" y="8467"/>
                </a:lnTo>
                <a:lnTo>
                  <a:pt x="84667" y="0"/>
                </a:lnTo>
                <a:lnTo>
                  <a:pt x="93133" y="0"/>
                </a:lnTo>
                <a:lnTo>
                  <a:pt x="110067" y="8467"/>
                </a:lnTo>
                <a:lnTo>
                  <a:pt x="118533" y="16934"/>
                </a:lnTo>
                <a:lnTo>
                  <a:pt x="135467" y="25400"/>
                </a:lnTo>
                <a:lnTo>
                  <a:pt x="143933" y="42334"/>
                </a:lnTo>
                <a:lnTo>
                  <a:pt x="152400" y="50800"/>
                </a:lnTo>
                <a:lnTo>
                  <a:pt x="152400" y="76200"/>
                </a:lnTo>
                <a:lnTo>
                  <a:pt x="152400" y="93134"/>
                </a:lnTo>
                <a:lnTo>
                  <a:pt x="152400" y="118534"/>
                </a:lnTo>
                <a:lnTo>
                  <a:pt x="143933" y="143934"/>
                </a:lnTo>
                <a:lnTo>
                  <a:pt x="135467" y="160867"/>
                </a:lnTo>
                <a:lnTo>
                  <a:pt x="127000" y="177800"/>
                </a:lnTo>
                <a:lnTo>
                  <a:pt x="118533" y="194734"/>
                </a:lnTo>
                <a:lnTo>
                  <a:pt x="101600" y="211667"/>
                </a:lnTo>
                <a:lnTo>
                  <a:pt x="93133" y="220134"/>
                </a:lnTo>
                <a:lnTo>
                  <a:pt x="76200" y="237067"/>
                </a:lnTo>
                <a:lnTo>
                  <a:pt x="59267" y="237067"/>
                </a:lnTo>
                <a:lnTo>
                  <a:pt x="50800" y="245534"/>
                </a:lnTo>
                <a:lnTo>
                  <a:pt x="42333" y="245534"/>
                </a:lnTo>
                <a:lnTo>
                  <a:pt x="25400" y="254000"/>
                </a:lnTo>
                <a:lnTo>
                  <a:pt x="16933" y="245534"/>
                </a:lnTo>
                <a:lnTo>
                  <a:pt x="8467" y="245534"/>
                </a:lnTo>
                <a:lnTo>
                  <a:pt x="8467" y="237067"/>
                </a:lnTo>
                <a:lnTo>
                  <a:pt x="0" y="228600"/>
                </a:lnTo>
                <a:lnTo>
                  <a:pt x="0" y="211667"/>
                </a:lnTo>
                <a:lnTo>
                  <a:pt x="8467" y="203200"/>
                </a:lnTo>
                <a:lnTo>
                  <a:pt x="8467" y="186267"/>
                </a:lnTo>
                <a:lnTo>
                  <a:pt x="16933" y="177800"/>
                </a:lnTo>
                <a:lnTo>
                  <a:pt x="33867" y="177800"/>
                </a:lnTo>
                <a:lnTo>
                  <a:pt x="42333" y="169334"/>
                </a:lnTo>
                <a:lnTo>
                  <a:pt x="59267" y="169334"/>
                </a:lnTo>
                <a:lnTo>
                  <a:pt x="76200" y="169334"/>
                </a:lnTo>
                <a:lnTo>
                  <a:pt x="93133" y="177800"/>
                </a:lnTo>
                <a:lnTo>
                  <a:pt x="110067" y="186267"/>
                </a:lnTo>
                <a:lnTo>
                  <a:pt x="127000" y="194734"/>
                </a:lnTo>
                <a:lnTo>
                  <a:pt x="143933" y="203200"/>
                </a:lnTo>
                <a:lnTo>
                  <a:pt x="152400" y="220134"/>
                </a:lnTo>
                <a:lnTo>
                  <a:pt x="160867" y="228600"/>
                </a:lnTo>
                <a:lnTo>
                  <a:pt x="169333" y="237067"/>
                </a:lnTo>
                <a:lnTo>
                  <a:pt x="169333" y="245534"/>
                </a:lnTo>
                <a:lnTo>
                  <a:pt x="177800" y="254000"/>
                </a:lnTo>
                <a:lnTo>
                  <a:pt x="186267" y="254000"/>
                </a:lnTo>
                <a:lnTo>
                  <a:pt x="186267" y="262467"/>
                </a:lnTo>
                <a:lnTo>
                  <a:pt x="194733" y="254000"/>
                </a:lnTo>
                <a:lnTo>
                  <a:pt x="203200" y="254000"/>
                </a:lnTo>
                <a:lnTo>
                  <a:pt x="203200" y="245534"/>
                </a:lnTo>
                <a:lnTo>
                  <a:pt x="203200" y="245534"/>
                </a:lnTo>
                <a:lnTo>
                  <a:pt x="203200" y="237067"/>
                </a:lnTo>
                <a:lnTo>
                  <a:pt x="203200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820333" y="2827867"/>
            <a:ext cx="135468" cy="8467"/>
          </a:xfrm>
          <a:custGeom>
            <a:avLst/>
            <a:gdLst/>
            <a:ahLst/>
            <a:cxnLst/>
            <a:rect l="0" t="0" r="0" b="0"/>
            <a:pathLst>
              <a:path w="135468" h="8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811867" y="2904067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0"/>
                </a:lnTo>
                <a:lnTo>
                  <a:pt x="135466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108200" y="2768600"/>
            <a:ext cx="160868" cy="220134"/>
          </a:xfrm>
          <a:custGeom>
            <a:avLst/>
            <a:gdLst/>
            <a:ahLst/>
            <a:cxnLst/>
            <a:rect l="0" t="0" r="0" b="0"/>
            <a:pathLst>
              <a:path w="160868" h="220134">
                <a:moveTo>
                  <a:pt x="76200" y="16933"/>
                </a:moveTo>
                <a:lnTo>
                  <a:pt x="762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67733" y="25400"/>
                </a:lnTo>
                <a:lnTo>
                  <a:pt x="59267" y="25400"/>
                </a:lnTo>
                <a:lnTo>
                  <a:pt x="50800" y="33867"/>
                </a:lnTo>
                <a:lnTo>
                  <a:pt x="42333" y="42333"/>
                </a:lnTo>
                <a:lnTo>
                  <a:pt x="33867" y="50800"/>
                </a:lnTo>
                <a:lnTo>
                  <a:pt x="25400" y="59267"/>
                </a:lnTo>
                <a:lnTo>
                  <a:pt x="16933" y="76200"/>
                </a:lnTo>
                <a:lnTo>
                  <a:pt x="16933" y="84667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35467"/>
                </a:lnTo>
                <a:lnTo>
                  <a:pt x="0" y="143933"/>
                </a:lnTo>
                <a:lnTo>
                  <a:pt x="8467" y="160867"/>
                </a:lnTo>
                <a:lnTo>
                  <a:pt x="16933" y="169333"/>
                </a:lnTo>
                <a:lnTo>
                  <a:pt x="25400" y="186267"/>
                </a:lnTo>
                <a:lnTo>
                  <a:pt x="33867" y="194733"/>
                </a:lnTo>
                <a:lnTo>
                  <a:pt x="42333" y="203200"/>
                </a:lnTo>
                <a:lnTo>
                  <a:pt x="59267" y="211667"/>
                </a:lnTo>
                <a:lnTo>
                  <a:pt x="76200" y="211667"/>
                </a:lnTo>
                <a:lnTo>
                  <a:pt x="84667" y="211667"/>
                </a:lnTo>
                <a:lnTo>
                  <a:pt x="101600" y="220133"/>
                </a:lnTo>
                <a:lnTo>
                  <a:pt x="110067" y="220133"/>
                </a:lnTo>
                <a:lnTo>
                  <a:pt x="127000" y="211667"/>
                </a:lnTo>
                <a:lnTo>
                  <a:pt x="135467" y="211667"/>
                </a:lnTo>
                <a:lnTo>
                  <a:pt x="143933" y="203200"/>
                </a:lnTo>
                <a:lnTo>
                  <a:pt x="152400" y="186267"/>
                </a:lnTo>
                <a:lnTo>
                  <a:pt x="160867" y="177800"/>
                </a:lnTo>
                <a:lnTo>
                  <a:pt x="160867" y="152400"/>
                </a:lnTo>
                <a:lnTo>
                  <a:pt x="160867" y="135467"/>
                </a:lnTo>
                <a:lnTo>
                  <a:pt x="160867" y="118533"/>
                </a:lnTo>
                <a:lnTo>
                  <a:pt x="160867" y="101600"/>
                </a:lnTo>
                <a:lnTo>
                  <a:pt x="160867" y="76200"/>
                </a:lnTo>
                <a:lnTo>
                  <a:pt x="152400" y="59267"/>
                </a:lnTo>
                <a:lnTo>
                  <a:pt x="152400" y="42333"/>
                </a:lnTo>
                <a:lnTo>
                  <a:pt x="143933" y="33867"/>
                </a:lnTo>
                <a:lnTo>
                  <a:pt x="127000" y="25400"/>
                </a:lnTo>
                <a:lnTo>
                  <a:pt x="118533" y="8467"/>
                </a:lnTo>
                <a:lnTo>
                  <a:pt x="101600" y="8467"/>
                </a:lnTo>
                <a:lnTo>
                  <a:pt x="93133" y="0"/>
                </a:lnTo>
                <a:lnTo>
                  <a:pt x="76200" y="0"/>
                </a:lnTo>
                <a:lnTo>
                  <a:pt x="76200" y="0"/>
                </a:lnTo>
                <a:lnTo>
                  <a:pt x="67733" y="0"/>
                </a:lnTo>
                <a:lnTo>
                  <a:pt x="677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430867" y="3191933"/>
            <a:ext cx="160867" cy="270935"/>
          </a:xfrm>
          <a:custGeom>
            <a:avLst/>
            <a:gdLst/>
            <a:ahLst/>
            <a:cxnLst/>
            <a:rect l="0" t="0" r="0" b="0"/>
            <a:pathLst>
              <a:path w="160867" h="270935">
                <a:moveTo>
                  <a:pt x="160866" y="59267"/>
                </a:moveTo>
                <a:lnTo>
                  <a:pt x="160866" y="59267"/>
                </a:lnTo>
                <a:lnTo>
                  <a:pt x="160866" y="67734"/>
                </a:lnTo>
                <a:lnTo>
                  <a:pt x="160866" y="67734"/>
                </a:lnTo>
                <a:lnTo>
                  <a:pt x="160866" y="67734"/>
                </a:lnTo>
                <a:lnTo>
                  <a:pt x="160866" y="67734"/>
                </a:lnTo>
                <a:lnTo>
                  <a:pt x="160866" y="67734"/>
                </a:lnTo>
                <a:lnTo>
                  <a:pt x="160866" y="59267"/>
                </a:lnTo>
                <a:lnTo>
                  <a:pt x="160866" y="50800"/>
                </a:lnTo>
                <a:lnTo>
                  <a:pt x="160866" y="42334"/>
                </a:lnTo>
                <a:lnTo>
                  <a:pt x="152400" y="33867"/>
                </a:lnTo>
                <a:lnTo>
                  <a:pt x="152400" y="25400"/>
                </a:lnTo>
                <a:lnTo>
                  <a:pt x="143933" y="16934"/>
                </a:lnTo>
                <a:lnTo>
                  <a:pt x="135466" y="8467"/>
                </a:lnTo>
                <a:lnTo>
                  <a:pt x="127000" y="0"/>
                </a:lnTo>
                <a:lnTo>
                  <a:pt x="118533" y="0"/>
                </a:lnTo>
                <a:lnTo>
                  <a:pt x="101600" y="0"/>
                </a:lnTo>
                <a:lnTo>
                  <a:pt x="93133" y="8467"/>
                </a:lnTo>
                <a:lnTo>
                  <a:pt x="76200" y="16934"/>
                </a:lnTo>
                <a:lnTo>
                  <a:pt x="67733" y="25400"/>
                </a:lnTo>
                <a:lnTo>
                  <a:pt x="50800" y="33867"/>
                </a:lnTo>
                <a:lnTo>
                  <a:pt x="42333" y="50800"/>
                </a:lnTo>
                <a:lnTo>
                  <a:pt x="25400" y="67734"/>
                </a:lnTo>
                <a:lnTo>
                  <a:pt x="16933" y="84667"/>
                </a:lnTo>
                <a:lnTo>
                  <a:pt x="8466" y="110067"/>
                </a:lnTo>
                <a:lnTo>
                  <a:pt x="8466" y="135467"/>
                </a:lnTo>
                <a:lnTo>
                  <a:pt x="0" y="152400"/>
                </a:lnTo>
                <a:lnTo>
                  <a:pt x="8466" y="177800"/>
                </a:lnTo>
                <a:lnTo>
                  <a:pt x="8466" y="194734"/>
                </a:lnTo>
                <a:lnTo>
                  <a:pt x="16933" y="211667"/>
                </a:lnTo>
                <a:lnTo>
                  <a:pt x="25400" y="228600"/>
                </a:lnTo>
                <a:lnTo>
                  <a:pt x="33866" y="245534"/>
                </a:lnTo>
                <a:lnTo>
                  <a:pt x="50800" y="254000"/>
                </a:lnTo>
                <a:lnTo>
                  <a:pt x="59266" y="262467"/>
                </a:lnTo>
                <a:lnTo>
                  <a:pt x="76200" y="270934"/>
                </a:lnTo>
                <a:lnTo>
                  <a:pt x="93133" y="270934"/>
                </a:lnTo>
                <a:lnTo>
                  <a:pt x="101600" y="270934"/>
                </a:lnTo>
                <a:lnTo>
                  <a:pt x="118533" y="262467"/>
                </a:lnTo>
                <a:lnTo>
                  <a:pt x="135466" y="254000"/>
                </a:lnTo>
                <a:lnTo>
                  <a:pt x="143933" y="245534"/>
                </a:lnTo>
                <a:lnTo>
                  <a:pt x="143933" y="245534"/>
                </a:lnTo>
                <a:lnTo>
                  <a:pt x="152400" y="228600"/>
                </a:lnTo>
                <a:lnTo>
                  <a:pt x="1524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667933" y="3327400"/>
            <a:ext cx="118535" cy="8468"/>
          </a:xfrm>
          <a:custGeom>
            <a:avLst/>
            <a:gdLst/>
            <a:ahLst/>
            <a:cxnLst/>
            <a:rect l="0" t="0" r="0" b="0"/>
            <a:pathLst>
              <a:path w="118535" h="84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8467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  <a:lnTo>
                  <a:pt x="118534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676400" y="3386667"/>
            <a:ext cx="135468" cy="25401"/>
          </a:xfrm>
          <a:custGeom>
            <a:avLst/>
            <a:gdLst/>
            <a:ahLst/>
            <a:cxnLst/>
            <a:rect l="0" t="0" r="0" b="0"/>
            <a:pathLst>
              <a:path w="135468" h="25401">
                <a:moveTo>
                  <a:pt x="16933" y="0"/>
                </a:moveTo>
                <a:lnTo>
                  <a:pt x="16933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16933" y="25400"/>
                </a:lnTo>
                <a:lnTo>
                  <a:pt x="25400" y="25400"/>
                </a:lnTo>
                <a:lnTo>
                  <a:pt x="42333" y="25400"/>
                </a:lnTo>
                <a:lnTo>
                  <a:pt x="59267" y="25400"/>
                </a:lnTo>
                <a:lnTo>
                  <a:pt x="84667" y="25400"/>
                </a:lnTo>
                <a:lnTo>
                  <a:pt x="101600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35467" y="16933"/>
                </a:lnTo>
                <a:lnTo>
                  <a:pt x="135467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998133" y="3302000"/>
            <a:ext cx="110068" cy="16934"/>
          </a:xfrm>
          <a:custGeom>
            <a:avLst/>
            <a:gdLst/>
            <a:ahLst/>
            <a:cxnLst/>
            <a:rect l="0" t="0" r="0" b="0"/>
            <a:pathLst>
              <a:path w="110068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33867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184400" y="3175000"/>
            <a:ext cx="203201" cy="254001"/>
          </a:xfrm>
          <a:custGeom>
            <a:avLst/>
            <a:gdLst/>
            <a:ahLst/>
            <a:cxnLst/>
            <a:rect l="0" t="0" r="0" b="0"/>
            <a:pathLst>
              <a:path w="203201" h="254001">
                <a:moveTo>
                  <a:pt x="25400" y="16933"/>
                </a:moveTo>
                <a:lnTo>
                  <a:pt x="25400" y="16933"/>
                </a:lnTo>
                <a:lnTo>
                  <a:pt x="33867" y="16933"/>
                </a:lnTo>
                <a:lnTo>
                  <a:pt x="42333" y="8467"/>
                </a:lnTo>
                <a:lnTo>
                  <a:pt x="50800" y="8467"/>
                </a:lnTo>
                <a:lnTo>
                  <a:pt x="67733" y="8467"/>
                </a:lnTo>
                <a:lnTo>
                  <a:pt x="76200" y="8467"/>
                </a:lnTo>
                <a:lnTo>
                  <a:pt x="93133" y="0"/>
                </a:lnTo>
                <a:lnTo>
                  <a:pt x="110067" y="8467"/>
                </a:lnTo>
                <a:lnTo>
                  <a:pt x="118533" y="8467"/>
                </a:lnTo>
                <a:lnTo>
                  <a:pt x="127000" y="8467"/>
                </a:lnTo>
                <a:lnTo>
                  <a:pt x="135467" y="16933"/>
                </a:lnTo>
                <a:lnTo>
                  <a:pt x="143933" y="25400"/>
                </a:lnTo>
                <a:lnTo>
                  <a:pt x="143933" y="33867"/>
                </a:lnTo>
                <a:lnTo>
                  <a:pt x="135467" y="50800"/>
                </a:lnTo>
                <a:lnTo>
                  <a:pt x="135467" y="59267"/>
                </a:lnTo>
                <a:lnTo>
                  <a:pt x="127000" y="76200"/>
                </a:lnTo>
                <a:lnTo>
                  <a:pt x="118533" y="93133"/>
                </a:lnTo>
                <a:lnTo>
                  <a:pt x="101600" y="110067"/>
                </a:lnTo>
                <a:lnTo>
                  <a:pt x="84667" y="127000"/>
                </a:lnTo>
                <a:lnTo>
                  <a:pt x="67733" y="135467"/>
                </a:lnTo>
                <a:lnTo>
                  <a:pt x="59267" y="152400"/>
                </a:lnTo>
                <a:lnTo>
                  <a:pt x="33867" y="160867"/>
                </a:lnTo>
                <a:lnTo>
                  <a:pt x="25400" y="169333"/>
                </a:lnTo>
                <a:lnTo>
                  <a:pt x="8467" y="177800"/>
                </a:lnTo>
                <a:lnTo>
                  <a:pt x="0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7"/>
                </a:lnTo>
                <a:lnTo>
                  <a:pt x="8467" y="220133"/>
                </a:lnTo>
                <a:lnTo>
                  <a:pt x="25400" y="220133"/>
                </a:lnTo>
                <a:lnTo>
                  <a:pt x="42333" y="237067"/>
                </a:lnTo>
                <a:lnTo>
                  <a:pt x="67733" y="237067"/>
                </a:lnTo>
                <a:lnTo>
                  <a:pt x="93133" y="245533"/>
                </a:lnTo>
                <a:lnTo>
                  <a:pt x="118533" y="254000"/>
                </a:lnTo>
                <a:lnTo>
                  <a:pt x="143933" y="254000"/>
                </a:lnTo>
                <a:lnTo>
                  <a:pt x="169333" y="254000"/>
                </a:lnTo>
                <a:lnTo>
                  <a:pt x="186267" y="254000"/>
                </a:lnTo>
                <a:lnTo>
                  <a:pt x="186267" y="254000"/>
                </a:lnTo>
                <a:lnTo>
                  <a:pt x="203200" y="254000"/>
                </a:lnTo>
                <a:lnTo>
                  <a:pt x="203200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16467" y="3903133"/>
            <a:ext cx="143934" cy="270935"/>
          </a:xfrm>
          <a:custGeom>
            <a:avLst/>
            <a:gdLst/>
            <a:ahLst/>
            <a:cxnLst/>
            <a:rect l="0" t="0" r="0" b="0"/>
            <a:pathLst>
              <a:path w="143934" h="270935">
                <a:moveTo>
                  <a:pt x="16933" y="42334"/>
                </a:moveTo>
                <a:lnTo>
                  <a:pt x="16933" y="42334"/>
                </a:lnTo>
                <a:lnTo>
                  <a:pt x="16933" y="42334"/>
                </a:lnTo>
                <a:lnTo>
                  <a:pt x="16933" y="42334"/>
                </a:lnTo>
                <a:lnTo>
                  <a:pt x="8466" y="42334"/>
                </a:lnTo>
                <a:lnTo>
                  <a:pt x="8466" y="42334"/>
                </a:lnTo>
                <a:lnTo>
                  <a:pt x="8466" y="42334"/>
                </a:lnTo>
                <a:lnTo>
                  <a:pt x="16933" y="33867"/>
                </a:lnTo>
                <a:lnTo>
                  <a:pt x="16933" y="33867"/>
                </a:lnTo>
                <a:lnTo>
                  <a:pt x="25400" y="25400"/>
                </a:lnTo>
                <a:lnTo>
                  <a:pt x="33866" y="25400"/>
                </a:lnTo>
                <a:lnTo>
                  <a:pt x="33866" y="16934"/>
                </a:lnTo>
                <a:lnTo>
                  <a:pt x="42333" y="8467"/>
                </a:lnTo>
                <a:lnTo>
                  <a:pt x="59266" y="8467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8467"/>
                </a:lnTo>
                <a:lnTo>
                  <a:pt x="101600" y="16934"/>
                </a:lnTo>
                <a:lnTo>
                  <a:pt x="110066" y="25400"/>
                </a:lnTo>
                <a:lnTo>
                  <a:pt x="110066" y="33867"/>
                </a:lnTo>
                <a:lnTo>
                  <a:pt x="110066" y="42334"/>
                </a:lnTo>
                <a:lnTo>
                  <a:pt x="110066" y="50800"/>
                </a:lnTo>
                <a:lnTo>
                  <a:pt x="110066" y="67734"/>
                </a:lnTo>
                <a:lnTo>
                  <a:pt x="110066" y="84667"/>
                </a:lnTo>
                <a:lnTo>
                  <a:pt x="110066" y="101600"/>
                </a:lnTo>
                <a:lnTo>
                  <a:pt x="101600" y="118534"/>
                </a:lnTo>
                <a:lnTo>
                  <a:pt x="93133" y="135467"/>
                </a:lnTo>
                <a:lnTo>
                  <a:pt x="84666" y="152400"/>
                </a:lnTo>
                <a:lnTo>
                  <a:pt x="76200" y="160867"/>
                </a:lnTo>
                <a:lnTo>
                  <a:pt x="59266" y="177800"/>
                </a:lnTo>
                <a:lnTo>
                  <a:pt x="50800" y="194734"/>
                </a:lnTo>
                <a:lnTo>
                  <a:pt x="42333" y="211667"/>
                </a:lnTo>
                <a:lnTo>
                  <a:pt x="33866" y="220134"/>
                </a:lnTo>
                <a:lnTo>
                  <a:pt x="25400" y="228600"/>
                </a:lnTo>
                <a:lnTo>
                  <a:pt x="16933" y="245534"/>
                </a:lnTo>
                <a:lnTo>
                  <a:pt x="8466" y="254000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8466" y="262467"/>
                </a:lnTo>
                <a:lnTo>
                  <a:pt x="8466" y="270934"/>
                </a:lnTo>
                <a:lnTo>
                  <a:pt x="16933" y="270934"/>
                </a:lnTo>
                <a:lnTo>
                  <a:pt x="33866" y="262467"/>
                </a:lnTo>
                <a:lnTo>
                  <a:pt x="42333" y="262467"/>
                </a:lnTo>
                <a:lnTo>
                  <a:pt x="59266" y="262467"/>
                </a:lnTo>
                <a:lnTo>
                  <a:pt x="67733" y="262467"/>
                </a:lnTo>
                <a:lnTo>
                  <a:pt x="84666" y="254000"/>
                </a:lnTo>
                <a:lnTo>
                  <a:pt x="101600" y="245534"/>
                </a:lnTo>
                <a:lnTo>
                  <a:pt x="118533" y="245534"/>
                </a:lnTo>
                <a:lnTo>
                  <a:pt x="127000" y="237067"/>
                </a:lnTo>
                <a:lnTo>
                  <a:pt x="127000" y="237067"/>
                </a:lnTo>
                <a:lnTo>
                  <a:pt x="143933" y="237067"/>
                </a:lnTo>
                <a:lnTo>
                  <a:pt x="143933" y="2370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95867" y="4174067"/>
            <a:ext cx="16934" cy="16934"/>
          </a:xfrm>
          <a:custGeom>
            <a:avLst/>
            <a:gdLst/>
            <a:ahLst/>
            <a:cxnLst/>
            <a:rect l="0" t="0" r="0" b="0"/>
            <a:pathLst>
              <a:path w="16934" h="169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16933"/>
                </a:lnTo>
                <a:lnTo>
                  <a:pt x="8466" y="16933"/>
                </a:lnTo>
                <a:lnTo>
                  <a:pt x="16933" y="16933"/>
                </a:lnTo>
                <a:lnTo>
                  <a:pt x="16933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185333" y="3886200"/>
            <a:ext cx="152401" cy="304801"/>
          </a:xfrm>
          <a:custGeom>
            <a:avLst/>
            <a:gdLst/>
            <a:ahLst/>
            <a:cxnLst/>
            <a:rect l="0" t="0" r="0" b="0"/>
            <a:pathLst>
              <a:path w="152401" h="304801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03200"/>
                </a:lnTo>
                <a:lnTo>
                  <a:pt x="0" y="228600"/>
                </a:lnTo>
                <a:lnTo>
                  <a:pt x="8467" y="245533"/>
                </a:lnTo>
                <a:lnTo>
                  <a:pt x="16934" y="254000"/>
                </a:lnTo>
                <a:lnTo>
                  <a:pt x="25400" y="270933"/>
                </a:lnTo>
                <a:lnTo>
                  <a:pt x="33867" y="279400"/>
                </a:lnTo>
                <a:lnTo>
                  <a:pt x="42334" y="287867"/>
                </a:lnTo>
                <a:lnTo>
                  <a:pt x="50800" y="296333"/>
                </a:lnTo>
                <a:lnTo>
                  <a:pt x="67734" y="296333"/>
                </a:lnTo>
                <a:lnTo>
                  <a:pt x="76200" y="304800"/>
                </a:lnTo>
                <a:lnTo>
                  <a:pt x="93134" y="304800"/>
                </a:lnTo>
                <a:lnTo>
                  <a:pt x="101600" y="304800"/>
                </a:lnTo>
                <a:lnTo>
                  <a:pt x="118534" y="304800"/>
                </a:lnTo>
                <a:lnTo>
                  <a:pt x="135467" y="296333"/>
                </a:lnTo>
                <a:lnTo>
                  <a:pt x="143934" y="287867"/>
                </a:lnTo>
                <a:lnTo>
                  <a:pt x="143934" y="287867"/>
                </a:lnTo>
                <a:lnTo>
                  <a:pt x="152400" y="287867"/>
                </a:lnTo>
                <a:lnTo>
                  <a:pt x="152400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490133" y="3987800"/>
            <a:ext cx="118535" cy="228601"/>
          </a:xfrm>
          <a:custGeom>
            <a:avLst/>
            <a:gdLst/>
            <a:ahLst/>
            <a:cxnLst/>
            <a:rect l="0" t="0" r="0" b="0"/>
            <a:pathLst>
              <a:path w="118535" h="228601">
                <a:moveTo>
                  <a:pt x="50800" y="50800"/>
                </a:moveTo>
                <a:lnTo>
                  <a:pt x="59267" y="42333"/>
                </a:lnTo>
                <a:lnTo>
                  <a:pt x="67734" y="42333"/>
                </a:lnTo>
                <a:lnTo>
                  <a:pt x="67734" y="42333"/>
                </a:lnTo>
                <a:lnTo>
                  <a:pt x="76200" y="33867"/>
                </a:lnTo>
                <a:lnTo>
                  <a:pt x="84667" y="33867"/>
                </a:lnTo>
                <a:lnTo>
                  <a:pt x="84667" y="25400"/>
                </a:lnTo>
                <a:lnTo>
                  <a:pt x="93134" y="16933"/>
                </a:lnTo>
                <a:lnTo>
                  <a:pt x="93134" y="16933"/>
                </a:lnTo>
                <a:lnTo>
                  <a:pt x="84667" y="16933"/>
                </a:lnTo>
                <a:lnTo>
                  <a:pt x="84667" y="8467"/>
                </a:lnTo>
                <a:lnTo>
                  <a:pt x="76200" y="8467"/>
                </a:lnTo>
                <a:lnTo>
                  <a:pt x="67734" y="0"/>
                </a:lnTo>
                <a:lnTo>
                  <a:pt x="59267" y="8467"/>
                </a:lnTo>
                <a:lnTo>
                  <a:pt x="50800" y="8467"/>
                </a:lnTo>
                <a:lnTo>
                  <a:pt x="42334" y="16933"/>
                </a:lnTo>
                <a:lnTo>
                  <a:pt x="33867" y="16933"/>
                </a:lnTo>
                <a:lnTo>
                  <a:pt x="25400" y="33867"/>
                </a:lnTo>
                <a:lnTo>
                  <a:pt x="16934" y="42333"/>
                </a:lnTo>
                <a:lnTo>
                  <a:pt x="8467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8467" y="152400"/>
                </a:lnTo>
                <a:lnTo>
                  <a:pt x="8467" y="169333"/>
                </a:lnTo>
                <a:lnTo>
                  <a:pt x="16934" y="186267"/>
                </a:lnTo>
                <a:lnTo>
                  <a:pt x="25400" y="203200"/>
                </a:lnTo>
                <a:lnTo>
                  <a:pt x="42334" y="211667"/>
                </a:lnTo>
                <a:lnTo>
                  <a:pt x="50800" y="220133"/>
                </a:lnTo>
                <a:lnTo>
                  <a:pt x="67734" y="228600"/>
                </a:lnTo>
                <a:lnTo>
                  <a:pt x="84667" y="228600"/>
                </a:lnTo>
                <a:lnTo>
                  <a:pt x="101600" y="220133"/>
                </a:lnTo>
                <a:lnTo>
                  <a:pt x="110067" y="211667"/>
                </a:lnTo>
                <a:lnTo>
                  <a:pt x="110067" y="211667"/>
                </a:lnTo>
                <a:lnTo>
                  <a:pt x="118534" y="203200"/>
                </a:lnTo>
                <a:lnTo>
                  <a:pt x="118534" y="203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710267" y="4004733"/>
            <a:ext cx="330201" cy="194735"/>
          </a:xfrm>
          <a:custGeom>
            <a:avLst/>
            <a:gdLst/>
            <a:ahLst/>
            <a:cxnLst/>
            <a:rect l="0" t="0" r="0" b="0"/>
            <a:pathLst>
              <a:path w="330201" h="194735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16933" y="67734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8534"/>
                </a:lnTo>
                <a:lnTo>
                  <a:pt x="16933" y="135467"/>
                </a:lnTo>
                <a:lnTo>
                  <a:pt x="16933" y="152400"/>
                </a:lnTo>
                <a:lnTo>
                  <a:pt x="16933" y="160867"/>
                </a:lnTo>
                <a:lnTo>
                  <a:pt x="16933" y="169334"/>
                </a:lnTo>
                <a:lnTo>
                  <a:pt x="16933" y="177800"/>
                </a:lnTo>
                <a:lnTo>
                  <a:pt x="16933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77800"/>
                </a:lnTo>
                <a:lnTo>
                  <a:pt x="25400" y="169334"/>
                </a:lnTo>
                <a:lnTo>
                  <a:pt x="33866" y="160867"/>
                </a:lnTo>
                <a:lnTo>
                  <a:pt x="33866" y="143934"/>
                </a:lnTo>
                <a:lnTo>
                  <a:pt x="33866" y="127000"/>
                </a:lnTo>
                <a:lnTo>
                  <a:pt x="42333" y="110067"/>
                </a:lnTo>
                <a:lnTo>
                  <a:pt x="42333" y="84667"/>
                </a:lnTo>
                <a:lnTo>
                  <a:pt x="50800" y="67734"/>
                </a:lnTo>
                <a:lnTo>
                  <a:pt x="50800" y="50800"/>
                </a:lnTo>
                <a:lnTo>
                  <a:pt x="59266" y="33867"/>
                </a:lnTo>
                <a:lnTo>
                  <a:pt x="67733" y="25400"/>
                </a:lnTo>
                <a:lnTo>
                  <a:pt x="67733" y="16934"/>
                </a:lnTo>
                <a:lnTo>
                  <a:pt x="76200" y="16934"/>
                </a:lnTo>
                <a:lnTo>
                  <a:pt x="84666" y="16934"/>
                </a:lnTo>
                <a:lnTo>
                  <a:pt x="93133" y="25400"/>
                </a:lnTo>
                <a:lnTo>
                  <a:pt x="101600" y="33867"/>
                </a:lnTo>
                <a:lnTo>
                  <a:pt x="110066" y="50800"/>
                </a:lnTo>
                <a:lnTo>
                  <a:pt x="118533" y="67734"/>
                </a:lnTo>
                <a:lnTo>
                  <a:pt x="118533" y="84667"/>
                </a:lnTo>
                <a:lnTo>
                  <a:pt x="127000" y="101600"/>
                </a:lnTo>
                <a:lnTo>
                  <a:pt x="127000" y="127000"/>
                </a:lnTo>
                <a:lnTo>
                  <a:pt x="135466" y="143934"/>
                </a:lnTo>
                <a:lnTo>
                  <a:pt x="135466" y="160867"/>
                </a:lnTo>
                <a:lnTo>
                  <a:pt x="135466" y="169334"/>
                </a:lnTo>
                <a:lnTo>
                  <a:pt x="135466" y="186267"/>
                </a:lnTo>
                <a:lnTo>
                  <a:pt x="135466" y="186267"/>
                </a:lnTo>
                <a:lnTo>
                  <a:pt x="135466" y="194734"/>
                </a:lnTo>
                <a:lnTo>
                  <a:pt x="135466" y="194734"/>
                </a:lnTo>
                <a:lnTo>
                  <a:pt x="135466" y="194734"/>
                </a:lnTo>
                <a:lnTo>
                  <a:pt x="135466" y="194734"/>
                </a:lnTo>
                <a:lnTo>
                  <a:pt x="135466" y="186267"/>
                </a:lnTo>
                <a:lnTo>
                  <a:pt x="135466" y="186267"/>
                </a:lnTo>
                <a:lnTo>
                  <a:pt x="135466" y="177800"/>
                </a:lnTo>
                <a:lnTo>
                  <a:pt x="135466" y="160867"/>
                </a:lnTo>
                <a:lnTo>
                  <a:pt x="143933" y="143934"/>
                </a:lnTo>
                <a:lnTo>
                  <a:pt x="143933" y="118534"/>
                </a:lnTo>
                <a:lnTo>
                  <a:pt x="152400" y="101600"/>
                </a:lnTo>
                <a:lnTo>
                  <a:pt x="160866" y="76200"/>
                </a:lnTo>
                <a:lnTo>
                  <a:pt x="169333" y="59267"/>
                </a:lnTo>
                <a:lnTo>
                  <a:pt x="177800" y="42334"/>
                </a:lnTo>
                <a:lnTo>
                  <a:pt x="186266" y="25400"/>
                </a:lnTo>
                <a:lnTo>
                  <a:pt x="194733" y="16934"/>
                </a:lnTo>
                <a:lnTo>
                  <a:pt x="211666" y="0"/>
                </a:lnTo>
                <a:lnTo>
                  <a:pt x="220133" y="0"/>
                </a:lnTo>
                <a:lnTo>
                  <a:pt x="237066" y="0"/>
                </a:lnTo>
                <a:lnTo>
                  <a:pt x="245533" y="0"/>
                </a:lnTo>
                <a:lnTo>
                  <a:pt x="262466" y="0"/>
                </a:lnTo>
                <a:lnTo>
                  <a:pt x="270933" y="16934"/>
                </a:lnTo>
                <a:lnTo>
                  <a:pt x="279400" y="25400"/>
                </a:lnTo>
                <a:lnTo>
                  <a:pt x="287866" y="42334"/>
                </a:lnTo>
                <a:lnTo>
                  <a:pt x="287866" y="59267"/>
                </a:lnTo>
                <a:lnTo>
                  <a:pt x="287866" y="84667"/>
                </a:lnTo>
                <a:lnTo>
                  <a:pt x="296333" y="101600"/>
                </a:lnTo>
                <a:lnTo>
                  <a:pt x="296333" y="118534"/>
                </a:lnTo>
                <a:lnTo>
                  <a:pt x="296333" y="143934"/>
                </a:lnTo>
                <a:lnTo>
                  <a:pt x="304800" y="152400"/>
                </a:lnTo>
                <a:lnTo>
                  <a:pt x="304800" y="160867"/>
                </a:lnTo>
                <a:lnTo>
                  <a:pt x="313266" y="160867"/>
                </a:lnTo>
                <a:lnTo>
                  <a:pt x="313266" y="160867"/>
                </a:lnTo>
                <a:lnTo>
                  <a:pt x="321733" y="160867"/>
                </a:lnTo>
                <a:lnTo>
                  <a:pt x="321733" y="160867"/>
                </a:lnTo>
                <a:lnTo>
                  <a:pt x="330200" y="152400"/>
                </a:lnTo>
                <a:lnTo>
                  <a:pt x="3302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201333" y="4064000"/>
            <a:ext cx="110068" cy="8468"/>
          </a:xfrm>
          <a:custGeom>
            <a:avLst/>
            <a:gdLst/>
            <a:ahLst/>
            <a:cxnLst/>
            <a:rect l="0" t="0" r="0" b="0"/>
            <a:pathLst>
              <a:path w="110068" h="8468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01600" y="0"/>
                </a:lnTo>
                <a:lnTo>
                  <a:pt x="110067" y="0"/>
                </a:lnTo>
                <a:lnTo>
                  <a:pt x="11006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218267" y="4148667"/>
            <a:ext cx="110067" cy="8467"/>
          </a:xfrm>
          <a:custGeom>
            <a:avLst/>
            <a:gdLst/>
            <a:ahLst/>
            <a:cxnLst/>
            <a:rect l="0" t="0" r="0" b="0"/>
            <a:pathLst>
              <a:path w="110067" h="8467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8466"/>
                </a:lnTo>
                <a:lnTo>
                  <a:pt x="25400" y="8466"/>
                </a:lnTo>
                <a:lnTo>
                  <a:pt x="42333" y="8466"/>
                </a:lnTo>
                <a:lnTo>
                  <a:pt x="67733" y="8466"/>
                </a:lnTo>
                <a:lnTo>
                  <a:pt x="84666" y="8466"/>
                </a:lnTo>
                <a:lnTo>
                  <a:pt x="84666" y="8466"/>
                </a:lnTo>
                <a:lnTo>
                  <a:pt x="110066" y="8466"/>
                </a:lnTo>
                <a:lnTo>
                  <a:pt x="110066" y="84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607733" y="3937000"/>
            <a:ext cx="143935" cy="279401"/>
          </a:xfrm>
          <a:custGeom>
            <a:avLst/>
            <a:gdLst/>
            <a:ahLst/>
            <a:cxnLst/>
            <a:rect l="0" t="0" r="0" b="0"/>
            <a:pathLst>
              <a:path w="143935" h="279401">
                <a:moveTo>
                  <a:pt x="118534" y="0"/>
                </a:moveTo>
                <a:lnTo>
                  <a:pt x="118534" y="0"/>
                </a:lnTo>
                <a:lnTo>
                  <a:pt x="118534" y="0"/>
                </a:lnTo>
                <a:lnTo>
                  <a:pt x="118534" y="8467"/>
                </a:lnTo>
                <a:lnTo>
                  <a:pt x="118534" y="8467"/>
                </a:lnTo>
                <a:lnTo>
                  <a:pt x="118534" y="16933"/>
                </a:lnTo>
                <a:lnTo>
                  <a:pt x="110067" y="33867"/>
                </a:lnTo>
                <a:lnTo>
                  <a:pt x="101600" y="42333"/>
                </a:lnTo>
                <a:lnTo>
                  <a:pt x="101600" y="50800"/>
                </a:lnTo>
                <a:lnTo>
                  <a:pt x="101600" y="59267"/>
                </a:lnTo>
                <a:lnTo>
                  <a:pt x="101600" y="59267"/>
                </a:lnTo>
                <a:lnTo>
                  <a:pt x="101600" y="59267"/>
                </a:lnTo>
                <a:lnTo>
                  <a:pt x="101600" y="59267"/>
                </a:lnTo>
                <a:lnTo>
                  <a:pt x="101600" y="59267"/>
                </a:lnTo>
                <a:lnTo>
                  <a:pt x="101600" y="50800"/>
                </a:lnTo>
                <a:lnTo>
                  <a:pt x="101600" y="42333"/>
                </a:lnTo>
                <a:lnTo>
                  <a:pt x="93134" y="33867"/>
                </a:lnTo>
                <a:lnTo>
                  <a:pt x="93134" y="25400"/>
                </a:lnTo>
                <a:lnTo>
                  <a:pt x="93134" y="16933"/>
                </a:lnTo>
                <a:lnTo>
                  <a:pt x="84667" y="8467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8467"/>
                </a:lnTo>
                <a:lnTo>
                  <a:pt x="42334" y="25400"/>
                </a:lnTo>
                <a:lnTo>
                  <a:pt x="33867" y="42333"/>
                </a:lnTo>
                <a:lnTo>
                  <a:pt x="16934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11667"/>
                </a:lnTo>
                <a:lnTo>
                  <a:pt x="8467" y="228600"/>
                </a:lnTo>
                <a:lnTo>
                  <a:pt x="16934" y="245533"/>
                </a:lnTo>
                <a:lnTo>
                  <a:pt x="25400" y="254000"/>
                </a:lnTo>
                <a:lnTo>
                  <a:pt x="33867" y="262467"/>
                </a:lnTo>
                <a:lnTo>
                  <a:pt x="59267" y="270933"/>
                </a:lnTo>
                <a:lnTo>
                  <a:pt x="76200" y="279400"/>
                </a:lnTo>
                <a:lnTo>
                  <a:pt x="93134" y="279400"/>
                </a:lnTo>
                <a:lnTo>
                  <a:pt x="110067" y="270933"/>
                </a:lnTo>
                <a:lnTo>
                  <a:pt x="127000" y="262467"/>
                </a:lnTo>
                <a:lnTo>
                  <a:pt x="127000" y="262467"/>
                </a:lnTo>
                <a:lnTo>
                  <a:pt x="143934" y="254000"/>
                </a:lnTo>
                <a:lnTo>
                  <a:pt x="143934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836333" y="3970867"/>
            <a:ext cx="16935" cy="194734"/>
          </a:xfrm>
          <a:custGeom>
            <a:avLst/>
            <a:gdLst/>
            <a:ahLst/>
            <a:cxnLst/>
            <a:rect l="0" t="0" r="0" b="0"/>
            <a:pathLst>
              <a:path w="16935" h="194734">
                <a:moveTo>
                  <a:pt x="16934" y="0"/>
                </a:moveTo>
                <a:lnTo>
                  <a:pt x="16934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84666"/>
                </a:lnTo>
                <a:lnTo>
                  <a:pt x="8467" y="110066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0866"/>
                </a:lnTo>
                <a:lnTo>
                  <a:pt x="8467" y="177800"/>
                </a:lnTo>
                <a:lnTo>
                  <a:pt x="8467" y="186266"/>
                </a:lnTo>
                <a:lnTo>
                  <a:pt x="8467" y="186266"/>
                </a:lnTo>
                <a:lnTo>
                  <a:pt x="0" y="194733"/>
                </a:lnTo>
                <a:lnTo>
                  <a:pt x="0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777067" y="4072467"/>
            <a:ext cx="160867" cy="16934"/>
          </a:xfrm>
          <a:custGeom>
            <a:avLst/>
            <a:gdLst/>
            <a:ahLst/>
            <a:cxnLst/>
            <a:rect l="0" t="0" r="0" b="0"/>
            <a:pathLst>
              <a:path w="160867" h="16934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8466"/>
                </a:lnTo>
                <a:lnTo>
                  <a:pt x="16933" y="8466"/>
                </a:lnTo>
                <a:lnTo>
                  <a:pt x="33866" y="8466"/>
                </a:lnTo>
                <a:lnTo>
                  <a:pt x="59266" y="16933"/>
                </a:lnTo>
                <a:lnTo>
                  <a:pt x="76200" y="16933"/>
                </a:lnTo>
                <a:lnTo>
                  <a:pt x="101600" y="16933"/>
                </a:lnTo>
                <a:lnTo>
                  <a:pt x="127000" y="16933"/>
                </a:lnTo>
                <a:lnTo>
                  <a:pt x="143933" y="8466"/>
                </a:lnTo>
                <a:lnTo>
                  <a:pt x="143933" y="8466"/>
                </a:lnTo>
                <a:lnTo>
                  <a:pt x="160866" y="0"/>
                </a:lnTo>
                <a:lnTo>
                  <a:pt x="1608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014133" y="3886200"/>
            <a:ext cx="211668" cy="338668"/>
          </a:xfrm>
          <a:custGeom>
            <a:avLst/>
            <a:gdLst/>
            <a:ahLst/>
            <a:cxnLst/>
            <a:rect l="0" t="0" r="0" b="0"/>
            <a:pathLst>
              <a:path w="211668" h="338668">
                <a:moveTo>
                  <a:pt x="0" y="33867"/>
                </a:moveTo>
                <a:lnTo>
                  <a:pt x="8467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4" y="16933"/>
                </a:lnTo>
                <a:lnTo>
                  <a:pt x="33867" y="16933"/>
                </a:lnTo>
                <a:lnTo>
                  <a:pt x="42334" y="8467"/>
                </a:lnTo>
                <a:lnTo>
                  <a:pt x="59267" y="0"/>
                </a:lnTo>
                <a:lnTo>
                  <a:pt x="76200" y="0"/>
                </a:lnTo>
                <a:lnTo>
                  <a:pt x="101600" y="8467"/>
                </a:lnTo>
                <a:lnTo>
                  <a:pt x="118534" y="8467"/>
                </a:lnTo>
                <a:lnTo>
                  <a:pt x="127000" y="25400"/>
                </a:lnTo>
                <a:lnTo>
                  <a:pt x="143934" y="33867"/>
                </a:lnTo>
                <a:lnTo>
                  <a:pt x="160867" y="50800"/>
                </a:lnTo>
                <a:lnTo>
                  <a:pt x="169334" y="67733"/>
                </a:lnTo>
                <a:lnTo>
                  <a:pt x="169334" y="93133"/>
                </a:lnTo>
                <a:lnTo>
                  <a:pt x="169334" y="118533"/>
                </a:lnTo>
                <a:lnTo>
                  <a:pt x="169334" y="143933"/>
                </a:lnTo>
                <a:lnTo>
                  <a:pt x="160867" y="169333"/>
                </a:lnTo>
                <a:lnTo>
                  <a:pt x="160867" y="186267"/>
                </a:lnTo>
                <a:lnTo>
                  <a:pt x="143934" y="211667"/>
                </a:lnTo>
                <a:lnTo>
                  <a:pt x="127000" y="228600"/>
                </a:lnTo>
                <a:lnTo>
                  <a:pt x="118534" y="245533"/>
                </a:lnTo>
                <a:lnTo>
                  <a:pt x="101600" y="262467"/>
                </a:lnTo>
                <a:lnTo>
                  <a:pt x="84667" y="270933"/>
                </a:lnTo>
                <a:lnTo>
                  <a:pt x="67734" y="270933"/>
                </a:lnTo>
                <a:lnTo>
                  <a:pt x="50800" y="279400"/>
                </a:lnTo>
                <a:lnTo>
                  <a:pt x="42334" y="279400"/>
                </a:lnTo>
                <a:lnTo>
                  <a:pt x="33867" y="270933"/>
                </a:lnTo>
                <a:lnTo>
                  <a:pt x="25400" y="270933"/>
                </a:lnTo>
                <a:lnTo>
                  <a:pt x="25400" y="262467"/>
                </a:lnTo>
                <a:lnTo>
                  <a:pt x="16934" y="254000"/>
                </a:lnTo>
                <a:lnTo>
                  <a:pt x="25400" y="245533"/>
                </a:lnTo>
                <a:lnTo>
                  <a:pt x="25400" y="237067"/>
                </a:lnTo>
                <a:lnTo>
                  <a:pt x="33867" y="228600"/>
                </a:lnTo>
                <a:lnTo>
                  <a:pt x="50800" y="220133"/>
                </a:lnTo>
                <a:lnTo>
                  <a:pt x="67734" y="220133"/>
                </a:lnTo>
                <a:lnTo>
                  <a:pt x="93134" y="220133"/>
                </a:lnTo>
                <a:lnTo>
                  <a:pt x="110067" y="220133"/>
                </a:lnTo>
                <a:lnTo>
                  <a:pt x="135467" y="228600"/>
                </a:lnTo>
                <a:lnTo>
                  <a:pt x="160867" y="245533"/>
                </a:lnTo>
                <a:lnTo>
                  <a:pt x="177800" y="262467"/>
                </a:lnTo>
                <a:lnTo>
                  <a:pt x="194734" y="279400"/>
                </a:lnTo>
                <a:lnTo>
                  <a:pt x="211667" y="304800"/>
                </a:lnTo>
                <a:lnTo>
                  <a:pt x="211667" y="321733"/>
                </a:lnTo>
                <a:lnTo>
                  <a:pt x="211667" y="330200"/>
                </a:lnTo>
                <a:lnTo>
                  <a:pt x="211667" y="330200"/>
                </a:lnTo>
                <a:lnTo>
                  <a:pt x="211667" y="338667"/>
                </a:lnTo>
                <a:lnTo>
                  <a:pt x="211667" y="338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041400" y="4741333"/>
            <a:ext cx="135468" cy="321735"/>
          </a:xfrm>
          <a:custGeom>
            <a:avLst/>
            <a:gdLst/>
            <a:ahLst/>
            <a:cxnLst/>
            <a:rect l="0" t="0" r="0" b="0"/>
            <a:pathLst>
              <a:path w="135468" h="321735">
                <a:moveTo>
                  <a:pt x="135467" y="50800"/>
                </a:moveTo>
                <a:lnTo>
                  <a:pt x="127000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27000" y="50800"/>
                </a:lnTo>
                <a:lnTo>
                  <a:pt x="135467" y="59267"/>
                </a:lnTo>
                <a:lnTo>
                  <a:pt x="135467" y="67734"/>
                </a:lnTo>
                <a:lnTo>
                  <a:pt x="127000" y="76200"/>
                </a:lnTo>
                <a:lnTo>
                  <a:pt x="127000" y="93134"/>
                </a:lnTo>
                <a:lnTo>
                  <a:pt x="127000" y="110067"/>
                </a:lnTo>
                <a:lnTo>
                  <a:pt x="127000" y="118534"/>
                </a:lnTo>
                <a:lnTo>
                  <a:pt x="127000" y="127000"/>
                </a:lnTo>
                <a:lnTo>
                  <a:pt x="127000" y="135467"/>
                </a:lnTo>
                <a:lnTo>
                  <a:pt x="118533" y="143934"/>
                </a:lnTo>
                <a:lnTo>
                  <a:pt x="118533" y="143934"/>
                </a:lnTo>
                <a:lnTo>
                  <a:pt x="118533" y="143934"/>
                </a:lnTo>
                <a:lnTo>
                  <a:pt x="118533" y="135467"/>
                </a:lnTo>
                <a:lnTo>
                  <a:pt x="118533" y="127000"/>
                </a:lnTo>
                <a:lnTo>
                  <a:pt x="118533" y="118534"/>
                </a:lnTo>
                <a:lnTo>
                  <a:pt x="118533" y="101600"/>
                </a:lnTo>
                <a:lnTo>
                  <a:pt x="118533" y="84667"/>
                </a:lnTo>
                <a:lnTo>
                  <a:pt x="110067" y="67734"/>
                </a:lnTo>
                <a:lnTo>
                  <a:pt x="110067" y="59267"/>
                </a:lnTo>
                <a:lnTo>
                  <a:pt x="101600" y="33867"/>
                </a:lnTo>
                <a:lnTo>
                  <a:pt x="93133" y="25400"/>
                </a:lnTo>
                <a:lnTo>
                  <a:pt x="84667" y="8467"/>
                </a:lnTo>
                <a:lnTo>
                  <a:pt x="76200" y="8467"/>
                </a:lnTo>
                <a:lnTo>
                  <a:pt x="67733" y="0"/>
                </a:lnTo>
                <a:lnTo>
                  <a:pt x="59267" y="8467"/>
                </a:lnTo>
                <a:lnTo>
                  <a:pt x="42333" y="16934"/>
                </a:lnTo>
                <a:lnTo>
                  <a:pt x="33867" y="25400"/>
                </a:lnTo>
                <a:lnTo>
                  <a:pt x="25400" y="42334"/>
                </a:lnTo>
                <a:lnTo>
                  <a:pt x="16933" y="67734"/>
                </a:lnTo>
                <a:lnTo>
                  <a:pt x="8467" y="93134"/>
                </a:lnTo>
                <a:lnTo>
                  <a:pt x="0" y="118534"/>
                </a:lnTo>
                <a:lnTo>
                  <a:pt x="0" y="143934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8467" y="245534"/>
                </a:lnTo>
                <a:lnTo>
                  <a:pt x="16933" y="262467"/>
                </a:lnTo>
                <a:lnTo>
                  <a:pt x="33867" y="279400"/>
                </a:lnTo>
                <a:lnTo>
                  <a:pt x="50800" y="296334"/>
                </a:lnTo>
                <a:lnTo>
                  <a:pt x="67733" y="304800"/>
                </a:lnTo>
                <a:lnTo>
                  <a:pt x="84667" y="313267"/>
                </a:lnTo>
                <a:lnTo>
                  <a:pt x="110067" y="321734"/>
                </a:lnTo>
                <a:lnTo>
                  <a:pt x="127000" y="313267"/>
                </a:lnTo>
                <a:lnTo>
                  <a:pt x="127000" y="313267"/>
                </a:lnTo>
                <a:lnTo>
                  <a:pt x="135467" y="313267"/>
                </a:lnTo>
                <a:lnTo>
                  <a:pt x="135467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312333" y="4817533"/>
            <a:ext cx="8468" cy="220135"/>
          </a:xfrm>
          <a:custGeom>
            <a:avLst/>
            <a:gdLst/>
            <a:ahLst/>
            <a:cxnLst/>
            <a:rect l="0" t="0" r="0" b="0"/>
            <a:pathLst>
              <a:path w="8468" h="2201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0" y="76200"/>
                </a:lnTo>
                <a:lnTo>
                  <a:pt x="8467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77800"/>
                </a:lnTo>
                <a:lnTo>
                  <a:pt x="0" y="194734"/>
                </a:lnTo>
                <a:lnTo>
                  <a:pt x="0" y="203200"/>
                </a:lnTo>
                <a:lnTo>
                  <a:pt x="0" y="211667"/>
                </a:lnTo>
                <a:lnTo>
                  <a:pt x="0" y="211667"/>
                </a:lnTo>
                <a:lnTo>
                  <a:pt x="0" y="220134"/>
                </a:lnTo>
                <a:lnTo>
                  <a:pt x="0" y="2201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261533" y="4910667"/>
            <a:ext cx="127001" cy="8467"/>
          </a:xfrm>
          <a:custGeom>
            <a:avLst/>
            <a:gdLst/>
            <a:ahLst/>
            <a:cxnLst/>
            <a:rect l="0" t="0" r="0" b="0"/>
            <a:pathLst>
              <a:path w="127001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42334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93134" y="8466"/>
                </a:lnTo>
                <a:lnTo>
                  <a:pt x="110067" y="0"/>
                </a:lnTo>
                <a:lnTo>
                  <a:pt x="110067" y="0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481667" y="4809067"/>
            <a:ext cx="160867" cy="287867"/>
          </a:xfrm>
          <a:custGeom>
            <a:avLst/>
            <a:gdLst/>
            <a:ahLst/>
            <a:cxnLst/>
            <a:rect l="0" t="0" r="0" b="0"/>
            <a:pathLst>
              <a:path w="160867" h="287867">
                <a:moveTo>
                  <a:pt x="16933" y="8466"/>
                </a:moveTo>
                <a:lnTo>
                  <a:pt x="16933" y="8466"/>
                </a:lnTo>
                <a:lnTo>
                  <a:pt x="25400" y="8466"/>
                </a:lnTo>
                <a:lnTo>
                  <a:pt x="25400" y="8466"/>
                </a:lnTo>
                <a:lnTo>
                  <a:pt x="42333" y="0"/>
                </a:lnTo>
                <a:lnTo>
                  <a:pt x="42333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8466"/>
                </a:lnTo>
                <a:lnTo>
                  <a:pt x="84666" y="8466"/>
                </a:lnTo>
                <a:lnTo>
                  <a:pt x="101600" y="25400"/>
                </a:lnTo>
                <a:lnTo>
                  <a:pt x="110066" y="33866"/>
                </a:lnTo>
                <a:lnTo>
                  <a:pt x="110066" y="50800"/>
                </a:lnTo>
                <a:lnTo>
                  <a:pt x="118533" y="67733"/>
                </a:lnTo>
                <a:lnTo>
                  <a:pt x="118533" y="93133"/>
                </a:lnTo>
                <a:lnTo>
                  <a:pt x="118533" y="118533"/>
                </a:lnTo>
                <a:lnTo>
                  <a:pt x="118533" y="135466"/>
                </a:lnTo>
                <a:lnTo>
                  <a:pt x="110066" y="160866"/>
                </a:lnTo>
                <a:lnTo>
                  <a:pt x="101600" y="177800"/>
                </a:lnTo>
                <a:lnTo>
                  <a:pt x="84666" y="194733"/>
                </a:lnTo>
                <a:lnTo>
                  <a:pt x="76200" y="211666"/>
                </a:lnTo>
                <a:lnTo>
                  <a:pt x="59266" y="220133"/>
                </a:lnTo>
                <a:lnTo>
                  <a:pt x="50800" y="228600"/>
                </a:lnTo>
                <a:lnTo>
                  <a:pt x="42333" y="228600"/>
                </a:lnTo>
                <a:lnTo>
                  <a:pt x="25400" y="228600"/>
                </a:lnTo>
                <a:lnTo>
                  <a:pt x="16933" y="228600"/>
                </a:lnTo>
                <a:lnTo>
                  <a:pt x="8466" y="211666"/>
                </a:lnTo>
                <a:lnTo>
                  <a:pt x="8466" y="203200"/>
                </a:lnTo>
                <a:lnTo>
                  <a:pt x="0" y="186266"/>
                </a:lnTo>
                <a:lnTo>
                  <a:pt x="8466" y="177800"/>
                </a:lnTo>
                <a:lnTo>
                  <a:pt x="8466" y="160866"/>
                </a:lnTo>
                <a:lnTo>
                  <a:pt x="16933" y="152400"/>
                </a:lnTo>
                <a:lnTo>
                  <a:pt x="25400" y="143933"/>
                </a:lnTo>
                <a:lnTo>
                  <a:pt x="42333" y="135466"/>
                </a:lnTo>
                <a:lnTo>
                  <a:pt x="59266" y="143933"/>
                </a:lnTo>
                <a:lnTo>
                  <a:pt x="76200" y="152400"/>
                </a:lnTo>
                <a:lnTo>
                  <a:pt x="93133" y="160866"/>
                </a:lnTo>
                <a:lnTo>
                  <a:pt x="110066" y="177800"/>
                </a:lnTo>
                <a:lnTo>
                  <a:pt x="127000" y="194733"/>
                </a:lnTo>
                <a:lnTo>
                  <a:pt x="135466" y="220133"/>
                </a:lnTo>
                <a:lnTo>
                  <a:pt x="152400" y="237066"/>
                </a:lnTo>
                <a:lnTo>
                  <a:pt x="152400" y="262466"/>
                </a:lnTo>
                <a:lnTo>
                  <a:pt x="160866" y="270933"/>
                </a:lnTo>
                <a:lnTo>
                  <a:pt x="160866" y="279400"/>
                </a:lnTo>
                <a:lnTo>
                  <a:pt x="160866" y="287866"/>
                </a:lnTo>
                <a:lnTo>
                  <a:pt x="160866" y="287866"/>
                </a:lnTo>
                <a:lnTo>
                  <a:pt x="160866" y="287866"/>
                </a:lnTo>
                <a:lnTo>
                  <a:pt x="160866" y="287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693333" y="4707467"/>
            <a:ext cx="101601" cy="491067"/>
          </a:xfrm>
          <a:custGeom>
            <a:avLst/>
            <a:gdLst/>
            <a:ahLst/>
            <a:cxnLst/>
            <a:rect l="0" t="0" r="0" b="0"/>
            <a:pathLst>
              <a:path w="101601" h="491067">
                <a:moveTo>
                  <a:pt x="25400" y="0"/>
                </a:moveTo>
                <a:lnTo>
                  <a:pt x="33867" y="8466"/>
                </a:lnTo>
                <a:lnTo>
                  <a:pt x="33867" y="16933"/>
                </a:lnTo>
                <a:lnTo>
                  <a:pt x="42334" y="33866"/>
                </a:lnTo>
                <a:lnTo>
                  <a:pt x="59267" y="50800"/>
                </a:lnTo>
                <a:lnTo>
                  <a:pt x="67734" y="76200"/>
                </a:lnTo>
                <a:lnTo>
                  <a:pt x="76200" y="101600"/>
                </a:lnTo>
                <a:lnTo>
                  <a:pt x="84667" y="127000"/>
                </a:lnTo>
                <a:lnTo>
                  <a:pt x="84667" y="160866"/>
                </a:lnTo>
                <a:lnTo>
                  <a:pt x="93134" y="194733"/>
                </a:lnTo>
                <a:lnTo>
                  <a:pt x="101600" y="237066"/>
                </a:lnTo>
                <a:lnTo>
                  <a:pt x="101600" y="270933"/>
                </a:lnTo>
                <a:lnTo>
                  <a:pt x="93134" y="313266"/>
                </a:lnTo>
                <a:lnTo>
                  <a:pt x="84667" y="347133"/>
                </a:lnTo>
                <a:lnTo>
                  <a:pt x="76200" y="389466"/>
                </a:lnTo>
                <a:lnTo>
                  <a:pt x="59267" y="423333"/>
                </a:lnTo>
                <a:lnTo>
                  <a:pt x="42334" y="457200"/>
                </a:lnTo>
                <a:lnTo>
                  <a:pt x="16934" y="474133"/>
                </a:lnTo>
                <a:lnTo>
                  <a:pt x="16934" y="474133"/>
                </a:lnTo>
                <a:lnTo>
                  <a:pt x="0" y="491066"/>
                </a:lnTo>
                <a:lnTo>
                  <a:pt x="0" y="491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956733" y="4605867"/>
            <a:ext cx="135468" cy="508001"/>
          </a:xfrm>
          <a:custGeom>
            <a:avLst/>
            <a:gdLst/>
            <a:ahLst/>
            <a:cxnLst/>
            <a:rect l="0" t="0" r="0" b="0"/>
            <a:pathLst>
              <a:path w="135468" h="508001">
                <a:moveTo>
                  <a:pt x="135467" y="0"/>
                </a:moveTo>
                <a:lnTo>
                  <a:pt x="127000" y="8466"/>
                </a:lnTo>
                <a:lnTo>
                  <a:pt x="118534" y="8466"/>
                </a:lnTo>
                <a:lnTo>
                  <a:pt x="110067" y="16933"/>
                </a:lnTo>
                <a:lnTo>
                  <a:pt x="93134" y="33866"/>
                </a:lnTo>
                <a:lnTo>
                  <a:pt x="76200" y="50800"/>
                </a:lnTo>
                <a:lnTo>
                  <a:pt x="59267" y="67733"/>
                </a:lnTo>
                <a:lnTo>
                  <a:pt x="50800" y="93133"/>
                </a:lnTo>
                <a:lnTo>
                  <a:pt x="33867" y="118533"/>
                </a:lnTo>
                <a:lnTo>
                  <a:pt x="25400" y="152400"/>
                </a:lnTo>
                <a:lnTo>
                  <a:pt x="16934" y="186266"/>
                </a:lnTo>
                <a:lnTo>
                  <a:pt x="8467" y="220133"/>
                </a:lnTo>
                <a:lnTo>
                  <a:pt x="0" y="254000"/>
                </a:lnTo>
                <a:lnTo>
                  <a:pt x="0" y="296333"/>
                </a:lnTo>
                <a:lnTo>
                  <a:pt x="0" y="330200"/>
                </a:lnTo>
                <a:lnTo>
                  <a:pt x="0" y="364066"/>
                </a:lnTo>
                <a:lnTo>
                  <a:pt x="8467" y="397933"/>
                </a:lnTo>
                <a:lnTo>
                  <a:pt x="25400" y="431800"/>
                </a:lnTo>
                <a:lnTo>
                  <a:pt x="33867" y="457200"/>
                </a:lnTo>
                <a:lnTo>
                  <a:pt x="59267" y="482600"/>
                </a:lnTo>
                <a:lnTo>
                  <a:pt x="59267" y="482600"/>
                </a:lnTo>
                <a:lnTo>
                  <a:pt x="76200" y="508000"/>
                </a:lnTo>
                <a:lnTo>
                  <a:pt x="76200" y="508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1126067" y="5164667"/>
            <a:ext cx="626534" cy="25401"/>
          </a:xfrm>
          <a:custGeom>
            <a:avLst/>
            <a:gdLst/>
            <a:ahLst/>
            <a:cxnLst/>
            <a:rect l="0" t="0" r="0" b="0"/>
            <a:pathLst>
              <a:path w="626534" h="25401">
                <a:moveTo>
                  <a:pt x="0" y="25400"/>
                </a:moveTo>
                <a:lnTo>
                  <a:pt x="8466" y="25400"/>
                </a:lnTo>
                <a:lnTo>
                  <a:pt x="16933" y="25400"/>
                </a:lnTo>
                <a:lnTo>
                  <a:pt x="33866" y="25400"/>
                </a:lnTo>
                <a:lnTo>
                  <a:pt x="50800" y="25400"/>
                </a:lnTo>
                <a:lnTo>
                  <a:pt x="67733" y="16933"/>
                </a:lnTo>
                <a:lnTo>
                  <a:pt x="93133" y="16933"/>
                </a:lnTo>
                <a:lnTo>
                  <a:pt x="118533" y="16933"/>
                </a:lnTo>
                <a:lnTo>
                  <a:pt x="143933" y="8466"/>
                </a:lnTo>
                <a:lnTo>
                  <a:pt x="177800" y="8466"/>
                </a:lnTo>
                <a:lnTo>
                  <a:pt x="211666" y="8466"/>
                </a:lnTo>
                <a:lnTo>
                  <a:pt x="245533" y="0"/>
                </a:lnTo>
                <a:lnTo>
                  <a:pt x="287866" y="0"/>
                </a:lnTo>
                <a:lnTo>
                  <a:pt x="330200" y="0"/>
                </a:lnTo>
                <a:lnTo>
                  <a:pt x="372533" y="0"/>
                </a:lnTo>
                <a:lnTo>
                  <a:pt x="414866" y="0"/>
                </a:lnTo>
                <a:lnTo>
                  <a:pt x="457200" y="8466"/>
                </a:lnTo>
                <a:lnTo>
                  <a:pt x="491066" y="8466"/>
                </a:lnTo>
                <a:lnTo>
                  <a:pt x="533400" y="8466"/>
                </a:lnTo>
                <a:lnTo>
                  <a:pt x="567266" y="8466"/>
                </a:lnTo>
                <a:lnTo>
                  <a:pt x="601133" y="16933"/>
                </a:lnTo>
                <a:lnTo>
                  <a:pt x="601133" y="16933"/>
                </a:lnTo>
                <a:lnTo>
                  <a:pt x="626533" y="16933"/>
                </a:lnTo>
                <a:lnTo>
                  <a:pt x="626533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1430867" y="5240867"/>
            <a:ext cx="25401" cy="270934"/>
          </a:xfrm>
          <a:custGeom>
            <a:avLst/>
            <a:gdLst/>
            <a:ahLst/>
            <a:cxnLst/>
            <a:rect l="0" t="0" r="0" b="0"/>
            <a:pathLst>
              <a:path w="25401" h="270934">
                <a:moveTo>
                  <a:pt x="16933" y="0"/>
                </a:moveTo>
                <a:lnTo>
                  <a:pt x="16933" y="0"/>
                </a:lnTo>
                <a:lnTo>
                  <a:pt x="8466" y="8466"/>
                </a:lnTo>
                <a:lnTo>
                  <a:pt x="8466" y="8466"/>
                </a:lnTo>
                <a:lnTo>
                  <a:pt x="0" y="25400"/>
                </a:lnTo>
                <a:lnTo>
                  <a:pt x="0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16933" y="118533"/>
                </a:lnTo>
                <a:lnTo>
                  <a:pt x="16933" y="143933"/>
                </a:lnTo>
                <a:lnTo>
                  <a:pt x="25400" y="177800"/>
                </a:lnTo>
                <a:lnTo>
                  <a:pt x="25400" y="211666"/>
                </a:lnTo>
                <a:lnTo>
                  <a:pt x="25400" y="245533"/>
                </a:lnTo>
                <a:lnTo>
                  <a:pt x="25400" y="245533"/>
                </a:lnTo>
                <a:lnTo>
                  <a:pt x="25400" y="270933"/>
                </a:lnTo>
                <a:lnTo>
                  <a:pt x="25400" y="270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938867" y="51477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16933" y="16934"/>
                </a:moveTo>
                <a:lnTo>
                  <a:pt x="8466" y="16934"/>
                </a:lnTo>
                <a:lnTo>
                  <a:pt x="8466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269067" y="4800600"/>
            <a:ext cx="237067" cy="160868"/>
          </a:xfrm>
          <a:custGeom>
            <a:avLst/>
            <a:gdLst/>
            <a:ahLst/>
            <a:cxnLst/>
            <a:rect l="0" t="0" r="0" b="0"/>
            <a:pathLst>
              <a:path w="237067" h="160868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25400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25400" y="25400"/>
                </a:lnTo>
                <a:lnTo>
                  <a:pt x="25400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0" y="93133"/>
                </a:lnTo>
                <a:lnTo>
                  <a:pt x="0" y="110067"/>
                </a:lnTo>
                <a:lnTo>
                  <a:pt x="0" y="118533"/>
                </a:lnTo>
                <a:lnTo>
                  <a:pt x="0" y="127000"/>
                </a:lnTo>
                <a:lnTo>
                  <a:pt x="0" y="135467"/>
                </a:lnTo>
                <a:lnTo>
                  <a:pt x="8466" y="143933"/>
                </a:lnTo>
                <a:lnTo>
                  <a:pt x="16933" y="143933"/>
                </a:lnTo>
                <a:lnTo>
                  <a:pt x="25400" y="152400"/>
                </a:lnTo>
                <a:lnTo>
                  <a:pt x="33866" y="152400"/>
                </a:lnTo>
                <a:lnTo>
                  <a:pt x="50800" y="152400"/>
                </a:lnTo>
                <a:lnTo>
                  <a:pt x="67733" y="160867"/>
                </a:lnTo>
                <a:lnTo>
                  <a:pt x="84666" y="160867"/>
                </a:lnTo>
                <a:lnTo>
                  <a:pt x="110066" y="160867"/>
                </a:lnTo>
                <a:lnTo>
                  <a:pt x="127000" y="160867"/>
                </a:lnTo>
                <a:lnTo>
                  <a:pt x="152400" y="160867"/>
                </a:lnTo>
                <a:lnTo>
                  <a:pt x="177800" y="152400"/>
                </a:lnTo>
                <a:lnTo>
                  <a:pt x="203200" y="152400"/>
                </a:lnTo>
                <a:lnTo>
                  <a:pt x="220133" y="143933"/>
                </a:lnTo>
                <a:lnTo>
                  <a:pt x="220133" y="143933"/>
                </a:lnTo>
                <a:lnTo>
                  <a:pt x="237066" y="143933"/>
                </a:lnTo>
                <a:lnTo>
                  <a:pt x="237066" y="143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429933" y="4766733"/>
            <a:ext cx="25401" cy="313268"/>
          </a:xfrm>
          <a:custGeom>
            <a:avLst/>
            <a:gdLst/>
            <a:ahLst/>
            <a:cxnLst/>
            <a:rect l="0" t="0" r="0" b="0"/>
            <a:pathLst>
              <a:path w="25401" h="313268">
                <a:moveTo>
                  <a:pt x="16934" y="0"/>
                </a:moveTo>
                <a:lnTo>
                  <a:pt x="16934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8467" y="194734"/>
                </a:lnTo>
                <a:lnTo>
                  <a:pt x="16934" y="220134"/>
                </a:lnTo>
                <a:lnTo>
                  <a:pt x="16934" y="245534"/>
                </a:lnTo>
                <a:lnTo>
                  <a:pt x="16934" y="270934"/>
                </a:lnTo>
                <a:lnTo>
                  <a:pt x="25400" y="296334"/>
                </a:lnTo>
                <a:lnTo>
                  <a:pt x="25400" y="296334"/>
                </a:lnTo>
                <a:lnTo>
                  <a:pt x="16934" y="313267"/>
                </a:lnTo>
                <a:lnTo>
                  <a:pt x="16934" y="3132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184400" y="5088467"/>
            <a:ext cx="668868" cy="33867"/>
          </a:xfrm>
          <a:custGeom>
            <a:avLst/>
            <a:gdLst/>
            <a:ahLst/>
            <a:cxnLst/>
            <a:rect l="0" t="0" r="0" b="0"/>
            <a:pathLst>
              <a:path w="668868" h="33867">
                <a:moveTo>
                  <a:pt x="0" y="33866"/>
                </a:moveTo>
                <a:lnTo>
                  <a:pt x="8467" y="33866"/>
                </a:lnTo>
                <a:lnTo>
                  <a:pt x="8467" y="33866"/>
                </a:lnTo>
                <a:lnTo>
                  <a:pt x="25400" y="25400"/>
                </a:lnTo>
                <a:lnTo>
                  <a:pt x="50800" y="25400"/>
                </a:lnTo>
                <a:lnTo>
                  <a:pt x="76200" y="16933"/>
                </a:lnTo>
                <a:lnTo>
                  <a:pt x="110067" y="16933"/>
                </a:lnTo>
                <a:lnTo>
                  <a:pt x="143933" y="8466"/>
                </a:lnTo>
                <a:lnTo>
                  <a:pt x="186267" y="8466"/>
                </a:lnTo>
                <a:lnTo>
                  <a:pt x="237067" y="8466"/>
                </a:lnTo>
                <a:lnTo>
                  <a:pt x="279400" y="0"/>
                </a:lnTo>
                <a:lnTo>
                  <a:pt x="330200" y="0"/>
                </a:lnTo>
                <a:lnTo>
                  <a:pt x="381000" y="0"/>
                </a:lnTo>
                <a:lnTo>
                  <a:pt x="431800" y="0"/>
                </a:lnTo>
                <a:lnTo>
                  <a:pt x="482600" y="8466"/>
                </a:lnTo>
                <a:lnTo>
                  <a:pt x="524933" y="8466"/>
                </a:lnTo>
                <a:lnTo>
                  <a:pt x="575733" y="16933"/>
                </a:lnTo>
                <a:lnTo>
                  <a:pt x="626533" y="25400"/>
                </a:lnTo>
                <a:lnTo>
                  <a:pt x="626533" y="25400"/>
                </a:lnTo>
                <a:lnTo>
                  <a:pt x="668867" y="33866"/>
                </a:lnTo>
                <a:lnTo>
                  <a:pt x="668867" y="33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175933" y="5198533"/>
            <a:ext cx="143935" cy="397935"/>
          </a:xfrm>
          <a:custGeom>
            <a:avLst/>
            <a:gdLst/>
            <a:ahLst/>
            <a:cxnLst/>
            <a:rect l="0" t="0" r="0" b="0"/>
            <a:pathLst>
              <a:path w="143935" h="397935">
                <a:moveTo>
                  <a:pt x="143934" y="0"/>
                </a:moveTo>
                <a:lnTo>
                  <a:pt x="135467" y="0"/>
                </a:lnTo>
                <a:lnTo>
                  <a:pt x="127000" y="0"/>
                </a:lnTo>
                <a:lnTo>
                  <a:pt x="118534" y="0"/>
                </a:lnTo>
                <a:lnTo>
                  <a:pt x="110067" y="0"/>
                </a:lnTo>
                <a:lnTo>
                  <a:pt x="101600" y="8467"/>
                </a:lnTo>
                <a:lnTo>
                  <a:pt x="84667" y="16934"/>
                </a:lnTo>
                <a:lnTo>
                  <a:pt x="76200" y="25400"/>
                </a:lnTo>
                <a:lnTo>
                  <a:pt x="67734" y="42334"/>
                </a:lnTo>
                <a:lnTo>
                  <a:pt x="50800" y="59267"/>
                </a:lnTo>
                <a:lnTo>
                  <a:pt x="33867" y="76200"/>
                </a:lnTo>
                <a:lnTo>
                  <a:pt x="25400" y="101600"/>
                </a:lnTo>
                <a:lnTo>
                  <a:pt x="16934" y="118534"/>
                </a:lnTo>
                <a:lnTo>
                  <a:pt x="8467" y="143934"/>
                </a:lnTo>
                <a:lnTo>
                  <a:pt x="8467" y="169334"/>
                </a:lnTo>
                <a:lnTo>
                  <a:pt x="0" y="194734"/>
                </a:lnTo>
                <a:lnTo>
                  <a:pt x="0" y="228600"/>
                </a:lnTo>
                <a:lnTo>
                  <a:pt x="0" y="254000"/>
                </a:lnTo>
                <a:lnTo>
                  <a:pt x="8467" y="279400"/>
                </a:lnTo>
                <a:lnTo>
                  <a:pt x="16934" y="304800"/>
                </a:lnTo>
                <a:lnTo>
                  <a:pt x="25400" y="330200"/>
                </a:lnTo>
                <a:lnTo>
                  <a:pt x="33867" y="347134"/>
                </a:lnTo>
                <a:lnTo>
                  <a:pt x="42334" y="364067"/>
                </a:lnTo>
                <a:lnTo>
                  <a:pt x="59267" y="381000"/>
                </a:lnTo>
                <a:lnTo>
                  <a:pt x="67734" y="389467"/>
                </a:lnTo>
                <a:lnTo>
                  <a:pt x="67734" y="389467"/>
                </a:lnTo>
                <a:lnTo>
                  <a:pt x="76200" y="397934"/>
                </a:lnTo>
                <a:lnTo>
                  <a:pt x="76200" y="397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328333" y="5317067"/>
            <a:ext cx="127001" cy="194734"/>
          </a:xfrm>
          <a:custGeom>
            <a:avLst/>
            <a:gdLst/>
            <a:ahLst/>
            <a:cxnLst/>
            <a:rect l="0" t="0" r="0" b="0"/>
            <a:pathLst>
              <a:path w="127001" h="194734">
                <a:moveTo>
                  <a:pt x="101600" y="8466"/>
                </a:moveTo>
                <a:lnTo>
                  <a:pt x="93134" y="8466"/>
                </a:lnTo>
                <a:lnTo>
                  <a:pt x="93134" y="8466"/>
                </a:lnTo>
                <a:lnTo>
                  <a:pt x="93134" y="0"/>
                </a:lnTo>
                <a:lnTo>
                  <a:pt x="84667" y="0"/>
                </a:lnTo>
                <a:lnTo>
                  <a:pt x="84667" y="0"/>
                </a:lnTo>
                <a:lnTo>
                  <a:pt x="76200" y="0"/>
                </a:lnTo>
                <a:lnTo>
                  <a:pt x="67734" y="0"/>
                </a:lnTo>
                <a:lnTo>
                  <a:pt x="67734" y="0"/>
                </a:lnTo>
                <a:lnTo>
                  <a:pt x="50800" y="8466"/>
                </a:lnTo>
                <a:lnTo>
                  <a:pt x="42334" y="16933"/>
                </a:lnTo>
                <a:lnTo>
                  <a:pt x="33867" y="25400"/>
                </a:lnTo>
                <a:lnTo>
                  <a:pt x="25400" y="42333"/>
                </a:lnTo>
                <a:lnTo>
                  <a:pt x="16934" y="50800"/>
                </a:lnTo>
                <a:lnTo>
                  <a:pt x="8467" y="67733"/>
                </a:lnTo>
                <a:lnTo>
                  <a:pt x="8467" y="84666"/>
                </a:lnTo>
                <a:lnTo>
                  <a:pt x="0" y="101600"/>
                </a:lnTo>
                <a:lnTo>
                  <a:pt x="8467" y="110066"/>
                </a:lnTo>
                <a:lnTo>
                  <a:pt x="8467" y="127000"/>
                </a:lnTo>
                <a:lnTo>
                  <a:pt x="25400" y="143933"/>
                </a:lnTo>
                <a:lnTo>
                  <a:pt x="33867" y="152400"/>
                </a:lnTo>
                <a:lnTo>
                  <a:pt x="42334" y="169333"/>
                </a:lnTo>
                <a:lnTo>
                  <a:pt x="59267" y="177800"/>
                </a:lnTo>
                <a:lnTo>
                  <a:pt x="76200" y="186266"/>
                </a:lnTo>
                <a:lnTo>
                  <a:pt x="93134" y="186266"/>
                </a:lnTo>
                <a:lnTo>
                  <a:pt x="110067" y="194733"/>
                </a:lnTo>
                <a:lnTo>
                  <a:pt x="110067" y="194733"/>
                </a:lnTo>
                <a:lnTo>
                  <a:pt x="127000" y="194733"/>
                </a:lnTo>
                <a:lnTo>
                  <a:pt x="127000" y="194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556933" y="5334000"/>
            <a:ext cx="16935" cy="177801"/>
          </a:xfrm>
          <a:custGeom>
            <a:avLst/>
            <a:gdLst/>
            <a:ahLst/>
            <a:cxnLst/>
            <a:rect l="0" t="0" r="0" b="0"/>
            <a:pathLst>
              <a:path w="16935" h="177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4" y="135467"/>
                </a:lnTo>
                <a:lnTo>
                  <a:pt x="16934" y="152400"/>
                </a:lnTo>
                <a:lnTo>
                  <a:pt x="16934" y="160867"/>
                </a:lnTo>
                <a:lnTo>
                  <a:pt x="16934" y="169333"/>
                </a:lnTo>
                <a:lnTo>
                  <a:pt x="16934" y="169333"/>
                </a:lnTo>
                <a:lnTo>
                  <a:pt x="8467" y="177800"/>
                </a:lnTo>
                <a:lnTo>
                  <a:pt x="8467" y="177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497667" y="5427133"/>
            <a:ext cx="118534" cy="1"/>
          </a:xfrm>
          <a:custGeom>
            <a:avLst/>
            <a:gdLst/>
            <a:ahLst/>
            <a:cxnLst/>
            <a:rect l="0" t="0" r="0" b="0"/>
            <a:pathLst>
              <a:path w="118534" h="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667000" y="5266267"/>
            <a:ext cx="143934" cy="287867"/>
          </a:xfrm>
          <a:custGeom>
            <a:avLst/>
            <a:gdLst/>
            <a:ahLst/>
            <a:cxnLst/>
            <a:rect l="0" t="0" r="0" b="0"/>
            <a:pathLst>
              <a:path w="143934" h="287867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59267" y="8466"/>
                </a:lnTo>
                <a:lnTo>
                  <a:pt x="67733" y="16933"/>
                </a:lnTo>
                <a:lnTo>
                  <a:pt x="84667" y="25400"/>
                </a:lnTo>
                <a:lnTo>
                  <a:pt x="93133" y="33866"/>
                </a:lnTo>
                <a:lnTo>
                  <a:pt x="93133" y="50800"/>
                </a:lnTo>
                <a:lnTo>
                  <a:pt x="101600" y="67733"/>
                </a:lnTo>
                <a:lnTo>
                  <a:pt x="101600" y="76200"/>
                </a:lnTo>
                <a:lnTo>
                  <a:pt x="93133" y="93133"/>
                </a:lnTo>
                <a:lnTo>
                  <a:pt x="84667" y="110066"/>
                </a:lnTo>
                <a:lnTo>
                  <a:pt x="76200" y="127000"/>
                </a:lnTo>
                <a:lnTo>
                  <a:pt x="59267" y="143933"/>
                </a:lnTo>
                <a:lnTo>
                  <a:pt x="50800" y="160866"/>
                </a:lnTo>
                <a:lnTo>
                  <a:pt x="33867" y="169333"/>
                </a:lnTo>
                <a:lnTo>
                  <a:pt x="25400" y="186266"/>
                </a:lnTo>
                <a:lnTo>
                  <a:pt x="8467" y="194733"/>
                </a:lnTo>
                <a:lnTo>
                  <a:pt x="0" y="203200"/>
                </a:lnTo>
                <a:lnTo>
                  <a:pt x="0" y="220133"/>
                </a:lnTo>
                <a:lnTo>
                  <a:pt x="0" y="228600"/>
                </a:lnTo>
                <a:lnTo>
                  <a:pt x="0" y="237066"/>
                </a:lnTo>
                <a:lnTo>
                  <a:pt x="8467" y="245533"/>
                </a:lnTo>
                <a:lnTo>
                  <a:pt x="25400" y="254000"/>
                </a:lnTo>
                <a:lnTo>
                  <a:pt x="42333" y="262466"/>
                </a:lnTo>
                <a:lnTo>
                  <a:pt x="59267" y="279400"/>
                </a:lnTo>
                <a:lnTo>
                  <a:pt x="84667" y="279400"/>
                </a:lnTo>
                <a:lnTo>
                  <a:pt x="101600" y="287866"/>
                </a:lnTo>
                <a:lnTo>
                  <a:pt x="118533" y="287866"/>
                </a:lnTo>
                <a:lnTo>
                  <a:pt x="135467" y="279400"/>
                </a:lnTo>
                <a:lnTo>
                  <a:pt x="135467" y="279400"/>
                </a:lnTo>
                <a:lnTo>
                  <a:pt x="143933" y="279400"/>
                </a:lnTo>
                <a:lnTo>
                  <a:pt x="143933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777067" y="5207000"/>
            <a:ext cx="143934" cy="457201"/>
          </a:xfrm>
          <a:custGeom>
            <a:avLst/>
            <a:gdLst/>
            <a:ahLst/>
            <a:cxnLst/>
            <a:rect l="0" t="0" r="0" b="0"/>
            <a:pathLst>
              <a:path w="143934" h="457201">
                <a:moveTo>
                  <a:pt x="16933" y="0"/>
                </a:moveTo>
                <a:lnTo>
                  <a:pt x="16933" y="8467"/>
                </a:lnTo>
                <a:lnTo>
                  <a:pt x="25400" y="16933"/>
                </a:lnTo>
                <a:lnTo>
                  <a:pt x="42333" y="25400"/>
                </a:lnTo>
                <a:lnTo>
                  <a:pt x="59266" y="42333"/>
                </a:lnTo>
                <a:lnTo>
                  <a:pt x="76200" y="59267"/>
                </a:lnTo>
                <a:lnTo>
                  <a:pt x="84666" y="93133"/>
                </a:lnTo>
                <a:lnTo>
                  <a:pt x="110066" y="118533"/>
                </a:lnTo>
                <a:lnTo>
                  <a:pt x="118533" y="152400"/>
                </a:lnTo>
                <a:lnTo>
                  <a:pt x="127000" y="186267"/>
                </a:lnTo>
                <a:lnTo>
                  <a:pt x="135466" y="228600"/>
                </a:lnTo>
                <a:lnTo>
                  <a:pt x="143933" y="262467"/>
                </a:lnTo>
                <a:lnTo>
                  <a:pt x="135466" y="296333"/>
                </a:lnTo>
                <a:lnTo>
                  <a:pt x="135466" y="330200"/>
                </a:lnTo>
                <a:lnTo>
                  <a:pt x="118533" y="364067"/>
                </a:lnTo>
                <a:lnTo>
                  <a:pt x="101600" y="389467"/>
                </a:lnTo>
                <a:lnTo>
                  <a:pt x="76200" y="414867"/>
                </a:lnTo>
                <a:lnTo>
                  <a:pt x="50800" y="431800"/>
                </a:lnTo>
                <a:lnTo>
                  <a:pt x="25400" y="440267"/>
                </a:lnTo>
                <a:lnTo>
                  <a:pt x="25400" y="440267"/>
                </a:lnTo>
                <a:lnTo>
                  <a:pt x="0" y="457200"/>
                </a:lnTo>
                <a:lnTo>
                  <a:pt x="0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090333" y="5037667"/>
            <a:ext cx="186268" cy="160867"/>
          </a:xfrm>
          <a:custGeom>
            <a:avLst/>
            <a:gdLst/>
            <a:ahLst/>
            <a:cxnLst/>
            <a:rect l="0" t="0" r="0" b="0"/>
            <a:pathLst>
              <a:path w="186268" h="160867">
                <a:moveTo>
                  <a:pt x="16934" y="25400"/>
                </a:moveTo>
                <a:lnTo>
                  <a:pt x="16934" y="25400"/>
                </a:lnTo>
                <a:lnTo>
                  <a:pt x="8467" y="16933"/>
                </a:lnTo>
                <a:lnTo>
                  <a:pt x="0" y="16933"/>
                </a:lnTo>
                <a:lnTo>
                  <a:pt x="0" y="8466"/>
                </a:lnTo>
                <a:lnTo>
                  <a:pt x="0" y="8466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16933"/>
                </a:lnTo>
                <a:lnTo>
                  <a:pt x="42334" y="25400"/>
                </a:lnTo>
                <a:lnTo>
                  <a:pt x="50800" y="42333"/>
                </a:lnTo>
                <a:lnTo>
                  <a:pt x="67734" y="50800"/>
                </a:lnTo>
                <a:lnTo>
                  <a:pt x="76200" y="67733"/>
                </a:lnTo>
                <a:lnTo>
                  <a:pt x="93134" y="84666"/>
                </a:lnTo>
                <a:lnTo>
                  <a:pt x="110067" y="93133"/>
                </a:lnTo>
                <a:lnTo>
                  <a:pt x="127000" y="110066"/>
                </a:lnTo>
                <a:lnTo>
                  <a:pt x="135467" y="118533"/>
                </a:lnTo>
                <a:lnTo>
                  <a:pt x="152400" y="127000"/>
                </a:lnTo>
                <a:lnTo>
                  <a:pt x="160867" y="143933"/>
                </a:lnTo>
                <a:lnTo>
                  <a:pt x="177800" y="152400"/>
                </a:lnTo>
                <a:lnTo>
                  <a:pt x="186267" y="160866"/>
                </a:lnTo>
                <a:lnTo>
                  <a:pt x="186267" y="160866"/>
                </a:lnTo>
                <a:lnTo>
                  <a:pt x="186267" y="160866"/>
                </a:lnTo>
                <a:lnTo>
                  <a:pt x="186267" y="1608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039533" y="5173133"/>
            <a:ext cx="228601" cy="135468"/>
          </a:xfrm>
          <a:custGeom>
            <a:avLst/>
            <a:gdLst/>
            <a:ahLst/>
            <a:cxnLst/>
            <a:rect l="0" t="0" r="0" b="0"/>
            <a:pathLst>
              <a:path w="228601" h="135468">
                <a:moveTo>
                  <a:pt x="228600" y="0"/>
                </a:moveTo>
                <a:lnTo>
                  <a:pt x="228600" y="0"/>
                </a:lnTo>
                <a:lnTo>
                  <a:pt x="228600" y="0"/>
                </a:lnTo>
                <a:lnTo>
                  <a:pt x="228600" y="8467"/>
                </a:lnTo>
                <a:lnTo>
                  <a:pt x="228600" y="16934"/>
                </a:lnTo>
                <a:lnTo>
                  <a:pt x="220134" y="25400"/>
                </a:lnTo>
                <a:lnTo>
                  <a:pt x="220134" y="25400"/>
                </a:lnTo>
                <a:lnTo>
                  <a:pt x="211667" y="33867"/>
                </a:lnTo>
                <a:lnTo>
                  <a:pt x="211667" y="50800"/>
                </a:lnTo>
                <a:lnTo>
                  <a:pt x="194734" y="59267"/>
                </a:lnTo>
                <a:lnTo>
                  <a:pt x="186267" y="67734"/>
                </a:lnTo>
                <a:lnTo>
                  <a:pt x="169334" y="76200"/>
                </a:lnTo>
                <a:lnTo>
                  <a:pt x="152400" y="76200"/>
                </a:lnTo>
                <a:lnTo>
                  <a:pt x="127000" y="84667"/>
                </a:lnTo>
                <a:lnTo>
                  <a:pt x="101600" y="93134"/>
                </a:lnTo>
                <a:lnTo>
                  <a:pt x="84667" y="101600"/>
                </a:lnTo>
                <a:lnTo>
                  <a:pt x="59267" y="110067"/>
                </a:lnTo>
                <a:lnTo>
                  <a:pt x="33867" y="118534"/>
                </a:lnTo>
                <a:lnTo>
                  <a:pt x="16934" y="127000"/>
                </a:lnTo>
                <a:lnTo>
                  <a:pt x="16934" y="127000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615267" y="4978400"/>
            <a:ext cx="8467" cy="42334"/>
          </a:xfrm>
          <a:custGeom>
            <a:avLst/>
            <a:gdLst/>
            <a:ahLst/>
            <a:cxnLst/>
            <a:rect l="0" t="0" r="0" b="0"/>
            <a:pathLst>
              <a:path w="8467" h="42334">
                <a:moveTo>
                  <a:pt x="8466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33867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496733" y="4936067"/>
            <a:ext cx="177801" cy="330201"/>
          </a:xfrm>
          <a:custGeom>
            <a:avLst/>
            <a:gdLst/>
            <a:ahLst/>
            <a:cxnLst/>
            <a:rect l="0" t="0" r="0" b="0"/>
            <a:pathLst>
              <a:path w="177801" h="330201">
                <a:moveTo>
                  <a:pt x="177800" y="16933"/>
                </a:moveTo>
                <a:lnTo>
                  <a:pt x="177800" y="16933"/>
                </a:lnTo>
                <a:lnTo>
                  <a:pt x="177800" y="25400"/>
                </a:lnTo>
                <a:lnTo>
                  <a:pt x="169334" y="25400"/>
                </a:lnTo>
                <a:lnTo>
                  <a:pt x="169334" y="25400"/>
                </a:lnTo>
                <a:lnTo>
                  <a:pt x="169334" y="33866"/>
                </a:lnTo>
                <a:lnTo>
                  <a:pt x="177800" y="33866"/>
                </a:lnTo>
                <a:lnTo>
                  <a:pt x="177800" y="42333"/>
                </a:lnTo>
                <a:lnTo>
                  <a:pt x="177800" y="42333"/>
                </a:lnTo>
                <a:lnTo>
                  <a:pt x="177800" y="42333"/>
                </a:lnTo>
                <a:lnTo>
                  <a:pt x="177800" y="42333"/>
                </a:lnTo>
                <a:lnTo>
                  <a:pt x="177800" y="42333"/>
                </a:lnTo>
                <a:lnTo>
                  <a:pt x="177800" y="42333"/>
                </a:lnTo>
                <a:lnTo>
                  <a:pt x="177800" y="42333"/>
                </a:lnTo>
                <a:lnTo>
                  <a:pt x="177800" y="42333"/>
                </a:lnTo>
                <a:lnTo>
                  <a:pt x="177800" y="42333"/>
                </a:lnTo>
                <a:lnTo>
                  <a:pt x="177800" y="33866"/>
                </a:lnTo>
                <a:lnTo>
                  <a:pt x="169334" y="25400"/>
                </a:lnTo>
                <a:lnTo>
                  <a:pt x="169334" y="16933"/>
                </a:lnTo>
                <a:lnTo>
                  <a:pt x="160867" y="8466"/>
                </a:lnTo>
                <a:lnTo>
                  <a:pt x="152400" y="8466"/>
                </a:lnTo>
                <a:lnTo>
                  <a:pt x="135467" y="0"/>
                </a:lnTo>
                <a:lnTo>
                  <a:pt x="127000" y="0"/>
                </a:lnTo>
                <a:lnTo>
                  <a:pt x="118534" y="0"/>
                </a:lnTo>
                <a:lnTo>
                  <a:pt x="101600" y="0"/>
                </a:lnTo>
                <a:lnTo>
                  <a:pt x="84667" y="0"/>
                </a:lnTo>
                <a:lnTo>
                  <a:pt x="76200" y="8466"/>
                </a:lnTo>
                <a:lnTo>
                  <a:pt x="67734" y="8466"/>
                </a:lnTo>
                <a:lnTo>
                  <a:pt x="50800" y="25400"/>
                </a:lnTo>
                <a:lnTo>
                  <a:pt x="42334" y="42333"/>
                </a:lnTo>
                <a:lnTo>
                  <a:pt x="33867" y="50800"/>
                </a:lnTo>
                <a:lnTo>
                  <a:pt x="16934" y="67733"/>
                </a:lnTo>
                <a:lnTo>
                  <a:pt x="16934" y="93133"/>
                </a:lnTo>
                <a:lnTo>
                  <a:pt x="8467" y="118533"/>
                </a:lnTo>
                <a:lnTo>
                  <a:pt x="0" y="135466"/>
                </a:lnTo>
                <a:lnTo>
                  <a:pt x="0" y="160866"/>
                </a:lnTo>
                <a:lnTo>
                  <a:pt x="8467" y="186266"/>
                </a:lnTo>
                <a:lnTo>
                  <a:pt x="8467" y="211666"/>
                </a:lnTo>
                <a:lnTo>
                  <a:pt x="16934" y="237066"/>
                </a:lnTo>
                <a:lnTo>
                  <a:pt x="25400" y="254000"/>
                </a:lnTo>
                <a:lnTo>
                  <a:pt x="42334" y="279400"/>
                </a:lnTo>
                <a:lnTo>
                  <a:pt x="59267" y="296333"/>
                </a:lnTo>
                <a:lnTo>
                  <a:pt x="76200" y="313266"/>
                </a:lnTo>
                <a:lnTo>
                  <a:pt x="84667" y="321733"/>
                </a:lnTo>
                <a:lnTo>
                  <a:pt x="110067" y="330200"/>
                </a:lnTo>
                <a:lnTo>
                  <a:pt x="127000" y="330200"/>
                </a:lnTo>
                <a:lnTo>
                  <a:pt x="143934" y="330200"/>
                </a:lnTo>
                <a:lnTo>
                  <a:pt x="152400" y="330200"/>
                </a:lnTo>
                <a:lnTo>
                  <a:pt x="152400" y="330200"/>
                </a:lnTo>
                <a:lnTo>
                  <a:pt x="169334" y="321733"/>
                </a:lnTo>
                <a:lnTo>
                  <a:pt x="169334" y="3217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793067" y="4995333"/>
            <a:ext cx="42334" cy="228601"/>
          </a:xfrm>
          <a:custGeom>
            <a:avLst/>
            <a:gdLst/>
            <a:ahLst/>
            <a:cxnLst/>
            <a:rect l="0" t="0" r="0" b="0"/>
            <a:pathLst>
              <a:path w="42334" h="228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8466" y="93134"/>
                </a:lnTo>
                <a:lnTo>
                  <a:pt x="8466" y="110067"/>
                </a:lnTo>
                <a:lnTo>
                  <a:pt x="16933" y="135467"/>
                </a:lnTo>
                <a:lnTo>
                  <a:pt x="16933" y="152400"/>
                </a:lnTo>
                <a:lnTo>
                  <a:pt x="25400" y="169334"/>
                </a:lnTo>
                <a:lnTo>
                  <a:pt x="33866" y="186267"/>
                </a:lnTo>
                <a:lnTo>
                  <a:pt x="42333" y="203200"/>
                </a:lnTo>
                <a:lnTo>
                  <a:pt x="42333" y="211667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8600"/>
                </a:lnTo>
                <a:lnTo>
                  <a:pt x="42333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708400" y="5105400"/>
            <a:ext cx="194734" cy="16934"/>
          </a:xfrm>
          <a:custGeom>
            <a:avLst/>
            <a:gdLst/>
            <a:ahLst/>
            <a:cxnLst/>
            <a:rect l="0" t="0" r="0" b="0"/>
            <a:pathLst>
              <a:path w="194734" h="16934">
                <a:moveTo>
                  <a:pt x="0" y="16933"/>
                </a:moveTo>
                <a:lnTo>
                  <a:pt x="0" y="16933"/>
                </a:lnTo>
                <a:lnTo>
                  <a:pt x="8467" y="16933"/>
                </a:lnTo>
                <a:lnTo>
                  <a:pt x="8467" y="8467"/>
                </a:lnTo>
                <a:lnTo>
                  <a:pt x="25400" y="8467"/>
                </a:lnTo>
                <a:lnTo>
                  <a:pt x="42333" y="8467"/>
                </a:lnTo>
                <a:lnTo>
                  <a:pt x="67733" y="8467"/>
                </a:lnTo>
                <a:lnTo>
                  <a:pt x="93133" y="8467"/>
                </a:lnTo>
                <a:lnTo>
                  <a:pt x="118533" y="8467"/>
                </a:lnTo>
                <a:lnTo>
                  <a:pt x="143933" y="8467"/>
                </a:lnTo>
                <a:lnTo>
                  <a:pt x="169333" y="0"/>
                </a:lnTo>
                <a:lnTo>
                  <a:pt x="169333" y="0"/>
                </a:lnTo>
                <a:lnTo>
                  <a:pt x="194733" y="0"/>
                </a:lnTo>
                <a:lnTo>
                  <a:pt x="1947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962400" y="4927600"/>
            <a:ext cx="313268" cy="406401"/>
          </a:xfrm>
          <a:custGeom>
            <a:avLst/>
            <a:gdLst/>
            <a:ahLst/>
            <a:cxnLst/>
            <a:rect l="0" t="0" r="0" b="0"/>
            <a:pathLst>
              <a:path w="313268" h="406401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42333" y="0"/>
                </a:lnTo>
                <a:lnTo>
                  <a:pt x="50800" y="0"/>
                </a:lnTo>
                <a:lnTo>
                  <a:pt x="67733" y="0"/>
                </a:lnTo>
                <a:lnTo>
                  <a:pt x="84667" y="0"/>
                </a:lnTo>
                <a:lnTo>
                  <a:pt x="101600" y="8467"/>
                </a:lnTo>
                <a:lnTo>
                  <a:pt x="118533" y="16933"/>
                </a:lnTo>
                <a:lnTo>
                  <a:pt x="135467" y="33867"/>
                </a:lnTo>
                <a:lnTo>
                  <a:pt x="160867" y="50800"/>
                </a:lnTo>
                <a:lnTo>
                  <a:pt x="177800" y="76200"/>
                </a:lnTo>
                <a:lnTo>
                  <a:pt x="186267" y="93133"/>
                </a:lnTo>
                <a:lnTo>
                  <a:pt x="203200" y="118533"/>
                </a:lnTo>
                <a:lnTo>
                  <a:pt x="211667" y="143933"/>
                </a:lnTo>
                <a:lnTo>
                  <a:pt x="211667" y="169333"/>
                </a:lnTo>
                <a:lnTo>
                  <a:pt x="203200" y="194733"/>
                </a:lnTo>
                <a:lnTo>
                  <a:pt x="203200" y="211667"/>
                </a:lnTo>
                <a:lnTo>
                  <a:pt x="186267" y="237067"/>
                </a:lnTo>
                <a:lnTo>
                  <a:pt x="177800" y="254000"/>
                </a:lnTo>
                <a:lnTo>
                  <a:pt x="160867" y="262467"/>
                </a:lnTo>
                <a:lnTo>
                  <a:pt x="135467" y="270933"/>
                </a:lnTo>
                <a:lnTo>
                  <a:pt x="118533" y="279400"/>
                </a:lnTo>
                <a:lnTo>
                  <a:pt x="93133" y="287867"/>
                </a:lnTo>
                <a:lnTo>
                  <a:pt x="76200" y="287867"/>
                </a:lnTo>
                <a:lnTo>
                  <a:pt x="50800" y="287867"/>
                </a:lnTo>
                <a:lnTo>
                  <a:pt x="33867" y="287867"/>
                </a:lnTo>
                <a:lnTo>
                  <a:pt x="16933" y="287867"/>
                </a:lnTo>
                <a:lnTo>
                  <a:pt x="8467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3"/>
                </a:lnTo>
                <a:lnTo>
                  <a:pt x="8467" y="270933"/>
                </a:lnTo>
                <a:lnTo>
                  <a:pt x="25400" y="270933"/>
                </a:lnTo>
                <a:lnTo>
                  <a:pt x="42333" y="270933"/>
                </a:lnTo>
                <a:lnTo>
                  <a:pt x="67733" y="279400"/>
                </a:lnTo>
                <a:lnTo>
                  <a:pt x="93133" y="279400"/>
                </a:lnTo>
                <a:lnTo>
                  <a:pt x="127000" y="296333"/>
                </a:lnTo>
                <a:lnTo>
                  <a:pt x="160867" y="313267"/>
                </a:lnTo>
                <a:lnTo>
                  <a:pt x="194733" y="321733"/>
                </a:lnTo>
                <a:lnTo>
                  <a:pt x="228600" y="347133"/>
                </a:lnTo>
                <a:lnTo>
                  <a:pt x="254000" y="364067"/>
                </a:lnTo>
                <a:lnTo>
                  <a:pt x="287867" y="381000"/>
                </a:lnTo>
                <a:lnTo>
                  <a:pt x="296333" y="389467"/>
                </a:lnTo>
                <a:lnTo>
                  <a:pt x="296333" y="389467"/>
                </a:lnTo>
                <a:lnTo>
                  <a:pt x="313267" y="406400"/>
                </a:lnTo>
                <a:lnTo>
                  <a:pt x="313267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2683933" y="5867400"/>
            <a:ext cx="254001" cy="270934"/>
          </a:xfrm>
          <a:custGeom>
            <a:avLst/>
            <a:gdLst/>
            <a:ahLst/>
            <a:cxnLst/>
            <a:rect l="0" t="0" r="0" b="0"/>
            <a:pathLst>
              <a:path w="254001" h="270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7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8467" y="220133"/>
                </a:lnTo>
                <a:lnTo>
                  <a:pt x="8467" y="220133"/>
                </a:lnTo>
                <a:lnTo>
                  <a:pt x="8467" y="228600"/>
                </a:lnTo>
                <a:lnTo>
                  <a:pt x="16934" y="228600"/>
                </a:lnTo>
                <a:lnTo>
                  <a:pt x="16934" y="228600"/>
                </a:lnTo>
                <a:lnTo>
                  <a:pt x="25400" y="237067"/>
                </a:lnTo>
                <a:lnTo>
                  <a:pt x="25400" y="237067"/>
                </a:lnTo>
                <a:lnTo>
                  <a:pt x="42334" y="237067"/>
                </a:lnTo>
                <a:lnTo>
                  <a:pt x="50800" y="245533"/>
                </a:lnTo>
                <a:lnTo>
                  <a:pt x="67734" y="245533"/>
                </a:lnTo>
                <a:lnTo>
                  <a:pt x="76200" y="254000"/>
                </a:lnTo>
                <a:lnTo>
                  <a:pt x="101600" y="254000"/>
                </a:lnTo>
                <a:lnTo>
                  <a:pt x="118534" y="254000"/>
                </a:lnTo>
                <a:lnTo>
                  <a:pt x="135467" y="262467"/>
                </a:lnTo>
                <a:lnTo>
                  <a:pt x="160867" y="262467"/>
                </a:lnTo>
                <a:lnTo>
                  <a:pt x="186267" y="270933"/>
                </a:lnTo>
                <a:lnTo>
                  <a:pt x="203200" y="270933"/>
                </a:lnTo>
                <a:lnTo>
                  <a:pt x="228600" y="270933"/>
                </a:lnTo>
                <a:lnTo>
                  <a:pt x="237067" y="262467"/>
                </a:lnTo>
                <a:lnTo>
                  <a:pt x="237067" y="262467"/>
                </a:lnTo>
                <a:lnTo>
                  <a:pt x="254000" y="262467"/>
                </a:lnTo>
                <a:lnTo>
                  <a:pt x="254000" y="262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2836333" y="5884333"/>
            <a:ext cx="16935" cy="406401"/>
          </a:xfrm>
          <a:custGeom>
            <a:avLst/>
            <a:gdLst/>
            <a:ahLst/>
            <a:cxnLst/>
            <a:rect l="0" t="0" r="0" b="0"/>
            <a:pathLst>
              <a:path w="16935" h="406401">
                <a:moveTo>
                  <a:pt x="16934" y="0"/>
                </a:moveTo>
                <a:lnTo>
                  <a:pt x="16934" y="0"/>
                </a:lnTo>
                <a:lnTo>
                  <a:pt x="8467" y="0"/>
                </a:lnTo>
                <a:lnTo>
                  <a:pt x="8467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0" y="42334"/>
                </a:lnTo>
                <a:lnTo>
                  <a:pt x="0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87867"/>
                </a:lnTo>
                <a:lnTo>
                  <a:pt x="0" y="321734"/>
                </a:lnTo>
                <a:lnTo>
                  <a:pt x="0" y="338667"/>
                </a:lnTo>
                <a:lnTo>
                  <a:pt x="0" y="364067"/>
                </a:lnTo>
                <a:lnTo>
                  <a:pt x="0" y="381000"/>
                </a:lnTo>
                <a:lnTo>
                  <a:pt x="8467" y="397934"/>
                </a:lnTo>
                <a:lnTo>
                  <a:pt x="8467" y="397934"/>
                </a:lnTo>
                <a:lnTo>
                  <a:pt x="8467" y="406400"/>
                </a:lnTo>
                <a:lnTo>
                  <a:pt x="8467" y="406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039533" y="5943600"/>
            <a:ext cx="194735" cy="211668"/>
          </a:xfrm>
          <a:custGeom>
            <a:avLst/>
            <a:gdLst/>
            <a:ahLst/>
            <a:cxnLst/>
            <a:rect l="0" t="0" r="0" b="0"/>
            <a:pathLst>
              <a:path w="194735" h="2116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25400" y="33867"/>
                </a:lnTo>
                <a:lnTo>
                  <a:pt x="33867" y="42333"/>
                </a:lnTo>
                <a:lnTo>
                  <a:pt x="42334" y="59267"/>
                </a:lnTo>
                <a:lnTo>
                  <a:pt x="59267" y="67733"/>
                </a:lnTo>
                <a:lnTo>
                  <a:pt x="76200" y="84667"/>
                </a:lnTo>
                <a:lnTo>
                  <a:pt x="93134" y="101600"/>
                </a:lnTo>
                <a:lnTo>
                  <a:pt x="110067" y="118533"/>
                </a:lnTo>
                <a:lnTo>
                  <a:pt x="127000" y="135467"/>
                </a:lnTo>
                <a:lnTo>
                  <a:pt x="143934" y="152400"/>
                </a:lnTo>
                <a:lnTo>
                  <a:pt x="152400" y="169333"/>
                </a:lnTo>
                <a:lnTo>
                  <a:pt x="169334" y="186267"/>
                </a:lnTo>
                <a:lnTo>
                  <a:pt x="177800" y="203200"/>
                </a:lnTo>
                <a:lnTo>
                  <a:pt x="186267" y="203200"/>
                </a:lnTo>
                <a:lnTo>
                  <a:pt x="194734" y="211667"/>
                </a:lnTo>
                <a:lnTo>
                  <a:pt x="194734" y="211667"/>
                </a:lnTo>
                <a:lnTo>
                  <a:pt x="194734" y="211667"/>
                </a:lnTo>
                <a:lnTo>
                  <a:pt x="194734" y="211667"/>
                </a:lnTo>
                <a:lnTo>
                  <a:pt x="194734" y="2116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048000" y="6138333"/>
            <a:ext cx="194734" cy="127001"/>
          </a:xfrm>
          <a:custGeom>
            <a:avLst/>
            <a:gdLst/>
            <a:ahLst/>
            <a:cxnLst/>
            <a:rect l="0" t="0" r="0" b="0"/>
            <a:pathLst>
              <a:path w="194734" h="127001">
                <a:moveTo>
                  <a:pt x="194733" y="0"/>
                </a:moveTo>
                <a:lnTo>
                  <a:pt x="186267" y="0"/>
                </a:lnTo>
                <a:lnTo>
                  <a:pt x="186267" y="0"/>
                </a:lnTo>
                <a:lnTo>
                  <a:pt x="186267" y="8467"/>
                </a:lnTo>
                <a:lnTo>
                  <a:pt x="186267" y="8467"/>
                </a:lnTo>
                <a:lnTo>
                  <a:pt x="186267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69333" y="8467"/>
                </a:lnTo>
                <a:lnTo>
                  <a:pt x="169333" y="8467"/>
                </a:lnTo>
                <a:lnTo>
                  <a:pt x="160867" y="8467"/>
                </a:lnTo>
                <a:lnTo>
                  <a:pt x="152400" y="16934"/>
                </a:lnTo>
                <a:lnTo>
                  <a:pt x="143933" y="16934"/>
                </a:lnTo>
                <a:lnTo>
                  <a:pt x="127000" y="25400"/>
                </a:lnTo>
                <a:lnTo>
                  <a:pt x="118533" y="33867"/>
                </a:lnTo>
                <a:lnTo>
                  <a:pt x="101600" y="42334"/>
                </a:lnTo>
                <a:lnTo>
                  <a:pt x="84667" y="50800"/>
                </a:lnTo>
                <a:lnTo>
                  <a:pt x="67733" y="59267"/>
                </a:lnTo>
                <a:lnTo>
                  <a:pt x="59267" y="67734"/>
                </a:lnTo>
                <a:lnTo>
                  <a:pt x="42333" y="76200"/>
                </a:lnTo>
                <a:lnTo>
                  <a:pt x="25400" y="84667"/>
                </a:lnTo>
                <a:lnTo>
                  <a:pt x="16933" y="101600"/>
                </a:lnTo>
                <a:lnTo>
                  <a:pt x="8467" y="110067"/>
                </a:lnTo>
                <a:lnTo>
                  <a:pt x="8467" y="118534"/>
                </a:lnTo>
                <a:lnTo>
                  <a:pt x="0" y="118534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327400" y="6002867"/>
            <a:ext cx="177801" cy="254001"/>
          </a:xfrm>
          <a:custGeom>
            <a:avLst/>
            <a:gdLst/>
            <a:ahLst/>
            <a:cxnLst/>
            <a:rect l="0" t="0" r="0" b="0"/>
            <a:pathLst>
              <a:path w="177801" h="254001">
                <a:moveTo>
                  <a:pt x="143933" y="33866"/>
                </a:moveTo>
                <a:lnTo>
                  <a:pt x="143933" y="33866"/>
                </a:lnTo>
                <a:lnTo>
                  <a:pt x="135467" y="33866"/>
                </a:lnTo>
                <a:lnTo>
                  <a:pt x="135467" y="42333"/>
                </a:lnTo>
                <a:lnTo>
                  <a:pt x="135467" y="42333"/>
                </a:lnTo>
                <a:lnTo>
                  <a:pt x="135467" y="50800"/>
                </a:lnTo>
                <a:lnTo>
                  <a:pt x="135467" y="50800"/>
                </a:lnTo>
                <a:lnTo>
                  <a:pt x="135467" y="59266"/>
                </a:lnTo>
                <a:lnTo>
                  <a:pt x="135467" y="59266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76200"/>
                </a:lnTo>
                <a:lnTo>
                  <a:pt x="135467" y="76200"/>
                </a:lnTo>
                <a:lnTo>
                  <a:pt x="135467" y="67733"/>
                </a:lnTo>
                <a:lnTo>
                  <a:pt x="135467" y="67733"/>
                </a:lnTo>
                <a:lnTo>
                  <a:pt x="135467" y="59266"/>
                </a:lnTo>
                <a:lnTo>
                  <a:pt x="127000" y="50800"/>
                </a:lnTo>
                <a:lnTo>
                  <a:pt x="127000" y="42333"/>
                </a:lnTo>
                <a:lnTo>
                  <a:pt x="118533" y="33866"/>
                </a:lnTo>
                <a:lnTo>
                  <a:pt x="118533" y="25400"/>
                </a:lnTo>
                <a:lnTo>
                  <a:pt x="110067" y="16933"/>
                </a:lnTo>
                <a:lnTo>
                  <a:pt x="101600" y="16933"/>
                </a:lnTo>
                <a:lnTo>
                  <a:pt x="93133" y="8466"/>
                </a:lnTo>
                <a:lnTo>
                  <a:pt x="84667" y="0"/>
                </a:lnTo>
                <a:lnTo>
                  <a:pt x="76200" y="0"/>
                </a:lnTo>
                <a:lnTo>
                  <a:pt x="67733" y="0"/>
                </a:lnTo>
                <a:lnTo>
                  <a:pt x="59267" y="8466"/>
                </a:lnTo>
                <a:lnTo>
                  <a:pt x="50800" y="8466"/>
                </a:lnTo>
                <a:lnTo>
                  <a:pt x="42333" y="16933"/>
                </a:lnTo>
                <a:lnTo>
                  <a:pt x="33867" y="33866"/>
                </a:lnTo>
                <a:lnTo>
                  <a:pt x="25400" y="50800"/>
                </a:lnTo>
                <a:lnTo>
                  <a:pt x="16933" y="59266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8467" y="169333"/>
                </a:lnTo>
                <a:lnTo>
                  <a:pt x="8467" y="194733"/>
                </a:lnTo>
                <a:lnTo>
                  <a:pt x="16933" y="203200"/>
                </a:lnTo>
                <a:lnTo>
                  <a:pt x="33867" y="220133"/>
                </a:lnTo>
                <a:lnTo>
                  <a:pt x="42333" y="237066"/>
                </a:lnTo>
                <a:lnTo>
                  <a:pt x="59267" y="245533"/>
                </a:lnTo>
                <a:lnTo>
                  <a:pt x="76200" y="254000"/>
                </a:lnTo>
                <a:lnTo>
                  <a:pt x="84667" y="254000"/>
                </a:lnTo>
                <a:lnTo>
                  <a:pt x="110067" y="254000"/>
                </a:lnTo>
                <a:lnTo>
                  <a:pt x="118533" y="254000"/>
                </a:lnTo>
                <a:lnTo>
                  <a:pt x="135467" y="245533"/>
                </a:lnTo>
                <a:lnTo>
                  <a:pt x="143933" y="237066"/>
                </a:lnTo>
                <a:lnTo>
                  <a:pt x="160867" y="228600"/>
                </a:lnTo>
                <a:lnTo>
                  <a:pt x="169333" y="203200"/>
                </a:lnTo>
                <a:lnTo>
                  <a:pt x="169333" y="203200"/>
                </a:lnTo>
                <a:lnTo>
                  <a:pt x="177800" y="186266"/>
                </a:lnTo>
                <a:lnTo>
                  <a:pt x="177800" y="186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3598333" y="5969000"/>
            <a:ext cx="16935" cy="304801"/>
          </a:xfrm>
          <a:custGeom>
            <a:avLst/>
            <a:gdLst/>
            <a:ahLst/>
            <a:cxnLst/>
            <a:rect l="0" t="0" r="0" b="0"/>
            <a:pathLst>
              <a:path w="16935" h="3048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16934" y="118533"/>
                </a:lnTo>
                <a:lnTo>
                  <a:pt x="16934" y="143933"/>
                </a:lnTo>
                <a:lnTo>
                  <a:pt x="16934" y="177800"/>
                </a:lnTo>
                <a:lnTo>
                  <a:pt x="16934" y="203200"/>
                </a:lnTo>
                <a:lnTo>
                  <a:pt x="16934" y="228600"/>
                </a:lnTo>
                <a:lnTo>
                  <a:pt x="16934" y="254000"/>
                </a:lnTo>
                <a:lnTo>
                  <a:pt x="16934" y="270933"/>
                </a:lnTo>
                <a:lnTo>
                  <a:pt x="16934" y="287867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  <a:lnTo>
                  <a:pt x="84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522133" y="6104467"/>
            <a:ext cx="160868" cy="25401"/>
          </a:xfrm>
          <a:custGeom>
            <a:avLst/>
            <a:gdLst/>
            <a:ahLst/>
            <a:cxnLst/>
            <a:rect l="0" t="0" r="0" b="0"/>
            <a:pathLst>
              <a:path w="160868" h="25401">
                <a:moveTo>
                  <a:pt x="0" y="0"/>
                </a:moveTo>
                <a:lnTo>
                  <a:pt x="0" y="0"/>
                </a:lnTo>
                <a:lnTo>
                  <a:pt x="8467" y="8466"/>
                </a:lnTo>
                <a:lnTo>
                  <a:pt x="16934" y="8466"/>
                </a:lnTo>
                <a:lnTo>
                  <a:pt x="16934" y="8466"/>
                </a:lnTo>
                <a:lnTo>
                  <a:pt x="33867" y="8466"/>
                </a:lnTo>
                <a:lnTo>
                  <a:pt x="50800" y="16933"/>
                </a:lnTo>
                <a:lnTo>
                  <a:pt x="67734" y="16933"/>
                </a:lnTo>
                <a:lnTo>
                  <a:pt x="84667" y="25400"/>
                </a:lnTo>
                <a:lnTo>
                  <a:pt x="110067" y="25400"/>
                </a:lnTo>
                <a:lnTo>
                  <a:pt x="127000" y="25400"/>
                </a:lnTo>
                <a:lnTo>
                  <a:pt x="143934" y="25400"/>
                </a:lnTo>
                <a:lnTo>
                  <a:pt x="143934" y="25400"/>
                </a:lnTo>
                <a:lnTo>
                  <a:pt x="160867" y="16933"/>
                </a:lnTo>
                <a:lnTo>
                  <a:pt x="160867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801533" y="5909733"/>
            <a:ext cx="270935" cy="397935"/>
          </a:xfrm>
          <a:custGeom>
            <a:avLst/>
            <a:gdLst/>
            <a:ahLst/>
            <a:cxnLst/>
            <a:rect l="0" t="0" r="0" b="0"/>
            <a:pathLst>
              <a:path w="270935" h="397935">
                <a:moveTo>
                  <a:pt x="25400" y="8467"/>
                </a:move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8467"/>
                </a:lnTo>
                <a:lnTo>
                  <a:pt x="127000" y="8467"/>
                </a:lnTo>
                <a:lnTo>
                  <a:pt x="135467" y="16934"/>
                </a:lnTo>
                <a:lnTo>
                  <a:pt x="152400" y="25400"/>
                </a:lnTo>
                <a:lnTo>
                  <a:pt x="169334" y="42334"/>
                </a:lnTo>
                <a:lnTo>
                  <a:pt x="177800" y="59267"/>
                </a:lnTo>
                <a:lnTo>
                  <a:pt x="186267" y="76200"/>
                </a:lnTo>
                <a:lnTo>
                  <a:pt x="194734" y="93134"/>
                </a:lnTo>
                <a:lnTo>
                  <a:pt x="194734" y="118534"/>
                </a:lnTo>
                <a:lnTo>
                  <a:pt x="194734" y="143934"/>
                </a:lnTo>
                <a:lnTo>
                  <a:pt x="194734" y="160867"/>
                </a:lnTo>
                <a:lnTo>
                  <a:pt x="194734" y="177800"/>
                </a:lnTo>
                <a:lnTo>
                  <a:pt x="186267" y="203200"/>
                </a:lnTo>
                <a:lnTo>
                  <a:pt x="177800" y="220134"/>
                </a:lnTo>
                <a:lnTo>
                  <a:pt x="160867" y="237067"/>
                </a:lnTo>
                <a:lnTo>
                  <a:pt x="152400" y="245534"/>
                </a:lnTo>
                <a:lnTo>
                  <a:pt x="135467" y="262467"/>
                </a:lnTo>
                <a:lnTo>
                  <a:pt x="118534" y="279400"/>
                </a:lnTo>
                <a:lnTo>
                  <a:pt x="110067" y="279400"/>
                </a:lnTo>
                <a:lnTo>
                  <a:pt x="93134" y="287867"/>
                </a:lnTo>
                <a:lnTo>
                  <a:pt x="84667" y="296334"/>
                </a:lnTo>
                <a:lnTo>
                  <a:pt x="67734" y="296334"/>
                </a:lnTo>
                <a:lnTo>
                  <a:pt x="50800" y="296334"/>
                </a:lnTo>
                <a:lnTo>
                  <a:pt x="42334" y="287867"/>
                </a:lnTo>
                <a:lnTo>
                  <a:pt x="33867" y="279400"/>
                </a:lnTo>
                <a:lnTo>
                  <a:pt x="25400" y="270934"/>
                </a:lnTo>
                <a:lnTo>
                  <a:pt x="16934" y="262467"/>
                </a:lnTo>
                <a:lnTo>
                  <a:pt x="8467" y="245534"/>
                </a:lnTo>
                <a:lnTo>
                  <a:pt x="8467" y="237067"/>
                </a:lnTo>
                <a:lnTo>
                  <a:pt x="0" y="220134"/>
                </a:lnTo>
                <a:lnTo>
                  <a:pt x="8467" y="211667"/>
                </a:lnTo>
                <a:lnTo>
                  <a:pt x="8467" y="203200"/>
                </a:lnTo>
                <a:lnTo>
                  <a:pt x="16934" y="194734"/>
                </a:lnTo>
                <a:lnTo>
                  <a:pt x="25400" y="186267"/>
                </a:lnTo>
                <a:lnTo>
                  <a:pt x="42334" y="186267"/>
                </a:lnTo>
                <a:lnTo>
                  <a:pt x="50800" y="186267"/>
                </a:lnTo>
                <a:lnTo>
                  <a:pt x="76200" y="186267"/>
                </a:lnTo>
                <a:lnTo>
                  <a:pt x="93134" y="194734"/>
                </a:lnTo>
                <a:lnTo>
                  <a:pt x="118534" y="203200"/>
                </a:lnTo>
                <a:lnTo>
                  <a:pt x="135467" y="211667"/>
                </a:lnTo>
                <a:lnTo>
                  <a:pt x="152400" y="228600"/>
                </a:lnTo>
                <a:lnTo>
                  <a:pt x="177800" y="245534"/>
                </a:lnTo>
                <a:lnTo>
                  <a:pt x="194734" y="262467"/>
                </a:lnTo>
                <a:lnTo>
                  <a:pt x="211667" y="287867"/>
                </a:lnTo>
                <a:lnTo>
                  <a:pt x="228600" y="304800"/>
                </a:lnTo>
                <a:lnTo>
                  <a:pt x="245534" y="330200"/>
                </a:lnTo>
                <a:lnTo>
                  <a:pt x="254000" y="347134"/>
                </a:lnTo>
                <a:lnTo>
                  <a:pt x="262467" y="364067"/>
                </a:lnTo>
                <a:lnTo>
                  <a:pt x="270934" y="381000"/>
                </a:lnTo>
                <a:lnTo>
                  <a:pt x="270934" y="389467"/>
                </a:lnTo>
                <a:lnTo>
                  <a:pt x="270934" y="389467"/>
                </a:lnTo>
                <a:lnTo>
                  <a:pt x="270934" y="397934"/>
                </a:lnTo>
                <a:lnTo>
                  <a:pt x="270934" y="397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2734733" y="6400800"/>
            <a:ext cx="245535" cy="321734"/>
          </a:xfrm>
          <a:custGeom>
            <a:avLst/>
            <a:gdLst/>
            <a:ahLst/>
            <a:cxnLst/>
            <a:rect l="0" t="0" r="0" b="0"/>
            <a:pathLst>
              <a:path w="245535" h="321734">
                <a:moveTo>
                  <a:pt x="25400" y="67733"/>
                </a:moveTo>
                <a:lnTo>
                  <a:pt x="25400" y="67733"/>
                </a:lnTo>
                <a:lnTo>
                  <a:pt x="16934" y="67733"/>
                </a:lnTo>
                <a:lnTo>
                  <a:pt x="16934" y="67733"/>
                </a:lnTo>
                <a:lnTo>
                  <a:pt x="8467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59267"/>
                </a:lnTo>
                <a:lnTo>
                  <a:pt x="0" y="59267"/>
                </a:lnTo>
                <a:lnTo>
                  <a:pt x="0" y="50800"/>
                </a:lnTo>
                <a:lnTo>
                  <a:pt x="8467" y="42333"/>
                </a:lnTo>
                <a:lnTo>
                  <a:pt x="16934" y="33867"/>
                </a:lnTo>
                <a:lnTo>
                  <a:pt x="25400" y="25400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4" y="8467"/>
                </a:lnTo>
                <a:lnTo>
                  <a:pt x="76200" y="8467"/>
                </a:lnTo>
                <a:lnTo>
                  <a:pt x="93134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4" y="8467"/>
                </a:lnTo>
                <a:lnTo>
                  <a:pt x="160867" y="16933"/>
                </a:lnTo>
                <a:lnTo>
                  <a:pt x="169334" y="16933"/>
                </a:lnTo>
                <a:lnTo>
                  <a:pt x="186267" y="33867"/>
                </a:lnTo>
                <a:lnTo>
                  <a:pt x="194734" y="42333"/>
                </a:lnTo>
                <a:lnTo>
                  <a:pt x="203200" y="59267"/>
                </a:lnTo>
                <a:lnTo>
                  <a:pt x="203200" y="76200"/>
                </a:lnTo>
                <a:lnTo>
                  <a:pt x="211667" y="84667"/>
                </a:lnTo>
                <a:lnTo>
                  <a:pt x="211667" y="110066"/>
                </a:lnTo>
                <a:lnTo>
                  <a:pt x="211667" y="127000"/>
                </a:lnTo>
                <a:lnTo>
                  <a:pt x="203200" y="143933"/>
                </a:lnTo>
                <a:lnTo>
                  <a:pt x="194734" y="160867"/>
                </a:lnTo>
                <a:lnTo>
                  <a:pt x="186267" y="177800"/>
                </a:lnTo>
                <a:lnTo>
                  <a:pt x="177800" y="203200"/>
                </a:lnTo>
                <a:lnTo>
                  <a:pt x="169334" y="220133"/>
                </a:lnTo>
                <a:lnTo>
                  <a:pt x="152400" y="228600"/>
                </a:lnTo>
                <a:lnTo>
                  <a:pt x="135467" y="245533"/>
                </a:lnTo>
                <a:lnTo>
                  <a:pt x="127000" y="254000"/>
                </a:lnTo>
                <a:lnTo>
                  <a:pt x="110067" y="262466"/>
                </a:lnTo>
                <a:lnTo>
                  <a:pt x="93134" y="262466"/>
                </a:lnTo>
                <a:lnTo>
                  <a:pt x="76200" y="262466"/>
                </a:lnTo>
                <a:lnTo>
                  <a:pt x="67734" y="262466"/>
                </a:lnTo>
                <a:lnTo>
                  <a:pt x="50800" y="254000"/>
                </a:lnTo>
                <a:lnTo>
                  <a:pt x="42334" y="254000"/>
                </a:lnTo>
                <a:lnTo>
                  <a:pt x="33867" y="245533"/>
                </a:lnTo>
                <a:lnTo>
                  <a:pt x="25400" y="237067"/>
                </a:lnTo>
                <a:lnTo>
                  <a:pt x="25400" y="220133"/>
                </a:lnTo>
                <a:lnTo>
                  <a:pt x="25400" y="211667"/>
                </a:lnTo>
                <a:lnTo>
                  <a:pt x="25400" y="203200"/>
                </a:lnTo>
                <a:lnTo>
                  <a:pt x="25400" y="194734"/>
                </a:lnTo>
                <a:lnTo>
                  <a:pt x="33867" y="186266"/>
                </a:lnTo>
                <a:lnTo>
                  <a:pt x="42334" y="177800"/>
                </a:lnTo>
                <a:lnTo>
                  <a:pt x="50800" y="169333"/>
                </a:lnTo>
                <a:lnTo>
                  <a:pt x="67734" y="169333"/>
                </a:lnTo>
                <a:lnTo>
                  <a:pt x="76200" y="160867"/>
                </a:lnTo>
                <a:lnTo>
                  <a:pt x="93134" y="169333"/>
                </a:lnTo>
                <a:lnTo>
                  <a:pt x="110067" y="169333"/>
                </a:lnTo>
                <a:lnTo>
                  <a:pt x="127000" y="177800"/>
                </a:lnTo>
                <a:lnTo>
                  <a:pt x="143934" y="186266"/>
                </a:lnTo>
                <a:lnTo>
                  <a:pt x="160867" y="194734"/>
                </a:lnTo>
                <a:lnTo>
                  <a:pt x="169334" y="203200"/>
                </a:lnTo>
                <a:lnTo>
                  <a:pt x="186267" y="220133"/>
                </a:lnTo>
                <a:lnTo>
                  <a:pt x="203200" y="228600"/>
                </a:lnTo>
                <a:lnTo>
                  <a:pt x="211667" y="245533"/>
                </a:lnTo>
                <a:lnTo>
                  <a:pt x="220134" y="254000"/>
                </a:lnTo>
                <a:lnTo>
                  <a:pt x="228600" y="270934"/>
                </a:lnTo>
                <a:lnTo>
                  <a:pt x="228600" y="279400"/>
                </a:lnTo>
                <a:lnTo>
                  <a:pt x="237067" y="296333"/>
                </a:lnTo>
                <a:lnTo>
                  <a:pt x="237067" y="304800"/>
                </a:lnTo>
                <a:lnTo>
                  <a:pt x="237067" y="313267"/>
                </a:lnTo>
                <a:lnTo>
                  <a:pt x="237067" y="313267"/>
                </a:lnTo>
                <a:lnTo>
                  <a:pt x="237067" y="321733"/>
                </a:lnTo>
                <a:lnTo>
                  <a:pt x="245534" y="313267"/>
                </a:lnTo>
                <a:lnTo>
                  <a:pt x="245534" y="313267"/>
                </a:lnTo>
                <a:lnTo>
                  <a:pt x="245534" y="313267"/>
                </a:lnTo>
                <a:lnTo>
                  <a:pt x="245534" y="296333"/>
                </a:lnTo>
                <a:lnTo>
                  <a:pt x="245534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064933" y="6392333"/>
            <a:ext cx="169335" cy="169335"/>
          </a:xfrm>
          <a:custGeom>
            <a:avLst/>
            <a:gdLst/>
            <a:ahLst/>
            <a:cxnLst/>
            <a:rect l="0" t="0" r="0" b="0"/>
            <a:pathLst>
              <a:path w="169335" h="1693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25400"/>
                </a:lnTo>
                <a:lnTo>
                  <a:pt x="8467" y="42334"/>
                </a:lnTo>
                <a:lnTo>
                  <a:pt x="16934" y="50800"/>
                </a:lnTo>
                <a:lnTo>
                  <a:pt x="25400" y="59267"/>
                </a:lnTo>
                <a:lnTo>
                  <a:pt x="42334" y="67734"/>
                </a:lnTo>
                <a:lnTo>
                  <a:pt x="50800" y="84667"/>
                </a:lnTo>
                <a:lnTo>
                  <a:pt x="67734" y="93134"/>
                </a:lnTo>
                <a:lnTo>
                  <a:pt x="84667" y="101600"/>
                </a:lnTo>
                <a:lnTo>
                  <a:pt x="101600" y="118533"/>
                </a:lnTo>
                <a:lnTo>
                  <a:pt x="118534" y="127001"/>
                </a:lnTo>
                <a:lnTo>
                  <a:pt x="127000" y="143934"/>
                </a:lnTo>
                <a:lnTo>
                  <a:pt x="143934" y="152400"/>
                </a:lnTo>
                <a:lnTo>
                  <a:pt x="152400" y="160867"/>
                </a:lnTo>
                <a:lnTo>
                  <a:pt x="169334" y="160867"/>
                </a:lnTo>
                <a:lnTo>
                  <a:pt x="169334" y="160867"/>
                </a:lnTo>
                <a:lnTo>
                  <a:pt x="169334" y="169334"/>
                </a:lnTo>
                <a:lnTo>
                  <a:pt x="169334" y="1693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081867" y="6527800"/>
            <a:ext cx="169334" cy="67735"/>
          </a:xfrm>
          <a:custGeom>
            <a:avLst/>
            <a:gdLst/>
            <a:ahLst/>
            <a:cxnLst/>
            <a:rect l="0" t="0" r="0" b="0"/>
            <a:pathLst>
              <a:path w="169334" h="67735">
                <a:moveTo>
                  <a:pt x="169333" y="0"/>
                </a:moveTo>
                <a:lnTo>
                  <a:pt x="169333" y="8467"/>
                </a:lnTo>
                <a:lnTo>
                  <a:pt x="169333" y="8467"/>
                </a:lnTo>
                <a:lnTo>
                  <a:pt x="160866" y="8467"/>
                </a:lnTo>
                <a:lnTo>
                  <a:pt x="160866" y="8467"/>
                </a:lnTo>
                <a:lnTo>
                  <a:pt x="152400" y="16933"/>
                </a:lnTo>
                <a:lnTo>
                  <a:pt x="152400" y="16933"/>
                </a:lnTo>
                <a:lnTo>
                  <a:pt x="143933" y="16933"/>
                </a:lnTo>
                <a:lnTo>
                  <a:pt x="135466" y="16933"/>
                </a:lnTo>
                <a:lnTo>
                  <a:pt x="127000" y="25400"/>
                </a:lnTo>
                <a:lnTo>
                  <a:pt x="118533" y="25400"/>
                </a:lnTo>
                <a:lnTo>
                  <a:pt x="110066" y="33867"/>
                </a:lnTo>
                <a:lnTo>
                  <a:pt x="101600" y="33867"/>
                </a:lnTo>
                <a:lnTo>
                  <a:pt x="84666" y="42333"/>
                </a:lnTo>
                <a:lnTo>
                  <a:pt x="76200" y="42333"/>
                </a:lnTo>
                <a:lnTo>
                  <a:pt x="59266" y="50800"/>
                </a:lnTo>
                <a:lnTo>
                  <a:pt x="50800" y="59266"/>
                </a:lnTo>
                <a:lnTo>
                  <a:pt x="33866" y="59266"/>
                </a:lnTo>
                <a:lnTo>
                  <a:pt x="25400" y="67734"/>
                </a:lnTo>
                <a:lnTo>
                  <a:pt x="8466" y="67734"/>
                </a:lnTo>
                <a:lnTo>
                  <a:pt x="8466" y="67734"/>
                </a:lnTo>
                <a:lnTo>
                  <a:pt x="0" y="67734"/>
                </a:lnTo>
                <a:lnTo>
                  <a:pt x="0" y="67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335867" y="6434667"/>
            <a:ext cx="110067" cy="296334"/>
          </a:xfrm>
          <a:custGeom>
            <a:avLst/>
            <a:gdLst/>
            <a:ahLst/>
            <a:cxnLst/>
            <a:rect l="0" t="0" r="0" b="0"/>
            <a:pathLst>
              <a:path w="110067" h="296334">
                <a:moveTo>
                  <a:pt x="110066" y="50800"/>
                </a:moveTo>
                <a:lnTo>
                  <a:pt x="110066" y="50800"/>
                </a:lnTo>
                <a:lnTo>
                  <a:pt x="110066" y="59266"/>
                </a:lnTo>
                <a:lnTo>
                  <a:pt x="110066" y="59266"/>
                </a:lnTo>
                <a:lnTo>
                  <a:pt x="110066" y="67733"/>
                </a:lnTo>
                <a:lnTo>
                  <a:pt x="110066" y="67733"/>
                </a:lnTo>
                <a:lnTo>
                  <a:pt x="110066" y="67733"/>
                </a:lnTo>
                <a:lnTo>
                  <a:pt x="110066" y="67733"/>
                </a:lnTo>
                <a:lnTo>
                  <a:pt x="110066" y="59266"/>
                </a:lnTo>
                <a:lnTo>
                  <a:pt x="110066" y="59266"/>
                </a:lnTo>
                <a:lnTo>
                  <a:pt x="110066" y="50800"/>
                </a:lnTo>
                <a:lnTo>
                  <a:pt x="110066" y="42333"/>
                </a:lnTo>
                <a:lnTo>
                  <a:pt x="110066" y="42333"/>
                </a:lnTo>
                <a:lnTo>
                  <a:pt x="110066" y="33866"/>
                </a:lnTo>
                <a:lnTo>
                  <a:pt x="110066" y="25400"/>
                </a:lnTo>
                <a:lnTo>
                  <a:pt x="101600" y="16933"/>
                </a:lnTo>
                <a:lnTo>
                  <a:pt x="93133" y="8466"/>
                </a:lnTo>
                <a:lnTo>
                  <a:pt x="84666" y="0"/>
                </a:lnTo>
                <a:lnTo>
                  <a:pt x="76200" y="0"/>
                </a:lnTo>
                <a:lnTo>
                  <a:pt x="67733" y="0"/>
                </a:lnTo>
                <a:lnTo>
                  <a:pt x="59266" y="0"/>
                </a:lnTo>
                <a:lnTo>
                  <a:pt x="50800" y="8466"/>
                </a:lnTo>
                <a:lnTo>
                  <a:pt x="42333" y="8466"/>
                </a:lnTo>
                <a:lnTo>
                  <a:pt x="33866" y="16933"/>
                </a:lnTo>
                <a:lnTo>
                  <a:pt x="25400" y="33866"/>
                </a:lnTo>
                <a:lnTo>
                  <a:pt x="25400" y="50800"/>
                </a:lnTo>
                <a:lnTo>
                  <a:pt x="16933" y="67733"/>
                </a:lnTo>
                <a:lnTo>
                  <a:pt x="8466" y="84667"/>
                </a:lnTo>
                <a:lnTo>
                  <a:pt x="8466" y="110066"/>
                </a:lnTo>
                <a:lnTo>
                  <a:pt x="8466" y="127000"/>
                </a:lnTo>
                <a:lnTo>
                  <a:pt x="0" y="152399"/>
                </a:lnTo>
                <a:lnTo>
                  <a:pt x="8466" y="177800"/>
                </a:lnTo>
                <a:lnTo>
                  <a:pt x="8466" y="203200"/>
                </a:lnTo>
                <a:lnTo>
                  <a:pt x="16933" y="220133"/>
                </a:lnTo>
                <a:lnTo>
                  <a:pt x="16933" y="245533"/>
                </a:lnTo>
                <a:lnTo>
                  <a:pt x="25400" y="262466"/>
                </a:lnTo>
                <a:lnTo>
                  <a:pt x="42333" y="279400"/>
                </a:lnTo>
                <a:lnTo>
                  <a:pt x="59266" y="287866"/>
                </a:lnTo>
                <a:lnTo>
                  <a:pt x="76200" y="296333"/>
                </a:lnTo>
                <a:lnTo>
                  <a:pt x="76200" y="296333"/>
                </a:lnTo>
                <a:lnTo>
                  <a:pt x="93133" y="296333"/>
                </a:lnTo>
                <a:lnTo>
                  <a:pt x="93133" y="2963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011333" y="1312333"/>
            <a:ext cx="5088468" cy="355601"/>
          </a:xfrm>
          <a:custGeom>
            <a:avLst/>
            <a:gdLst/>
            <a:ahLst/>
            <a:cxnLst/>
            <a:rect l="0" t="0" r="0" b="0"/>
            <a:pathLst>
              <a:path w="5088468" h="355601">
                <a:moveTo>
                  <a:pt x="0" y="228600"/>
                </a:moveTo>
                <a:lnTo>
                  <a:pt x="0" y="228600"/>
                </a:lnTo>
                <a:lnTo>
                  <a:pt x="8467" y="237067"/>
                </a:lnTo>
                <a:lnTo>
                  <a:pt x="8467" y="237067"/>
                </a:lnTo>
                <a:lnTo>
                  <a:pt x="8467" y="237067"/>
                </a:lnTo>
                <a:lnTo>
                  <a:pt x="16934" y="228600"/>
                </a:lnTo>
                <a:lnTo>
                  <a:pt x="25400" y="228600"/>
                </a:lnTo>
                <a:lnTo>
                  <a:pt x="33867" y="228600"/>
                </a:lnTo>
                <a:lnTo>
                  <a:pt x="42334" y="228600"/>
                </a:lnTo>
                <a:lnTo>
                  <a:pt x="59267" y="228600"/>
                </a:lnTo>
                <a:lnTo>
                  <a:pt x="67734" y="228600"/>
                </a:lnTo>
                <a:lnTo>
                  <a:pt x="84667" y="228600"/>
                </a:lnTo>
                <a:lnTo>
                  <a:pt x="101600" y="228600"/>
                </a:lnTo>
                <a:lnTo>
                  <a:pt x="118534" y="220134"/>
                </a:lnTo>
                <a:lnTo>
                  <a:pt x="135467" y="220134"/>
                </a:lnTo>
                <a:lnTo>
                  <a:pt x="152400" y="220134"/>
                </a:lnTo>
                <a:lnTo>
                  <a:pt x="169334" y="220134"/>
                </a:lnTo>
                <a:lnTo>
                  <a:pt x="194734" y="220134"/>
                </a:lnTo>
                <a:lnTo>
                  <a:pt x="220134" y="220134"/>
                </a:lnTo>
                <a:lnTo>
                  <a:pt x="245534" y="211667"/>
                </a:lnTo>
                <a:lnTo>
                  <a:pt x="270934" y="211667"/>
                </a:lnTo>
                <a:lnTo>
                  <a:pt x="304800" y="211667"/>
                </a:lnTo>
                <a:lnTo>
                  <a:pt x="330200" y="203200"/>
                </a:lnTo>
                <a:lnTo>
                  <a:pt x="364067" y="203200"/>
                </a:lnTo>
                <a:lnTo>
                  <a:pt x="397934" y="194734"/>
                </a:lnTo>
                <a:lnTo>
                  <a:pt x="431800" y="186267"/>
                </a:lnTo>
                <a:lnTo>
                  <a:pt x="465667" y="186267"/>
                </a:lnTo>
                <a:lnTo>
                  <a:pt x="499533" y="177800"/>
                </a:lnTo>
                <a:lnTo>
                  <a:pt x="533400" y="177800"/>
                </a:lnTo>
                <a:lnTo>
                  <a:pt x="575733" y="169334"/>
                </a:lnTo>
                <a:lnTo>
                  <a:pt x="618067" y="160867"/>
                </a:lnTo>
                <a:lnTo>
                  <a:pt x="651933" y="160867"/>
                </a:lnTo>
                <a:lnTo>
                  <a:pt x="694267" y="160867"/>
                </a:lnTo>
                <a:lnTo>
                  <a:pt x="736601" y="160867"/>
                </a:lnTo>
                <a:lnTo>
                  <a:pt x="778934" y="152400"/>
                </a:lnTo>
                <a:lnTo>
                  <a:pt x="821267" y="152400"/>
                </a:lnTo>
                <a:lnTo>
                  <a:pt x="863600" y="143934"/>
                </a:lnTo>
                <a:lnTo>
                  <a:pt x="914400" y="143934"/>
                </a:lnTo>
                <a:lnTo>
                  <a:pt x="956733" y="143934"/>
                </a:lnTo>
                <a:lnTo>
                  <a:pt x="1007534" y="143934"/>
                </a:lnTo>
                <a:lnTo>
                  <a:pt x="1049867" y="143934"/>
                </a:lnTo>
                <a:lnTo>
                  <a:pt x="1100667" y="143934"/>
                </a:lnTo>
                <a:lnTo>
                  <a:pt x="1151467" y="143934"/>
                </a:lnTo>
                <a:lnTo>
                  <a:pt x="1202267" y="143934"/>
                </a:lnTo>
                <a:lnTo>
                  <a:pt x="1244600" y="143934"/>
                </a:lnTo>
                <a:lnTo>
                  <a:pt x="1295400" y="143934"/>
                </a:lnTo>
                <a:lnTo>
                  <a:pt x="1346201" y="143934"/>
                </a:lnTo>
                <a:lnTo>
                  <a:pt x="1397000" y="143934"/>
                </a:lnTo>
                <a:lnTo>
                  <a:pt x="1456267" y="143934"/>
                </a:lnTo>
                <a:lnTo>
                  <a:pt x="1507067" y="143934"/>
                </a:lnTo>
                <a:lnTo>
                  <a:pt x="1557867" y="152400"/>
                </a:lnTo>
                <a:lnTo>
                  <a:pt x="1608667" y="152400"/>
                </a:lnTo>
                <a:lnTo>
                  <a:pt x="1659467" y="152400"/>
                </a:lnTo>
                <a:lnTo>
                  <a:pt x="1710267" y="152400"/>
                </a:lnTo>
                <a:lnTo>
                  <a:pt x="1761067" y="152400"/>
                </a:lnTo>
                <a:lnTo>
                  <a:pt x="1820334" y="152400"/>
                </a:lnTo>
                <a:lnTo>
                  <a:pt x="1871133" y="152400"/>
                </a:lnTo>
                <a:lnTo>
                  <a:pt x="1921934" y="160867"/>
                </a:lnTo>
                <a:lnTo>
                  <a:pt x="1972734" y="160867"/>
                </a:lnTo>
                <a:lnTo>
                  <a:pt x="2032001" y="160867"/>
                </a:lnTo>
                <a:lnTo>
                  <a:pt x="2082800" y="160867"/>
                </a:lnTo>
                <a:lnTo>
                  <a:pt x="2142067" y="160867"/>
                </a:lnTo>
                <a:lnTo>
                  <a:pt x="2192867" y="160867"/>
                </a:lnTo>
                <a:lnTo>
                  <a:pt x="2243667" y="160867"/>
                </a:lnTo>
                <a:lnTo>
                  <a:pt x="2302934" y="160867"/>
                </a:lnTo>
                <a:lnTo>
                  <a:pt x="2353734" y="160867"/>
                </a:lnTo>
                <a:lnTo>
                  <a:pt x="2413001" y="169334"/>
                </a:lnTo>
                <a:lnTo>
                  <a:pt x="2463800" y="169334"/>
                </a:lnTo>
                <a:lnTo>
                  <a:pt x="2523067" y="160867"/>
                </a:lnTo>
                <a:lnTo>
                  <a:pt x="2573867" y="160867"/>
                </a:lnTo>
                <a:lnTo>
                  <a:pt x="2624667" y="160867"/>
                </a:lnTo>
                <a:lnTo>
                  <a:pt x="2683934" y="160867"/>
                </a:lnTo>
                <a:lnTo>
                  <a:pt x="2734734" y="160867"/>
                </a:lnTo>
                <a:lnTo>
                  <a:pt x="2794001" y="160867"/>
                </a:lnTo>
                <a:lnTo>
                  <a:pt x="2844800" y="160867"/>
                </a:lnTo>
                <a:lnTo>
                  <a:pt x="2895600" y="160867"/>
                </a:lnTo>
                <a:lnTo>
                  <a:pt x="2954867" y="160867"/>
                </a:lnTo>
                <a:lnTo>
                  <a:pt x="3005667" y="160867"/>
                </a:lnTo>
                <a:lnTo>
                  <a:pt x="3064934" y="160867"/>
                </a:lnTo>
                <a:lnTo>
                  <a:pt x="3115734" y="160867"/>
                </a:lnTo>
                <a:lnTo>
                  <a:pt x="3175001" y="160867"/>
                </a:lnTo>
                <a:lnTo>
                  <a:pt x="3234267" y="160867"/>
                </a:lnTo>
                <a:lnTo>
                  <a:pt x="3285067" y="160867"/>
                </a:lnTo>
                <a:lnTo>
                  <a:pt x="3335867" y="160867"/>
                </a:lnTo>
                <a:lnTo>
                  <a:pt x="3386667" y="160867"/>
                </a:lnTo>
                <a:lnTo>
                  <a:pt x="3445934" y="160867"/>
                </a:lnTo>
                <a:lnTo>
                  <a:pt x="3496734" y="160867"/>
                </a:lnTo>
                <a:lnTo>
                  <a:pt x="3547533" y="160867"/>
                </a:lnTo>
                <a:lnTo>
                  <a:pt x="3598334" y="160867"/>
                </a:lnTo>
                <a:lnTo>
                  <a:pt x="3657600" y="160867"/>
                </a:lnTo>
                <a:lnTo>
                  <a:pt x="3708401" y="160867"/>
                </a:lnTo>
                <a:lnTo>
                  <a:pt x="3759201" y="160867"/>
                </a:lnTo>
                <a:lnTo>
                  <a:pt x="3810000" y="160867"/>
                </a:lnTo>
                <a:lnTo>
                  <a:pt x="3860801" y="160867"/>
                </a:lnTo>
                <a:lnTo>
                  <a:pt x="3911601" y="160867"/>
                </a:lnTo>
                <a:lnTo>
                  <a:pt x="3962400" y="160867"/>
                </a:lnTo>
                <a:lnTo>
                  <a:pt x="4013201" y="160867"/>
                </a:lnTo>
                <a:lnTo>
                  <a:pt x="4055534" y="160867"/>
                </a:lnTo>
                <a:lnTo>
                  <a:pt x="4106333" y="160867"/>
                </a:lnTo>
                <a:lnTo>
                  <a:pt x="4157133" y="160867"/>
                </a:lnTo>
                <a:lnTo>
                  <a:pt x="4199467" y="160867"/>
                </a:lnTo>
                <a:lnTo>
                  <a:pt x="4250267" y="160867"/>
                </a:lnTo>
                <a:lnTo>
                  <a:pt x="4301067" y="160867"/>
                </a:lnTo>
                <a:lnTo>
                  <a:pt x="4343400" y="160867"/>
                </a:lnTo>
                <a:lnTo>
                  <a:pt x="4385733" y="160867"/>
                </a:lnTo>
                <a:lnTo>
                  <a:pt x="4428067" y="160867"/>
                </a:lnTo>
                <a:lnTo>
                  <a:pt x="4470401" y="160867"/>
                </a:lnTo>
                <a:lnTo>
                  <a:pt x="4512734" y="160867"/>
                </a:lnTo>
                <a:lnTo>
                  <a:pt x="4555067" y="160867"/>
                </a:lnTo>
                <a:lnTo>
                  <a:pt x="4597401" y="160867"/>
                </a:lnTo>
                <a:lnTo>
                  <a:pt x="4631267" y="160867"/>
                </a:lnTo>
                <a:lnTo>
                  <a:pt x="4673601" y="160867"/>
                </a:lnTo>
                <a:lnTo>
                  <a:pt x="4715933" y="160867"/>
                </a:lnTo>
                <a:lnTo>
                  <a:pt x="4749801" y="160867"/>
                </a:lnTo>
                <a:lnTo>
                  <a:pt x="4783667" y="160867"/>
                </a:lnTo>
                <a:lnTo>
                  <a:pt x="4817534" y="160867"/>
                </a:lnTo>
                <a:lnTo>
                  <a:pt x="4851401" y="169334"/>
                </a:lnTo>
                <a:lnTo>
                  <a:pt x="4876800" y="169334"/>
                </a:lnTo>
                <a:lnTo>
                  <a:pt x="4902201" y="169334"/>
                </a:lnTo>
                <a:lnTo>
                  <a:pt x="4919133" y="177800"/>
                </a:lnTo>
                <a:lnTo>
                  <a:pt x="4944533" y="177800"/>
                </a:lnTo>
                <a:lnTo>
                  <a:pt x="4961467" y="177800"/>
                </a:lnTo>
                <a:lnTo>
                  <a:pt x="4969934" y="177800"/>
                </a:lnTo>
                <a:lnTo>
                  <a:pt x="4986867" y="177800"/>
                </a:lnTo>
                <a:lnTo>
                  <a:pt x="4995333" y="177800"/>
                </a:lnTo>
                <a:lnTo>
                  <a:pt x="4995333" y="177800"/>
                </a:lnTo>
                <a:lnTo>
                  <a:pt x="4995333" y="177800"/>
                </a:lnTo>
                <a:lnTo>
                  <a:pt x="4995333" y="169334"/>
                </a:lnTo>
                <a:lnTo>
                  <a:pt x="4995333" y="169334"/>
                </a:lnTo>
                <a:lnTo>
                  <a:pt x="4995333" y="169334"/>
                </a:lnTo>
                <a:lnTo>
                  <a:pt x="4986867" y="160867"/>
                </a:lnTo>
                <a:lnTo>
                  <a:pt x="4978401" y="152400"/>
                </a:lnTo>
                <a:lnTo>
                  <a:pt x="4969934" y="143934"/>
                </a:lnTo>
                <a:lnTo>
                  <a:pt x="4961467" y="143934"/>
                </a:lnTo>
                <a:lnTo>
                  <a:pt x="4944533" y="135467"/>
                </a:lnTo>
                <a:lnTo>
                  <a:pt x="4936067" y="127000"/>
                </a:lnTo>
                <a:lnTo>
                  <a:pt x="4919133" y="127000"/>
                </a:lnTo>
                <a:lnTo>
                  <a:pt x="4910667" y="118534"/>
                </a:lnTo>
                <a:lnTo>
                  <a:pt x="4902201" y="110067"/>
                </a:lnTo>
                <a:lnTo>
                  <a:pt x="4893734" y="101600"/>
                </a:lnTo>
                <a:lnTo>
                  <a:pt x="4885267" y="93134"/>
                </a:lnTo>
                <a:lnTo>
                  <a:pt x="4876800" y="84667"/>
                </a:lnTo>
                <a:lnTo>
                  <a:pt x="4859867" y="76200"/>
                </a:lnTo>
                <a:lnTo>
                  <a:pt x="4851401" y="67734"/>
                </a:lnTo>
                <a:lnTo>
                  <a:pt x="4842933" y="59267"/>
                </a:lnTo>
                <a:lnTo>
                  <a:pt x="4826001" y="50800"/>
                </a:lnTo>
                <a:lnTo>
                  <a:pt x="4817534" y="42334"/>
                </a:lnTo>
                <a:lnTo>
                  <a:pt x="4809067" y="33867"/>
                </a:lnTo>
                <a:lnTo>
                  <a:pt x="4792133" y="33867"/>
                </a:lnTo>
                <a:lnTo>
                  <a:pt x="4792133" y="25400"/>
                </a:lnTo>
                <a:lnTo>
                  <a:pt x="4783667" y="16934"/>
                </a:lnTo>
                <a:lnTo>
                  <a:pt x="4775201" y="16934"/>
                </a:lnTo>
                <a:lnTo>
                  <a:pt x="4775201" y="8467"/>
                </a:lnTo>
                <a:lnTo>
                  <a:pt x="4766733" y="8467"/>
                </a:lnTo>
                <a:lnTo>
                  <a:pt x="4766733" y="8467"/>
                </a:lnTo>
                <a:lnTo>
                  <a:pt x="4766733" y="0"/>
                </a:lnTo>
                <a:lnTo>
                  <a:pt x="4766733" y="0"/>
                </a:lnTo>
                <a:lnTo>
                  <a:pt x="4766733" y="0"/>
                </a:lnTo>
                <a:lnTo>
                  <a:pt x="4766733" y="0"/>
                </a:lnTo>
                <a:lnTo>
                  <a:pt x="4775201" y="0"/>
                </a:lnTo>
                <a:lnTo>
                  <a:pt x="4783667" y="0"/>
                </a:lnTo>
                <a:lnTo>
                  <a:pt x="4783667" y="8467"/>
                </a:lnTo>
                <a:lnTo>
                  <a:pt x="4792133" y="8467"/>
                </a:lnTo>
                <a:lnTo>
                  <a:pt x="4800600" y="16934"/>
                </a:lnTo>
                <a:lnTo>
                  <a:pt x="4809067" y="25400"/>
                </a:lnTo>
                <a:lnTo>
                  <a:pt x="4826001" y="25400"/>
                </a:lnTo>
                <a:lnTo>
                  <a:pt x="4834467" y="33867"/>
                </a:lnTo>
                <a:lnTo>
                  <a:pt x="4851401" y="42334"/>
                </a:lnTo>
                <a:lnTo>
                  <a:pt x="4859867" y="50800"/>
                </a:lnTo>
                <a:lnTo>
                  <a:pt x="4876800" y="59267"/>
                </a:lnTo>
                <a:lnTo>
                  <a:pt x="4893734" y="67734"/>
                </a:lnTo>
                <a:lnTo>
                  <a:pt x="4910667" y="76200"/>
                </a:lnTo>
                <a:lnTo>
                  <a:pt x="4927601" y="84667"/>
                </a:lnTo>
                <a:lnTo>
                  <a:pt x="4944533" y="93134"/>
                </a:lnTo>
                <a:lnTo>
                  <a:pt x="4953000" y="101600"/>
                </a:lnTo>
                <a:lnTo>
                  <a:pt x="4969934" y="118534"/>
                </a:lnTo>
                <a:lnTo>
                  <a:pt x="4986867" y="127000"/>
                </a:lnTo>
                <a:lnTo>
                  <a:pt x="5003801" y="135467"/>
                </a:lnTo>
                <a:lnTo>
                  <a:pt x="5012267" y="143934"/>
                </a:lnTo>
                <a:lnTo>
                  <a:pt x="5029200" y="152400"/>
                </a:lnTo>
                <a:lnTo>
                  <a:pt x="5046134" y="160867"/>
                </a:lnTo>
                <a:lnTo>
                  <a:pt x="5054601" y="169334"/>
                </a:lnTo>
                <a:lnTo>
                  <a:pt x="5063067" y="177800"/>
                </a:lnTo>
                <a:lnTo>
                  <a:pt x="5071533" y="177800"/>
                </a:lnTo>
                <a:lnTo>
                  <a:pt x="5080001" y="186267"/>
                </a:lnTo>
                <a:lnTo>
                  <a:pt x="5080001" y="194734"/>
                </a:lnTo>
                <a:lnTo>
                  <a:pt x="5088467" y="194734"/>
                </a:lnTo>
                <a:lnTo>
                  <a:pt x="5088467" y="194734"/>
                </a:lnTo>
                <a:lnTo>
                  <a:pt x="5088467" y="203200"/>
                </a:lnTo>
                <a:lnTo>
                  <a:pt x="5088467" y="203200"/>
                </a:lnTo>
                <a:lnTo>
                  <a:pt x="5088467" y="203200"/>
                </a:lnTo>
                <a:lnTo>
                  <a:pt x="5088467" y="203200"/>
                </a:lnTo>
                <a:lnTo>
                  <a:pt x="5088467" y="203200"/>
                </a:lnTo>
                <a:lnTo>
                  <a:pt x="5088467" y="203200"/>
                </a:lnTo>
                <a:lnTo>
                  <a:pt x="5088467" y="203200"/>
                </a:lnTo>
                <a:lnTo>
                  <a:pt x="5080001" y="203200"/>
                </a:lnTo>
                <a:lnTo>
                  <a:pt x="5071533" y="203200"/>
                </a:lnTo>
                <a:lnTo>
                  <a:pt x="5063067" y="203200"/>
                </a:lnTo>
                <a:lnTo>
                  <a:pt x="5054601" y="203200"/>
                </a:lnTo>
                <a:lnTo>
                  <a:pt x="5046134" y="203200"/>
                </a:lnTo>
                <a:lnTo>
                  <a:pt x="5029200" y="203200"/>
                </a:lnTo>
                <a:lnTo>
                  <a:pt x="5020733" y="203200"/>
                </a:lnTo>
                <a:lnTo>
                  <a:pt x="5003801" y="211667"/>
                </a:lnTo>
                <a:lnTo>
                  <a:pt x="4986867" y="211667"/>
                </a:lnTo>
                <a:lnTo>
                  <a:pt x="4978401" y="220134"/>
                </a:lnTo>
                <a:lnTo>
                  <a:pt x="4961467" y="228600"/>
                </a:lnTo>
                <a:lnTo>
                  <a:pt x="4944533" y="237067"/>
                </a:lnTo>
                <a:lnTo>
                  <a:pt x="4936067" y="245534"/>
                </a:lnTo>
                <a:lnTo>
                  <a:pt x="4910667" y="254000"/>
                </a:lnTo>
                <a:lnTo>
                  <a:pt x="4893734" y="262467"/>
                </a:lnTo>
                <a:lnTo>
                  <a:pt x="4876800" y="279400"/>
                </a:lnTo>
                <a:lnTo>
                  <a:pt x="4859867" y="287867"/>
                </a:lnTo>
                <a:lnTo>
                  <a:pt x="4842933" y="296334"/>
                </a:lnTo>
                <a:lnTo>
                  <a:pt x="4817534" y="304800"/>
                </a:lnTo>
                <a:lnTo>
                  <a:pt x="4792133" y="321734"/>
                </a:lnTo>
                <a:lnTo>
                  <a:pt x="4775201" y="330200"/>
                </a:lnTo>
                <a:lnTo>
                  <a:pt x="4741334" y="338667"/>
                </a:lnTo>
                <a:lnTo>
                  <a:pt x="4741334" y="338667"/>
                </a:lnTo>
                <a:lnTo>
                  <a:pt x="4715933" y="355600"/>
                </a:lnTo>
                <a:lnTo>
                  <a:pt x="4715933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5875867" y="1337733"/>
            <a:ext cx="330201" cy="414868"/>
          </a:xfrm>
          <a:custGeom>
            <a:avLst/>
            <a:gdLst/>
            <a:ahLst/>
            <a:cxnLst/>
            <a:rect l="0" t="0" r="0" b="0"/>
            <a:pathLst>
              <a:path w="330201" h="414868">
                <a:moveTo>
                  <a:pt x="330200" y="0"/>
                </a:moveTo>
                <a:lnTo>
                  <a:pt x="321733" y="0"/>
                </a:lnTo>
                <a:lnTo>
                  <a:pt x="313266" y="0"/>
                </a:lnTo>
                <a:lnTo>
                  <a:pt x="304800" y="0"/>
                </a:lnTo>
                <a:lnTo>
                  <a:pt x="296333" y="0"/>
                </a:lnTo>
                <a:lnTo>
                  <a:pt x="287866" y="0"/>
                </a:lnTo>
                <a:lnTo>
                  <a:pt x="279400" y="8467"/>
                </a:lnTo>
                <a:lnTo>
                  <a:pt x="262466" y="16934"/>
                </a:lnTo>
                <a:lnTo>
                  <a:pt x="254000" y="16934"/>
                </a:lnTo>
                <a:lnTo>
                  <a:pt x="228600" y="25400"/>
                </a:lnTo>
                <a:lnTo>
                  <a:pt x="211666" y="42334"/>
                </a:lnTo>
                <a:lnTo>
                  <a:pt x="194733" y="59267"/>
                </a:lnTo>
                <a:lnTo>
                  <a:pt x="169333" y="67734"/>
                </a:lnTo>
                <a:lnTo>
                  <a:pt x="152400" y="84667"/>
                </a:lnTo>
                <a:lnTo>
                  <a:pt x="127000" y="101600"/>
                </a:lnTo>
                <a:lnTo>
                  <a:pt x="101600" y="118534"/>
                </a:lnTo>
                <a:lnTo>
                  <a:pt x="84666" y="127000"/>
                </a:lnTo>
                <a:lnTo>
                  <a:pt x="67733" y="143934"/>
                </a:lnTo>
                <a:lnTo>
                  <a:pt x="59266" y="152400"/>
                </a:lnTo>
                <a:lnTo>
                  <a:pt x="42333" y="169334"/>
                </a:lnTo>
                <a:lnTo>
                  <a:pt x="33866" y="177800"/>
                </a:lnTo>
                <a:lnTo>
                  <a:pt x="25400" y="186267"/>
                </a:lnTo>
                <a:lnTo>
                  <a:pt x="16933" y="194734"/>
                </a:lnTo>
                <a:lnTo>
                  <a:pt x="8466" y="203200"/>
                </a:lnTo>
                <a:lnTo>
                  <a:pt x="8466" y="211667"/>
                </a:lnTo>
                <a:lnTo>
                  <a:pt x="0" y="220134"/>
                </a:lnTo>
                <a:lnTo>
                  <a:pt x="0" y="228600"/>
                </a:lnTo>
                <a:lnTo>
                  <a:pt x="8466" y="228600"/>
                </a:lnTo>
                <a:lnTo>
                  <a:pt x="8466" y="237067"/>
                </a:lnTo>
                <a:lnTo>
                  <a:pt x="16933" y="245534"/>
                </a:lnTo>
                <a:lnTo>
                  <a:pt x="16933" y="254000"/>
                </a:lnTo>
                <a:lnTo>
                  <a:pt x="33866" y="254000"/>
                </a:lnTo>
                <a:lnTo>
                  <a:pt x="42333" y="262467"/>
                </a:lnTo>
                <a:lnTo>
                  <a:pt x="59266" y="270934"/>
                </a:lnTo>
                <a:lnTo>
                  <a:pt x="67733" y="279400"/>
                </a:lnTo>
                <a:lnTo>
                  <a:pt x="93133" y="287867"/>
                </a:lnTo>
                <a:lnTo>
                  <a:pt x="110066" y="296334"/>
                </a:lnTo>
                <a:lnTo>
                  <a:pt x="127000" y="313267"/>
                </a:lnTo>
                <a:lnTo>
                  <a:pt x="143933" y="321734"/>
                </a:lnTo>
                <a:lnTo>
                  <a:pt x="169333" y="338667"/>
                </a:lnTo>
                <a:lnTo>
                  <a:pt x="186266" y="347134"/>
                </a:lnTo>
                <a:lnTo>
                  <a:pt x="203200" y="364067"/>
                </a:lnTo>
                <a:lnTo>
                  <a:pt x="220133" y="372534"/>
                </a:lnTo>
                <a:lnTo>
                  <a:pt x="237066" y="381000"/>
                </a:lnTo>
                <a:lnTo>
                  <a:pt x="245533" y="389467"/>
                </a:lnTo>
                <a:lnTo>
                  <a:pt x="262466" y="397934"/>
                </a:lnTo>
                <a:lnTo>
                  <a:pt x="270933" y="406400"/>
                </a:lnTo>
                <a:lnTo>
                  <a:pt x="287866" y="414867"/>
                </a:lnTo>
                <a:lnTo>
                  <a:pt x="287866" y="414867"/>
                </a:lnTo>
                <a:lnTo>
                  <a:pt x="296333" y="414867"/>
                </a:lnTo>
                <a:lnTo>
                  <a:pt x="296333" y="414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6790267" y="1202267"/>
            <a:ext cx="16934" cy="355601"/>
          </a:xfrm>
          <a:custGeom>
            <a:avLst/>
            <a:gdLst/>
            <a:ahLst/>
            <a:cxnLst/>
            <a:rect l="0" t="0" r="0" b="0"/>
            <a:pathLst>
              <a:path w="16934" h="355601">
                <a:moveTo>
                  <a:pt x="16933" y="8466"/>
                </a:moveTo>
                <a:lnTo>
                  <a:pt x="16933" y="8466"/>
                </a:lnTo>
                <a:lnTo>
                  <a:pt x="8466" y="0"/>
                </a:lnTo>
                <a:lnTo>
                  <a:pt x="8466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94733"/>
                </a:lnTo>
                <a:lnTo>
                  <a:pt x="8466" y="228600"/>
                </a:lnTo>
                <a:lnTo>
                  <a:pt x="8466" y="262466"/>
                </a:lnTo>
                <a:lnTo>
                  <a:pt x="8466" y="287866"/>
                </a:lnTo>
                <a:lnTo>
                  <a:pt x="8466" y="321733"/>
                </a:lnTo>
                <a:lnTo>
                  <a:pt x="16933" y="338666"/>
                </a:lnTo>
                <a:lnTo>
                  <a:pt x="16933" y="338666"/>
                </a:lnTo>
                <a:lnTo>
                  <a:pt x="16933" y="355600"/>
                </a:lnTo>
                <a:lnTo>
                  <a:pt x="16933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6443133" y="1794933"/>
            <a:ext cx="304802" cy="33868"/>
          </a:xfrm>
          <a:custGeom>
            <a:avLst/>
            <a:gdLst/>
            <a:ahLst/>
            <a:cxnLst/>
            <a:rect l="0" t="0" r="0" b="0"/>
            <a:pathLst>
              <a:path w="304802" h="33868">
                <a:moveTo>
                  <a:pt x="0" y="25400"/>
                </a:move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0" y="33867"/>
                </a:lnTo>
                <a:lnTo>
                  <a:pt x="8467" y="25400"/>
                </a:lnTo>
                <a:lnTo>
                  <a:pt x="25400" y="25400"/>
                </a:lnTo>
                <a:lnTo>
                  <a:pt x="50800" y="16934"/>
                </a:lnTo>
                <a:lnTo>
                  <a:pt x="76201" y="16934"/>
                </a:lnTo>
                <a:lnTo>
                  <a:pt x="101600" y="8467"/>
                </a:lnTo>
                <a:lnTo>
                  <a:pt x="127000" y="8467"/>
                </a:lnTo>
                <a:lnTo>
                  <a:pt x="160867" y="0"/>
                </a:lnTo>
                <a:lnTo>
                  <a:pt x="186267" y="8467"/>
                </a:lnTo>
                <a:lnTo>
                  <a:pt x="211667" y="8467"/>
                </a:lnTo>
                <a:lnTo>
                  <a:pt x="237067" y="8467"/>
                </a:lnTo>
                <a:lnTo>
                  <a:pt x="262467" y="16934"/>
                </a:lnTo>
                <a:lnTo>
                  <a:pt x="279400" y="16934"/>
                </a:lnTo>
                <a:lnTo>
                  <a:pt x="287867" y="25400"/>
                </a:lnTo>
                <a:lnTo>
                  <a:pt x="287867" y="25400"/>
                </a:lnTo>
                <a:lnTo>
                  <a:pt x="304801" y="25400"/>
                </a:lnTo>
                <a:lnTo>
                  <a:pt x="304801" y="25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6773333" y="1735667"/>
            <a:ext cx="245535" cy="364067"/>
          </a:xfrm>
          <a:custGeom>
            <a:avLst/>
            <a:gdLst/>
            <a:ahLst/>
            <a:cxnLst/>
            <a:rect l="0" t="0" r="0" b="0"/>
            <a:pathLst>
              <a:path w="245535" h="364067">
                <a:moveTo>
                  <a:pt x="76200" y="0"/>
                </a:move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1" y="8466"/>
                </a:lnTo>
                <a:lnTo>
                  <a:pt x="143934" y="8466"/>
                </a:lnTo>
                <a:lnTo>
                  <a:pt x="152400" y="16933"/>
                </a:lnTo>
                <a:lnTo>
                  <a:pt x="160867" y="33866"/>
                </a:lnTo>
                <a:lnTo>
                  <a:pt x="169334" y="42333"/>
                </a:lnTo>
                <a:lnTo>
                  <a:pt x="169334" y="59266"/>
                </a:lnTo>
                <a:lnTo>
                  <a:pt x="160867" y="76200"/>
                </a:lnTo>
                <a:lnTo>
                  <a:pt x="160867" y="93133"/>
                </a:lnTo>
                <a:lnTo>
                  <a:pt x="152400" y="110066"/>
                </a:lnTo>
                <a:lnTo>
                  <a:pt x="143934" y="118533"/>
                </a:lnTo>
                <a:lnTo>
                  <a:pt x="143934" y="127000"/>
                </a:lnTo>
                <a:lnTo>
                  <a:pt x="135467" y="135466"/>
                </a:lnTo>
                <a:lnTo>
                  <a:pt x="135467" y="143933"/>
                </a:lnTo>
                <a:lnTo>
                  <a:pt x="127001" y="143933"/>
                </a:lnTo>
                <a:lnTo>
                  <a:pt x="135467" y="143933"/>
                </a:lnTo>
                <a:lnTo>
                  <a:pt x="135467" y="143933"/>
                </a:lnTo>
                <a:lnTo>
                  <a:pt x="143934" y="143933"/>
                </a:lnTo>
                <a:lnTo>
                  <a:pt x="143934" y="135466"/>
                </a:lnTo>
                <a:lnTo>
                  <a:pt x="152400" y="135466"/>
                </a:lnTo>
                <a:lnTo>
                  <a:pt x="160867" y="127000"/>
                </a:lnTo>
                <a:lnTo>
                  <a:pt x="177800" y="127000"/>
                </a:lnTo>
                <a:lnTo>
                  <a:pt x="194733" y="127000"/>
                </a:lnTo>
                <a:lnTo>
                  <a:pt x="203201" y="127000"/>
                </a:lnTo>
                <a:lnTo>
                  <a:pt x="220134" y="135466"/>
                </a:lnTo>
                <a:lnTo>
                  <a:pt x="228600" y="143933"/>
                </a:lnTo>
                <a:lnTo>
                  <a:pt x="237067" y="160866"/>
                </a:lnTo>
                <a:lnTo>
                  <a:pt x="245534" y="186266"/>
                </a:lnTo>
                <a:lnTo>
                  <a:pt x="245534" y="203200"/>
                </a:lnTo>
                <a:lnTo>
                  <a:pt x="245534" y="228600"/>
                </a:lnTo>
                <a:lnTo>
                  <a:pt x="237067" y="254000"/>
                </a:lnTo>
                <a:lnTo>
                  <a:pt x="228600" y="279400"/>
                </a:lnTo>
                <a:lnTo>
                  <a:pt x="220134" y="296333"/>
                </a:lnTo>
                <a:lnTo>
                  <a:pt x="211667" y="313266"/>
                </a:lnTo>
                <a:lnTo>
                  <a:pt x="194733" y="330200"/>
                </a:lnTo>
                <a:lnTo>
                  <a:pt x="177800" y="347133"/>
                </a:lnTo>
                <a:lnTo>
                  <a:pt x="160867" y="355600"/>
                </a:lnTo>
                <a:lnTo>
                  <a:pt x="143934" y="364066"/>
                </a:lnTo>
                <a:lnTo>
                  <a:pt x="127001" y="364066"/>
                </a:lnTo>
                <a:lnTo>
                  <a:pt x="110067" y="364066"/>
                </a:lnTo>
                <a:lnTo>
                  <a:pt x="84667" y="355600"/>
                </a:lnTo>
                <a:lnTo>
                  <a:pt x="59267" y="347133"/>
                </a:lnTo>
                <a:lnTo>
                  <a:pt x="42333" y="338666"/>
                </a:lnTo>
                <a:lnTo>
                  <a:pt x="25400" y="313266"/>
                </a:lnTo>
                <a:lnTo>
                  <a:pt x="8467" y="296333"/>
                </a:lnTo>
                <a:lnTo>
                  <a:pt x="8467" y="296333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7425266" y="1227667"/>
            <a:ext cx="42335" cy="381001"/>
          </a:xfrm>
          <a:custGeom>
            <a:avLst/>
            <a:gdLst/>
            <a:ahLst/>
            <a:cxnLst/>
            <a:rect l="0" t="0" r="0" b="0"/>
            <a:pathLst>
              <a:path w="42335" h="381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8468" y="42333"/>
                </a:lnTo>
                <a:lnTo>
                  <a:pt x="8468" y="67733"/>
                </a:lnTo>
                <a:lnTo>
                  <a:pt x="16934" y="93133"/>
                </a:lnTo>
                <a:lnTo>
                  <a:pt x="16934" y="127000"/>
                </a:lnTo>
                <a:lnTo>
                  <a:pt x="16934" y="169333"/>
                </a:lnTo>
                <a:lnTo>
                  <a:pt x="16934" y="203200"/>
                </a:lnTo>
                <a:lnTo>
                  <a:pt x="25401" y="245533"/>
                </a:lnTo>
                <a:lnTo>
                  <a:pt x="25401" y="279400"/>
                </a:lnTo>
                <a:lnTo>
                  <a:pt x="33867" y="304800"/>
                </a:lnTo>
                <a:lnTo>
                  <a:pt x="33867" y="330200"/>
                </a:lnTo>
                <a:lnTo>
                  <a:pt x="33867" y="355600"/>
                </a:lnTo>
                <a:lnTo>
                  <a:pt x="42334" y="364066"/>
                </a:lnTo>
                <a:lnTo>
                  <a:pt x="42334" y="364066"/>
                </a:lnTo>
                <a:lnTo>
                  <a:pt x="42334" y="381000"/>
                </a:lnTo>
                <a:lnTo>
                  <a:pt x="42334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7349066" y="1803400"/>
            <a:ext cx="321735" cy="287868"/>
          </a:xfrm>
          <a:custGeom>
            <a:avLst/>
            <a:gdLst/>
            <a:ahLst/>
            <a:cxnLst/>
            <a:rect l="0" t="0" r="0" b="0"/>
            <a:pathLst>
              <a:path w="321735" h="287868">
                <a:moveTo>
                  <a:pt x="8468" y="25400"/>
                </a:moveTo>
                <a:lnTo>
                  <a:pt x="8468" y="25400"/>
                </a:lnTo>
                <a:lnTo>
                  <a:pt x="8468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8" y="25400"/>
                </a:lnTo>
                <a:lnTo>
                  <a:pt x="16934" y="16933"/>
                </a:lnTo>
                <a:lnTo>
                  <a:pt x="25401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0"/>
                </a:lnTo>
                <a:lnTo>
                  <a:pt x="93134" y="8467"/>
                </a:lnTo>
                <a:lnTo>
                  <a:pt x="110067" y="16933"/>
                </a:lnTo>
                <a:lnTo>
                  <a:pt x="127001" y="25400"/>
                </a:lnTo>
                <a:lnTo>
                  <a:pt x="143934" y="42333"/>
                </a:lnTo>
                <a:lnTo>
                  <a:pt x="152400" y="67733"/>
                </a:lnTo>
                <a:lnTo>
                  <a:pt x="169334" y="93133"/>
                </a:lnTo>
                <a:lnTo>
                  <a:pt x="177801" y="118533"/>
                </a:lnTo>
                <a:lnTo>
                  <a:pt x="177801" y="143933"/>
                </a:lnTo>
                <a:lnTo>
                  <a:pt x="177801" y="169333"/>
                </a:lnTo>
                <a:lnTo>
                  <a:pt x="169334" y="186267"/>
                </a:lnTo>
                <a:lnTo>
                  <a:pt x="160868" y="211667"/>
                </a:lnTo>
                <a:lnTo>
                  <a:pt x="152400" y="228600"/>
                </a:lnTo>
                <a:lnTo>
                  <a:pt x="135467" y="245533"/>
                </a:lnTo>
                <a:lnTo>
                  <a:pt x="127001" y="262467"/>
                </a:lnTo>
                <a:lnTo>
                  <a:pt x="110067" y="270933"/>
                </a:lnTo>
                <a:lnTo>
                  <a:pt x="93134" y="279400"/>
                </a:lnTo>
                <a:lnTo>
                  <a:pt x="84668" y="287867"/>
                </a:lnTo>
                <a:lnTo>
                  <a:pt x="67734" y="287867"/>
                </a:lnTo>
                <a:lnTo>
                  <a:pt x="59267" y="287867"/>
                </a:lnTo>
                <a:lnTo>
                  <a:pt x="42334" y="287867"/>
                </a:lnTo>
                <a:lnTo>
                  <a:pt x="42334" y="279400"/>
                </a:lnTo>
                <a:lnTo>
                  <a:pt x="33867" y="270933"/>
                </a:lnTo>
                <a:lnTo>
                  <a:pt x="42334" y="254000"/>
                </a:lnTo>
                <a:lnTo>
                  <a:pt x="42334" y="245533"/>
                </a:lnTo>
                <a:lnTo>
                  <a:pt x="59267" y="228600"/>
                </a:lnTo>
                <a:lnTo>
                  <a:pt x="76200" y="211667"/>
                </a:lnTo>
                <a:lnTo>
                  <a:pt x="101601" y="203200"/>
                </a:lnTo>
                <a:lnTo>
                  <a:pt x="118534" y="194733"/>
                </a:lnTo>
                <a:lnTo>
                  <a:pt x="143934" y="186267"/>
                </a:lnTo>
                <a:lnTo>
                  <a:pt x="169334" y="186267"/>
                </a:lnTo>
                <a:lnTo>
                  <a:pt x="194734" y="194733"/>
                </a:lnTo>
                <a:lnTo>
                  <a:pt x="211667" y="203200"/>
                </a:lnTo>
                <a:lnTo>
                  <a:pt x="237068" y="211667"/>
                </a:lnTo>
                <a:lnTo>
                  <a:pt x="254001" y="228600"/>
                </a:lnTo>
                <a:lnTo>
                  <a:pt x="270934" y="245533"/>
                </a:lnTo>
                <a:lnTo>
                  <a:pt x="279401" y="262467"/>
                </a:lnTo>
                <a:lnTo>
                  <a:pt x="296334" y="270933"/>
                </a:lnTo>
                <a:lnTo>
                  <a:pt x="304800" y="270933"/>
                </a:lnTo>
                <a:lnTo>
                  <a:pt x="313268" y="270933"/>
                </a:lnTo>
                <a:lnTo>
                  <a:pt x="321734" y="270933"/>
                </a:lnTo>
                <a:lnTo>
                  <a:pt x="321734" y="270933"/>
                </a:lnTo>
                <a:lnTo>
                  <a:pt x="321734" y="254000"/>
                </a:lnTo>
                <a:lnTo>
                  <a:pt x="321734" y="254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7975600" y="1270000"/>
            <a:ext cx="42334" cy="372534"/>
          </a:xfrm>
          <a:custGeom>
            <a:avLst/>
            <a:gdLst/>
            <a:ahLst/>
            <a:cxnLst/>
            <a:rect l="0" t="0" r="0" b="0"/>
            <a:pathLst>
              <a:path w="42334" h="3725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3" y="25400"/>
                </a:lnTo>
                <a:lnTo>
                  <a:pt x="16933" y="33867"/>
                </a:lnTo>
                <a:lnTo>
                  <a:pt x="25400" y="59267"/>
                </a:lnTo>
                <a:lnTo>
                  <a:pt x="25400" y="84667"/>
                </a:lnTo>
                <a:lnTo>
                  <a:pt x="25400" y="110067"/>
                </a:lnTo>
                <a:lnTo>
                  <a:pt x="25400" y="143933"/>
                </a:lnTo>
                <a:lnTo>
                  <a:pt x="25400" y="169333"/>
                </a:lnTo>
                <a:lnTo>
                  <a:pt x="25400" y="211667"/>
                </a:lnTo>
                <a:lnTo>
                  <a:pt x="25400" y="245533"/>
                </a:lnTo>
                <a:lnTo>
                  <a:pt x="25400" y="279400"/>
                </a:lnTo>
                <a:lnTo>
                  <a:pt x="33867" y="304800"/>
                </a:lnTo>
                <a:lnTo>
                  <a:pt x="33867" y="321733"/>
                </a:lnTo>
                <a:lnTo>
                  <a:pt x="33867" y="338667"/>
                </a:lnTo>
                <a:lnTo>
                  <a:pt x="33867" y="355600"/>
                </a:lnTo>
                <a:lnTo>
                  <a:pt x="33867" y="355600"/>
                </a:lnTo>
                <a:lnTo>
                  <a:pt x="42333" y="372533"/>
                </a:lnTo>
                <a:lnTo>
                  <a:pt x="42333" y="3725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8017933" y="1862667"/>
            <a:ext cx="25402" cy="338667"/>
          </a:xfrm>
          <a:custGeom>
            <a:avLst/>
            <a:gdLst/>
            <a:ahLst/>
            <a:cxnLst/>
            <a:rect l="0" t="0" r="0" b="0"/>
            <a:pathLst>
              <a:path w="25402" h="3386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9266"/>
                </a:lnTo>
                <a:lnTo>
                  <a:pt x="8467" y="84666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77800"/>
                </a:lnTo>
                <a:lnTo>
                  <a:pt x="8467" y="211666"/>
                </a:lnTo>
                <a:lnTo>
                  <a:pt x="8467" y="237066"/>
                </a:lnTo>
                <a:lnTo>
                  <a:pt x="8467" y="270933"/>
                </a:lnTo>
                <a:lnTo>
                  <a:pt x="8467" y="296333"/>
                </a:lnTo>
                <a:lnTo>
                  <a:pt x="8467" y="313266"/>
                </a:lnTo>
                <a:lnTo>
                  <a:pt x="8467" y="330200"/>
                </a:lnTo>
                <a:lnTo>
                  <a:pt x="16933" y="338666"/>
                </a:lnTo>
                <a:lnTo>
                  <a:pt x="16933" y="338666"/>
                </a:lnTo>
                <a:lnTo>
                  <a:pt x="16933" y="338666"/>
                </a:lnTo>
                <a:lnTo>
                  <a:pt x="25401" y="330200"/>
                </a:lnTo>
                <a:lnTo>
                  <a:pt x="25401" y="330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8551333" y="1312333"/>
            <a:ext cx="8468" cy="389468"/>
          </a:xfrm>
          <a:custGeom>
            <a:avLst/>
            <a:gdLst/>
            <a:ahLst/>
            <a:cxnLst/>
            <a:rect l="0" t="0" r="0" b="0"/>
            <a:pathLst>
              <a:path w="8468" h="389468">
                <a:moveTo>
                  <a:pt x="8467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25400"/>
                </a:lnTo>
                <a:lnTo>
                  <a:pt x="8467" y="42334"/>
                </a:lnTo>
                <a:lnTo>
                  <a:pt x="8467" y="67734"/>
                </a:lnTo>
                <a:lnTo>
                  <a:pt x="8467" y="93134"/>
                </a:lnTo>
                <a:lnTo>
                  <a:pt x="0" y="127000"/>
                </a:lnTo>
                <a:lnTo>
                  <a:pt x="0" y="160867"/>
                </a:lnTo>
                <a:lnTo>
                  <a:pt x="0" y="194734"/>
                </a:lnTo>
                <a:lnTo>
                  <a:pt x="0" y="237067"/>
                </a:lnTo>
                <a:lnTo>
                  <a:pt x="0" y="270934"/>
                </a:lnTo>
                <a:lnTo>
                  <a:pt x="0" y="304800"/>
                </a:lnTo>
                <a:lnTo>
                  <a:pt x="0" y="338667"/>
                </a:lnTo>
                <a:lnTo>
                  <a:pt x="0" y="364067"/>
                </a:lnTo>
                <a:lnTo>
                  <a:pt x="0" y="364067"/>
                </a:lnTo>
                <a:lnTo>
                  <a:pt x="0" y="389467"/>
                </a:lnTo>
                <a:lnTo>
                  <a:pt x="0" y="3894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8525933" y="1896533"/>
            <a:ext cx="127002" cy="313268"/>
          </a:xfrm>
          <a:custGeom>
            <a:avLst/>
            <a:gdLst/>
            <a:ahLst/>
            <a:cxnLst/>
            <a:rect l="0" t="0" r="0" b="0"/>
            <a:pathLst>
              <a:path w="127002" h="313268">
                <a:moveTo>
                  <a:pt x="50801" y="0"/>
                </a:moveTo>
                <a:lnTo>
                  <a:pt x="50801" y="0"/>
                </a:lnTo>
                <a:lnTo>
                  <a:pt x="50801" y="8467"/>
                </a:lnTo>
                <a:lnTo>
                  <a:pt x="50801" y="8467"/>
                </a:lnTo>
                <a:lnTo>
                  <a:pt x="50801" y="8467"/>
                </a:lnTo>
                <a:lnTo>
                  <a:pt x="50801" y="16934"/>
                </a:lnTo>
                <a:lnTo>
                  <a:pt x="42333" y="25400"/>
                </a:lnTo>
                <a:lnTo>
                  <a:pt x="33867" y="42334"/>
                </a:lnTo>
                <a:lnTo>
                  <a:pt x="33867" y="59267"/>
                </a:lnTo>
                <a:lnTo>
                  <a:pt x="25400" y="84667"/>
                </a:lnTo>
                <a:lnTo>
                  <a:pt x="8467" y="110067"/>
                </a:lnTo>
                <a:lnTo>
                  <a:pt x="8467" y="135467"/>
                </a:lnTo>
                <a:lnTo>
                  <a:pt x="0" y="169334"/>
                </a:lnTo>
                <a:lnTo>
                  <a:pt x="0" y="194734"/>
                </a:lnTo>
                <a:lnTo>
                  <a:pt x="0" y="228600"/>
                </a:lnTo>
                <a:lnTo>
                  <a:pt x="8467" y="254000"/>
                </a:lnTo>
                <a:lnTo>
                  <a:pt x="8467" y="279400"/>
                </a:lnTo>
                <a:lnTo>
                  <a:pt x="25400" y="296334"/>
                </a:lnTo>
                <a:lnTo>
                  <a:pt x="33867" y="304800"/>
                </a:lnTo>
                <a:lnTo>
                  <a:pt x="50801" y="313267"/>
                </a:lnTo>
                <a:lnTo>
                  <a:pt x="59267" y="313267"/>
                </a:lnTo>
                <a:lnTo>
                  <a:pt x="76200" y="313267"/>
                </a:lnTo>
                <a:lnTo>
                  <a:pt x="93134" y="304800"/>
                </a:lnTo>
                <a:lnTo>
                  <a:pt x="101600" y="287867"/>
                </a:lnTo>
                <a:lnTo>
                  <a:pt x="110067" y="270934"/>
                </a:lnTo>
                <a:lnTo>
                  <a:pt x="118533" y="254000"/>
                </a:lnTo>
                <a:lnTo>
                  <a:pt x="118533" y="228600"/>
                </a:lnTo>
                <a:lnTo>
                  <a:pt x="127001" y="194734"/>
                </a:lnTo>
                <a:lnTo>
                  <a:pt x="118533" y="169334"/>
                </a:lnTo>
                <a:lnTo>
                  <a:pt x="118533" y="135467"/>
                </a:lnTo>
                <a:lnTo>
                  <a:pt x="110067" y="110067"/>
                </a:lnTo>
                <a:lnTo>
                  <a:pt x="101600" y="84667"/>
                </a:lnTo>
                <a:lnTo>
                  <a:pt x="101600" y="67734"/>
                </a:lnTo>
                <a:lnTo>
                  <a:pt x="93134" y="59267"/>
                </a:lnTo>
                <a:lnTo>
                  <a:pt x="93134" y="50800"/>
                </a:lnTo>
                <a:lnTo>
                  <a:pt x="93134" y="50800"/>
                </a:lnTo>
                <a:lnTo>
                  <a:pt x="93134" y="50800"/>
                </a:lnTo>
                <a:lnTo>
                  <a:pt x="93134" y="50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9118600" y="1354667"/>
            <a:ext cx="8468" cy="304801"/>
          </a:xfrm>
          <a:custGeom>
            <a:avLst/>
            <a:gdLst/>
            <a:ahLst/>
            <a:cxnLst/>
            <a:rect l="0" t="0" r="0" b="0"/>
            <a:pathLst>
              <a:path w="8468" h="304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10066"/>
                </a:lnTo>
                <a:lnTo>
                  <a:pt x="8467" y="143933"/>
                </a:lnTo>
                <a:lnTo>
                  <a:pt x="8467" y="177800"/>
                </a:lnTo>
                <a:lnTo>
                  <a:pt x="8467" y="211666"/>
                </a:lnTo>
                <a:lnTo>
                  <a:pt x="8467" y="245533"/>
                </a:lnTo>
                <a:lnTo>
                  <a:pt x="8467" y="279400"/>
                </a:lnTo>
                <a:lnTo>
                  <a:pt x="8467" y="279400"/>
                </a:lnTo>
                <a:lnTo>
                  <a:pt x="8467" y="304800"/>
                </a:lnTo>
                <a:lnTo>
                  <a:pt x="8467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9127067" y="1896533"/>
            <a:ext cx="33867" cy="270935"/>
          </a:xfrm>
          <a:custGeom>
            <a:avLst/>
            <a:gdLst/>
            <a:ahLst/>
            <a:cxnLst/>
            <a:rect l="0" t="0" r="0" b="0"/>
            <a:pathLst>
              <a:path w="33867" h="270935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16934"/>
                </a:lnTo>
                <a:lnTo>
                  <a:pt x="16933" y="33867"/>
                </a:lnTo>
                <a:lnTo>
                  <a:pt x="16933" y="50800"/>
                </a:lnTo>
                <a:lnTo>
                  <a:pt x="16933" y="84667"/>
                </a:lnTo>
                <a:lnTo>
                  <a:pt x="16933" y="118534"/>
                </a:lnTo>
                <a:lnTo>
                  <a:pt x="16933" y="152400"/>
                </a:lnTo>
                <a:lnTo>
                  <a:pt x="16933" y="177800"/>
                </a:lnTo>
                <a:lnTo>
                  <a:pt x="16933" y="211667"/>
                </a:lnTo>
                <a:lnTo>
                  <a:pt x="25400" y="237067"/>
                </a:lnTo>
                <a:lnTo>
                  <a:pt x="25400" y="254000"/>
                </a:lnTo>
                <a:lnTo>
                  <a:pt x="25400" y="262467"/>
                </a:lnTo>
                <a:lnTo>
                  <a:pt x="25400" y="270934"/>
                </a:lnTo>
                <a:lnTo>
                  <a:pt x="25400" y="270934"/>
                </a:lnTo>
                <a:lnTo>
                  <a:pt x="33866" y="270934"/>
                </a:lnTo>
                <a:lnTo>
                  <a:pt x="33866" y="2709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9753600" y="1295400"/>
            <a:ext cx="16935" cy="355601"/>
          </a:xfrm>
          <a:custGeom>
            <a:avLst/>
            <a:gdLst/>
            <a:ahLst/>
            <a:cxnLst/>
            <a:rect l="0" t="0" r="0" b="0"/>
            <a:pathLst>
              <a:path w="16935" h="3556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25400"/>
                </a:lnTo>
                <a:lnTo>
                  <a:pt x="16934" y="50800"/>
                </a:lnTo>
                <a:lnTo>
                  <a:pt x="16934" y="76200"/>
                </a:lnTo>
                <a:lnTo>
                  <a:pt x="16934" y="101600"/>
                </a:lnTo>
                <a:lnTo>
                  <a:pt x="8467" y="135467"/>
                </a:lnTo>
                <a:lnTo>
                  <a:pt x="8467" y="169333"/>
                </a:lnTo>
                <a:lnTo>
                  <a:pt x="8467" y="203200"/>
                </a:lnTo>
                <a:lnTo>
                  <a:pt x="0" y="237067"/>
                </a:lnTo>
                <a:lnTo>
                  <a:pt x="0" y="270933"/>
                </a:lnTo>
                <a:lnTo>
                  <a:pt x="0" y="304800"/>
                </a:lnTo>
                <a:lnTo>
                  <a:pt x="0" y="330200"/>
                </a:lnTo>
                <a:lnTo>
                  <a:pt x="8467" y="347133"/>
                </a:lnTo>
                <a:lnTo>
                  <a:pt x="8467" y="347133"/>
                </a:lnTo>
                <a:lnTo>
                  <a:pt x="8467" y="355600"/>
                </a:lnTo>
                <a:lnTo>
                  <a:pt x="8467" y="355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9677400" y="1820333"/>
            <a:ext cx="245535" cy="304801"/>
          </a:xfrm>
          <a:custGeom>
            <a:avLst/>
            <a:gdLst/>
            <a:ahLst/>
            <a:cxnLst/>
            <a:rect l="0" t="0" r="0" b="0"/>
            <a:pathLst>
              <a:path w="245535" h="304801">
                <a:moveTo>
                  <a:pt x="42334" y="33867"/>
                </a:moveTo>
                <a:lnTo>
                  <a:pt x="42334" y="33867"/>
                </a:lnTo>
                <a:lnTo>
                  <a:pt x="33866" y="33867"/>
                </a:lnTo>
                <a:lnTo>
                  <a:pt x="33866" y="33867"/>
                </a:lnTo>
                <a:lnTo>
                  <a:pt x="33866" y="25400"/>
                </a:lnTo>
                <a:lnTo>
                  <a:pt x="42334" y="25400"/>
                </a:lnTo>
                <a:lnTo>
                  <a:pt x="42334" y="25400"/>
                </a:lnTo>
                <a:lnTo>
                  <a:pt x="50800" y="16934"/>
                </a:lnTo>
                <a:lnTo>
                  <a:pt x="59267" y="8467"/>
                </a:lnTo>
                <a:lnTo>
                  <a:pt x="67733" y="8467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8534" y="8467"/>
                </a:lnTo>
                <a:lnTo>
                  <a:pt x="135466" y="8467"/>
                </a:lnTo>
                <a:lnTo>
                  <a:pt x="135466" y="16934"/>
                </a:lnTo>
                <a:lnTo>
                  <a:pt x="143933" y="33867"/>
                </a:lnTo>
                <a:lnTo>
                  <a:pt x="143933" y="42334"/>
                </a:lnTo>
                <a:lnTo>
                  <a:pt x="143933" y="67734"/>
                </a:lnTo>
                <a:lnTo>
                  <a:pt x="135466" y="84667"/>
                </a:lnTo>
                <a:lnTo>
                  <a:pt x="127000" y="110067"/>
                </a:lnTo>
                <a:lnTo>
                  <a:pt x="110066" y="135467"/>
                </a:lnTo>
                <a:lnTo>
                  <a:pt x="93134" y="160867"/>
                </a:lnTo>
                <a:lnTo>
                  <a:pt x="84667" y="177800"/>
                </a:lnTo>
                <a:lnTo>
                  <a:pt x="59267" y="194734"/>
                </a:lnTo>
                <a:lnTo>
                  <a:pt x="42334" y="211667"/>
                </a:lnTo>
                <a:lnTo>
                  <a:pt x="33866" y="220134"/>
                </a:lnTo>
                <a:lnTo>
                  <a:pt x="25400" y="237067"/>
                </a:lnTo>
                <a:lnTo>
                  <a:pt x="16933" y="237067"/>
                </a:lnTo>
                <a:lnTo>
                  <a:pt x="8467" y="245534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16933" y="254000"/>
                </a:lnTo>
                <a:lnTo>
                  <a:pt x="25400" y="245534"/>
                </a:lnTo>
                <a:lnTo>
                  <a:pt x="42334" y="245534"/>
                </a:lnTo>
                <a:lnTo>
                  <a:pt x="67733" y="237067"/>
                </a:lnTo>
                <a:lnTo>
                  <a:pt x="84667" y="237067"/>
                </a:lnTo>
                <a:lnTo>
                  <a:pt x="101600" y="245534"/>
                </a:lnTo>
                <a:lnTo>
                  <a:pt x="127000" y="245534"/>
                </a:lnTo>
                <a:lnTo>
                  <a:pt x="143933" y="254000"/>
                </a:lnTo>
                <a:lnTo>
                  <a:pt x="160867" y="262467"/>
                </a:lnTo>
                <a:lnTo>
                  <a:pt x="177800" y="270934"/>
                </a:lnTo>
                <a:lnTo>
                  <a:pt x="194734" y="279400"/>
                </a:lnTo>
                <a:lnTo>
                  <a:pt x="203200" y="287867"/>
                </a:lnTo>
                <a:lnTo>
                  <a:pt x="211666" y="296334"/>
                </a:lnTo>
                <a:lnTo>
                  <a:pt x="228600" y="304800"/>
                </a:lnTo>
                <a:lnTo>
                  <a:pt x="228600" y="304800"/>
                </a:lnTo>
                <a:lnTo>
                  <a:pt x="237067" y="296334"/>
                </a:lnTo>
                <a:lnTo>
                  <a:pt x="237067" y="296334"/>
                </a:lnTo>
                <a:lnTo>
                  <a:pt x="245534" y="287867"/>
                </a:lnTo>
                <a:lnTo>
                  <a:pt x="245534" y="28786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10405534" y="1270000"/>
            <a:ext cx="25400" cy="347134"/>
          </a:xfrm>
          <a:custGeom>
            <a:avLst/>
            <a:gdLst/>
            <a:ahLst/>
            <a:cxnLst/>
            <a:rect l="0" t="0" r="0" b="0"/>
            <a:pathLst>
              <a:path w="25400" h="347134">
                <a:moveTo>
                  <a:pt x="16932" y="0"/>
                </a:move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16932" y="0"/>
                </a:lnTo>
                <a:lnTo>
                  <a:pt x="25399" y="8467"/>
                </a:lnTo>
                <a:lnTo>
                  <a:pt x="25399" y="25400"/>
                </a:lnTo>
                <a:lnTo>
                  <a:pt x="25399" y="50800"/>
                </a:lnTo>
                <a:lnTo>
                  <a:pt x="25399" y="84667"/>
                </a:lnTo>
                <a:lnTo>
                  <a:pt x="16932" y="110067"/>
                </a:lnTo>
                <a:lnTo>
                  <a:pt x="16932" y="152400"/>
                </a:lnTo>
                <a:lnTo>
                  <a:pt x="8466" y="194733"/>
                </a:lnTo>
                <a:lnTo>
                  <a:pt x="0" y="237067"/>
                </a:lnTo>
                <a:lnTo>
                  <a:pt x="0" y="270933"/>
                </a:lnTo>
                <a:lnTo>
                  <a:pt x="0" y="304800"/>
                </a:lnTo>
                <a:lnTo>
                  <a:pt x="0" y="330200"/>
                </a:lnTo>
                <a:lnTo>
                  <a:pt x="0" y="330200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10346266" y="1786467"/>
            <a:ext cx="203201" cy="397934"/>
          </a:xfrm>
          <a:custGeom>
            <a:avLst/>
            <a:gdLst/>
            <a:ahLst/>
            <a:cxnLst/>
            <a:rect l="0" t="0" r="0" b="0"/>
            <a:pathLst>
              <a:path w="203201" h="397934">
                <a:moveTo>
                  <a:pt x="25401" y="25400"/>
                </a:moveTo>
                <a:lnTo>
                  <a:pt x="25401" y="25400"/>
                </a:lnTo>
                <a:lnTo>
                  <a:pt x="25401" y="25400"/>
                </a:lnTo>
                <a:lnTo>
                  <a:pt x="33868" y="25400"/>
                </a:lnTo>
                <a:lnTo>
                  <a:pt x="33868" y="16933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0"/>
                </a:lnTo>
                <a:lnTo>
                  <a:pt x="101601" y="0"/>
                </a:lnTo>
                <a:lnTo>
                  <a:pt x="118534" y="8466"/>
                </a:lnTo>
                <a:lnTo>
                  <a:pt x="127000" y="8466"/>
                </a:lnTo>
                <a:lnTo>
                  <a:pt x="135468" y="25400"/>
                </a:lnTo>
                <a:lnTo>
                  <a:pt x="135468" y="42333"/>
                </a:lnTo>
                <a:lnTo>
                  <a:pt x="135468" y="59266"/>
                </a:lnTo>
                <a:lnTo>
                  <a:pt x="127000" y="84666"/>
                </a:lnTo>
                <a:lnTo>
                  <a:pt x="118534" y="110066"/>
                </a:lnTo>
                <a:lnTo>
                  <a:pt x="101601" y="135466"/>
                </a:lnTo>
                <a:lnTo>
                  <a:pt x="84667" y="152400"/>
                </a:lnTo>
                <a:lnTo>
                  <a:pt x="67734" y="169333"/>
                </a:lnTo>
                <a:lnTo>
                  <a:pt x="59268" y="177800"/>
                </a:lnTo>
                <a:lnTo>
                  <a:pt x="50800" y="186266"/>
                </a:lnTo>
                <a:lnTo>
                  <a:pt x="42334" y="194733"/>
                </a:lnTo>
                <a:lnTo>
                  <a:pt x="42334" y="194733"/>
                </a:lnTo>
                <a:lnTo>
                  <a:pt x="42334" y="194733"/>
                </a:lnTo>
                <a:lnTo>
                  <a:pt x="42334" y="194733"/>
                </a:lnTo>
                <a:lnTo>
                  <a:pt x="50800" y="186266"/>
                </a:lnTo>
                <a:lnTo>
                  <a:pt x="50800" y="177800"/>
                </a:lnTo>
                <a:lnTo>
                  <a:pt x="59268" y="160866"/>
                </a:lnTo>
                <a:lnTo>
                  <a:pt x="76200" y="152400"/>
                </a:lnTo>
                <a:lnTo>
                  <a:pt x="84667" y="143933"/>
                </a:lnTo>
                <a:lnTo>
                  <a:pt x="110068" y="135466"/>
                </a:lnTo>
                <a:lnTo>
                  <a:pt x="127000" y="135466"/>
                </a:lnTo>
                <a:lnTo>
                  <a:pt x="143934" y="143933"/>
                </a:lnTo>
                <a:lnTo>
                  <a:pt x="160867" y="160866"/>
                </a:lnTo>
                <a:lnTo>
                  <a:pt x="177801" y="186266"/>
                </a:lnTo>
                <a:lnTo>
                  <a:pt x="186268" y="203200"/>
                </a:lnTo>
                <a:lnTo>
                  <a:pt x="194734" y="228600"/>
                </a:lnTo>
                <a:lnTo>
                  <a:pt x="203200" y="254000"/>
                </a:lnTo>
                <a:lnTo>
                  <a:pt x="203200" y="279400"/>
                </a:lnTo>
                <a:lnTo>
                  <a:pt x="203200" y="304800"/>
                </a:lnTo>
                <a:lnTo>
                  <a:pt x="194734" y="321733"/>
                </a:lnTo>
                <a:lnTo>
                  <a:pt x="177801" y="338666"/>
                </a:lnTo>
                <a:lnTo>
                  <a:pt x="160867" y="355600"/>
                </a:lnTo>
                <a:lnTo>
                  <a:pt x="143934" y="372533"/>
                </a:lnTo>
                <a:lnTo>
                  <a:pt x="118534" y="381000"/>
                </a:lnTo>
                <a:lnTo>
                  <a:pt x="101601" y="389466"/>
                </a:lnTo>
                <a:lnTo>
                  <a:pt x="76200" y="397933"/>
                </a:lnTo>
                <a:lnTo>
                  <a:pt x="59268" y="397933"/>
                </a:lnTo>
                <a:lnTo>
                  <a:pt x="33868" y="389466"/>
                </a:lnTo>
                <a:lnTo>
                  <a:pt x="16934" y="381000"/>
                </a:lnTo>
                <a:lnTo>
                  <a:pt x="16934" y="381000"/>
                </a:lnTo>
                <a:lnTo>
                  <a:pt x="0" y="364066"/>
                </a:lnTo>
                <a:lnTo>
                  <a:pt x="0" y="3640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7416800" y="406400"/>
            <a:ext cx="8467" cy="177801"/>
          </a:xfrm>
          <a:custGeom>
            <a:avLst/>
            <a:gdLst/>
            <a:ahLst/>
            <a:cxnLst/>
            <a:rect l="0" t="0" r="0" b="0"/>
            <a:pathLst>
              <a:path w="8467" h="177801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59267"/>
                </a:lnTo>
                <a:lnTo>
                  <a:pt x="8466" y="84667"/>
                </a:lnTo>
                <a:lnTo>
                  <a:pt x="8466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0867"/>
                </a:lnTo>
                <a:lnTo>
                  <a:pt x="0" y="160867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7425266" y="677333"/>
            <a:ext cx="16935" cy="127001"/>
          </a:xfrm>
          <a:custGeom>
            <a:avLst/>
            <a:gdLst/>
            <a:ahLst/>
            <a:cxnLst/>
            <a:rect l="0" t="0" r="0" b="0"/>
            <a:pathLst>
              <a:path w="16935" h="1270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8468" y="59267"/>
                </a:lnTo>
                <a:lnTo>
                  <a:pt x="8468" y="76200"/>
                </a:lnTo>
                <a:lnTo>
                  <a:pt x="8468" y="93134"/>
                </a:lnTo>
                <a:lnTo>
                  <a:pt x="16934" y="110067"/>
                </a:lnTo>
                <a:lnTo>
                  <a:pt x="16934" y="110067"/>
                </a:lnTo>
                <a:lnTo>
                  <a:pt x="16934" y="127000"/>
                </a:lnTo>
                <a:lnTo>
                  <a:pt x="16934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7450667" y="948267"/>
            <a:ext cx="1" cy="110067"/>
          </a:xfrm>
          <a:custGeom>
            <a:avLst/>
            <a:gdLst/>
            <a:ahLst/>
            <a:cxnLst/>
            <a:rect l="0" t="0" r="0" b="0"/>
            <a:pathLst>
              <a:path w="1" h="110067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93133"/>
                </a:lnTo>
                <a:lnTo>
                  <a:pt x="0" y="93133"/>
                </a:lnTo>
                <a:lnTo>
                  <a:pt x="0" y="110066"/>
                </a:lnTo>
                <a:lnTo>
                  <a:pt x="0" y="110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450667" y="1176867"/>
            <a:ext cx="1" cy="118534"/>
          </a:xfrm>
          <a:custGeom>
            <a:avLst/>
            <a:gdLst/>
            <a:ahLst/>
            <a:cxnLst/>
            <a:rect l="0" t="0" r="0" b="0"/>
            <a:pathLst>
              <a:path w="1" h="1185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0" y="84666"/>
                </a:lnTo>
                <a:lnTo>
                  <a:pt x="0" y="93133"/>
                </a:lnTo>
                <a:lnTo>
                  <a:pt x="0" y="110066"/>
                </a:lnTo>
                <a:lnTo>
                  <a:pt x="0" y="110066"/>
                </a:lnTo>
                <a:lnTo>
                  <a:pt x="0" y="118533"/>
                </a:lnTo>
                <a:lnTo>
                  <a:pt x="0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450667" y="1346200"/>
            <a:ext cx="8467" cy="110068"/>
          </a:xfrm>
          <a:custGeom>
            <a:avLst/>
            <a:gdLst/>
            <a:ahLst/>
            <a:cxnLst/>
            <a:rect l="0" t="0" r="0" b="0"/>
            <a:pathLst>
              <a:path w="8467" h="110068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8466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01600"/>
                </a:lnTo>
                <a:lnTo>
                  <a:pt x="8466" y="110067"/>
                </a:lnTo>
                <a:lnTo>
                  <a:pt x="8466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7450667" y="1566333"/>
            <a:ext cx="8467" cy="101601"/>
          </a:xfrm>
          <a:custGeom>
            <a:avLst/>
            <a:gdLst/>
            <a:ahLst/>
            <a:cxnLst/>
            <a:rect l="0" t="0" r="0" b="0"/>
            <a:pathLst>
              <a:path w="8467" h="1016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7476067" y="1845733"/>
            <a:ext cx="1" cy="135468"/>
          </a:xfrm>
          <a:custGeom>
            <a:avLst/>
            <a:gdLst/>
            <a:ahLst/>
            <a:cxnLst/>
            <a:rect l="0" t="0" r="0" b="0"/>
            <a:pathLst>
              <a:path w="1" h="135468">
                <a:moveTo>
                  <a:pt x="0" y="0"/>
                </a:moveTo>
                <a:lnTo>
                  <a:pt x="0" y="0"/>
                </a:lnTo>
                <a:lnTo>
                  <a:pt x="0" y="16934"/>
                </a:lnTo>
                <a:lnTo>
                  <a:pt x="0" y="25400"/>
                </a:lnTo>
                <a:lnTo>
                  <a:pt x="0" y="50800"/>
                </a:lnTo>
                <a:lnTo>
                  <a:pt x="0" y="67734"/>
                </a:lnTo>
                <a:lnTo>
                  <a:pt x="0" y="93134"/>
                </a:lnTo>
                <a:lnTo>
                  <a:pt x="0" y="118534"/>
                </a:lnTo>
                <a:lnTo>
                  <a:pt x="0" y="118534"/>
                </a:lnTo>
                <a:lnTo>
                  <a:pt x="0" y="135467"/>
                </a:lnTo>
                <a:lnTo>
                  <a:pt x="0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7442200" y="2235200"/>
            <a:ext cx="8468" cy="152401"/>
          </a:xfrm>
          <a:custGeom>
            <a:avLst/>
            <a:gdLst/>
            <a:ahLst/>
            <a:cxnLst/>
            <a:rect l="0" t="0" r="0" b="0"/>
            <a:pathLst>
              <a:path w="8468" h="152401">
                <a:moveTo>
                  <a:pt x="8467" y="0"/>
                </a:moveTo>
                <a:lnTo>
                  <a:pt x="8467" y="8467"/>
                </a:lnTo>
                <a:lnTo>
                  <a:pt x="8467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0" y="127000"/>
                </a:lnTo>
                <a:lnTo>
                  <a:pt x="8467" y="152400"/>
                </a:lnTo>
                <a:lnTo>
                  <a:pt x="84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416800" y="2540000"/>
            <a:ext cx="16935" cy="84668"/>
          </a:xfrm>
          <a:custGeom>
            <a:avLst/>
            <a:gdLst/>
            <a:ahLst/>
            <a:cxnLst/>
            <a:rect l="0" t="0" r="0" b="0"/>
            <a:pathLst>
              <a:path w="16935" h="84668">
                <a:moveTo>
                  <a:pt x="16934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67733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7162800" y="1888067"/>
            <a:ext cx="160868" cy="16934"/>
          </a:xfrm>
          <a:custGeom>
            <a:avLst/>
            <a:gdLst/>
            <a:ahLst/>
            <a:cxnLst/>
            <a:rect l="0" t="0" r="0" b="0"/>
            <a:pathLst>
              <a:path w="160868" h="16934">
                <a:moveTo>
                  <a:pt x="33866" y="0"/>
                </a:moveTo>
                <a:lnTo>
                  <a:pt x="33866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6" y="0"/>
                </a:lnTo>
                <a:lnTo>
                  <a:pt x="59267" y="8466"/>
                </a:lnTo>
                <a:lnTo>
                  <a:pt x="84667" y="8466"/>
                </a:lnTo>
                <a:lnTo>
                  <a:pt x="110066" y="8466"/>
                </a:lnTo>
                <a:lnTo>
                  <a:pt x="143933" y="16933"/>
                </a:lnTo>
                <a:lnTo>
                  <a:pt x="143933" y="16933"/>
                </a:lnTo>
                <a:lnTo>
                  <a:pt x="160867" y="16933"/>
                </a:lnTo>
                <a:lnTo>
                  <a:pt x="160867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7763933" y="1955800"/>
            <a:ext cx="194734" cy="16934"/>
          </a:xfrm>
          <a:custGeom>
            <a:avLst/>
            <a:gdLst/>
            <a:ahLst/>
            <a:cxnLst/>
            <a:rect l="0" t="0" r="0" b="0"/>
            <a:pathLst>
              <a:path w="194734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50801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35467" y="8467"/>
                </a:lnTo>
                <a:lnTo>
                  <a:pt x="160867" y="8467"/>
                </a:lnTo>
                <a:lnTo>
                  <a:pt x="160867" y="8467"/>
                </a:lnTo>
                <a:lnTo>
                  <a:pt x="194733" y="16933"/>
                </a:lnTo>
                <a:lnTo>
                  <a:pt x="194733" y="1693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9728200" y="287867"/>
            <a:ext cx="33868" cy="169334"/>
          </a:xfrm>
          <a:custGeom>
            <a:avLst/>
            <a:gdLst/>
            <a:ahLst/>
            <a:cxnLst/>
            <a:rect l="0" t="0" r="0" b="0"/>
            <a:pathLst>
              <a:path w="33868" h="169334">
                <a:moveTo>
                  <a:pt x="33867" y="0"/>
                </a:move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25400" y="8466"/>
                </a:lnTo>
                <a:lnTo>
                  <a:pt x="25400" y="16933"/>
                </a:lnTo>
                <a:lnTo>
                  <a:pt x="16933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8467" y="93133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0" y="152400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9711266" y="533400"/>
            <a:ext cx="25402" cy="160868"/>
          </a:xfrm>
          <a:custGeom>
            <a:avLst/>
            <a:gdLst/>
            <a:ahLst/>
            <a:cxnLst/>
            <a:rect l="0" t="0" r="0" b="0"/>
            <a:pathLst>
              <a:path w="25402" h="160868">
                <a:moveTo>
                  <a:pt x="25401" y="0"/>
                </a:moveTo>
                <a:lnTo>
                  <a:pt x="16934" y="8467"/>
                </a:lnTo>
                <a:lnTo>
                  <a:pt x="16934" y="16933"/>
                </a:lnTo>
                <a:lnTo>
                  <a:pt x="16934" y="33867"/>
                </a:lnTo>
                <a:lnTo>
                  <a:pt x="16934" y="50800"/>
                </a:lnTo>
                <a:lnTo>
                  <a:pt x="8468" y="67733"/>
                </a:lnTo>
                <a:lnTo>
                  <a:pt x="8468" y="84667"/>
                </a:lnTo>
                <a:lnTo>
                  <a:pt x="8468" y="110067"/>
                </a:lnTo>
                <a:lnTo>
                  <a:pt x="8468" y="135467"/>
                </a:lnTo>
                <a:lnTo>
                  <a:pt x="8468" y="135467"/>
                </a:lnTo>
                <a:lnTo>
                  <a:pt x="0" y="160867"/>
                </a:lnTo>
                <a:lnTo>
                  <a:pt x="0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9728200" y="922867"/>
            <a:ext cx="16934" cy="127001"/>
          </a:xfrm>
          <a:custGeom>
            <a:avLst/>
            <a:gdLst/>
            <a:ahLst/>
            <a:cxnLst/>
            <a:rect l="0" t="0" r="0" b="0"/>
            <a:pathLst>
              <a:path w="16934" h="127001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3"/>
                </a:lnTo>
                <a:lnTo>
                  <a:pt x="16933" y="118533"/>
                </a:lnTo>
                <a:lnTo>
                  <a:pt x="16933" y="118533"/>
                </a:lnTo>
                <a:lnTo>
                  <a:pt x="16933" y="127000"/>
                </a:lnTo>
                <a:lnTo>
                  <a:pt x="16933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9753600" y="1151467"/>
            <a:ext cx="1" cy="127001"/>
          </a:xfrm>
          <a:custGeom>
            <a:avLst/>
            <a:gdLst/>
            <a:ahLst/>
            <a:cxnLst/>
            <a:rect l="0" t="0" r="0" b="0"/>
            <a:pathLst>
              <a:path w="1" h="127001">
                <a:moveTo>
                  <a:pt x="0" y="0"/>
                </a:move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84666"/>
                </a:lnTo>
                <a:lnTo>
                  <a:pt x="0" y="110066"/>
                </a:lnTo>
                <a:lnTo>
                  <a:pt x="0" y="110066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9770534" y="1490133"/>
            <a:ext cx="1" cy="67735"/>
          </a:xfrm>
          <a:custGeom>
            <a:avLst/>
            <a:gdLst/>
            <a:ahLst/>
            <a:cxnLst/>
            <a:rect l="0" t="0" r="0" b="0"/>
            <a:pathLst>
              <a:path w="1" h="67735">
                <a:moveTo>
                  <a:pt x="0" y="0"/>
                </a:moveTo>
                <a:lnTo>
                  <a:pt x="0" y="8467"/>
                </a:lnTo>
                <a:lnTo>
                  <a:pt x="0" y="25400"/>
                </a:lnTo>
                <a:lnTo>
                  <a:pt x="0" y="42334"/>
                </a:lnTo>
                <a:lnTo>
                  <a:pt x="0" y="42334"/>
                </a:lnTo>
                <a:lnTo>
                  <a:pt x="0" y="67734"/>
                </a:lnTo>
                <a:lnTo>
                  <a:pt x="0" y="67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9779000" y="1744133"/>
            <a:ext cx="8467" cy="110068"/>
          </a:xfrm>
          <a:custGeom>
            <a:avLst/>
            <a:gdLst/>
            <a:ahLst/>
            <a:cxnLst/>
            <a:rect l="0" t="0" r="0" b="0"/>
            <a:pathLst>
              <a:path w="8467" h="110068">
                <a:moveTo>
                  <a:pt x="8466" y="0"/>
                </a:moveTo>
                <a:lnTo>
                  <a:pt x="8466" y="0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59267"/>
                </a:lnTo>
                <a:lnTo>
                  <a:pt x="0" y="84667"/>
                </a:lnTo>
                <a:lnTo>
                  <a:pt x="0" y="84667"/>
                </a:lnTo>
                <a:lnTo>
                  <a:pt x="0" y="110067"/>
                </a:lnTo>
                <a:lnTo>
                  <a:pt x="0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9762067" y="2082800"/>
            <a:ext cx="8468" cy="110068"/>
          </a:xfrm>
          <a:custGeom>
            <a:avLst/>
            <a:gdLst/>
            <a:ahLst/>
            <a:cxnLst/>
            <a:rect l="0" t="0" r="0" b="0"/>
            <a:pathLst>
              <a:path w="8468" h="110068">
                <a:moveTo>
                  <a:pt x="8467" y="0"/>
                </a:moveTo>
                <a:lnTo>
                  <a:pt x="8467" y="8467"/>
                </a:lnTo>
                <a:lnTo>
                  <a:pt x="8467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93133"/>
                </a:lnTo>
                <a:lnTo>
                  <a:pt x="0" y="93133"/>
                </a:lnTo>
                <a:lnTo>
                  <a:pt x="8467" y="110067"/>
                </a:lnTo>
                <a:lnTo>
                  <a:pt x="8467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9770534" y="2413000"/>
            <a:ext cx="8467" cy="110068"/>
          </a:xfrm>
          <a:custGeom>
            <a:avLst/>
            <a:gdLst/>
            <a:ahLst/>
            <a:cxnLst/>
            <a:rect l="0" t="0" r="0" b="0"/>
            <a:pathLst>
              <a:path w="8467" h="110068">
                <a:moveTo>
                  <a:pt x="0" y="0"/>
                </a:moveTo>
                <a:lnTo>
                  <a:pt x="0" y="8467"/>
                </a:lnTo>
                <a:lnTo>
                  <a:pt x="0" y="16933"/>
                </a:lnTo>
                <a:lnTo>
                  <a:pt x="0" y="16933"/>
                </a:lnTo>
                <a:lnTo>
                  <a:pt x="0" y="33867"/>
                </a:lnTo>
                <a:lnTo>
                  <a:pt x="0" y="42333"/>
                </a:lnTo>
                <a:lnTo>
                  <a:pt x="0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8466" y="93133"/>
                </a:lnTo>
                <a:lnTo>
                  <a:pt x="8466" y="110067"/>
                </a:lnTo>
                <a:lnTo>
                  <a:pt x="8466" y="110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6341533" y="1583267"/>
            <a:ext cx="804335" cy="753534"/>
          </a:xfrm>
          <a:custGeom>
            <a:avLst/>
            <a:gdLst/>
            <a:ahLst/>
            <a:cxnLst/>
            <a:rect l="0" t="0" r="0" b="0"/>
            <a:pathLst>
              <a:path w="804335" h="753534">
                <a:moveTo>
                  <a:pt x="618067" y="59266"/>
                </a:moveTo>
                <a:lnTo>
                  <a:pt x="609600" y="59266"/>
                </a:lnTo>
                <a:lnTo>
                  <a:pt x="584200" y="50800"/>
                </a:lnTo>
                <a:lnTo>
                  <a:pt x="558801" y="42333"/>
                </a:lnTo>
                <a:lnTo>
                  <a:pt x="533400" y="25400"/>
                </a:lnTo>
                <a:lnTo>
                  <a:pt x="499534" y="16933"/>
                </a:lnTo>
                <a:lnTo>
                  <a:pt x="465667" y="16933"/>
                </a:lnTo>
                <a:lnTo>
                  <a:pt x="440267" y="8466"/>
                </a:lnTo>
                <a:lnTo>
                  <a:pt x="406401" y="0"/>
                </a:lnTo>
                <a:lnTo>
                  <a:pt x="381000" y="0"/>
                </a:lnTo>
                <a:lnTo>
                  <a:pt x="347134" y="8466"/>
                </a:lnTo>
                <a:lnTo>
                  <a:pt x="313267" y="8466"/>
                </a:lnTo>
                <a:lnTo>
                  <a:pt x="287867" y="16933"/>
                </a:lnTo>
                <a:lnTo>
                  <a:pt x="262467" y="33866"/>
                </a:lnTo>
                <a:lnTo>
                  <a:pt x="228600" y="42333"/>
                </a:lnTo>
                <a:lnTo>
                  <a:pt x="211667" y="67733"/>
                </a:lnTo>
                <a:lnTo>
                  <a:pt x="177801" y="84666"/>
                </a:lnTo>
                <a:lnTo>
                  <a:pt x="160867" y="110066"/>
                </a:lnTo>
                <a:lnTo>
                  <a:pt x="135467" y="135466"/>
                </a:lnTo>
                <a:lnTo>
                  <a:pt x="110067" y="169333"/>
                </a:lnTo>
                <a:lnTo>
                  <a:pt x="93134" y="194733"/>
                </a:lnTo>
                <a:lnTo>
                  <a:pt x="67734" y="228600"/>
                </a:lnTo>
                <a:lnTo>
                  <a:pt x="50800" y="262466"/>
                </a:lnTo>
                <a:lnTo>
                  <a:pt x="42334" y="296333"/>
                </a:lnTo>
                <a:lnTo>
                  <a:pt x="25400" y="338666"/>
                </a:lnTo>
                <a:lnTo>
                  <a:pt x="16934" y="372533"/>
                </a:lnTo>
                <a:lnTo>
                  <a:pt x="8467" y="406400"/>
                </a:lnTo>
                <a:lnTo>
                  <a:pt x="8467" y="448733"/>
                </a:lnTo>
                <a:lnTo>
                  <a:pt x="0" y="482600"/>
                </a:lnTo>
                <a:lnTo>
                  <a:pt x="8467" y="516466"/>
                </a:lnTo>
                <a:lnTo>
                  <a:pt x="16934" y="550333"/>
                </a:lnTo>
                <a:lnTo>
                  <a:pt x="25400" y="584200"/>
                </a:lnTo>
                <a:lnTo>
                  <a:pt x="42334" y="618066"/>
                </a:lnTo>
                <a:lnTo>
                  <a:pt x="59267" y="651933"/>
                </a:lnTo>
                <a:lnTo>
                  <a:pt x="84667" y="677333"/>
                </a:lnTo>
                <a:lnTo>
                  <a:pt x="110067" y="702733"/>
                </a:lnTo>
                <a:lnTo>
                  <a:pt x="143934" y="719666"/>
                </a:lnTo>
                <a:lnTo>
                  <a:pt x="169333" y="736600"/>
                </a:lnTo>
                <a:lnTo>
                  <a:pt x="203200" y="745066"/>
                </a:lnTo>
                <a:lnTo>
                  <a:pt x="245533" y="753533"/>
                </a:lnTo>
                <a:lnTo>
                  <a:pt x="279400" y="753533"/>
                </a:lnTo>
                <a:lnTo>
                  <a:pt x="321733" y="753533"/>
                </a:lnTo>
                <a:lnTo>
                  <a:pt x="364067" y="753533"/>
                </a:lnTo>
                <a:lnTo>
                  <a:pt x="406401" y="736600"/>
                </a:lnTo>
                <a:lnTo>
                  <a:pt x="448734" y="728133"/>
                </a:lnTo>
                <a:lnTo>
                  <a:pt x="491067" y="702733"/>
                </a:lnTo>
                <a:lnTo>
                  <a:pt x="533400" y="685800"/>
                </a:lnTo>
                <a:lnTo>
                  <a:pt x="575734" y="660400"/>
                </a:lnTo>
                <a:lnTo>
                  <a:pt x="609600" y="635000"/>
                </a:lnTo>
                <a:lnTo>
                  <a:pt x="651934" y="601133"/>
                </a:lnTo>
                <a:lnTo>
                  <a:pt x="685800" y="567266"/>
                </a:lnTo>
                <a:lnTo>
                  <a:pt x="719667" y="533400"/>
                </a:lnTo>
                <a:lnTo>
                  <a:pt x="745067" y="499533"/>
                </a:lnTo>
                <a:lnTo>
                  <a:pt x="770467" y="457200"/>
                </a:lnTo>
                <a:lnTo>
                  <a:pt x="787401" y="423333"/>
                </a:lnTo>
                <a:lnTo>
                  <a:pt x="795867" y="389466"/>
                </a:lnTo>
                <a:lnTo>
                  <a:pt x="804334" y="347133"/>
                </a:lnTo>
                <a:lnTo>
                  <a:pt x="804334" y="304800"/>
                </a:lnTo>
                <a:lnTo>
                  <a:pt x="795867" y="270933"/>
                </a:lnTo>
                <a:lnTo>
                  <a:pt x="778933" y="228600"/>
                </a:lnTo>
                <a:lnTo>
                  <a:pt x="762000" y="194733"/>
                </a:lnTo>
                <a:lnTo>
                  <a:pt x="745067" y="160866"/>
                </a:lnTo>
                <a:lnTo>
                  <a:pt x="711201" y="127000"/>
                </a:lnTo>
                <a:lnTo>
                  <a:pt x="685800" y="93133"/>
                </a:lnTo>
                <a:lnTo>
                  <a:pt x="651934" y="76200"/>
                </a:lnTo>
                <a:lnTo>
                  <a:pt x="626533" y="50800"/>
                </a:lnTo>
                <a:lnTo>
                  <a:pt x="584200" y="42333"/>
                </a:lnTo>
                <a:lnTo>
                  <a:pt x="550333" y="25400"/>
                </a:lnTo>
                <a:lnTo>
                  <a:pt x="516467" y="25400"/>
                </a:lnTo>
                <a:lnTo>
                  <a:pt x="474133" y="25400"/>
                </a:lnTo>
                <a:lnTo>
                  <a:pt x="431800" y="33866"/>
                </a:lnTo>
                <a:lnTo>
                  <a:pt x="389467" y="50800"/>
                </a:lnTo>
                <a:lnTo>
                  <a:pt x="389467" y="50800"/>
                </a:lnTo>
                <a:lnTo>
                  <a:pt x="355600" y="67733"/>
                </a:lnTo>
                <a:lnTo>
                  <a:pt x="355600" y="67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8365067" y="2336800"/>
            <a:ext cx="42334" cy="25401"/>
          </a:xfrm>
          <a:custGeom>
            <a:avLst/>
            <a:gdLst/>
            <a:ahLst/>
            <a:cxnLst/>
            <a:rect l="0" t="0" r="0" b="0"/>
            <a:pathLst>
              <a:path w="42334" h="2540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16933"/>
                </a:lnTo>
                <a:lnTo>
                  <a:pt x="33866" y="16933"/>
                </a:lnTo>
                <a:lnTo>
                  <a:pt x="33866" y="16933"/>
                </a:lnTo>
                <a:lnTo>
                  <a:pt x="42333" y="25400"/>
                </a:lnTo>
                <a:lnTo>
                  <a:pt x="423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8331200" y="1828800"/>
            <a:ext cx="524934" cy="550334"/>
          </a:xfrm>
          <a:custGeom>
            <a:avLst/>
            <a:gdLst/>
            <a:ahLst/>
            <a:cxnLst/>
            <a:rect l="0" t="0" r="0" b="0"/>
            <a:pathLst>
              <a:path w="524934" h="550334">
                <a:moveTo>
                  <a:pt x="16934" y="465667"/>
                </a:moveTo>
                <a:lnTo>
                  <a:pt x="16934" y="465667"/>
                </a:lnTo>
                <a:lnTo>
                  <a:pt x="8466" y="465667"/>
                </a:lnTo>
                <a:lnTo>
                  <a:pt x="8466" y="465667"/>
                </a:lnTo>
                <a:lnTo>
                  <a:pt x="0" y="465667"/>
                </a:lnTo>
                <a:lnTo>
                  <a:pt x="0" y="474133"/>
                </a:lnTo>
                <a:lnTo>
                  <a:pt x="0" y="474133"/>
                </a:lnTo>
                <a:lnTo>
                  <a:pt x="0" y="474133"/>
                </a:lnTo>
                <a:lnTo>
                  <a:pt x="0" y="482600"/>
                </a:lnTo>
                <a:lnTo>
                  <a:pt x="0" y="482600"/>
                </a:lnTo>
                <a:lnTo>
                  <a:pt x="8466" y="491067"/>
                </a:lnTo>
                <a:lnTo>
                  <a:pt x="25400" y="491067"/>
                </a:lnTo>
                <a:lnTo>
                  <a:pt x="42333" y="499533"/>
                </a:lnTo>
                <a:lnTo>
                  <a:pt x="59267" y="508000"/>
                </a:lnTo>
                <a:lnTo>
                  <a:pt x="84666" y="508000"/>
                </a:lnTo>
                <a:lnTo>
                  <a:pt x="110067" y="516467"/>
                </a:lnTo>
                <a:lnTo>
                  <a:pt x="143933" y="516467"/>
                </a:lnTo>
                <a:lnTo>
                  <a:pt x="169334" y="524933"/>
                </a:lnTo>
                <a:lnTo>
                  <a:pt x="203200" y="524933"/>
                </a:lnTo>
                <a:lnTo>
                  <a:pt x="245534" y="524933"/>
                </a:lnTo>
                <a:lnTo>
                  <a:pt x="279400" y="524933"/>
                </a:lnTo>
                <a:lnTo>
                  <a:pt x="313266" y="516467"/>
                </a:lnTo>
                <a:lnTo>
                  <a:pt x="355600" y="508000"/>
                </a:lnTo>
                <a:lnTo>
                  <a:pt x="389466" y="491067"/>
                </a:lnTo>
                <a:lnTo>
                  <a:pt x="414867" y="474133"/>
                </a:lnTo>
                <a:lnTo>
                  <a:pt x="448733" y="448733"/>
                </a:lnTo>
                <a:lnTo>
                  <a:pt x="474134" y="423333"/>
                </a:lnTo>
                <a:lnTo>
                  <a:pt x="491067" y="397933"/>
                </a:lnTo>
                <a:lnTo>
                  <a:pt x="508000" y="364067"/>
                </a:lnTo>
                <a:lnTo>
                  <a:pt x="516467" y="330200"/>
                </a:lnTo>
                <a:lnTo>
                  <a:pt x="524933" y="287867"/>
                </a:lnTo>
                <a:lnTo>
                  <a:pt x="524933" y="254000"/>
                </a:lnTo>
                <a:lnTo>
                  <a:pt x="516467" y="211667"/>
                </a:lnTo>
                <a:lnTo>
                  <a:pt x="508000" y="177800"/>
                </a:lnTo>
                <a:lnTo>
                  <a:pt x="491067" y="143933"/>
                </a:lnTo>
                <a:lnTo>
                  <a:pt x="465666" y="110067"/>
                </a:lnTo>
                <a:lnTo>
                  <a:pt x="448733" y="84667"/>
                </a:lnTo>
                <a:lnTo>
                  <a:pt x="414867" y="59267"/>
                </a:lnTo>
                <a:lnTo>
                  <a:pt x="389466" y="42333"/>
                </a:lnTo>
                <a:lnTo>
                  <a:pt x="355600" y="25400"/>
                </a:lnTo>
                <a:lnTo>
                  <a:pt x="321734" y="8467"/>
                </a:lnTo>
                <a:lnTo>
                  <a:pt x="287867" y="0"/>
                </a:lnTo>
                <a:lnTo>
                  <a:pt x="245534" y="0"/>
                </a:lnTo>
                <a:lnTo>
                  <a:pt x="211667" y="0"/>
                </a:lnTo>
                <a:lnTo>
                  <a:pt x="177800" y="16933"/>
                </a:lnTo>
                <a:lnTo>
                  <a:pt x="135467" y="25400"/>
                </a:lnTo>
                <a:lnTo>
                  <a:pt x="110067" y="50800"/>
                </a:lnTo>
                <a:lnTo>
                  <a:pt x="76200" y="84667"/>
                </a:lnTo>
                <a:lnTo>
                  <a:pt x="59267" y="118533"/>
                </a:lnTo>
                <a:lnTo>
                  <a:pt x="33867" y="160867"/>
                </a:lnTo>
                <a:lnTo>
                  <a:pt x="25400" y="203200"/>
                </a:lnTo>
                <a:lnTo>
                  <a:pt x="25400" y="245533"/>
                </a:lnTo>
                <a:lnTo>
                  <a:pt x="25400" y="296333"/>
                </a:lnTo>
                <a:lnTo>
                  <a:pt x="33867" y="347133"/>
                </a:lnTo>
                <a:lnTo>
                  <a:pt x="59267" y="389467"/>
                </a:lnTo>
                <a:lnTo>
                  <a:pt x="84666" y="440267"/>
                </a:lnTo>
                <a:lnTo>
                  <a:pt x="110067" y="474133"/>
                </a:lnTo>
                <a:lnTo>
                  <a:pt x="143933" y="516467"/>
                </a:lnTo>
                <a:lnTo>
                  <a:pt x="143933" y="516467"/>
                </a:lnTo>
                <a:lnTo>
                  <a:pt x="177800" y="550333"/>
                </a:lnTo>
                <a:lnTo>
                  <a:pt x="177800" y="550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0193866" y="1744133"/>
            <a:ext cx="618068" cy="635001"/>
          </a:xfrm>
          <a:custGeom>
            <a:avLst/>
            <a:gdLst/>
            <a:ahLst/>
            <a:cxnLst/>
            <a:rect l="0" t="0" r="0" b="0"/>
            <a:pathLst>
              <a:path w="618068" h="635001">
                <a:moveTo>
                  <a:pt x="118534" y="592667"/>
                </a:moveTo>
                <a:lnTo>
                  <a:pt x="118534" y="592667"/>
                </a:lnTo>
                <a:lnTo>
                  <a:pt x="118534" y="592667"/>
                </a:lnTo>
                <a:lnTo>
                  <a:pt x="118534" y="601134"/>
                </a:lnTo>
                <a:lnTo>
                  <a:pt x="127000" y="601134"/>
                </a:lnTo>
                <a:lnTo>
                  <a:pt x="135468" y="601134"/>
                </a:lnTo>
                <a:lnTo>
                  <a:pt x="152400" y="609600"/>
                </a:lnTo>
                <a:lnTo>
                  <a:pt x="177801" y="618067"/>
                </a:lnTo>
                <a:lnTo>
                  <a:pt x="211668" y="626534"/>
                </a:lnTo>
                <a:lnTo>
                  <a:pt x="245534" y="626534"/>
                </a:lnTo>
                <a:lnTo>
                  <a:pt x="279400" y="635000"/>
                </a:lnTo>
                <a:lnTo>
                  <a:pt x="321734" y="635000"/>
                </a:lnTo>
                <a:lnTo>
                  <a:pt x="355600" y="635000"/>
                </a:lnTo>
                <a:lnTo>
                  <a:pt x="397934" y="635000"/>
                </a:lnTo>
                <a:lnTo>
                  <a:pt x="431800" y="618067"/>
                </a:lnTo>
                <a:lnTo>
                  <a:pt x="474134" y="609600"/>
                </a:lnTo>
                <a:lnTo>
                  <a:pt x="499534" y="584200"/>
                </a:lnTo>
                <a:lnTo>
                  <a:pt x="533400" y="558800"/>
                </a:lnTo>
                <a:lnTo>
                  <a:pt x="558801" y="533400"/>
                </a:lnTo>
                <a:lnTo>
                  <a:pt x="584200" y="499534"/>
                </a:lnTo>
                <a:lnTo>
                  <a:pt x="601134" y="465667"/>
                </a:lnTo>
                <a:lnTo>
                  <a:pt x="609600" y="431800"/>
                </a:lnTo>
                <a:lnTo>
                  <a:pt x="618067" y="389467"/>
                </a:lnTo>
                <a:lnTo>
                  <a:pt x="618067" y="347134"/>
                </a:lnTo>
                <a:lnTo>
                  <a:pt x="618067" y="304800"/>
                </a:lnTo>
                <a:lnTo>
                  <a:pt x="601134" y="254000"/>
                </a:lnTo>
                <a:lnTo>
                  <a:pt x="584200" y="211667"/>
                </a:lnTo>
                <a:lnTo>
                  <a:pt x="558801" y="169334"/>
                </a:lnTo>
                <a:lnTo>
                  <a:pt x="533400" y="127000"/>
                </a:lnTo>
                <a:lnTo>
                  <a:pt x="491068" y="93134"/>
                </a:lnTo>
                <a:lnTo>
                  <a:pt x="448734" y="67734"/>
                </a:lnTo>
                <a:lnTo>
                  <a:pt x="406401" y="42334"/>
                </a:lnTo>
                <a:lnTo>
                  <a:pt x="355600" y="25400"/>
                </a:lnTo>
                <a:lnTo>
                  <a:pt x="304800" y="8467"/>
                </a:lnTo>
                <a:lnTo>
                  <a:pt x="254001" y="0"/>
                </a:lnTo>
                <a:lnTo>
                  <a:pt x="203200" y="0"/>
                </a:lnTo>
                <a:lnTo>
                  <a:pt x="160867" y="0"/>
                </a:lnTo>
                <a:lnTo>
                  <a:pt x="118534" y="16934"/>
                </a:lnTo>
                <a:lnTo>
                  <a:pt x="84667" y="33867"/>
                </a:lnTo>
                <a:lnTo>
                  <a:pt x="50800" y="50800"/>
                </a:lnTo>
                <a:lnTo>
                  <a:pt x="25401" y="84667"/>
                </a:lnTo>
                <a:lnTo>
                  <a:pt x="8467" y="118534"/>
                </a:lnTo>
                <a:lnTo>
                  <a:pt x="0" y="160867"/>
                </a:lnTo>
                <a:lnTo>
                  <a:pt x="0" y="211667"/>
                </a:lnTo>
                <a:lnTo>
                  <a:pt x="16934" y="262467"/>
                </a:lnTo>
                <a:lnTo>
                  <a:pt x="42334" y="321734"/>
                </a:lnTo>
                <a:lnTo>
                  <a:pt x="67734" y="372534"/>
                </a:lnTo>
                <a:lnTo>
                  <a:pt x="110068" y="431800"/>
                </a:lnTo>
                <a:lnTo>
                  <a:pt x="160867" y="491067"/>
                </a:lnTo>
                <a:lnTo>
                  <a:pt x="203200" y="550334"/>
                </a:lnTo>
                <a:lnTo>
                  <a:pt x="203200" y="550334"/>
                </a:lnTo>
                <a:lnTo>
                  <a:pt x="237067" y="601134"/>
                </a:lnTo>
                <a:lnTo>
                  <a:pt x="237067" y="601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6104467" y="2946400"/>
            <a:ext cx="211667" cy="431801"/>
          </a:xfrm>
          <a:custGeom>
            <a:avLst/>
            <a:gdLst/>
            <a:ahLst/>
            <a:cxnLst/>
            <a:rect l="0" t="0" r="0" b="0"/>
            <a:pathLst>
              <a:path w="211667" h="431801">
                <a:moveTo>
                  <a:pt x="211666" y="8467"/>
                </a:moveTo>
                <a:lnTo>
                  <a:pt x="203200" y="8467"/>
                </a:lnTo>
                <a:lnTo>
                  <a:pt x="203200" y="8467"/>
                </a:lnTo>
                <a:lnTo>
                  <a:pt x="194733" y="0"/>
                </a:lnTo>
                <a:lnTo>
                  <a:pt x="194733" y="0"/>
                </a:lnTo>
                <a:lnTo>
                  <a:pt x="186266" y="0"/>
                </a:lnTo>
                <a:lnTo>
                  <a:pt x="186266" y="8467"/>
                </a:lnTo>
                <a:lnTo>
                  <a:pt x="177800" y="16933"/>
                </a:lnTo>
                <a:lnTo>
                  <a:pt x="169333" y="33867"/>
                </a:lnTo>
                <a:lnTo>
                  <a:pt x="152400" y="50800"/>
                </a:lnTo>
                <a:lnTo>
                  <a:pt x="143933" y="67733"/>
                </a:lnTo>
                <a:lnTo>
                  <a:pt x="127000" y="93133"/>
                </a:lnTo>
                <a:lnTo>
                  <a:pt x="110066" y="127000"/>
                </a:lnTo>
                <a:lnTo>
                  <a:pt x="101600" y="169333"/>
                </a:lnTo>
                <a:lnTo>
                  <a:pt x="76200" y="203200"/>
                </a:lnTo>
                <a:lnTo>
                  <a:pt x="67733" y="245533"/>
                </a:lnTo>
                <a:lnTo>
                  <a:pt x="50800" y="287867"/>
                </a:lnTo>
                <a:lnTo>
                  <a:pt x="33866" y="321733"/>
                </a:lnTo>
                <a:lnTo>
                  <a:pt x="25400" y="355600"/>
                </a:lnTo>
                <a:lnTo>
                  <a:pt x="16933" y="381000"/>
                </a:lnTo>
                <a:lnTo>
                  <a:pt x="8466" y="397933"/>
                </a:lnTo>
                <a:lnTo>
                  <a:pt x="8466" y="414867"/>
                </a:lnTo>
                <a:lnTo>
                  <a:pt x="0" y="423333"/>
                </a:lnTo>
                <a:lnTo>
                  <a:pt x="0" y="423333"/>
                </a:lnTo>
                <a:lnTo>
                  <a:pt x="0" y="431800"/>
                </a:lnTo>
                <a:lnTo>
                  <a:pt x="0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104467" y="3064933"/>
            <a:ext cx="169334" cy="279401"/>
          </a:xfrm>
          <a:custGeom>
            <a:avLst/>
            <a:gdLst/>
            <a:ahLst/>
            <a:cxnLst/>
            <a:rect l="0" t="0" r="0" b="0"/>
            <a:pathLst>
              <a:path w="169334" h="279401">
                <a:moveTo>
                  <a:pt x="8466" y="0"/>
                </a:moveTo>
                <a:lnTo>
                  <a:pt x="8466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16933" y="25400"/>
                </a:lnTo>
                <a:lnTo>
                  <a:pt x="33866" y="42334"/>
                </a:lnTo>
                <a:lnTo>
                  <a:pt x="42333" y="67734"/>
                </a:lnTo>
                <a:lnTo>
                  <a:pt x="59266" y="93134"/>
                </a:lnTo>
                <a:lnTo>
                  <a:pt x="67733" y="127000"/>
                </a:lnTo>
                <a:lnTo>
                  <a:pt x="84666" y="160867"/>
                </a:lnTo>
                <a:lnTo>
                  <a:pt x="93133" y="186267"/>
                </a:lnTo>
                <a:lnTo>
                  <a:pt x="110066" y="211667"/>
                </a:lnTo>
                <a:lnTo>
                  <a:pt x="118533" y="237067"/>
                </a:lnTo>
                <a:lnTo>
                  <a:pt x="135466" y="254000"/>
                </a:lnTo>
                <a:lnTo>
                  <a:pt x="143933" y="270934"/>
                </a:lnTo>
                <a:lnTo>
                  <a:pt x="160866" y="279400"/>
                </a:lnTo>
                <a:lnTo>
                  <a:pt x="160866" y="279400"/>
                </a:lnTo>
                <a:lnTo>
                  <a:pt x="169333" y="279400"/>
                </a:lnTo>
                <a:lnTo>
                  <a:pt x="169333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6341533" y="3158067"/>
            <a:ext cx="143935" cy="16934"/>
          </a:xfrm>
          <a:custGeom>
            <a:avLst/>
            <a:gdLst/>
            <a:ahLst/>
            <a:cxnLst/>
            <a:rect l="0" t="0" r="0" b="0"/>
            <a:pathLst>
              <a:path w="143935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0" y="0"/>
                </a:lnTo>
                <a:lnTo>
                  <a:pt x="42334" y="0"/>
                </a:lnTo>
                <a:lnTo>
                  <a:pt x="59267" y="8466"/>
                </a:lnTo>
                <a:lnTo>
                  <a:pt x="67734" y="8466"/>
                </a:lnTo>
                <a:lnTo>
                  <a:pt x="84667" y="8466"/>
                </a:lnTo>
                <a:lnTo>
                  <a:pt x="101600" y="8466"/>
                </a:lnTo>
                <a:lnTo>
                  <a:pt x="110067" y="8466"/>
                </a:lnTo>
                <a:lnTo>
                  <a:pt x="127000" y="8466"/>
                </a:lnTo>
                <a:lnTo>
                  <a:pt x="135467" y="16933"/>
                </a:lnTo>
                <a:lnTo>
                  <a:pt x="143934" y="16933"/>
                </a:lnTo>
                <a:lnTo>
                  <a:pt x="143934" y="16933"/>
                </a:lnTo>
                <a:lnTo>
                  <a:pt x="143934" y="16933"/>
                </a:lnTo>
                <a:lnTo>
                  <a:pt x="143934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6341533" y="3293533"/>
            <a:ext cx="8468" cy="8468"/>
          </a:xfrm>
          <a:custGeom>
            <a:avLst/>
            <a:gdLst/>
            <a:ahLst/>
            <a:cxnLst/>
            <a:rect l="0" t="0" r="0" b="0"/>
            <a:pathLst>
              <a:path w="8468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84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6409267" y="3268133"/>
            <a:ext cx="93134" cy="8468"/>
          </a:xfrm>
          <a:custGeom>
            <a:avLst/>
            <a:gdLst/>
            <a:ahLst/>
            <a:cxnLst/>
            <a:rect l="0" t="0" r="0" b="0"/>
            <a:pathLst>
              <a:path w="93134" h="8468">
                <a:moveTo>
                  <a:pt x="0" y="8467"/>
                </a:moveTo>
                <a:lnTo>
                  <a:pt x="8466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9266" y="0"/>
                </a:lnTo>
                <a:lnTo>
                  <a:pt x="76200" y="0"/>
                </a:lnTo>
                <a:lnTo>
                  <a:pt x="76200" y="0"/>
                </a:lnTo>
                <a:lnTo>
                  <a:pt x="93133" y="0"/>
                </a:lnTo>
                <a:lnTo>
                  <a:pt x="931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6697133" y="3141133"/>
            <a:ext cx="127002" cy="25401"/>
          </a:xfrm>
          <a:custGeom>
            <a:avLst/>
            <a:gdLst/>
            <a:ahLst/>
            <a:cxnLst/>
            <a:rect l="0" t="0" r="0" b="0"/>
            <a:pathLst>
              <a:path w="127002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25400" y="8467"/>
                </a:lnTo>
                <a:lnTo>
                  <a:pt x="33867" y="8467"/>
                </a:lnTo>
                <a:lnTo>
                  <a:pt x="50801" y="16934"/>
                </a:lnTo>
                <a:lnTo>
                  <a:pt x="76200" y="25400"/>
                </a:lnTo>
                <a:lnTo>
                  <a:pt x="84667" y="25400"/>
                </a:lnTo>
                <a:lnTo>
                  <a:pt x="101600" y="25400"/>
                </a:lnTo>
                <a:lnTo>
                  <a:pt x="118533" y="25400"/>
                </a:lnTo>
                <a:lnTo>
                  <a:pt x="118533" y="25400"/>
                </a:lnTo>
                <a:lnTo>
                  <a:pt x="127001" y="25400"/>
                </a:lnTo>
                <a:lnTo>
                  <a:pt x="127001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6908800" y="3005667"/>
            <a:ext cx="211667" cy="423334"/>
          </a:xfrm>
          <a:custGeom>
            <a:avLst/>
            <a:gdLst/>
            <a:ahLst/>
            <a:cxnLst/>
            <a:rect l="0" t="0" r="0" b="0"/>
            <a:pathLst>
              <a:path w="211667" h="423334">
                <a:moveTo>
                  <a:pt x="0" y="16933"/>
                </a:moveTo>
                <a:lnTo>
                  <a:pt x="8467" y="8466"/>
                </a:lnTo>
                <a:lnTo>
                  <a:pt x="8467" y="8466"/>
                </a:lnTo>
                <a:lnTo>
                  <a:pt x="16933" y="8466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84667" y="8466"/>
                </a:lnTo>
                <a:lnTo>
                  <a:pt x="101600" y="16933"/>
                </a:lnTo>
                <a:lnTo>
                  <a:pt x="110067" y="33866"/>
                </a:lnTo>
                <a:lnTo>
                  <a:pt x="118533" y="50800"/>
                </a:lnTo>
                <a:lnTo>
                  <a:pt x="118533" y="76200"/>
                </a:lnTo>
                <a:lnTo>
                  <a:pt x="118533" y="93133"/>
                </a:lnTo>
                <a:lnTo>
                  <a:pt x="101600" y="110066"/>
                </a:lnTo>
                <a:lnTo>
                  <a:pt x="93133" y="127000"/>
                </a:lnTo>
                <a:lnTo>
                  <a:pt x="84667" y="135466"/>
                </a:lnTo>
                <a:lnTo>
                  <a:pt x="76200" y="152400"/>
                </a:lnTo>
                <a:lnTo>
                  <a:pt x="67734" y="160866"/>
                </a:lnTo>
                <a:lnTo>
                  <a:pt x="59266" y="169333"/>
                </a:lnTo>
                <a:lnTo>
                  <a:pt x="59266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50800" y="177800"/>
                </a:lnTo>
                <a:lnTo>
                  <a:pt x="59266" y="169333"/>
                </a:lnTo>
                <a:lnTo>
                  <a:pt x="59266" y="169333"/>
                </a:lnTo>
                <a:lnTo>
                  <a:pt x="67734" y="160866"/>
                </a:lnTo>
                <a:lnTo>
                  <a:pt x="84667" y="152400"/>
                </a:lnTo>
                <a:lnTo>
                  <a:pt x="101600" y="152400"/>
                </a:lnTo>
                <a:lnTo>
                  <a:pt x="118533" y="152400"/>
                </a:lnTo>
                <a:lnTo>
                  <a:pt x="135466" y="160866"/>
                </a:lnTo>
                <a:lnTo>
                  <a:pt x="152400" y="169333"/>
                </a:lnTo>
                <a:lnTo>
                  <a:pt x="169333" y="177800"/>
                </a:lnTo>
                <a:lnTo>
                  <a:pt x="186267" y="203200"/>
                </a:lnTo>
                <a:lnTo>
                  <a:pt x="194733" y="220133"/>
                </a:lnTo>
                <a:lnTo>
                  <a:pt x="203200" y="237066"/>
                </a:lnTo>
                <a:lnTo>
                  <a:pt x="203200" y="254000"/>
                </a:lnTo>
                <a:lnTo>
                  <a:pt x="211666" y="279400"/>
                </a:lnTo>
                <a:lnTo>
                  <a:pt x="203200" y="296333"/>
                </a:lnTo>
                <a:lnTo>
                  <a:pt x="203200" y="313266"/>
                </a:lnTo>
                <a:lnTo>
                  <a:pt x="194733" y="330200"/>
                </a:lnTo>
                <a:lnTo>
                  <a:pt x="186267" y="347133"/>
                </a:lnTo>
                <a:lnTo>
                  <a:pt x="177800" y="364066"/>
                </a:lnTo>
                <a:lnTo>
                  <a:pt x="160867" y="381000"/>
                </a:lnTo>
                <a:lnTo>
                  <a:pt x="152400" y="389466"/>
                </a:lnTo>
                <a:lnTo>
                  <a:pt x="135466" y="406400"/>
                </a:lnTo>
                <a:lnTo>
                  <a:pt x="118533" y="414866"/>
                </a:lnTo>
                <a:lnTo>
                  <a:pt x="101600" y="423333"/>
                </a:lnTo>
                <a:lnTo>
                  <a:pt x="93133" y="423333"/>
                </a:lnTo>
                <a:lnTo>
                  <a:pt x="76200" y="423333"/>
                </a:lnTo>
                <a:lnTo>
                  <a:pt x="67734" y="423333"/>
                </a:lnTo>
                <a:lnTo>
                  <a:pt x="59266" y="414866"/>
                </a:lnTo>
                <a:lnTo>
                  <a:pt x="50800" y="414866"/>
                </a:lnTo>
                <a:lnTo>
                  <a:pt x="42333" y="406400"/>
                </a:lnTo>
                <a:lnTo>
                  <a:pt x="33867" y="406400"/>
                </a:lnTo>
                <a:lnTo>
                  <a:pt x="33867" y="406400"/>
                </a:lnTo>
                <a:lnTo>
                  <a:pt x="33867" y="406400"/>
                </a:lnTo>
                <a:lnTo>
                  <a:pt x="33867" y="406400"/>
                </a:lnTo>
                <a:lnTo>
                  <a:pt x="33867" y="406400"/>
                </a:lnTo>
                <a:lnTo>
                  <a:pt x="25400" y="406400"/>
                </a:lnTo>
                <a:lnTo>
                  <a:pt x="25400" y="406400"/>
                </a:lnTo>
                <a:lnTo>
                  <a:pt x="25400" y="406400"/>
                </a:lnTo>
                <a:lnTo>
                  <a:pt x="25400" y="406400"/>
                </a:lnTo>
                <a:lnTo>
                  <a:pt x="25400" y="397933"/>
                </a:lnTo>
                <a:lnTo>
                  <a:pt x="25400" y="397933"/>
                </a:lnTo>
                <a:lnTo>
                  <a:pt x="16933" y="397933"/>
                </a:lnTo>
                <a:lnTo>
                  <a:pt x="16933" y="397933"/>
                </a:lnTo>
                <a:lnTo>
                  <a:pt x="16933" y="389466"/>
                </a:lnTo>
                <a:lnTo>
                  <a:pt x="16933" y="389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8009467" y="2777067"/>
            <a:ext cx="228601" cy="203201"/>
          </a:xfrm>
          <a:custGeom>
            <a:avLst/>
            <a:gdLst/>
            <a:ahLst/>
            <a:cxnLst/>
            <a:rect l="0" t="0" r="0" b="0"/>
            <a:pathLst>
              <a:path w="228601" h="203201">
                <a:moveTo>
                  <a:pt x="110067" y="8466"/>
                </a:moveTo>
                <a:lnTo>
                  <a:pt x="110067" y="8466"/>
                </a:lnTo>
                <a:lnTo>
                  <a:pt x="110067" y="8466"/>
                </a:lnTo>
                <a:lnTo>
                  <a:pt x="110067" y="0"/>
                </a:lnTo>
                <a:lnTo>
                  <a:pt x="110067" y="0"/>
                </a:lnTo>
                <a:lnTo>
                  <a:pt x="110067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10067" y="16933"/>
                </a:lnTo>
                <a:lnTo>
                  <a:pt x="101599" y="33866"/>
                </a:lnTo>
                <a:lnTo>
                  <a:pt x="93133" y="50800"/>
                </a:lnTo>
                <a:lnTo>
                  <a:pt x="76200" y="67733"/>
                </a:lnTo>
                <a:lnTo>
                  <a:pt x="59266" y="93133"/>
                </a:lnTo>
                <a:lnTo>
                  <a:pt x="42333" y="110066"/>
                </a:lnTo>
                <a:lnTo>
                  <a:pt x="25399" y="135466"/>
                </a:lnTo>
                <a:lnTo>
                  <a:pt x="16933" y="152400"/>
                </a:lnTo>
                <a:lnTo>
                  <a:pt x="8466" y="169333"/>
                </a:lnTo>
                <a:lnTo>
                  <a:pt x="0" y="177800"/>
                </a:lnTo>
                <a:lnTo>
                  <a:pt x="0" y="186266"/>
                </a:lnTo>
                <a:lnTo>
                  <a:pt x="0" y="186266"/>
                </a:lnTo>
                <a:lnTo>
                  <a:pt x="0" y="186266"/>
                </a:lnTo>
                <a:lnTo>
                  <a:pt x="8466" y="186266"/>
                </a:lnTo>
                <a:lnTo>
                  <a:pt x="16933" y="186266"/>
                </a:lnTo>
                <a:lnTo>
                  <a:pt x="33867" y="186266"/>
                </a:lnTo>
                <a:lnTo>
                  <a:pt x="50800" y="186266"/>
                </a:lnTo>
                <a:lnTo>
                  <a:pt x="67733" y="177800"/>
                </a:lnTo>
                <a:lnTo>
                  <a:pt x="84666" y="177800"/>
                </a:lnTo>
                <a:lnTo>
                  <a:pt x="110067" y="177800"/>
                </a:lnTo>
                <a:lnTo>
                  <a:pt x="135466" y="177800"/>
                </a:lnTo>
                <a:lnTo>
                  <a:pt x="152400" y="177800"/>
                </a:lnTo>
                <a:lnTo>
                  <a:pt x="169333" y="186266"/>
                </a:lnTo>
                <a:lnTo>
                  <a:pt x="186267" y="186266"/>
                </a:lnTo>
                <a:lnTo>
                  <a:pt x="194733" y="194733"/>
                </a:lnTo>
                <a:lnTo>
                  <a:pt x="211666" y="194733"/>
                </a:lnTo>
                <a:lnTo>
                  <a:pt x="220133" y="203200"/>
                </a:lnTo>
                <a:lnTo>
                  <a:pt x="220133" y="203200"/>
                </a:lnTo>
                <a:lnTo>
                  <a:pt x="220133" y="203200"/>
                </a:lnTo>
                <a:lnTo>
                  <a:pt x="228600" y="194733"/>
                </a:lnTo>
                <a:lnTo>
                  <a:pt x="228600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8144933" y="2760133"/>
            <a:ext cx="16935" cy="355601"/>
          </a:xfrm>
          <a:custGeom>
            <a:avLst/>
            <a:gdLst/>
            <a:ahLst/>
            <a:cxnLst/>
            <a:rect l="0" t="0" r="0" b="0"/>
            <a:pathLst>
              <a:path w="16935" h="355601">
                <a:moveTo>
                  <a:pt x="16934" y="16934"/>
                </a:moveTo>
                <a:lnTo>
                  <a:pt x="16934" y="16934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16934"/>
                </a:lnTo>
                <a:lnTo>
                  <a:pt x="16934" y="33867"/>
                </a:lnTo>
                <a:lnTo>
                  <a:pt x="16934" y="50800"/>
                </a:lnTo>
                <a:lnTo>
                  <a:pt x="16934" y="76200"/>
                </a:lnTo>
                <a:lnTo>
                  <a:pt x="16934" y="101600"/>
                </a:lnTo>
                <a:lnTo>
                  <a:pt x="8467" y="135467"/>
                </a:lnTo>
                <a:lnTo>
                  <a:pt x="8467" y="160867"/>
                </a:lnTo>
                <a:lnTo>
                  <a:pt x="8467" y="194734"/>
                </a:lnTo>
                <a:lnTo>
                  <a:pt x="8467" y="220134"/>
                </a:lnTo>
                <a:lnTo>
                  <a:pt x="8467" y="245534"/>
                </a:lnTo>
                <a:lnTo>
                  <a:pt x="8467" y="262467"/>
                </a:lnTo>
                <a:lnTo>
                  <a:pt x="8467" y="287867"/>
                </a:lnTo>
                <a:lnTo>
                  <a:pt x="8467" y="304800"/>
                </a:lnTo>
                <a:lnTo>
                  <a:pt x="8467" y="321734"/>
                </a:lnTo>
                <a:lnTo>
                  <a:pt x="8467" y="330200"/>
                </a:lnTo>
                <a:lnTo>
                  <a:pt x="8467" y="338667"/>
                </a:lnTo>
                <a:lnTo>
                  <a:pt x="0" y="347134"/>
                </a:lnTo>
                <a:lnTo>
                  <a:pt x="0" y="347134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7848600" y="3141133"/>
            <a:ext cx="651935" cy="50801"/>
          </a:xfrm>
          <a:custGeom>
            <a:avLst/>
            <a:gdLst/>
            <a:ahLst/>
            <a:cxnLst/>
            <a:rect l="0" t="0" r="0" b="0"/>
            <a:pathLst>
              <a:path w="651935" h="50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6" y="0"/>
                </a:lnTo>
                <a:lnTo>
                  <a:pt x="59267" y="0"/>
                </a:lnTo>
                <a:lnTo>
                  <a:pt x="84667" y="8467"/>
                </a:lnTo>
                <a:lnTo>
                  <a:pt x="110066" y="8467"/>
                </a:lnTo>
                <a:lnTo>
                  <a:pt x="135467" y="16934"/>
                </a:lnTo>
                <a:lnTo>
                  <a:pt x="169333" y="16934"/>
                </a:lnTo>
                <a:lnTo>
                  <a:pt x="211667" y="25400"/>
                </a:lnTo>
                <a:lnTo>
                  <a:pt x="245533" y="25400"/>
                </a:lnTo>
                <a:lnTo>
                  <a:pt x="279400" y="33867"/>
                </a:lnTo>
                <a:lnTo>
                  <a:pt x="321733" y="33867"/>
                </a:lnTo>
                <a:lnTo>
                  <a:pt x="355600" y="42334"/>
                </a:lnTo>
                <a:lnTo>
                  <a:pt x="397933" y="42334"/>
                </a:lnTo>
                <a:lnTo>
                  <a:pt x="440267" y="42334"/>
                </a:lnTo>
                <a:lnTo>
                  <a:pt x="474133" y="42334"/>
                </a:lnTo>
                <a:lnTo>
                  <a:pt x="508000" y="42334"/>
                </a:lnTo>
                <a:lnTo>
                  <a:pt x="541867" y="42334"/>
                </a:lnTo>
                <a:lnTo>
                  <a:pt x="567266" y="42334"/>
                </a:lnTo>
                <a:lnTo>
                  <a:pt x="592667" y="42334"/>
                </a:lnTo>
                <a:lnTo>
                  <a:pt x="609600" y="42334"/>
                </a:lnTo>
                <a:lnTo>
                  <a:pt x="626533" y="42334"/>
                </a:lnTo>
                <a:lnTo>
                  <a:pt x="643466" y="42334"/>
                </a:lnTo>
                <a:lnTo>
                  <a:pt x="651934" y="50800"/>
                </a:lnTo>
                <a:lnTo>
                  <a:pt x="651934" y="50800"/>
                </a:lnTo>
                <a:lnTo>
                  <a:pt x="651934" y="50800"/>
                </a:lnTo>
                <a:lnTo>
                  <a:pt x="651934" y="50800"/>
                </a:lnTo>
                <a:lnTo>
                  <a:pt x="651934" y="50800"/>
                </a:lnTo>
                <a:lnTo>
                  <a:pt x="651934" y="50800"/>
                </a:lnTo>
                <a:lnTo>
                  <a:pt x="651934" y="50800"/>
                </a:lnTo>
                <a:lnTo>
                  <a:pt x="651934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7789333" y="3378200"/>
            <a:ext cx="152401" cy="8468"/>
          </a:xfrm>
          <a:custGeom>
            <a:avLst/>
            <a:gdLst/>
            <a:ahLst/>
            <a:cxnLst/>
            <a:rect l="0" t="0" r="0" b="0"/>
            <a:pathLst>
              <a:path w="152401" h="8468">
                <a:moveTo>
                  <a:pt x="33867" y="0"/>
                </a:moveTo>
                <a:lnTo>
                  <a:pt x="33867" y="0"/>
                </a:lnTo>
                <a:lnTo>
                  <a:pt x="25401" y="0"/>
                </a:lnTo>
                <a:lnTo>
                  <a:pt x="16933" y="0"/>
                </a:ln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16933" y="0"/>
                </a:lnTo>
                <a:lnTo>
                  <a:pt x="25401" y="0"/>
                </a:lnTo>
                <a:lnTo>
                  <a:pt x="33867" y="8467"/>
                </a:lnTo>
                <a:lnTo>
                  <a:pt x="50800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01601" y="8467"/>
                </a:lnTo>
                <a:lnTo>
                  <a:pt x="118534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52400" y="8467"/>
                </a:lnTo>
                <a:lnTo>
                  <a:pt x="1524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8001000" y="3268133"/>
            <a:ext cx="143934" cy="262468"/>
          </a:xfrm>
          <a:custGeom>
            <a:avLst/>
            <a:gdLst/>
            <a:ahLst/>
            <a:cxnLst/>
            <a:rect l="0" t="0" r="0" b="0"/>
            <a:pathLst>
              <a:path w="143934" h="262468">
                <a:moveTo>
                  <a:pt x="33866" y="16934"/>
                </a:moveTo>
                <a:lnTo>
                  <a:pt x="33866" y="16934"/>
                </a:lnTo>
                <a:lnTo>
                  <a:pt x="33866" y="8467"/>
                </a:lnTo>
                <a:lnTo>
                  <a:pt x="33866" y="8467"/>
                </a:lnTo>
                <a:lnTo>
                  <a:pt x="33866" y="0"/>
                </a:lnTo>
                <a:lnTo>
                  <a:pt x="42334" y="0"/>
                </a:lnTo>
                <a:lnTo>
                  <a:pt x="59267" y="0"/>
                </a:lnTo>
                <a:lnTo>
                  <a:pt x="67733" y="0"/>
                </a:lnTo>
                <a:lnTo>
                  <a:pt x="76200" y="8467"/>
                </a:lnTo>
                <a:lnTo>
                  <a:pt x="84667" y="16934"/>
                </a:lnTo>
                <a:lnTo>
                  <a:pt x="101600" y="25400"/>
                </a:lnTo>
                <a:lnTo>
                  <a:pt x="101600" y="42334"/>
                </a:lnTo>
                <a:lnTo>
                  <a:pt x="110066" y="59267"/>
                </a:lnTo>
                <a:lnTo>
                  <a:pt x="101600" y="67734"/>
                </a:lnTo>
                <a:lnTo>
                  <a:pt x="93133" y="84667"/>
                </a:lnTo>
                <a:lnTo>
                  <a:pt x="84667" y="93134"/>
                </a:lnTo>
                <a:lnTo>
                  <a:pt x="76200" y="110067"/>
                </a:lnTo>
                <a:lnTo>
                  <a:pt x="76200" y="110067"/>
                </a:lnTo>
                <a:lnTo>
                  <a:pt x="67733" y="118534"/>
                </a:lnTo>
                <a:lnTo>
                  <a:pt x="67733" y="118534"/>
                </a:lnTo>
                <a:lnTo>
                  <a:pt x="67733" y="127000"/>
                </a:lnTo>
                <a:lnTo>
                  <a:pt x="59267" y="127000"/>
                </a:lnTo>
                <a:lnTo>
                  <a:pt x="67733" y="127000"/>
                </a:lnTo>
                <a:lnTo>
                  <a:pt x="67733" y="118534"/>
                </a:lnTo>
                <a:lnTo>
                  <a:pt x="67733" y="118534"/>
                </a:lnTo>
                <a:lnTo>
                  <a:pt x="76200" y="118534"/>
                </a:lnTo>
                <a:lnTo>
                  <a:pt x="84667" y="118534"/>
                </a:lnTo>
                <a:lnTo>
                  <a:pt x="93133" y="118534"/>
                </a:lnTo>
                <a:lnTo>
                  <a:pt x="110066" y="127000"/>
                </a:lnTo>
                <a:lnTo>
                  <a:pt x="118534" y="135467"/>
                </a:lnTo>
                <a:lnTo>
                  <a:pt x="127000" y="143934"/>
                </a:lnTo>
                <a:lnTo>
                  <a:pt x="135467" y="160867"/>
                </a:lnTo>
                <a:lnTo>
                  <a:pt x="143933" y="169334"/>
                </a:lnTo>
                <a:lnTo>
                  <a:pt x="143933" y="186267"/>
                </a:lnTo>
                <a:lnTo>
                  <a:pt x="143933" y="203200"/>
                </a:lnTo>
                <a:lnTo>
                  <a:pt x="143933" y="220134"/>
                </a:lnTo>
                <a:lnTo>
                  <a:pt x="135467" y="237067"/>
                </a:lnTo>
                <a:lnTo>
                  <a:pt x="127000" y="245534"/>
                </a:lnTo>
                <a:lnTo>
                  <a:pt x="118534" y="254000"/>
                </a:lnTo>
                <a:lnTo>
                  <a:pt x="101600" y="254000"/>
                </a:lnTo>
                <a:lnTo>
                  <a:pt x="93133" y="262467"/>
                </a:lnTo>
                <a:lnTo>
                  <a:pt x="76200" y="262467"/>
                </a:lnTo>
                <a:lnTo>
                  <a:pt x="67733" y="262467"/>
                </a:lnTo>
                <a:lnTo>
                  <a:pt x="50800" y="262467"/>
                </a:lnTo>
                <a:lnTo>
                  <a:pt x="33866" y="254000"/>
                </a:lnTo>
                <a:lnTo>
                  <a:pt x="25400" y="245534"/>
                </a:lnTo>
                <a:lnTo>
                  <a:pt x="16933" y="237067"/>
                </a:lnTo>
                <a:lnTo>
                  <a:pt x="8467" y="220134"/>
                </a:lnTo>
                <a:lnTo>
                  <a:pt x="0" y="203200"/>
                </a:lnTo>
                <a:lnTo>
                  <a:pt x="0" y="194734"/>
                </a:lnTo>
                <a:lnTo>
                  <a:pt x="0" y="194734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8229600" y="3310467"/>
            <a:ext cx="16934" cy="169334"/>
          </a:xfrm>
          <a:custGeom>
            <a:avLst/>
            <a:gdLst/>
            <a:ahLst/>
            <a:cxnLst/>
            <a:rect l="0" t="0" r="0" b="0"/>
            <a:pathLst>
              <a:path w="16934" h="169334">
                <a:moveTo>
                  <a:pt x="16933" y="0"/>
                </a:moveTo>
                <a:lnTo>
                  <a:pt x="16933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60866"/>
                </a:lnTo>
                <a:lnTo>
                  <a:pt x="0" y="160866"/>
                </a:lnTo>
                <a:lnTo>
                  <a:pt x="0" y="169333"/>
                </a:lnTo>
                <a:lnTo>
                  <a:pt x="0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8178800" y="3378200"/>
            <a:ext cx="127001" cy="16934"/>
          </a:xfrm>
          <a:custGeom>
            <a:avLst/>
            <a:gdLst/>
            <a:ahLst/>
            <a:cxnLst/>
            <a:rect l="0" t="0" r="0" b="0"/>
            <a:pathLst>
              <a:path w="127001" h="16934">
                <a:moveTo>
                  <a:pt x="0" y="8467"/>
                </a:move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16934" y="16933"/>
                </a:lnTo>
                <a:lnTo>
                  <a:pt x="25400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84666" y="16933"/>
                </a:lnTo>
                <a:lnTo>
                  <a:pt x="101600" y="16933"/>
                </a:lnTo>
                <a:lnTo>
                  <a:pt x="118533" y="8467"/>
                </a:lnTo>
                <a:lnTo>
                  <a:pt x="118533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8339666" y="3293533"/>
            <a:ext cx="127002" cy="220135"/>
          </a:xfrm>
          <a:custGeom>
            <a:avLst/>
            <a:gdLst/>
            <a:ahLst/>
            <a:cxnLst/>
            <a:rect l="0" t="0" r="0" b="0"/>
            <a:pathLst>
              <a:path w="127002" h="220135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8468" y="0"/>
                </a:lnTo>
                <a:lnTo>
                  <a:pt x="16934" y="0"/>
                </a:lnTo>
                <a:lnTo>
                  <a:pt x="33867" y="0"/>
                </a:lnTo>
                <a:lnTo>
                  <a:pt x="42334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84668" y="16934"/>
                </a:lnTo>
                <a:lnTo>
                  <a:pt x="93134" y="25400"/>
                </a:lnTo>
                <a:lnTo>
                  <a:pt x="101601" y="33867"/>
                </a:lnTo>
                <a:lnTo>
                  <a:pt x="101601" y="42334"/>
                </a:lnTo>
                <a:lnTo>
                  <a:pt x="93134" y="59267"/>
                </a:lnTo>
                <a:lnTo>
                  <a:pt x="93134" y="76200"/>
                </a:lnTo>
                <a:lnTo>
                  <a:pt x="84668" y="84667"/>
                </a:lnTo>
                <a:lnTo>
                  <a:pt x="76200" y="101600"/>
                </a:lnTo>
                <a:lnTo>
                  <a:pt x="67734" y="118534"/>
                </a:lnTo>
                <a:lnTo>
                  <a:pt x="59267" y="135467"/>
                </a:lnTo>
                <a:lnTo>
                  <a:pt x="50801" y="152400"/>
                </a:lnTo>
                <a:lnTo>
                  <a:pt x="42334" y="160867"/>
                </a:lnTo>
                <a:lnTo>
                  <a:pt x="33867" y="177800"/>
                </a:lnTo>
                <a:lnTo>
                  <a:pt x="33867" y="186267"/>
                </a:lnTo>
                <a:lnTo>
                  <a:pt x="33867" y="194734"/>
                </a:lnTo>
                <a:lnTo>
                  <a:pt x="33867" y="203200"/>
                </a:lnTo>
                <a:lnTo>
                  <a:pt x="42334" y="211667"/>
                </a:lnTo>
                <a:lnTo>
                  <a:pt x="50801" y="211667"/>
                </a:lnTo>
                <a:lnTo>
                  <a:pt x="59267" y="220134"/>
                </a:lnTo>
                <a:lnTo>
                  <a:pt x="67734" y="220134"/>
                </a:lnTo>
                <a:lnTo>
                  <a:pt x="76200" y="220134"/>
                </a:lnTo>
                <a:lnTo>
                  <a:pt x="84668" y="220134"/>
                </a:lnTo>
                <a:lnTo>
                  <a:pt x="101601" y="220134"/>
                </a:lnTo>
                <a:lnTo>
                  <a:pt x="110067" y="211667"/>
                </a:lnTo>
                <a:lnTo>
                  <a:pt x="118534" y="211667"/>
                </a:lnTo>
                <a:lnTo>
                  <a:pt x="118534" y="211667"/>
                </a:lnTo>
                <a:lnTo>
                  <a:pt x="118534" y="220134"/>
                </a:lnTo>
                <a:lnTo>
                  <a:pt x="127001" y="220134"/>
                </a:lnTo>
                <a:lnTo>
                  <a:pt x="127001" y="220134"/>
                </a:lnTo>
                <a:lnTo>
                  <a:pt x="127001" y="220134"/>
                </a:lnTo>
                <a:lnTo>
                  <a:pt x="127001" y="220134"/>
                </a:lnTo>
                <a:lnTo>
                  <a:pt x="127001" y="220134"/>
                </a:lnTo>
                <a:lnTo>
                  <a:pt x="118534" y="220134"/>
                </a:lnTo>
                <a:lnTo>
                  <a:pt x="118534" y="220134"/>
                </a:lnTo>
                <a:lnTo>
                  <a:pt x="118534" y="220134"/>
                </a:lnTo>
                <a:lnTo>
                  <a:pt x="118534" y="220134"/>
                </a:lnTo>
                <a:lnTo>
                  <a:pt x="118534" y="211667"/>
                </a:lnTo>
                <a:lnTo>
                  <a:pt x="118534" y="211667"/>
                </a:lnTo>
                <a:lnTo>
                  <a:pt x="127001" y="211667"/>
                </a:lnTo>
                <a:lnTo>
                  <a:pt x="127001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8703733" y="2997200"/>
            <a:ext cx="245534" cy="313268"/>
          </a:xfrm>
          <a:custGeom>
            <a:avLst/>
            <a:gdLst/>
            <a:ahLst/>
            <a:cxnLst/>
            <a:rect l="0" t="0" r="0" b="0"/>
            <a:pathLst>
              <a:path w="245534" h="313268">
                <a:moveTo>
                  <a:pt x="67734" y="16933"/>
                </a:moveTo>
                <a:lnTo>
                  <a:pt x="67734" y="8467"/>
                </a:lnTo>
                <a:lnTo>
                  <a:pt x="67734" y="8467"/>
                </a:lnTo>
                <a:lnTo>
                  <a:pt x="59267" y="8467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0"/>
                </a:lnTo>
                <a:lnTo>
                  <a:pt x="59267" y="8467"/>
                </a:lnTo>
                <a:lnTo>
                  <a:pt x="67734" y="16933"/>
                </a:lnTo>
                <a:lnTo>
                  <a:pt x="76200" y="25400"/>
                </a:lnTo>
                <a:lnTo>
                  <a:pt x="84667" y="33867"/>
                </a:lnTo>
                <a:lnTo>
                  <a:pt x="101601" y="42333"/>
                </a:lnTo>
                <a:lnTo>
                  <a:pt x="118534" y="50800"/>
                </a:lnTo>
                <a:lnTo>
                  <a:pt x="135467" y="59267"/>
                </a:lnTo>
                <a:lnTo>
                  <a:pt x="152400" y="67733"/>
                </a:lnTo>
                <a:lnTo>
                  <a:pt x="169333" y="76200"/>
                </a:lnTo>
                <a:lnTo>
                  <a:pt x="186267" y="93133"/>
                </a:lnTo>
                <a:lnTo>
                  <a:pt x="203200" y="101600"/>
                </a:lnTo>
                <a:lnTo>
                  <a:pt x="211667" y="110067"/>
                </a:lnTo>
                <a:lnTo>
                  <a:pt x="228600" y="118533"/>
                </a:lnTo>
                <a:lnTo>
                  <a:pt x="237067" y="118533"/>
                </a:lnTo>
                <a:lnTo>
                  <a:pt x="237067" y="127000"/>
                </a:lnTo>
                <a:lnTo>
                  <a:pt x="245533" y="135467"/>
                </a:lnTo>
                <a:lnTo>
                  <a:pt x="245533" y="143933"/>
                </a:lnTo>
                <a:lnTo>
                  <a:pt x="245533" y="143933"/>
                </a:lnTo>
                <a:lnTo>
                  <a:pt x="237067" y="152400"/>
                </a:lnTo>
                <a:lnTo>
                  <a:pt x="228600" y="160867"/>
                </a:lnTo>
                <a:lnTo>
                  <a:pt x="211667" y="169333"/>
                </a:lnTo>
                <a:lnTo>
                  <a:pt x="194734" y="177800"/>
                </a:lnTo>
                <a:lnTo>
                  <a:pt x="177801" y="194733"/>
                </a:lnTo>
                <a:lnTo>
                  <a:pt x="152400" y="211667"/>
                </a:lnTo>
                <a:lnTo>
                  <a:pt x="135467" y="220133"/>
                </a:lnTo>
                <a:lnTo>
                  <a:pt x="110067" y="237067"/>
                </a:lnTo>
                <a:lnTo>
                  <a:pt x="84667" y="254000"/>
                </a:lnTo>
                <a:lnTo>
                  <a:pt x="67734" y="262467"/>
                </a:lnTo>
                <a:lnTo>
                  <a:pt x="42334" y="279400"/>
                </a:lnTo>
                <a:lnTo>
                  <a:pt x="25401" y="287867"/>
                </a:lnTo>
                <a:lnTo>
                  <a:pt x="16933" y="304800"/>
                </a:lnTo>
                <a:lnTo>
                  <a:pt x="8467" y="304800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9101666" y="2946400"/>
            <a:ext cx="50802" cy="448734"/>
          </a:xfrm>
          <a:custGeom>
            <a:avLst/>
            <a:gdLst/>
            <a:ahLst/>
            <a:cxnLst/>
            <a:rect l="0" t="0" r="0" b="0"/>
            <a:pathLst>
              <a:path w="50802" h="448734">
                <a:moveTo>
                  <a:pt x="42334" y="0"/>
                </a:moveTo>
                <a:lnTo>
                  <a:pt x="42334" y="0"/>
                </a:lnTo>
                <a:lnTo>
                  <a:pt x="42334" y="8467"/>
                </a:lnTo>
                <a:lnTo>
                  <a:pt x="42334" y="8467"/>
                </a:lnTo>
                <a:lnTo>
                  <a:pt x="42334" y="16933"/>
                </a:lnTo>
                <a:lnTo>
                  <a:pt x="50801" y="25400"/>
                </a:lnTo>
                <a:lnTo>
                  <a:pt x="42334" y="50800"/>
                </a:lnTo>
                <a:lnTo>
                  <a:pt x="42334" y="67733"/>
                </a:lnTo>
                <a:lnTo>
                  <a:pt x="42334" y="101600"/>
                </a:lnTo>
                <a:lnTo>
                  <a:pt x="33867" y="127000"/>
                </a:lnTo>
                <a:lnTo>
                  <a:pt x="25401" y="169333"/>
                </a:lnTo>
                <a:lnTo>
                  <a:pt x="16934" y="203200"/>
                </a:lnTo>
                <a:lnTo>
                  <a:pt x="16934" y="237067"/>
                </a:lnTo>
                <a:lnTo>
                  <a:pt x="8468" y="270933"/>
                </a:lnTo>
                <a:lnTo>
                  <a:pt x="8468" y="304800"/>
                </a:lnTo>
                <a:lnTo>
                  <a:pt x="0" y="338667"/>
                </a:lnTo>
                <a:lnTo>
                  <a:pt x="0" y="381000"/>
                </a:lnTo>
                <a:lnTo>
                  <a:pt x="0" y="414867"/>
                </a:lnTo>
                <a:lnTo>
                  <a:pt x="0" y="414867"/>
                </a:lnTo>
                <a:lnTo>
                  <a:pt x="0" y="448733"/>
                </a:lnTo>
                <a:lnTo>
                  <a:pt x="0" y="448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9762067" y="3166533"/>
            <a:ext cx="237068" cy="25401"/>
          </a:xfrm>
          <a:custGeom>
            <a:avLst/>
            <a:gdLst/>
            <a:ahLst/>
            <a:cxnLst/>
            <a:rect l="0" t="0" r="0" b="0"/>
            <a:pathLst>
              <a:path w="237068" h="25401">
                <a:moveTo>
                  <a:pt x="8467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399" y="16934"/>
                </a:lnTo>
                <a:lnTo>
                  <a:pt x="42333" y="16934"/>
                </a:lnTo>
                <a:lnTo>
                  <a:pt x="59266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7" y="16934"/>
                </a:lnTo>
                <a:lnTo>
                  <a:pt x="135466" y="25400"/>
                </a:lnTo>
                <a:lnTo>
                  <a:pt x="152400" y="25400"/>
                </a:lnTo>
                <a:lnTo>
                  <a:pt x="169333" y="25400"/>
                </a:lnTo>
                <a:lnTo>
                  <a:pt x="186267" y="25400"/>
                </a:lnTo>
                <a:lnTo>
                  <a:pt x="203199" y="25400"/>
                </a:lnTo>
                <a:lnTo>
                  <a:pt x="211666" y="25400"/>
                </a:lnTo>
                <a:lnTo>
                  <a:pt x="228600" y="25400"/>
                </a:lnTo>
                <a:lnTo>
                  <a:pt x="228600" y="25400"/>
                </a:lnTo>
                <a:lnTo>
                  <a:pt x="237067" y="16934"/>
                </a:lnTo>
                <a:lnTo>
                  <a:pt x="237067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10041466" y="3039533"/>
            <a:ext cx="186269" cy="194735"/>
          </a:xfrm>
          <a:custGeom>
            <a:avLst/>
            <a:gdLst/>
            <a:ahLst/>
            <a:cxnLst/>
            <a:rect l="0" t="0" r="0" b="0"/>
            <a:pathLst>
              <a:path w="186269" h="194735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25400"/>
                </a:lnTo>
                <a:lnTo>
                  <a:pt x="16934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101600"/>
                </a:lnTo>
                <a:lnTo>
                  <a:pt x="0" y="118534"/>
                </a:lnTo>
                <a:lnTo>
                  <a:pt x="0" y="135467"/>
                </a:lnTo>
                <a:lnTo>
                  <a:pt x="0" y="152400"/>
                </a:lnTo>
                <a:lnTo>
                  <a:pt x="8467" y="160867"/>
                </a:lnTo>
                <a:lnTo>
                  <a:pt x="8467" y="169334"/>
                </a:lnTo>
                <a:lnTo>
                  <a:pt x="16934" y="169334"/>
                </a:lnTo>
                <a:lnTo>
                  <a:pt x="33868" y="177800"/>
                </a:lnTo>
                <a:lnTo>
                  <a:pt x="42334" y="177800"/>
                </a:lnTo>
                <a:lnTo>
                  <a:pt x="59268" y="186267"/>
                </a:lnTo>
                <a:lnTo>
                  <a:pt x="76200" y="186267"/>
                </a:lnTo>
                <a:lnTo>
                  <a:pt x="93134" y="186267"/>
                </a:lnTo>
                <a:lnTo>
                  <a:pt x="110068" y="186267"/>
                </a:lnTo>
                <a:lnTo>
                  <a:pt x="118534" y="194734"/>
                </a:lnTo>
                <a:lnTo>
                  <a:pt x="143934" y="194734"/>
                </a:lnTo>
                <a:lnTo>
                  <a:pt x="152400" y="194734"/>
                </a:lnTo>
                <a:lnTo>
                  <a:pt x="169334" y="194734"/>
                </a:lnTo>
                <a:lnTo>
                  <a:pt x="177801" y="194734"/>
                </a:lnTo>
                <a:lnTo>
                  <a:pt x="177801" y="194734"/>
                </a:lnTo>
                <a:lnTo>
                  <a:pt x="177801" y="194734"/>
                </a:lnTo>
                <a:lnTo>
                  <a:pt x="186268" y="194734"/>
                </a:lnTo>
                <a:lnTo>
                  <a:pt x="186268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10185400" y="3081867"/>
            <a:ext cx="33868" cy="330201"/>
          </a:xfrm>
          <a:custGeom>
            <a:avLst/>
            <a:gdLst/>
            <a:ahLst/>
            <a:cxnLst/>
            <a:rect l="0" t="0" r="0" b="0"/>
            <a:pathLst>
              <a:path w="33868" h="330201">
                <a:moveTo>
                  <a:pt x="33867" y="16933"/>
                </a:moveTo>
                <a:lnTo>
                  <a:pt x="25400" y="16933"/>
                </a:lnTo>
                <a:lnTo>
                  <a:pt x="25400" y="8466"/>
                </a:lnTo>
                <a:lnTo>
                  <a:pt x="25400" y="0"/>
                </a:lnTo>
                <a:lnTo>
                  <a:pt x="25400" y="0"/>
                </a:lnTo>
                <a:lnTo>
                  <a:pt x="25400" y="0"/>
                </a:lnTo>
                <a:lnTo>
                  <a:pt x="16933" y="0"/>
                </a:lnTo>
                <a:lnTo>
                  <a:pt x="16933" y="8466"/>
                </a:lnTo>
                <a:lnTo>
                  <a:pt x="16933" y="16933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84666"/>
                </a:lnTo>
                <a:lnTo>
                  <a:pt x="0" y="118533"/>
                </a:lnTo>
                <a:lnTo>
                  <a:pt x="0" y="152400"/>
                </a:lnTo>
                <a:lnTo>
                  <a:pt x="0" y="186266"/>
                </a:lnTo>
                <a:lnTo>
                  <a:pt x="0" y="220133"/>
                </a:lnTo>
                <a:lnTo>
                  <a:pt x="0" y="245533"/>
                </a:lnTo>
                <a:lnTo>
                  <a:pt x="0" y="270933"/>
                </a:lnTo>
                <a:lnTo>
                  <a:pt x="0" y="296333"/>
                </a:lnTo>
                <a:lnTo>
                  <a:pt x="8466" y="313266"/>
                </a:lnTo>
                <a:lnTo>
                  <a:pt x="8466" y="321733"/>
                </a:lnTo>
                <a:lnTo>
                  <a:pt x="8466" y="330200"/>
                </a:lnTo>
                <a:lnTo>
                  <a:pt x="16933" y="330200"/>
                </a:lnTo>
                <a:lnTo>
                  <a:pt x="16933" y="330200"/>
                </a:lnTo>
                <a:lnTo>
                  <a:pt x="16933" y="330200"/>
                </a:lnTo>
                <a:lnTo>
                  <a:pt x="16933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10303934" y="3098800"/>
            <a:ext cx="228601" cy="262468"/>
          </a:xfrm>
          <a:custGeom>
            <a:avLst/>
            <a:gdLst/>
            <a:ahLst/>
            <a:cxnLst/>
            <a:rect l="0" t="0" r="0" b="0"/>
            <a:pathLst>
              <a:path w="228601" h="262468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2" y="8467"/>
                </a:lnTo>
                <a:lnTo>
                  <a:pt x="16932" y="8467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2" y="25400"/>
                </a:lnTo>
                <a:lnTo>
                  <a:pt x="59266" y="33867"/>
                </a:lnTo>
                <a:lnTo>
                  <a:pt x="76200" y="50800"/>
                </a:lnTo>
                <a:lnTo>
                  <a:pt x="93132" y="59267"/>
                </a:lnTo>
                <a:lnTo>
                  <a:pt x="101600" y="67733"/>
                </a:lnTo>
                <a:lnTo>
                  <a:pt x="126999" y="76200"/>
                </a:lnTo>
                <a:lnTo>
                  <a:pt x="135466" y="84667"/>
                </a:lnTo>
                <a:lnTo>
                  <a:pt x="152400" y="93133"/>
                </a:lnTo>
                <a:lnTo>
                  <a:pt x="169332" y="101600"/>
                </a:lnTo>
                <a:lnTo>
                  <a:pt x="186266" y="110067"/>
                </a:lnTo>
                <a:lnTo>
                  <a:pt x="203199" y="110067"/>
                </a:lnTo>
                <a:lnTo>
                  <a:pt x="211666" y="118533"/>
                </a:lnTo>
                <a:lnTo>
                  <a:pt x="220133" y="118533"/>
                </a:lnTo>
                <a:lnTo>
                  <a:pt x="220133" y="127000"/>
                </a:lnTo>
                <a:lnTo>
                  <a:pt x="228600" y="135467"/>
                </a:lnTo>
                <a:lnTo>
                  <a:pt x="220133" y="135467"/>
                </a:lnTo>
                <a:lnTo>
                  <a:pt x="220133" y="143933"/>
                </a:lnTo>
                <a:lnTo>
                  <a:pt x="211666" y="152400"/>
                </a:lnTo>
                <a:lnTo>
                  <a:pt x="203199" y="160867"/>
                </a:lnTo>
                <a:lnTo>
                  <a:pt x="186266" y="169333"/>
                </a:lnTo>
                <a:lnTo>
                  <a:pt x="169332" y="186267"/>
                </a:lnTo>
                <a:lnTo>
                  <a:pt x="143933" y="194733"/>
                </a:lnTo>
                <a:lnTo>
                  <a:pt x="126999" y="203200"/>
                </a:lnTo>
                <a:lnTo>
                  <a:pt x="101600" y="220133"/>
                </a:lnTo>
                <a:lnTo>
                  <a:pt x="84666" y="228600"/>
                </a:lnTo>
                <a:lnTo>
                  <a:pt x="59266" y="237067"/>
                </a:lnTo>
                <a:lnTo>
                  <a:pt x="50799" y="245533"/>
                </a:lnTo>
                <a:lnTo>
                  <a:pt x="33866" y="254000"/>
                </a:lnTo>
                <a:lnTo>
                  <a:pt x="25400" y="254000"/>
                </a:lnTo>
                <a:lnTo>
                  <a:pt x="16932" y="262467"/>
                </a:lnTo>
                <a:lnTo>
                  <a:pt x="8466" y="262467"/>
                </a:lnTo>
                <a:lnTo>
                  <a:pt x="8466" y="262467"/>
                </a:lnTo>
                <a:lnTo>
                  <a:pt x="8466" y="262467"/>
                </a:lnTo>
                <a:lnTo>
                  <a:pt x="8466" y="262467"/>
                </a:lnTo>
                <a:lnTo>
                  <a:pt x="16932" y="254000"/>
                </a:lnTo>
                <a:lnTo>
                  <a:pt x="16932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10634134" y="3022600"/>
            <a:ext cx="16933" cy="397934"/>
          </a:xfrm>
          <a:custGeom>
            <a:avLst/>
            <a:gdLst/>
            <a:ahLst/>
            <a:cxnLst/>
            <a:rect l="0" t="0" r="0" b="0"/>
            <a:pathLst>
              <a:path w="16933" h="397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8466" y="67733"/>
                </a:lnTo>
                <a:lnTo>
                  <a:pt x="8466" y="93133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86267"/>
                </a:lnTo>
                <a:lnTo>
                  <a:pt x="8466" y="220133"/>
                </a:lnTo>
                <a:lnTo>
                  <a:pt x="8466" y="245533"/>
                </a:lnTo>
                <a:lnTo>
                  <a:pt x="8466" y="279400"/>
                </a:lnTo>
                <a:lnTo>
                  <a:pt x="8466" y="304800"/>
                </a:lnTo>
                <a:lnTo>
                  <a:pt x="8466" y="321733"/>
                </a:lnTo>
                <a:lnTo>
                  <a:pt x="8466" y="347133"/>
                </a:lnTo>
                <a:lnTo>
                  <a:pt x="16932" y="364067"/>
                </a:lnTo>
                <a:lnTo>
                  <a:pt x="16932" y="372533"/>
                </a:lnTo>
                <a:lnTo>
                  <a:pt x="16932" y="381000"/>
                </a:lnTo>
                <a:lnTo>
                  <a:pt x="16932" y="389467"/>
                </a:lnTo>
                <a:lnTo>
                  <a:pt x="16932" y="397933"/>
                </a:lnTo>
                <a:lnTo>
                  <a:pt x="16932" y="397933"/>
                </a:lnTo>
                <a:lnTo>
                  <a:pt x="16932" y="397933"/>
                </a:lnTo>
                <a:lnTo>
                  <a:pt x="16932" y="397933"/>
                </a:lnTo>
                <a:lnTo>
                  <a:pt x="16932" y="397933"/>
                </a:lnTo>
                <a:lnTo>
                  <a:pt x="16932" y="397933"/>
                </a:lnTo>
                <a:lnTo>
                  <a:pt x="16932" y="397933"/>
                </a:lnTo>
                <a:lnTo>
                  <a:pt x="16932" y="397933"/>
                </a:lnTo>
                <a:lnTo>
                  <a:pt x="16932" y="397933"/>
                </a:lnTo>
                <a:lnTo>
                  <a:pt x="16932" y="397933"/>
                </a:lnTo>
                <a:lnTo>
                  <a:pt x="16932" y="397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11159066" y="3132667"/>
            <a:ext cx="203202" cy="211667"/>
          </a:xfrm>
          <a:custGeom>
            <a:avLst/>
            <a:gdLst/>
            <a:ahLst/>
            <a:cxnLst/>
            <a:rect l="0" t="0" r="0" b="0"/>
            <a:pathLst>
              <a:path w="203202" h="211667">
                <a:moveTo>
                  <a:pt x="16934" y="25400"/>
                </a:moveTo>
                <a:lnTo>
                  <a:pt x="16934" y="25400"/>
                </a:lnTo>
                <a:lnTo>
                  <a:pt x="8468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42333"/>
                </a:lnTo>
                <a:lnTo>
                  <a:pt x="8468" y="67733"/>
                </a:lnTo>
                <a:lnTo>
                  <a:pt x="16934" y="93133"/>
                </a:lnTo>
                <a:lnTo>
                  <a:pt x="16934" y="118533"/>
                </a:lnTo>
                <a:lnTo>
                  <a:pt x="16934" y="143933"/>
                </a:lnTo>
                <a:lnTo>
                  <a:pt x="16934" y="160866"/>
                </a:lnTo>
                <a:lnTo>
                  <a:pt x="8468" y="177800"/>
                </a:lnTo>
                <a:lnTo>
                  <a:pt x="8468" y="186266"/>
                </a:lnTo>
                <a:lnTo>
                  <a:pt x="8468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8468" y="186266"/>
                </a:lnTo>
                <a:lnTo>
                  <a:pt x="8468" y="177800"/>
                </a:lnTo>
                <a:lnTo>
                  <a:pt x="16934" y="152400"/>
                </a:lnTo>
                <a:lnTo>
                  <a:pt x="16934" y="135466"/>
                </a:lnTo>
                <a:lnTo>
                  <a:pt x="25400" y="110066"/>
                </a:lnTo>
                <a:lnTo>
                  <a:pt x="33867" y="84666"/>
                </a:lnTo>
                <a:lnTo>
                  <a:pt x="42334" y="59266"/>
                </a:lnTo>
                <a:lnTo>
                  <a:pt x="59268" y="33866"/>
                </a:lnTo>
                <a:lnTo>
                  <a:pt x="76200" y="16933"/>
                </a:lnTo>
                <a:lnTo>
                  <a:pt x="93134" y="8466"/>
                </a:lnTo>
                <a:lnTo>
                  <a:pt x="110067" y="0"/>
                </a:lnTo>
                <a:lnTo>
                  <a:pt x="127001" y="0"/>
                </a:lnTo>
                <a:lnTo>
                  <a:pt x="135468" y="8466"/>
                </a:lnTo>
                <a:lnTo>
                  <a:pt x="143934" y="16933"/>
                </a:lnTo>
                <a:lnTo>
                  <a:pt x="152400" y="25400"/>
                </a:lnTo>
                <a:lnTo>
                  <a:pt x="160868" y="42333"/>
                </a:lnTo>
                <a:lnTo>
                  <a:pt x="169334" y="59266"/>
                </a:lnTo>
                <a:lnTo>
                  <a:pt x="177800" y="84666"/>
                </a:lnTo>
                <a:lnTo>
                  <a:pt x="177800" y="110066"/>
                </a:lnTo>
                <a:lnTo>
                  <a:pt x="177800" y="135466"/>
                </a:lnTo>
                <a:lnTo>
                  <a:pt x="177800" y="152400"/>
                </a:lnTo>
                <a:lnTo>
                  <a:pt x="177800" y="177800"/>
                </a:lnTo>
                <a:lnTo>
                  <a:pt x="186267" y="186266"/>
                </a:lnTo>
                <a:lnTo>
                  <a:pt x="186267" y="203200"/>
                </a:lnTo>
                <a:lnTo>
                  <a:pt x="186267" y="203200"/>
                </a:lnTo>
                <a:lnTo>
                  <a:pt x="186267" y="211666"/>
                </a:lnTo>
                <a:lnTo>
                  <a:pt x="194734" y="203200"/>
                </a:lnTo>
                <a:lnTo>
                  <a:pt x="194734" y="203200"/>
                </a:lnTo>
                <a:lnTo>
                  <a:pt x="203201" y="194733"/>
                </a:lnTo>
                <a:lnTo>
                  <a:pt x="203201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11472334" y="3149600"/>
            <a:ext cx="93133" cy="177801"/>
          </a:xfrm>
          <a:custGeom>
            <a:avLst/>
            <a:gdLst/>
            <a:ahLst/>
            <a:cxnLst/>
            <a:rect l="0" t="0" r="0" b="0"/>
            <a:pathLst>
              <a:path w="93133" h="177801">
                <a:moveTo>
                  <a:pt x="33866" y="0"/>
                </a:moveTo>
                <a:lnTo>
                  <a:pt x="33866" y="8467"/>
                </a:lnTo>
                <a:lnTo>
                  <a:pt x="33866" y="8467"/>
                </a:lnTo>
                <a:lnTo>
                  <a:pt x="33866" y="16933"/>
                </a:lnTo>
                <a:lnTo>
                  <a:pt x="25399" y="25400"/>
                </a:lnTo>
                <a:lnTo>
                  <a:pt x="16932" y="33867"/>
                </a:lnTo>
                <a:lnTo>
                  <a:pt x="16932" y="42333"/>
                </a:lnTo>
                <a:lnTo>
                  <a:pt x="8466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0067"/>
                </a:lnTo>
                <a:lnTo>
                  <a:pt x="0" y="127000"/>
                </a:lnTo>
                <a:lnTo>
                  <a:pt x="8466" y="143933"/>
                </a:lnTo>
                <a:lnTo>
                  <a:pt x="16932" y="160867"/>
                </a:lnTo>
                <a:lnTo>
                  <a:pt x="33866" y="169333"/>
                </a:lnTo>
                <a:lnTo>
                  <a:pt x="42333" y="177800"/>
                </a:lnTo>
                <a:lnTo>
                  <a:pt x="59266" y="177800"/>
                </a:lnTo>
                <a:lnTo>
                  <a:pt x="76200" y="169333"/>
                </a:lnTo>
                <a:lnTo>
                  <a:pt x="84666" y="160867"/>
                </a:lnTo>
                <a:lnTo>
                  <a:pt x="93132" y="152400"/>
                </a:lnTo>
                <a:lnTo>
                  <a:pt x="93132" y="135467"/>
                </a:lnTo>
                <a:lnTo>
                  <a:pt x="93132" y="118533"/>
                </a:lnTo>
                <a:lnTo>
                  <a:pt x="84666" y="93133"/>
                </a:lnTo>
                <a:lnTo>
                  <a:pt x="76200" y="76200"/>
                </a:lnTo>
                <a:lnTo>
                  <a:pt x="59266" y="50800"/>
                </a:lnTo>
                <a:lnTo>
                  <a:pt x="42333" y="33867"/>
                </a:lnTo>
                <a:lnTo>
                  <a:pt x="16932" y="16933"/>
                </a:lnTo>
                <a:lnTo>
                  <a:pt x="16932" y="16933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333067" y="770467"/>
            <a:ext cx="304801" cy="287867"/>
          </a:xfrm>
          <a:custGeom>
            <a:avLst/>
            <a:gdLst/>
            <a:ahLst/>
            <a:cxnLst/>
            <a:rect l="0" t="0" r="0" b="0"/>
            <a:pathLst>
              <a:path w="304801" h="287867">
                <a:moveTo>
                  <a:pt x="0" y="59266"/>
                </a:moveTo>
                <a:lnTo>
                  <a:pt x="0" y="59266"/>
                </a:lnTo>
                <a:lnTo>
                  <a:pt x="0" y="67733"/>
                </a:lnTo>
                <a:lnTo>
                  <a:pt x="0" y="67733"/>
                </a:lnTo>
                <a:lnTo>
                  <a:pt x="8466" y="76200"/>
                </a:lnTo>
                <a:lnTo>
                  <a:pt x="8466" y="76200"/>
                </a:lnTo>
                <a:lnTo>
                  <a:pt x="8466" y="84666"/>
                </a:lnTo>
                <a:lnTo>
                  <a:pt x="8466" y="93133"/>
                </a:lnTo>
                <a:lnTo>
                  <a:pt x="8466" y="101600"/>
                </a:lnTo>
                <a:lnTo>
                  <a:pt x="16933" y="118533"/>
                </a:lnTo>
                <a:lnTo>
                  <a:pt x="25400" y="135466"/>
                </a:lnTo>
                <a:lnTo>
                  <a:pt x="25400" y="152400"/>
                </a:lnTo>
                <a:lnTo>
                  <a:pt x="33866" y="169333"/>
                </a:lnTo>
                <a:lnTo>
                  <a:pt x="42333" y="186266"/>
                </a:lnTo>
                <a:lnTo>
                  <a:pt x="42333" y="211666"/>
                </a:lnTo>
                <a:lnTo>
                  <a:pt x="50800" y="228600"/>
                </a:lnTo>
                <a:lnTo>
                  <a:pt x="50800" y="245533"/>
                </a:lnTo>
                <a:lnTo>
                  <a:pt x="50800" y="254000"/>
                </a:lnTo>
                <a:lnTo>
                  <a:pt x="50800" y="270933"/>
                </a:lnTo>
                <a:lnTo>
                  <a:pt x="50800" y="279400"/>
                </a:lnTo>
                <a:lnTo>
                  <a:pt x="59266" y="279400"/>
                </a:lnTo>
                <a:lnTo>
                  <a:pt x="59266" y="287866"/>
                </a:lnTo>
                <a:lnTo>
                  <a:pt x="59266" y="287866"/>
                </a:lnTo>
                <a:lnTo>
                  <a:pt x="59266" y="279400"/>
                </a:lnTo>
                <a:lnTo>
                  <a:pt x="59266" y="279400"/>
                </a:lnTo>
                <a:lnTo>
                  <a:pt x="50800" y="270933"/>
                </a:lnTo>
                <a:lnTo>
                  <a:pt x="50800" y="262466"/>
                </a:lnTo>
                <a:lnTo>
                  <a:pt x="42333" y="245533"/>
                </a:lnTo>
                <a:lnTo>
                  <a:pt x="42333" y="228600"/>
                </a:lnTo>
                <a:lnTo>
                  <a:pt x="33866" y="203200"/>
                </a:lnTo>
                <a:lnTo>
                  <a:pt x="25400" y="177800"/>
                </a:lnTo>
                <a:lnTo>
                  <a:pt x="25400" y="152400"/>
                </a:lnTo>
                <a:lnTo>
                  <a:pt x="25400" y="118533"/>
                </a:lnTo>
                <a:lnTo>
                  <a:pt x="33866" y="93133"/>
                </a:lnTo>
                <a:lnTo>
                  <a:pt x="42333" y="67733"/>
                </a:lnTo>
                <a:lnTo>
                  <a:pt x="50800" y="42333"/>
                </a:lnTo>
                <a:lnTo>
                  <a:pt x="59266" y="25400"/>
                </a:lnTo>
                <a:lnTo>
                  <a:pt x="76200" y="16933"/>
                </a:lnTo>
                <a:lnTo>
                  <a:pt x="93133" y="8466"/>
                </a:lnTo>
                <a:lnTo>
                  <a:pt x="110066" y="0"/>
                </a:lnTo>
                <a:lnTo>
                  <a:pt x="127000" y="0"/>
                </a:lnTo>
                <a:lnTo>
                  <a:pt x="143933" y="0"/>
                </a:lnTo>
                <a:lnTo>
                  <a:pt x="160866" y="8466"/>
                </a:lnTo>
                <a:lnTo>
                  <a:pt x="177799" y="16933"/>
                </a:lnTo>
                <a:lnTo>
                  <a:pt x="186267" y="33866"/>
                </a:lnTo>
                <a:lnTo>
                  <a:pt x="203200" y="50800"/>
                </a:lnTo>
                <a:lnTo>
                  <a:pt x="211666" y="67733"/>
                </a:lnTo>
                <a:lnTo>
                  <a:pt x="220133" y="93133"/>
                </a:lnTo>
                <a:lnTo>
                  <a:pt x="228600" y="118533"/>
                </a:lnTo>
                <a:lnTo>
                  <a:pt x="237066" y="143933"/>
                </a:lnTo>
                <a:lnTo>
                  <a:pt x="237066" y="160866"/>
                </a:lnTo>
                <a:lnTo>
                  <a:pt x="245533" y="177800"/>
                </a:lnTo>
                <a:lnTo>
                  <a:pt x="253999" y="203200"/>
                </a:lnTo>
                <a:lnTo>
                  <a:pt x="262467" y="211666"/>
                </a:lnTo>
                <a:lnTo>
                  <a:pt x="270933" y="220133"/>
                </a:lnTo>
                <a:lnTo>
                  <a:pt x="279400" y="228600"/>
                </a:lnTo>
                <a:lnTo>
                  <a:pt x="287866" y="228600"/>
                </a:lnTo>
                <a:lnTo>
                  <a:pt x="296333" y="237066"/>
                </a:lnTo>
                <a:lnTo>
                  <a:pt x="296333" y="228600"/>
                </a:lnTo>
                <a:lnTo>
                  <a:pt x="296333" y="228600"/>
                </a:lnTo>
                <a:lnTo>
                  <a:pt x="304800" y="228600"/>
                </a:lnTo>
                <a:lnTo>
                  <a:pt x="3048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6680200" y="736600"/>
            <a:ext cx="177801" cy="254001"/>
          </a:xfrm>
          <a:custGeom>
            <a:avLst/>
            <a:gdLst/>
            <a:ahLst/>
            <a:cxnLst/>
            <a:rect l="0" t="0" r="0" b="0"/>
            <a:pathLst>
              <a:path w="177801" h="254001">
                <a:moveTo>
                  <a:pt x="50800" y="50800"/>
                </a:moveTo>
                <a:lnTo>
                  <a:pt x="50800" y="42333"/>
                </a:lnTo>
                <a:lnTo>
                  <a:pt x="50800" y="42333"/>
                </a:lnTo>
                <a:lnTo>
                  <a:pt x="50800" y="42333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50800" y="33867"/>
                </a:lnTo>
                <a:lnTo>
                  <a:pt x="42333" y="33867"/>
                </a:lnTo>
                <a:lnTo>
                  <a:pt x="42333" y="42333"/>
                </a:lnTo>
                <a:lnTo>
                  <a:pt x="33867" y="59267"/>
                </a:lnTo>
                <a:lnTo>
                  <a:pt x="25400" y="76200"/>
                </a:lnTo>
                <a:lnTo>
                  <a:pt x="16933" y="93133"/>
                </a:lnTo>
                <a:lnTo>
                  <a:pt x="8467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16933" y="237067"/>
                </a:lnTo>
                <a:lnTo>
                  <a:pt x="25400" y="245533"/>
                </a:lnTo>
                <a:lnTo>
                  <a:pt x="42333" y="254000"/>
                </a:lnTo>
                <a:lnTo>
                  <a:pt x="50800" y="254000"/>
                </a:lnTo>
                <a:lnTo>
                  <a:pt x="76200" y="245533"/>
                </a:lnTo>
                <a:lnTo>
                  <a:pt x="93133" y="237067"/>
                </a:lnTo>
                <a:lnTo>
                  <a:pt x="110067" y="228600"/>
                </a:lnTo>
                <a:lnTo>
                  <a:pt x="135466" y="211667"/>
                </a:lnTo>
                <a:lnTo>
                  <a:pt x="152400" y="194733"/>
                </a:lnTo>
                <a:lnTo>
                  <a:pt x="160867" y="177800"/>
                </a:lnTo>
                <a:lnTo>
                  <a:pt x="177800" y="152400"/>
                </a:lnTo>
                <a:lnTo>
                  <a:pt x="177800" y="135467"/>
                </a:lnTo>
                <a:lnTo>
                  <a:pt x="177800" y="110067"/>
                </a:lnTo>
                <a:lnTo>
                  <a:pt x="169333" y="84667"/>
                </a:lnTo>
                <a:lnTo>
                  <a:pt x="152400" y="59267"/>
                </a:lnTo>
                <a:lnTo>
                  <a:pt x="135466" y="33867"/>
                </a:lnTo>
                <a:lnTo>
                  <a:pt x="110067" y="16933"/>
                </a:lnTo>
                <a:lnTo>
                  <a:pt x="93133" y="0"/>
                </a:lnTo>
                <a:lnTo>
                  <a:pt x="76200" y="0"/>
                </a:lnTo>
                <a:lnTo>
                  <a:pt x="50800" y="0"/>
                </a:lnTo>
                <a:lnTo>
                  <a:pt x="33867" y="8467"/>
                </a:lnTo>
                <a:lnTo>
                  <a:pt x="33867" y="8467"/>
                </a:lnTo>
                <a:lnTo>
                  <a:pt x="25400" y="16933"/>
                </a:lnTo>
                <a:lnTo>
                  <a:pt x="254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6036733" y="4055533"/>
            <a:ext cx="186268" cy="406401"/>
          </a:xfrm>
          <a:custGeom>
            <a:avLst/>
            <a:gdLst/>
            <a:ahLst/>
            <a:cxnLst/>
            <a:rect l="0" t="0" r="0" b="0"/>
            <a:pathLst>
              <a:path w="186268" h="406401">
                <a:moveTo>
                  <a:pt x="186267" y="0"/>
                </a:moveTo>
                <a:lnTo>
                  <a:pt x="186267" y="0"/>
                </a:lnTo>
                <a:lnTo>
                  <a:pt x="177800" y="8467"/>
                </a:lnTo>
                <a:lnTo>
                  <a:pt x="177800" y="8467"/>
                </a:lnTo>
                <a:lnTo>
                  <a:pt x="169334" y="16934"/>
                </a:lnTo>
                <a:lnTo>
                  <a:pt x="160867" y="25400"/>
                </a:lnTo>
                <a:lnTo>
                  <a:pt x="152400" y="42334"/>
                </a:lnTo>
                <a:lnTo>
                  <a:pt x="143934" y="59267"/>
                </a:lnTo>
                <a:lnTo>
                  <a:pt x="127000" y="76200"/>
                </a:lnTo>
                <a:lnTo>
                  <a:pt x="118534" y="110067"/>
                </a:lnTo>
                <a:lnTo>
                  <a:pt x="101600" y="143934"/>
                </a:lnTo>
                <a:lnTo>
                  <a:pt x="84667" y="186267"/>
                </a:lnTo>
                <a:lnTo>
                  <a:pt x="67734" y="228600"/>
                </a:lnTo>
                <a:lnTo>
                  <a:pt x="59267" y="270934"/>
                </a:lnTo>
                <a:lnTo>
                  <a:pt x="42334" y="313267"/>
                </a:lnTo>
                <a:lnTo>
                  <a:pt x="33867" y="347134"/>
                </a:lnTo>
                <a:lnTo>
                  <a:pt x="25400" y="372534"/>
                </a:lnTo>
                <a:lnTo>
                  <a:pt x="16934" y="397934"/>
                </a:lnTo>
                <a:lnTo>
                  <a:pt x="8467" y="406400"/>
                </a:lnTo>
                <a:lnTo>
                  <a:pt x="8467" y="406400"/>
                </a:lnTo>
                <a:lnTo>
                  <a:pt x="8467" y="406400"/>
                </a:lnTo>
                <a:lnTo>
                  <a:pt x="0" y="406400"/>
                </a:lnTo>
                <a:lnTo>
                  <a:pt x="0" y="406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6028267" y="4140200"/>
            <a:ext cx="135467" cy="262468"/>
          </a:xfrm>
          <a:custGeom>
            <a:avLst/>
            <a:gdLst/>
            <a:ahLst/>
            <a:cxnLst/>
            <a:rect l="0" t="0" r="0" b="0"/>
            <a:pathLst>
              <a:path w="135467" h="262468">
                <a:moveTo>
                  <a:pt x="8466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8466" y="16933"/>
                </a:lnTo>
                <a:lnTo>
                  <a:pt x="16933" y="33867"/>
                </a:lnTo>
                <a:lnTo>
                  <a:pt x="16933" y="50800"/>
                </a:lnTo>
                <a:lnTo>
                  <a:pt x="25400" y="84667"/>
                </a:lnTo>
                <a:lnTo>
                  <a:pt x="33866" y="110067"/>
                </a:lnTo>
                <a:lnTo>
                  <a:pt x="50800" y="135467"/>
                </a:lnTo>
                <a:lnTo>
                  <a:pt x="59266" y="169333"/>
                </a:lnTo>
                <a:lnTo>
                  <a:pt x="67733" y="194733"/>
                </a:lnTo>
                <a:lnTo>
                  <a:pt x="76200" y="220133"/>
                </a:lnTo>
                <a:lnTo>
                  <a:pt x="84666" y="237067"/>
                </a:lnTo>
                <a:lnTo>
                  <a:pt x="101600" y="254000"/>
                </a:lnTo>
                <a:lnTo>
                  <a:pt x="110066" y="262467"/>
                </a:lnTo>
                <a:lnTo>
                  <a:pt x="118533" y="262467"/>
                </a:lnTo>
                <a:lnTo>
                  <a:pt x="118533" y="262467"/>
                </a:lnTo>
                <a:lnTo>
                  <a:pt x="135466" y="262467"/>
                </a:lnTo>
                <a:lnTo>
                  <a:pt x="135466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6282267" y="4241800"/>
            <a:ext cx="152401" cy="16934"/>
          </a:xfrm>
          <a:custGeom>
            <a:avLst/>
            <a:gdLst/>
            <a:ahLst/>
            <a:cxnLst/>
            <a:rect l="0" t="0" r="0" b="0"/>
            <a:pathLst>
              <a:path w="152401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42333" y="8467"/>
                </a:lnTo>
                <a:lnTo>
                  <a:pt x="59266" y="8467"/>
                </a:lnTo>
                <a:lnTo>
                  <a:pt x="76200" y="8467"/>
                </a:lnTo>
                <a:lnTo>
                  <a:pt x="93133" y="16933"/>
                </a:lnTo>
                <a:lnTo>
                  <a:pt x="110066" y="16933"/>
                </a:lnTo>
                <a:lnTo>
                  <a:pt x="118533" y="16933"/>
                </a:lnTo>
                <a:lnTo>
                  <a:pt x="135466" y="16933"/>
                </a:lnTo>
                <a:lnTo>
                  <a:pt x="143933" y="16933"/>
                </a:lnTo>
                <a:lnTo>
                  <a:pt x="143933" y="16933"/>
                </a:lnTo>
                <a:lnTo>
                  <a:pt x="152400" y="16933"/>
                </a:lnTo>
                <a:lnTo>
                  <a:pt x="1524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6324600" y="4334933"/>
            <a:ext cx="152401" cy="16935"/>
          </a:xfrm>
          <a:custGeom>
            <a:avLst/>
            <a:gdLst/>
            <a:ahLst/>
            <a:cxnLst/>
            <a:rect l="0" t="0" r="0" b="0"/>
            <a:pathLst>
              <a:path w="152401" h="16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16933" y="0"/>
                </a:lnTo>
                <a:lnTo>
                  <a:pt x="33867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101600" y="8467"/>
                </a:lnTo>
                <a:lnTo>
                  <a:pt x="127000" y="16934"/>
                </a:lnTo>
                <a:lnTo>
                  <a:pt x="127000" y="16934"/>
                </a:lnTo>
                <a:lnTo>
                  <a:pt x="152400" y="16934"/>
                </a:lnTo>
                <a:lnTo>
                  <a:pt x="152400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6646333" y="4140200"/>
            <a:ext cx="143935" cy="245534"/>
          </a:xfrm>
          <a:custGeom>
            <a:avLst/>
            <a:gdLst/>
            <a:ahLst/>
            <a:cxnLst/>
            <a:rect l="0" t="0" r="0" b="0"/>
            <a:pathLst>
              <a:path w="143935" h="245534">
                <a:moveTo>
                  <a:pt x="59267" y="0"/>
                </a:moveTo>
                <a:lnTo>
                  <a:pt x="59267" y="0"/>
                </a:lnTo>
                <a:lnTo>
                  <a:pt x="50800" y="0"/>
                </a:lnTo>
                <a:lnTo>
                  <a:pt x="42334" y="8467"/>
                </a:lnTo>
                <a:lnTo>
                  <a:pt x="33867" y="8467"/>
                </a:lnTo>
                <a:lnTo>
                  <a:pt x="25401" y="16933"/>
                </a:lnTo>
                <a:lnTo>
                  <a:pt x="25401" y="25400"/>
                </a:lnTo>
                <a:lnTo>
                  <a:pt x="16933" y="42333"/>
                </a:lnTo>
                <a:lnTo>
                  <a:pt x="8467" y="59267"/>
                </a:lnTo>
                <a:lnTo>
                  <a:pt x="8467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8467" y="160867"/>
                </a:lnTo>
                <a:lnTo>
                  <a:pt x="8467" y="186267"/>
                </a:lnTo>
                <a:lnTo>
                  <a:pt x="16933" y="211667"/>
                </a:lnTo>
                <a:lnTo>
                  <a:pt x="25401" y="228600"/>
                </a:lnTo>
                <a:lnTo>
                  <a:pt x="33867" y="237067"/>
                </a:lnTo>
                <a:lnTo>
                  <a:pt x="50800" y="245533"/>
                </a:lnTo>
                <a:lnTo>
                  <a:pt x="67734" y="245533"/>
                </a:lnTo>
                <a:lnTo>
                  <a:pt x="76200" y="237067"/>
                </a:lnTo>
                <a:lnTo>
                  <a:pt x="93133" y="228600"/>
                </a:lnTo>
                <a:lnTo>
                  <a:pt x="110067" y="220133"/>
                </a:lnTo>
                <a:lnTo>
                  <a:pt x="127000" y="211667"/>
                </a:lnTo>
                <a:lnTo>
                  <a:pt x="135467" y="194733"/>
                </a:lnTo>
                <a:lnTo>
                  <a:pt x="135467" y="177800"/>
                </a:lnTo>
                <a:lnTo>
                  <a:pt x="143934" y="160867"/>
                </a:lnTo>
                <a:lnTo>
                  <a:pt x="143934" y="135467"/>
                </a:lnTo>
                <a:lnTo>
                  <a:pt x="135467" y="118533"/>
                </a:lnTo>
                <a:lnTo>
                  <a:pt x="127000" y="93133"/>
                </a:lnTo>
                <a:lnTo>
                  <a:pt x="118534" y="67733"/>
                </a:lnTo>
                <a:lnTo>
                  <a:pt x="101601" y="42333"/>
                </a:lnTo>
                <a:lnTo>
                  <a:pt x="84667" y="16933"/>
                </a:lnTo>
                <a:lnTo>
                  <a:pt x="67734" y="8467"/>
                </a:lnTo>
                <a:lnTo>
                  <a:pt x="59267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7730066" y="3860800"/>
            <a:ext cx="228601" cy="160868"/>
          </a:xfrm>
          <a:custGeom>
            <a:avLst/>
            <a:gdLst/>
            <a:ahLst/>
            <a:cxnLst/>
            <a:rect l="0" t="0" r="0" b="0"/>
            <a:pathLst>
              <a:path w="228601" h="160868">
                <a:moveTo>
                  <a:pt x="8468" y="16933"/>
                </a:moveTo>
                <a:lnTo>
                  <a:pt x="8468" y="8467"/>
                </a:lnTo>
                <a:lnTo>
                  <a:pt x="8468" y="8467"/>
                </a:lnTo>
                <a:lnTo>
                  <a:pt x="8468" y="8467"/>
                </a:lnTo>
                <a:lnTo>
                  <a:pt x="0" y="0"/>
                </a:lnTo>
                <a:lnTo>
                  <a:pt x="0" y="0"/>
                </a:lnTo>
                <a:lnTo>
                  <a:pt x="8468" y="8467"/>
                </a:lnTo>
                <a:lnTo>
                  <a:pt x="8468" y="8467"/>
                </a:lnTo>
                <a:lnTo>
                  <a:pt x="16934" y="25400"/>
                </a:lnTo>
                <a:lnTo>
                  <a:pt x="16934" y="42333"/>
                </a:lnTo>
                <a:lnTo>
                  <a:pt x="16934" y="59267"/>
                </a:lnTo>
                <a:lnTo>
                  <a:pt x="16934" y="76200"/>
                </a:lnTo>
                <a:lnTo>
                  <a:pt x="16934" y="93133"/>
                </a:lnTo>
                <a:lnTo>
                  <a:pt x="8468" y="118533"/>
                </a:lnTo>
                <a:lnTo>
                  <a:pt x="8468" y="135467"/>
                </a:lnTo>
                <a:lnTo>
                  <a:pt x="8468" y="143933"/>
                </a:lnTo>
                <a:lnTo>
                  <a:pt x="8468" y="152400"/>
                </a:lnTo>
                <a:lnTo>
                  <a:pt x="16934" y="160867"/>
                </a:lnTo>
                <a:lnTo>
                  <a:pt x="16934" y="160867"/>
                </a:lnTo>
                <a:lnTo>
                  <a:pt x="25401" y="160867"/>
                </a:lnTo>
                <a:lnTo>
                  <a:pt x="42334" y="160867"/>
                </a:lnTo>
                <a:lnTo>
                  <a:pt x="59267" y="160867"/>
                </a:lnTo>
                <a:lnTo>
                  <a:pt x="76200" y="152400"/>
                </a:lnTo>
                <a:lnTo>
                  <a:pt x="101601" y="152400"/>
                </a:lnTo>
                <a:lnTo>
                  <a:pt x="118534" y="143933"/>
                </a:lnTo>
                <a:lnTo>
                  <a:pt x="135467" y="143933"/>
                </a:lnTo>
                <a:lnTo>
                  <a:pt x="152400" y="135467"/>
                </a:lnTo>
                <a:lnTo>
                  <a:pt x="177801" y="135467"/>
                </a:lnTo>
                <a:lnTo>
                  <a:pt x="186267" y="135467"/>
                </a:lnTo>
                <a:lnTo>
                  <a:pt x="203201" y="135467"/>
                </a:lnTo>
                <a:lnTo>
                  <a:pt x="220134" y="143933"/>
                </a:lnTo>
                <a:lnTo>
                  <a:pt x="228600" y="143933"/>
                </a:lnTo>
                <a:lnTo>
                  <a:pt x="228600" y="143933"/>
                </a:lnTo>
                <a:lnTo>
                  <a:pt x="228600" y="143933"/>
                </a:lnTo>
                <a:lnTo>
                  <a:pt x="228600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7890934" y="3843867"/>
            <a:ext cx="8467" cy="313267"/>
          </a:xfrm>
          <a:custGeom>
            <a:avLst/>
            <a:gdLst/>
            <a:ahLst/>
            <a:cxnLst/>
            <a:rect l="0" t="0" r="0" b="0"/>
            <a:pathLst>
              <a:path w="8467" h="313267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33866"/>
                </a:lnTo>
                <a:lnTo>
                  <a:pt x="8466" y="59266"/>
                </a:lnTo>
                <a:lnTo>
                  <a:pt x="8466" y="76200"/>
                </a:lnTo>
                <a:lnTo>
                  <a:pt x="8466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211666"/>
                </a:lnTo>
                <a:lnTo>
                  <a:pt x="8466" y="237066"/>
                </a:lnTo>
                <a:lnTo>
                  <a:pt x="8466" y="254000"/>
                </a:lnTo>
                <a:lnTo>
                  <a:pt x="8466" y="279400"/>
                </a:lnTo>
                <a:lnTo>
                  <a:pt x="8466" y="296333"/>
                </a:lnTo>
                <a:lnTo>
                  <a:pt x="8466" y="296333"/>
                </a:lnTo>
                <a:lnTo>
                  <a:pt x="8466" y="313266"/>
                </a:lnTo>
                <a:lnTo>
                  <a:pt x="8466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7526867" y="4199467"/>
            <a:ext cx="601134" cy="16934"/>
          </a:xfrm>
          <a:custGeom>
            <a:avLst/>
            <a:gdLst/>
            <a:ahLst/>
            <a:cxnLst/>
            <a:rect l="0" t="0" r="0" b="0"/>
            <a:pathLst>
              <a:path w="601134" h="16934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25400" y="8466"/>
                </a:lnTo>
                <a:lnTo>
                  <a:pt x="50799" y="8466"/>
                </a:lnTo>
                <a:lnTo>
                  <a:pt x="84666" y="8466"/>
                </a:lnTo>
                <a:lnTo>
                  <a:pt x="118533" y="8466"/>
                </a:lnTo>
                <a:lnTo>
                  <a:pt x="160866" y="16933"/>
                </a:lnTo>
                <a:lnTo>
                  <a:pt x="203199" y="16933"/>
                </a:lnTo>
                <a:lnTo>
                  <a:pt x="237066" y="16933"/>
                </a:lnTo>
                <a:lnTo>
                  <a:pt x="279399" y="16933"/>
                </a:lnTo>
                <a:lnTo>
                  <a:pt x="330200" y="16933"/>
                </a:lnTo>
                <a:lnTo>
                  <a:pt x="372533" y="8466"/>
                </a:lnTo>
                <a:lnTo>
                  <a:pt x="414866" y="8466"/>
                </a:lnTo>
                <a:lnTo>
                  <a:pt x="457200" y="8466"/>
                </a:lnTo>
                <a:lnTo>
                  <a:pt x="499533" y="8466"/>
                </a:lnTo>
                <a:lnTo>
                  <a:pt x="533400" y="0"/>
                </a:lnTo>
                <a:lnTo>
                  <a:pt x="558800" y="8466"/>
                </a:lnTo>
                <a:lnTo>
                  <a:pt x="584199" y="8466"/>
                </a:lnTo>
                <a:lnTo>
                  <a:pt x="584199" y="8466"/>
                </a:lnTo>
                <a:lnTo>
                  <a:pt x="601133" y="8466"/>
                </a:lnTo>
                <a:lnTo>
                  <a:pt x="601133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7747000" y="4301067"/>
            <a:ext cx="211667" cy="237067"/>
          </a:xfrm>
          <a:custGeom>
            <a:avLst/>
            <a:gdLst/>
            <a:ahLst/>
            <a:cxnLst/>
            <a:rect l="0" t="0" r="0" b="0"/>
            <a:pathLst>
              <a:path w="211667" h="237067">
                <a:moveTo>
                  <a:pt x="0" y="42333"/>
                </a:moveTo>
                <a:lnTo>
                  <a:pt x="0" y="42333"/>
                </a:lnTo>
                <a:lnTo>
                  <a:pt x="0" y="33866"/>
                </a:lnTo>
                <a:lnTo>
                  <a:pt x="0" y="25400"/>
                </a:lnTo>
                <a:lnTo>
                  <a:pt x="8467" y="16933"/>
                </a:lnTo>
                <a:lnTo>
                  <a:pt x="8467" y="8466"/>
                </a:lnTo>
                <a:lnTo>
                  <a:pt x="16933" y="0"/>
                </a:lnTo>
                <a:lnTo>
                  <a:pt x="25400" y="0"/>
                </a:lnTo>
                <a:lnTo>
                  <a:pt x="42333" y="0"/>
                </a:lnTo>
                <a:lnTo>
                  <a:pt x="59266" y="0"/>
                </a:lnTo>
                <a:lnTo>
                  <a:pt x="76200" y="8466"/>
                </a:lnTo>
                <a:lnTo>
                  <a:pt x="101600" y="16933"/>
                </a:lnTo>
                <a:lnTo>
                  <a:pt x="110067" y="33866"/>
                </a:lnTo>
                <a:lnTo>
                  <a:pt x="127000" y="50800"/>
                </a:lnTo>
                <a:lnTo>
                  <a:pt x="143934" y="76200"/>
                </a:lnTo>
                <a:lnTo>
                  <a:pt x="152400" y="93133"/>
                </a:lnTo>
                <a:lnTo>
                  <a:pt x="152400" y="118533"/>
                </a:lnTo>
                <a:lnTo>
                  <a:pt x="152400" y="143933"/>
                </a:lnTo>
                <a:lnTo>
                  <a:pt x="152400" y="160866"/>
                </a:lnTo>
                <a:lnTo>
                  <a:pt x="152400" y="177800"/>
                </a:lnTo>
                <a:lnTo>
                  <a:pt x="143934" y="194733"/>
                </a:lnTo>
                <a:lnTo>
                  <a:pt x="135466" y="203200"/>
                </a:lnTo>
                <a:lnTo>
                  <a:pt x="118533" y="220133"/>
                </a:lnTo>
                <a:lnTo>
                  <a:pt x="110067" y="228600"/>
                </a:lnTo>
                <a:lnTo>
                  <a:pt x="93133" y="228600"/>
                </a:lnTo>
                <a:lnTo>
                  <a:pt x="76200" y="237066"/>
                </a:lnTo>
                <a:lnTo>
                  <a:pt x="67734" y="228600"/>
                </a:lnTo>
                <a:lnTo>
                  <a:pt x="59266" y="228600"/>
                </a:lnTo>
                <a:lnTo>
                  <a:pt x="50800" y="220133"/>
                </a:lnTo>
                <a:lnTo>
                  <a:pt x="42333" y="203200"/>
                </a:lnTo>
                <a:lnTo>
                  <a:pt x="33867" y="186266"/>
                </a:lnTo>
                <a:lnTo>
                  <a:pt x="33867" y="169333"/>
                </a:lnTo>
                <a:lnTo>
                  <a:pt x="42333" y="152400"/>
                </a:lnTo>
                <a:lnTo>
                  <a:pt x="42333" y="143933"/>
                </a:lnTo>
                <a:lnTo>
                  <a:pt x="50800" y="135466"/>
                </a:lnTo>
                <a:lnTo>
                  <a:pt x="67734" y="127000"/>
                </a:lnTo>
                <a:lnTo>
                  <a:pt x="84667" y="127000"/>
                </a:lnTo>
                <a:lnTo>
                  <a:pt x="101600" y="127000"/>
                </a:lnTo>
                <a:lnTo>
                  <a:pt x="118533" y="135466"/>
                </a:lnTo>
                <a:lnTo>
                  <a:pt x="135466" y="143933"/>
                </a:lnTo>
                <a:lnTo>
                  <a:pt x="152400" y="152400"/>
                </a:lnTo>
                <a:lnTo>
                  <a:pt x="169333" y="169333"/>
                </a:lnTo>
                <a:lnTo>
                  <a:pt x="177800" y="177800"/>
                </a:lnTo>
                <a:lnTo>
                  <a:pt x="186267" y="186266"/>
                </a:lnTo>
                <a:lnTo>
                  <a:pt x="186267" y="194733"/>
                </a:lnTo>
                <a:lnTo>
                  <a:pt x="194733" y="203200"/>
                </a:lnTo>
                <a:lnTo>
                  <a:pt x="203200" y="211666"/>
                </a:lnTo>
                <a:lnTo>
                  <a:pt x="203200" y="220133"/>
                </a:lnTo>
                <a:lnTo>
                  <a:pt x="203200" y="220133"/>
                </a:lnTo>
                <a:lnTo>
                  <a:pt x="211666" y="228600"/>
                </a:lnTo>
                <a:lnTo>
                  <a:pt x="211666" y="228600"/>
                </a:lnTo>
                <a:lnTo>
                  <a:pt x="211666" y="237066"/>
                </a:lnTo>
                <a:lnTo>
                  <a:pt x="203200" y="237066"/>
                </a:lnTo>
                <a:lnTo>
                  <a:pt x="203200" y="237066"/>
                </a:lnTo>
                <a:lnTo>
                  <a:pt x="203200" y="237066"/>
                </a:lnTo>
                <a:lnTo>
                  <a:pt x="203200" y="237066"/>
                </a:lnTo>
                <a:lnTo>
                  <a:pt x="203200" y="237066"/>
                </a:lnTo>
                <a:lnTo>
                  <a:pt x="203200" y="237066"/>
                </a:lnTo>
                <a:lnTo>
                  <a:pt x="211666" y="237066"/>
                </a:lnTo>
                <a:lnTo>
                  <a:pt x="211666" y="237066"/>
                </a:lnTo>
                <a:lnTo>
                  <a:pt x="211666" y="237066"/>
                </a:lnTo>
                <a:lnTo>
                  <a:pt x="211666" y="237066"/>
                </a:lnTo>
                <a:lnTo>
                  <a:pt x="211666" y="237066"/>
                </a:lnTo>
                <a:lnTo>
                  <a:pt x="211666" y="237066"/>
                </a:lnTo>
                <a:lnTo>
                  <a:pt x="211666" y="228600"/>
                </a:lnTo>
                <a:lnTo>
                  <a:pt x="211666" y="228600"/>
                </a:lnTo>
                <a:lnTo>
                  <a:pt x="203200" y="228600"/>
                </a:lnTo>
                <a:lnTo>
                  <a:pt x="2032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8322733" y="4038600"/>
            <a:ext cx="245534" cy="321734"/>
          </a:xfrm>
          <a:custGeom>
            <a:avLst/>
            <a:gdLst/>
            <a:ahLst/>
            <a:cxnLst/>
            <a:rect l="0" t="0" r="0" b="0"/>
            <a:pathLst>
              <a:path w="245534" h="321734">
                <a:moveTo>
                  <a:pt x="25401" y="0"/>
                </a:moveTo>
                <a:lnTo>
                  <a:pt x="25401" y="8467"/>
                </a:lnTo>
                <a:lnTo>
                  <a:pt x="25401" y="8467"/>
                </a:lnTo>
                <a:lnTo>
                  <a:pt x="16933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3"/>
                </a:lnTo>
                <a:lnTo>
                  <a:pt x="25401" y="16933"/>
                </a:lnTo>
                <a:lnTo>
                  <a:pt x="33867" y="33867"/>
                </a:lnTo>
                <a:lnTo>
                  <a:pt x="42334" y="42333"/>
                </a:lnTo>
                <a:lnTo>
                  <a:pt x="59267" y="50800"/>
                </a:lnTo>
                <a:lnTo>
                  <a:pt x="76200" y="59267"/>
                </a:lnTo>
                <a:lnTo>
                  <a:pt x="93133" y="76200"/>
                </a:lnTo>
                <a:lnTo>
                  <a:pt x="110067" y="84667"/>
                </a:lnTo>
                <a:lnTo>
                  <a:pt x="127000" y="101600"/>
                </a:lnTo>
                <a:lnTo>
                  <a:pt x="143934" y="110067"/>
                </a:lnTo>
                <a:lnTo>
                  <a:pt x="160867" y="127000"/>
                </a:lnTo>
                <a:lnTo>
                  <a:pt x="186267" y="135467"/>
                </a:lnTo>
                <a:lnTo>
                  <a:pt x="194734" y="135467"/>
                </a:lnTo>
                <a:lnTo>
                  <a:pt x="211667" y="143933"/>
                </a:lnTo>
                <a:lnTo>
                  <a:pt x="220134" y="152400"/>
                </a:lnTo>
                <a:lnTo>
                  <a:pt x="228600" y="152400"/>
                </a:lnTo>
                <a:lnTo>
                  <a:pt x="237067" y="160867"/>
                </a:lnTo>
                <a:lnTo>
                  <a:pt x="245533" y="160867"/>
                </a:lnTo>
                <a:lnTo>
                  <a:pt x="245533" y="160867"/>
                </a:lnTo>
                <a:lnTo>
                  <a:pt x="245533" y="169333"/>
                </a:lnTo>
                <a:lnTo>
                  <a:pt x="245533" y="169333"/>
                </a:lnTo>
                <a:lnTo>
                  <a:pt x="237067" y="169333"/>
                </a:lnTo>
                <a:lnTo>
                  <a:pt x="228600" y="177800"/>
                </a:lnTo>
                <a:lnTo>
                  <a:pt x="211667" y="186267"/>
                </a:lnTo>
                <a:lnTo>
                  <a:pt x="203200" y="194733"/>
                </a:lnTo>
                <a:lnTo>
                  <a:pt x="186267" y="203200"/>
                </a:lnTo>
                <a:lnTo>
                  <a:pt x="169333" y="211667"/>
                </a:lnTo>
                <a:lnTo>
                  <a:pt x="152400" y="220133"/>
                </a:lnTo>
                <a:lnTo>
                  <a:pt x="127000" y="228600"/>
                </a:lnTo>
                <a:lnTo>
                  <a:pt x="110067" y="245533"/>
                </a:lnTo>
                <a:lnTo>
                  <a:pt x="93133" y="254000"/>
                </a:lnTo>
                <a:lnTo>
                  <a:pt x="76200" y="262467"/>
                </a:lnTo>
                <a:lnTo>
                  <a:pt x="59267" y="279400"/>
                </a:lnTo>
                <a:lnTo>
                  <a:pt x="42334" y="287867"/>
                </a:lnTo>
                <a:lnTo>
                  <a:pt x="25401" y="296333"/>
                </a:lnTo>
                <a:lnTo>
                  <a:pt x="16933" y="304800"/>
                </a:lnTo>
                <a:lnTo>
                  <a:pt x="8467" y="313267"/>
                </a:lnTo>
                <a:lnTo>
                  <a:pt x="8467" y="321733"/>
                </a:lnTo>
                <a:lnTo>
                  <a:pt x="0" y="321733"/>
                </a:lnTo>
                <a:lnTo>
                  <a:pt x="8467" y="321733"/>
                </a:lnTo>
                <a:lnTo>
                  <a:pt x="8467" y="321733"/>
                </a:lnTo>
                <a:lnTo>
                  <a:pt x="16933" y="321733"/>
                </a:lnTo>
                <a:lnTo>
                  <a:pt x="16933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8754533" y="4030133"/>
            <a:ext cx="33868" cy="423335"/>
          </a:xfrm>
          <a:custGeom>
            <a:avLst/>
            <a:gdLst/>
            <a:ahLst/>
            <a:cxnLst/>
            <a:rect l="0" t="0" r="0" b="0"/>
            <a:pathLst>
              <a:path w="33868" h="423335">
                <a:moveTo>
                  <a:pt x="33867" y="0"/>
                </a:moveTo>
                <a:lnTo>
                  <a:pt x="33867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33867" y="16934"/>
                </a:lnTo>
                <a:lnTo>
                  <a:pt x="25400" y="25400"/>
                </a:lnTo>
                <a:lnTo>
                  <a:pt x="25400" y="42334"/>
                </a:lnTo>
                <a:lnTo>
                  <a:pt x="25400" y="67734"/>
                </a:lnTo>
                <a:lnTo>
                  <a:pt x="16934" y="93134"/>
                </a:lnTo>
                <a:lnTo>
                  <a:pt x="16934" y="118534"/>
                </a:lnTo>
                <a:lnTo>
                  <a:pt x="8467" y="152400"/>
                </a:lnTo>
                <a:lnTo>
                  <a:pt x="8467" y="186267"/>
                </a:lnTo>
                <a:lnTo>
                  <a:pt x="0" y="211667"/>
                </a:lnTo>
                <a:lnTo>
                  <a:pt x="0" y="245534"/>
                </a:lnTo>
                <a:lnTo>
                  <a:pt x="0" y="270934"/>
                </a:lnTo>
                <a:lnTo>
                  <a:pt x="0" y="304800"/>
                </a:lnTo>
                <a:lnTo>
                  <a:pt x="0" y="330200"/>
                </a:lnTo>
                <a:lnTo>
                  <a:pt x="0" y="355600"/>
                </a:lnTo>
                <a:lnTo>
                  <a:pt x="8467" y="381000"/>
                </a:lnTo>
                <a:lnTo>
                  <a:pt x="8467" y="397934"/>
                </a:lnTo>
                <a:lnTo>
                  <a:pt x="8467" y="397934"/>
                </a:lnTo>
                <a:lnTo>
                  <a:pt x="8467" y="423334"/>
                </a:lnTo>
                <a:lnTo>
                  <a:pt x="8467" y="423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9457267" y="4106333"/>
            <a:ext cx="254000" cy="270935"/>
          </a:xfrm>
          <a:custGeom>
            <a:avLst/>
            <a:gdLst/>
            <a:ahLst/>
            <a:cxnLst/>
            <a:rect l="0" t="0" r="0" b="0"/>
            <a:pathLst>
              <a:path w="254000" h="270935">
                <a:moveTo>
                  <a:pt x="16933" y="33867"/>
                </a:moveTo>
                <a:lnTo>
                  <a:pt x="16933" y="33867"/>
                </a:lnTo>
                <a:lnTo>
                  <a:pt x="16933" y="25400"/>
                </a:lnTo>
                <a:lnTo>
                  <a:pt x="8466" y="25400"/>
                </a:lnTo>
                <a:lnTo>
                  <a:pt x="0" y="25400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8467"/>
                </a:lnTo>
                <a:lnTo>
                  <a:pt x="16933" y="8467"/>
                </a:lnTo>
                <a:lnTo>
                  <a:pt x="25399" y="8467"/>
                </a:lnTo>
                <a:lnTo>
                  <a:pt x="42333" y="0"/>
                </a:lnTo>
                <a:lnTo>
                  <a:pt x="67733" y="0"/>
                </a:lnTo>
                <a:lnTo>
                  <a:pt x="93133" y="0"/>
                </a:lnTo>
                <a:lnTo>
                  <a:pt x="110067" y="0"/>
                </a:lnTo>
                <a:lnTo>
                  <a:pt x="135466" y="0"/>
                </a:lnTo>
                <a:lnTo>
                  <a:pt x="152400" y="8467"/>
                </a:lnTo>
                <a:lnTo>
                  <a:pt x="169333" y="8467"/>
                </a:lnTo>
                <a:lnTo>
                  <a:pt x="186267" y="16934"/>
                </a:lnTo>
                <a:lnTo>
                  <a:pt x="186267" y="33867"/>
                </a:lnTo>
                <a:lnTo>
                  <a:pt x="194733" y="42334"/>
                </a:lnTo>
                <a:lnTo>
                  <a:pt x="194733" y="50800"/>
                </a:lnTo>
                <a:lnTo>
                  <a:pt x="194733" y="67734"/>
                </a:lnTo>
                <a:lnTo>
                  <a:pt x="186267" y="76200"/>
                </a:lnTo>
                <a:lnTo>
                  <a:pt x="177799" y="93134"/>
                </a:lnTo>
                <a:lnTo>
                  <a:pt x="160866" y="110067"/>
                </a:lnTo>
                <a:lnTo>
                  <a:pt x="143933" y="118534"/>
                </a:lnTo>
                <a:lnTo>
                  <a:pt x="127000" y="143934"/>
                </a:lnTo>
                <a:lnTo>
                  <a:pt x="110067" y="160867"/>
                </a:lnTo>
                <a:lnTo>
                  <a:pt x="93133" y="177800"/>
                </a:lnTo>
                <a:lnTo>
                  <a:pt x="76200" y="194734"/>
                </a:lnTo>
                <a:lnTo>
                  <a:pt x="67733" y="211667"/>
                </a:lnTo>
                <a:lnTo>
                  <a:pt x="50800" y="228600"/>
                </a:lnTo>
                <a:lnTo>
                  <a:pt x="50800" y="237067"/>
                </a:lnTo>
                <a:lnTo>
                  <a:pt x="50800" y="245534"/>
                </a:lnTo>
                <a:lnTo>
                  <a:pt x="50800" y="254000"/>
                </a:lnTo>
                <a:lnTo>
                  <a:pt x="59266" y="262467"/>
                </a:lnTo>
                <a:lnTo>
                  <a:pt x="76200" y="262467"/>
                </a:lnTo>
                <a:lnTo>
                  <a:pt x="84666" y="270934"/>
                </a:lnTo>
                <a:lnTo>
                  <a:pt x="101599" y="270934"/>
                </a:lnTo>
                <a:lnTo>
                  <a:pt x="127000" y="270934"/>
                </a:lnTo>
                <a:lnTo>
                  <a:pt x="143933" y="262467"/>
                </a:lnTo>
                <a:lnTo>
                  <a:pt x="169333" y="262467"/>
                </a:lnTo>
                <a:lnTo>
                  <a:pt x="186267" y="254000"/>
                </a:lnTo>
                <a:lnTo>
                  <a:pt x="203200" y="254000"/>
                </a:lnTo>
                <a:lnTo>
                  <a:pt x="220133" y="254000"/>
                </a:lnTo>
                <a:lnTo>
                  <a:pt x="237066" y="254000"/>
                </a:lnTo>
                <a:lnTo>
                  <a:pt x="245533" y="245534"/>
                </a:lnTo>
                <a:lnTo>
                  <a:pt x="253999" y="245534"/>
                </a:lnTo>
                <a:lnTo>
                  <a:pt x="253999" y="245534"/>
                </a:lnTo>
                <a:lnTo>
                  <a:pt x="253999" y="245534"/>
                </a:lnTo>
                <a:lnTo>
                  <a:pt x="253999" y="254000"/>
                </a:lnTo>
                <a:lnTo>
                  <a:pt x="253999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9804400" y="4106333"/>
            <a:ext cx="254001" cy="262468"/>
          </a:xfrm>
          <a:custGeom>
            <a:avLst/>
            <a:gdLst/>
            <a:ahLst/>
            <a:cxnLst/>
            <a:rect l="0" t="0" r="0" b="0"/>
            <a:pathLst>
              <a:path w="254001" h="262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25400" y="25400"/>
                </a:lnTo>
                <a:lnTo>
                  <a:pt x="42334" y="33867"/>
                </a:lnTo>
                <a:lnTo>
                  <a:pt x="59266" y="50800"/>
                </a:lnTo>
                <a:lnTo>
                  <a:pt x="84666" y="67734"/>
                </a:lnTo>
                <a:lnTo>
                  <a:pt x="110067" y="76200"/>
                </a:lnTo>
                <a:lnTo>
                  <a:pt x="127000" y="93134"/>
                </a:lnTo>
                <a:lnTo>
                  <a:pt x="143934" y="101600"/>
                </a:lnTo>
                <a:lnTo>
                  <a:pt x="169333" y="110067"/>
                </a:lnTo>
                <a:lnTo>
                  <a:pt x="186267" y="118534"/>
                </a:lnTo>
                <a:lnTo>
                  <a:pt x="211666" y="127000"/>
                </a:lnTo>
                <a:lnTo>
                  <a:pt x="228600" y="135467"/>
                </a:lnTo>
                <a:lnTo>
                  <a:pt x="237066" y="135467"/>
                </a:lnTo>
                <a:lnTo>
                  <a:pt x="245533" y="143934"/>
                </a:lnTo>
                <a:lnTo>
                  <a:pt x="254000" y="143934"/>
                </a:lnTo>
                <a:lnTo>
                  <a:pt x="254000" y="143934"/>
                </a:lnTo>
                <a:lnTo>
                  <a:pt x="254000" y="143934"/>
                </a:lnTo>
                <a:lnTo>
                  <a:pt x="245533" y="152400"/>
                </a:lnTo>
                <a:lnTo>
                  <a:pt x="245533" y="152400"/>
                </a:lnTo>
                <a:lnTo>
                  <a:pt x="228600" y="160867"/>
                </a:lnTo>
                <a:lnTo>
                  <a:pt x="211666" y="160867"/>
                </a:lnTo>
                <a:lnTo>
                  <a:pt x="194734" y="169334"/>
                </a:lnTo>
                <a:lnTo>
                  <a:pt x="177800" y="169334"/>
                </a:lnTo>
                <a:lnTo>
                  <a:pt x="160866" y="177800"/>
                </a:lnTo>
                <a:lnTo>
                  <a:pt x="135466" y="186267"/>
                </a:lnTo>
                <a:lnTo>
                  <a:pt x="110067" y="194734"/>
                </a:lnTo>
                <a:lnTo>
                  <a:pt x="93133" y="203200"/>
                </a:lnTo>
                <a:lnTo>
                  <a:pt x="67734" y="211667"/>
                </a:lnTo>
                <a:lnTo>
                  <a:pt x="50800" y="228600"/>
                </a:lnTo>
                <a:lnTo>
                  <a:pt x="33867" y="237067"/>
                </a:lnTo>
                <a:lnTo>
                  <a:pt x="25400" y="245534"/>
                </a:lnTo>
                <a:lnTo>
                  <a:pt x="16933" y="262467"/>
                </a:lnTo>
                <a:lnTo>
                  <a:pt x="16933" y="262467"/>
                </a:lnTo>
                <a:lnTo>
                  <a:pt x="16933" y="262467"/>
                </a:lnTo>
                <a:lnTo>
                  <a:pt x="16933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10202333" y="4038600"/>
            <a:ext cx="42334" cy="347134"/>
          </a:xfrm>
          <a:custGeom>
            <a:avLst/>
            <a:gdLst/>
            <a:ahLst/>
            <a:cxnLst/>
            <a:rect l="0" t="0" r="0" b="0"/>
            <a:pathLst>
              <a:path w="42334" h="3471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16934" y="67733"/>
                </a:lnTo>
                <a:lnTo>
                  <a:pt x="16934" y="101600"/>
                </a:lnTo>
                <a:lnTo>
                  <a:pt x="25401" y="127000"/>
                </a:lnTo>
                <a:lnTo>
                  <a:pt x="25401" y="160867"/>
                </a:lnTo>
                <a:lnTo>
                  <a:pt x="25401" y="186267"/>
                </a:lnTo>
                <a:lnTo>
                  <a:pt x="25401" y="211667"/>
                </a:lnTo>
                <a:lnTo>
                  <a:pt x="25401" y="237067"/>
                </a:lnTo>
                <a:lnTo>
                  <a:pt x="25401" y="254000"/>
                </a:lnTo>
                <a:lnTo>
                  <a:pt x="25401" y="279400"/>
                </a:lnTo>
                <a:lnTo>
                  <a:pt x="25401" y="287867"/>
                </a:lnTo>
                <a:lnTo>
                  <a:pt x="25401" y="304800"/>
                </a:lnTo>
                <a:lnTo>
                  <a:pt x="33867" y="321733"/>
                </a:lnTo>
                <a:lnTo>
                  <a:pt x="33867" y="330200"/>
                </a:lnTo>
                <a:lnTo>
                  <a:pt x="42333" y="338667"/>
                </a:lnTo>
                <a:lnTo>
                  <a:pt x="42333" y="338667"/>
                </a:lnTo>
                <a:lnTo>
                  <a:pt x="42333" y="347133"/>
                </a:lnTo>
                <a:lnTo>
                  <a:pt x="42333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10845800" y="4089400"/>
            <a:ext cx="194734" cy="440268"/>
          </a:xfrm>
          <a:custGeom>
            <a:avLst/>
            <a:gdLst/>
            <a:ahLst/>
            <a:cxnLst/>
            <a:rect l="0" t="0" r="0" b="0"/>
            <a:pathLst>
              <a:path w="194734" h="4402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7"/>
                </a:lnTo>
                <a:lnTo>
                  <a:pt x="8466" y="25400"/>
                </a:lnTo>
                <a:lnTo>
                  <a:pt x="16934" y="42333"/>
                </a:lnTo>
                <a:lnTo>
                  <a:pt x="16934" y="67733"/>
                </a:lnTo>
                <a:lnTo>
                  <a:pt x="16934" y="93133"/>
                </a:lnTo>
                <a:lnTo>
                  <a:pt x="25400" y="118533"/>
                </a:lnTo>
                <a:lnTo>
                  <a:pt x="33866" y="135467"/>
                </a:lnTo>
                <a:lnTo>
                  <a:pt x="42333" y="160867"/>
                </a:lnTo>
                <a:lnTo>
                  <a:pt x="42333" y="169333"/>
                </a:lnTo>
                <a:lnTo>
                  <a:pt x="50800" y="177800"/>
                </a:lnTo>
                <a:lnTo>
                  <a:pt x="67734" y="177800"/>
                </a:lnTo>
                <a:lnTo>
                  <a:pt x="76200" y="177800"/>
                </a:lnTo>
                <a:lnTo>
                  <a:pt x="93134" y="160867"/>
                </a:lnTo>
                <a:lnTo>
                  <a:pt x="110066" y="160867"/>
                </a:lnTo>
                <a:lnTo>
                  <a:pt x="118533" y="143933"/>
                </a:lnTo>
                <a:lnTo>
                  <a:pt x="127000" y="135467"/>
                </a:lnTo>
                <a:lnTo>
                  <a:pt x="135467" y="118533"/>
                </a:lnTo>
                <a:lnTo>
                  <a:pt x="135467" y="101600"/>
                </a:lnTo>
                <a:lnTo>
                  <a:pt x="143934" y="84667"/>
                </a:lnTo>
                <a:lnTo>
                  <a:pt x="143934" y="67733"/>
                </a:lnTo>
                <a:lnTo>
                  <a:pt x="135467" y="59267"/>
                </a:lnTo>
                <a:lnTo>
                  <a:pt x="135467" y="42333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25400"/>
                </a:lnTo>
                <a:lnTo>
                  <a:pt x="135467" y="33867"/>
                </a:lnTo>
                <a:lnTo>
                  <a:pt x="143934" y="50800"/>
                </a:lnTo>
                <a:lnTo>
                  <a:pt x="143934" y="67733"/>
                </a:lnTo>
                <a:lnTo>
                  <a:pt x="152400" y="84667"/>
                </a:lnTo>
                <a:lnTo>
                  <a:pt x="152400" y="110067"/>
                </a:lnTo>
                <a:lnTo>
                  <a:pt x="160866" y="135467"/>
                </a:lnTo>
                <a:lnTo>
                  <a:pt x="169334" y="169333"/>
                </a:lnTo>
                <a:lnTo>
                  <a:pt x="177800" y="203200"/>
                </a:lnTo>
                <a:lnTo>
                  <a:pt x="186266" y="228600"/>
                </a:lnTo>
                <a:lnTo>
                  <a:pt x="186266" y="262467"/>
                </a:lnTo>
                <a:lnTo>
                  <a:pt x="194733" y="296333"/>
                </a:lnTo>
                <a:lnTo>
                  <a:pt x="194733" y="321733"/>
                </a:lnTo>
                <a:lnTo>
                  <a:pt x="186266" y="347133"/>
                </a:lnTo>
                <a:lnTo>
                  <a:pt x="186266" y="372533"/>
                </a:lnTo>
                <a:lnTo>
                  <a:pt x="177800" y="389467"/>
                </a:lnTo>
                <a:lnTo>
                  <a:pt x="169334" y="406400"/>
                </a:lnTo>
                <a:lnTo>
                  <a:pt x="152400" y="423333"/>
                </a:lnTo>
                <a:lnTo>
                  <a:pt x="135467" y="431800"/>
                </a:lnTo>
                <a:lnTo>
                  <a:pt x="118533" y="440267"/>
                </a:lnTo>
                <a:lnTo>
                  <a:pt x="110066" y="440267"/>
                </a:lnTo>
                <a:lnTo>
                  <a:pt x="84666" y="440267"/>
                </a:lnTo>
                <a:lnTo>
                  <a:pt x="67734" y="431800"/>
                </a:lnTo>
                <a:lnTo>
                  <a:pt x="50800" y="414867"/>
                </a:lnTo>
                <a:lnTo>
                  <a:pt x="42333" y="397933"/>
                </a:lnTo>
                <a:lnTo>
                  <a:pt x="25400" y="372533"/>
                </a:lnTo>
                <a:lnTo>
                  <a:pt x="25400" y="372533"/>
                </a:lnTo>
                <a:lnTo>
                  <a:pt x="16934" y="347133"/>
                </a:lnTo>
                <a:lnTo>
                  <a:pt x="16934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11108266" y="4148667"/>
            <a:ext cx="160868" cy="237067"/>
          </a:xfrm>
          <a:custGeom>
            <a:avLst/>
            <a:gdLst/>
            <a:ahLst/>
            <a:cxnLst/>
            <a:rect l="0" t="0" r="0" b="0"/>
            <a:pathLst>
              <a:path w="160868" h="237067">
                <a:moveTo>
                  <a:pt x="50800" y="160866"/>
                </a:moveTo>
                <a:lnTo>
                  <a:pt x="50800" y="160866"/>
                </a:lnTo>
                <a:lnTo>
                  <a:pt x="50800" y="160866"/>
                </a:lnTo>
                <a:lnTo>
                  <a:pt x="50800" y="160866"/>
                </a:lnTo>
                <a:lnTo>
                  <a:pt x="59268" y="152400"/>
                </a:lnTo>
                <a:lnTo>
                  <a:pt x="67734" y="143933"/>
                </a:lnTo>
                <a:lnTo>
                  <a:pt x="76200" y="135466"/>
                </a:lnTo>
                <a:lnTo>
                  <a:pt x="84667" y="127000"/>
                </a:lnTo>
                <a:lnTo>
                  <a:pt x="84667" y="110066"/>
                </a:lnTo>
                <a:lnTo>
                  <a:pt x="84667" y="93133"/>
                </a:lnTo>
                <a:lnTo>
                  <a:pt x="84667" y="76200"/>
                </a:lnTo>
                <a:lnTo>
                  <a:pt x="76200" y="59266"/>
                </a:lnTo>
                <a:lnTo>
                  <a:pt x="76200" y="42333"/>
                </a:lnTo>
                <a:lnTo>
                  <a:pt x="67734" y="25400"/>
                </a:lnTo>
                <a:lnTo>
                  <a:pt x="59268" y="16933"/>
                </a:lnTo>
                <a:lnTo>
                  <a:pt x="50800" y="0"/>
                </a:lnTo>
                <a:lnTo>
                  <a:pt x="42334" y="0"/>
                </a:lnTo>
                <a:lnTo>
                  <a:pt x="33868" y="0"/>
                </a:lnTo>
                <a:lnTo>
                  <a:pt x="33868" y="0"/>
                </a:lnTo>
                <a:lnTo>
                  <a:pt x="25401" y="8466"/>
                </a:lnTo>
                <a:lnTo>
                  <a:pt x="16934" y="25400"/>
                </a:lnTo>
                <a:lnTo>
                  <a:pt x="8467" y="42333"/>
                </a:lnTo>
                <a:lnTo>
                  <a:pt x="8467" y="67733"/>
                </a:lnTo>
                <a:lnTo>
                  <a:pt x="0" y="101600"/>
                </a:lnTo>
                <a:lnTo>
                  <a:pt x="0" y="127000"/>
                </a:lnTo>
                <a:lnTo>
                  <a:pt x="0" y="160866"/>
                </a:lnTo>
                <a:lnTo>
                  <a:pt x="8467" y="186266"/>
                </a:lnTo>
                <a:lnTo>
                  <a:pt x="16934" y="211666"/>
                </a:lnTo>
                <a:lnTo>
                  <a:pt x="25401" y="228600"/>
                </a:lnTo>
                <a:lnTo>
                  <a:pt x="50800" y="237066"/>
                </a:lnTo>
                <a:lnTo>
                  <a:pt x="67734" y="237066"/>
                </a:lnTo>
                <a:lnTo>
                  <a:pt x="84667" y="237066"/>
                </a:lnTo>
                <a:lnTo>
                  <a:pt x="110068" y="228600"/>
                </a:lnTo>
                <a:lnTo>
                  <a:pt x="135468" y="220133"/>
                </a:lnTo>
                <a:lnTo>
                  <a:pt x="135468" y="220133"/>
                </a:lnTo>
                <a:lnTo>
                  <a:pt x="160867" y="203200"/>
                </a:lnTo>
                <a:lnTo>
                  <a:pt x="1608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11362267" y="4097867"/>
            <a:ext cx="203200" cy="296334"/>
          </a:xfrm>
          <a:custGeom>
            <a:avLst/>
            <a:gdLst/>
            <a:ahLst/>
            <a:cxnLst/>
            <a:rect l="0" t="0" r="0" b="0"/>
            <a:pathLst>
              <a:path w="203200" h="296334">
                <a:moveTo>
                  <a:pt x="67733" y="0"/>
                </a:moveTo>
                <a:lnTo>
                  <a:pt x="59266" y="0"/>
                </a:lnTo>
                <a:lnTo>
                  <a:pt x="59266" y="0"/>
                </a:lnTo>
                <a:lnTo>
                  <a:pt x="50799" y="8466"/>
                </a:lnTo>
                <a:lnTo>
                  <a:pt x="42333" y="8466"/>
                </a:lnTo>
                <a:lnTo>
                  <a:pt x="33867" y="16933"/>
                </a:lnTo>
                <a:lnTo>
                  <a:pt x="25399" y="33866"/>
                </a:lnTo>
                <a:lnTo>
                  <a:pt x="16933" y="42333"/>
                </a:lnTo>
                <a:lnTo>
                  <a:pt x="8467" y="50800"/>
                </a:lnTo>
                <a:lnTo>
                  <a:pt x="0" y="67733"/>
                </a:lnTo>
                <a:lnTo>
                  <a:pt x="0" y="76200"/>
                </a:lnTo>
                <a:lnTo>
                  <a:pt x="0" y="84666"/>
                </a:lnTo>
                <a:lnTo>
                  <a:pt x="8467" y="93133"/>
                </a:lnTo>
                <a:lnTo>
                  <a:pt x="16933" y="93133"/>
                </a:lnTo>
                <a:lnTo>
                  <a:pt x="25399" y="101600"/>
                </a:lnTo>
                <a:lnTo>
                  <a:pt x="42333" y="101600"/>
                </a:lnTo>
                <a:lnTo>
                  <a:pt x="67733" y="110066"/>
                </a:lnTo>
                <a:lnTo>
                  <a:pt x="84667" y="110066"/>
                </a:lnTo>
                <a:lnTo>
                  <a:pt x="110067" y="110066"/>
                </a:lnTo>
                <a:lnTo>
                  <a:pt x="135466" y="118533"/>
                </a:lnTo>
                <a:lnTo>
                  <a:pt x="152400" y="127000"/>
                </a:lnTo>
                <a:lnTo>
                  <a:pt x="177799" y="143933"/>
                </a:lnTo>
                <a:lnTo>
                  <a:pt x="186267" y="152400"/>
                </a:lnTo>
                <a:lnTo>
                  <a:pt x="194733" y="160866"/>
                </a:lnTo>
                <a:lnTo>
                  <a:pt x="203199" y="177800"/>
                </a:lnTo>
                <a:lnTo>
                  <a:pt x="194733" y="186266"/>
                </a:lnTo>
                <a:lnTo>
                  <a:pt x="194733" y="203200"/>
                </a:lnTo>
                <a:lnTo>
                  <a:pt x="186267" y="220133"/>
                </a:lnTo>
                <a:lnTo>
                  <a:pt x="169333" y="228600"/>
                </a:lnTo>
                <a:lnTo>
                  <a:pt x="152400" y="245533"/>
                </a:lnTo>
                <a:lnTo>
                  <a:pt x="143933" y="262466"/>
                </a:lnTo>
                <a:lnTo>
                  <a:pt x="126999" y="270933"/>
                </a:lnTo>
                <a:lnTo>
                  <a:pt x="101599" y="279400"/>
                </a:lnTo>
                <a:lnTo>
                  <a:pt x="93133" y="287866"/>
                </a:lnTo>
                <a:lnTo>
                  <a:pt x="76200" y="296333"/>
                </a:lnTo>
                <a:lnTo>
                  <a:pt x="67733" y="296333"/>
                </a:lnTo>
                <a:lnTo>
                  <a:pt x="50799" y="296333"/>
                </a:lnTo>
                <a:lnTo>
                  <a:pt x="42333" y="296333"/>
                </a:lnTo>
                <a:lnTo>
                  <a:pt x="42333" y="296333"/>
                </a:lnTo>
                <a:lnTo>
                  <a:pt x="33867" y="296333"/>
                </a:lnTo>
                <a:lnTo>
                  <a:pt x="33867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8187266" y="677333"/>
            <a:ext cx="169335" cy="143935"/>
          </a:xfrm>
          <a:custGeom>
            <a:avLst/>
            <a:gdLst/>
            <a:ahLst/>
            <a:cxnLst/>
            <a:rect l="0" t="0" r="0" b="0"/>
            <a:pathLst>
              <a:path w="169335" h="1439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8468" y="8467"/>
                </a:lnTo>
                <a:lnTo>
                  <a:pt x="16934" y="8467"/>
                </a:lnTo>
                <a:lnTo>
                  <a:pt x="33867" y="25400"/>
                </a:lnTo>
                <a:lnTo>
                  <a:pt x="50801" y="33867"/>
                </a:lnTo>
                <a:lnTo>
                  <a:pt x="59267" y="50800"/>
                </a:lnTo>
                <a:lnTo>
                  <a:pt x="76200" y="67734"/>
                </a:lnTo>
                <a:lnTo>
                  <a:pt x="93134" y="84667"/>
                </a:lnTo>
                <a:lnTo>
                  <a:pt x="101601" y="101600"/>
                </a:lnTo>
                <a:lnTo>
                  <a:pt x="118534" y="110067"/>
                </a:lnTo>
                <a:lnTo>
                  <a:pt x="127001" y="118534"/>
                </a:lnTo>
                <a:lnTo>
                  <a:pt x="135467" y="135467"/>
                </a:lnTo>
                <a:lnTo>
                  <a:pt x="143934" y="143934"/>
                </a:lnTo>
                <a:lnTo>
                  <a:pt x="152400" y="143934"/>
                </a:lnTo>
                <a:lnTo>
                  <a:pt x="160868" y="143934"/>
                </a:lnTo>
                <a:lnTo>
                  <a:pt x="160868" y="143934"/>
                </a:lnTo>
                <a:lnTo>
                  <a:pt x="169334" y="143934"/>
                </a:lnTo>
                <a:lnTo>
                  <a:pt x="169334" y="143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8356600" y="601133"/>
            <a:ext cx="50801" cy="431801"/>
          </a:xfrm>
          <a:custGeom>
            <a:avLst/>
            <a:gdLst/>
            <a:ahLst/>
            <a:cxnLst/>
            <a:rect l="0" t="0" r="0" b="0"/>
            <a:pathLst>
              <a:path w="50801" h="431801">
                <a:moveTo>
                  <a:pt x="33867" y="0"/>
                </a:moveTo>
                <a:lnTo>
                  <a:pt x="33867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16933" y="25400"/>
                </a:lnTo>
                <a:lnTo>
                  <a:pt x="8467" y="42334"/>
                </a:lnTo>
                <a:lnTo>
                  <a:pt x="8467" y="76200"/>
                </a:lnTo>
                <a:lnTo>
                  <a:pt x="0" y="101600"/>
                </a:lnTo>
                <a:lnTo>
                  <a:pt x="0" y="135467"/>
                </a:lnTo>
                <a:lnTo>
                  <a:pt x="0" y="177800"/>
                </a:lnTo>
                <a:lnTo>
                  <a:pt x="0" y="220134"/>
                </a:lnTo>
                <a:lnTo>
                  <a:pt x="0" y="270934"/>
                </a:lnTo>
                <a:lnTo>
                  <a:pt x="8467" y="313267"/>
                </a:lnTo>
                <a:lnTo>
                  <a:pt x="25400" y="347134"/>
                </a:lnTo>
                <a:lnTo>
                  <a:pt x="33867" y="381000"/>
                </a:lnTo>
                <a:lnTo>
                  <a:pt x="42333" y="414867"/>
                </a:lnTo>
                <a:lnTo>
                  <a:pt x="50800" y="423334"/>
                </a:lnTo>
                <a:lnTo>
                  <a:pt x="50800" y="423334"/>
                </a:lnTo>
                <a:lnTo>
                  <a:pt x="50800" y="431800"/>
                </a:lnTo>
                <a:lnTo>
                  <a:pt x="50800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8475133" y="677333"/>
            <a:ext cx="152401" cy="270935"/>
          </a:xfrm>
          <a:custGeom>
            <a:avLst/>
            <a:gdLst/>
            <a:ahLst/>
            <a:cxnLst/>
            <a:rect l="0" t="0" r="0" b="0"/>
            <a:pathLst>
              <a:path w="152401" h="270935">
                <a:moveTo>
                  <a:pt x="8467" y="152400"/>
                </a:moveTo>
                <a:lnTo>
                  <a:pt x="16933" y="152400"/>
                </a:lnTo>
                <a:lnTo>
                  <a:pt x="16933" y="160867"/>
                </a:lnTo>
                <a:lnTo>
                  <a:pt x="25401" y="160867"/>
                </a:lnTo>
                <a:lnTo>
                  <a:pt x="25401" y="160867"/>
                </a:lnTo>
                <a:lnTo>
                  <a:pt x="33867" y="169334"/>
                </a:lnTo>
                <a:lnTo>
                  <a:pt x="50800" y="160867"/>
                </a:lnTo>
                <a:lnTo>
                  <a:pt x="59267" y="160867"/>
                </a:lnTo>
                <a:lnTo>
                  <a:pt x="76200" y="152400"/>
                </a:lnTo>
                <a:lnTo>
                  <a:pt x="84667" y="135467"/>
                </a:lnTo>
                <a:lnTo>
                  <a:pt x="93133" y="118534"/>
                </a:lnTo>
                <a:lnTo>
                  <a:pt x="101601" y="101600"/>
                </a:lnTo>
                <a:lnTo>
                  <a:pt x="110067" y="84667"/>
                </a:lnTo>
                <a:lnTo>
                  <a:pt x="110067" y="59267"/>
                </a:lnTo>
                <a:lnTo>
                  <a:pt x="101601" y="42334"/>
                </a:lnTo>
                <a:lnTo>
                  <a:pt x="93133" y="25400"/>
                </a:lnTo>
                <a:lnTo>
                  <a:pt x="84667" y="8467"/>
                </a:lnTo>
                <a:lnTo>
                  <a:pt x="59267" y="0"/>
                </a:lnTo>
                <a:lnTo>
                  <a:pt x="42334" y="8467"/>
                </a:lnTo>
                <a:lnTo>
                  <a:pt x="33867" y="16934"/>
                </a:lnTo>
                <a:lnTo>
                  <a:pt x="16933" y="42334"/>
                </a:lnTo>
                <a:lnTo>
                  <a:pt x="8467" y="67734"/>
                </a:lnTo>
                <a:lnTo>
                  <a:pt x="0" y="93134"/>
                </a:lnTo>
                <a:lnTo>
                  <a:pt x="0" y="127000"/>
                </a:lnTo>
                <a:lnTo>
                  <a:pt x="0" y="160867"/>
                </a:lnTo>
                <a:lnTo>
                  <a:pt x="8467" y="194734"/>
                </a:lnTo>
                <a:lnTo>
                  <a:pt x="16933" y="228600"/>
                </a:lnTo>
                <a:lnTo>
                  <a:pt x="33867" y="254000"/>
                </a:lnTo>
                <a:lnTo>
                  <a:pt x="42334" y="262467"/>
                </a:lnTo>
                <a:lnTo>
                  <a:pt x="59267" y="270934"/>
                </a:lnTo>
                <a:lnTo>
                  <a:pt x="84667" y="262467"/>
                </a:lnTo>
                <a:lnTo>
                  <a:pt x="110067" y="254000"/>
                </a:lnTo>
                <a:lnTo>
                  <a:pt x="135467" y="228600"/>
                </a:lnTo>
                <a:lnTo>
                  <a:pt x="135467" y="228600"/>
                </a:lnTo>
                <a:lnTo>
                  <a:pt x="152400" y="211667"/>
                </a:lnTo>
                <a:lnTo>
                  <a:pt x="152400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8695267" y="643467"/>
            <a:ext cx="211667" cy="321734"/>
          </a:xfrm>
          <a:custGeom>
            <a:avLst/>
            <a:gdLst/>
            <a:ahLst/>
            <a:cxnLst/>
            <a:rect l="0" t="0" r="0" b="0"/>
            <a:pathLst>
              <a:path w="211667" h="321734">
                <a:moveTo>
                  <a:pt x="33867" y="0"/>
                </a:moveTo>
                <a:lnTo>
                  <a:pt x="25399" y="0"/>
                </a:lnTo>
                <a:lnTo>
                  <a:pt x="25399" y="8466"/>
                </a:lnTo>
                <a:lnTo>
                  <a:pt x="8466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76200"/>
                </a:lnTo>
                <a:lnTo>
                  <a:pt x="16933" y="93133"/>
                </a:lnTo>
                <a:lnTo>
                  <a:pt x="42333" y="101600"/>
                </a:lnTo>
                <a:lnTo>
                  <a:pt x="67733" y="110066"/>
                </a:lnTo>
                <a:lnTo>
                  <a:pt x="93133" y="110066"/>
                </a:lnTo>
                <a:lnTo>
                  <a:pt x="135466" y="110066"/>
                </a:lnTo>
                <a:lnTo>
                  <a:pt x="160866" y="110066"/>
                </a:lnTo>
                <a:lnTo>
                  <a:pt x="186267" y="118533"/>
                </a:lnTo>
                <a:lnTo>
                  <a:pt x="203200" y="127000"/>
                </a:lnTo>
                <a:lnTo>
                  <a:pt x="211666" y="143933"/>
                </a:lnTo>
                <a:lnTo>
                  <a:pt x="211666" y="152400"/>
                </a:lnTo>
                <a:lnTo>
                  <a:pt x="211666" y="177800"/>
                </a:lnTo>
                <a:lnTo>
                  <a:pt x="203200" y="194733"/>
                </a:lnTo>
                <a:lnTo>
                  <a:pt x="186267" y="220133"/>
                </a:lnTo>
                <a:lnTo>
                  <a:pt x="169333" y="245533"/>
                </a:lnTo>
                <a:lnTo>
                  <a:pt x="152400" y="270933"/>
                </a:lnTo>
                <a:lnTo>
                  <a:pt x="127000" y="287866"/>
                </a:lnTo>
                <a:lnTo>
                  <a:pt x="110067" y="304800"/>
                </a:lnTo>
                <a:lnTo>
                  <a:pt x="84666" y="313266"/>
                </a:lnTo>
                <a:lnTo>
                  <a:pt x="84666" y="313266"/>
                </a:lnTo>
                <a:lnTo>
                  <a:pt x="67733" y="321733"/>
                </a:lnTo>
                <a:lnTo>
                  <a:pt x="67733" y="321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6062133" y="5113867"/>
            <a:ext cx="143935" cy="355601"/>
          </a:xfrm>
          <a:custGeom>
            <a:avLst/>
            <a:gdLst/>
            <a:ahLst/>
            <a:cxnLst/>
            <a:rect l="0" t="0" r="0" b="0"/>
            <a:pathLst>
              <a:path w="143935" h="355601">
                <a:moveTo>
                  <a:pt x="143934" y="0"/>
                </a:moveTo>
                <a:lnTo>
                  <a:pt x="143934" y="0"/>
                </a:lnTo>
                <a:lnTo>
                  <a:pt x="135467" y="0"/>
                </a:lnTo>
                <a:lnTo>
                  <a:pt x="127000" y="8466"/>
                </a:lnTo>
                <a:lnTo>
                  <a:pt x="127000" y="16933"/>
                </a:lnTo>
                <a:lnTo>
                  <a:pt x="118534" y="25400"/>
                </a:lnTo>
                <a:lnTo>
                  <a:pt x="110067" y="42333"/>
                </a:lnTo>
                <a:lnTo>
                  <a:pt x="101600" y="59266"/>
                </a:lnTo>
                <a:lnTo>
                  <a:pt x="84667" y="84666"/>
                </a:lnTo>
                <a:lnTo>
                  <a:pt x="67734" y="110066"/>
                </a:lnTo>
                <a:lnTo>
                  <a:pt x="59267" y="143933"/>
                </a:lnTo>
                <a:lnTo>
                  <a:pt x="42334" y="169333"/>
                </a:lnTo>
                <a:lnTo>
                  <a:pt x="33867" y="203200"/>
                </a:lnTo>
                <a:lnTo>
                  <a:pt x="25400" y="237066"/>
                </a:lnTo>
                <a:lnTo>
                  <a:pt x="16934" y="262466"/>
                </a:lnTo>
                <a:lnTo>
                  <a:pt x="8467" y="296333"/>
                </a:lnTo>
                <a:lnTo>
                  <a:pt x="8467" y="321733"/>
                </a:lnTo>
                <a:lnTo>
                  <a:pt x="0" y="338666"/>
                </a:lnTo>
                <a:lnTo>
                  <a:pt x="0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8467" y="355600"/>
                </a:lnTo>
                <a:lnTo>
                  <a:pt x="0" y="347133"/>
                </a:lnTo>
                <a:lnTo>
                  <a:pt x="0" y="347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6019800" y="5156200"/>
            <a:ext cx="169334" cy="254001"/>
          </a:xfrm>
          <a:custGeom>
            <a:avLst/>
            <a:gdLst/>
            <a:ahLst/>
            <a:cxnLst/>
            <a:rect l="0" t="0" r="0" b="0"/>
            <a:pathLst>
              <a:path w="169334" h="254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7" y="16933"/>
                </a:lnTo>
                <a:lnTo>
                  <a:pt x="16933" y="33867"/>
                </a:lnTo>
                <a:lnTo>
                  <a:pt x="25400" y="50800"/>
                </a:lnTo>
                <a:lnTo>
                  <a:pt x="42333" y="67733"/>
                </a:lnTo>
                <a:lnTo>
                  <a:pt x="50800" y="93133"/>
                </a:lnTo>
                <a:lnTo>
                  <a:pt x="67733" y="118533"/>
                </a:lnTo>
                <a:lnTo>
                  <a:pt x="84667" y="143933"/>
                </a:lnTo>
                <a:lnTo>
                  <a:pt x="93133" y="169333"/>
                </a:lnTo>
                <a:lnTo>
                  <a:pt x="110067" y="186267"/>
                </a:lnTo>
                <a:lnTo>
                  <a:pt x="118533" y="203200"/>
                </a:lnTo>
                <a:lnTo>
                  <a:pt x="135467" y="220133"/>
                </a:lnTo>
                <a:lnTo>
                  <a:pt x="143933" y="237067"/>
                </a:lnTo>
                <a:lnTo>
                  <a:pt x="152400" y="245533"/>
                </a:lnTo>
                <a:lnTo>
                  <a:pt x="160867" y="254000"/>
                </a:lnTo>
                <a:lnTo>
                  <a:pt x="160867" y="254000"/>
                </a:lnTo>
                <a:lnTo>
                  <a:pt x="169333" y="254000"/>
                </a:lnTo>
                <a:lnTo>
                  <a:pt x="169333" y="254000"/>
                </a:lnTo>
                <a:lnTo>
                  <a:pt x="169333" y="254000"/>
                </a:lnTo>
                <a:lnTo>
                  <a:pt x="1693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6265333" y="5223933"/>
            <a:ext cx="169335" cy="16935"/>
          </a:xfrm>
          <a:custGeom>
            <a:avLst/>
            <a:gdLst/>
            <a:ahLst/>
            <a:cxnLst/>
            <a:rect l="0" t="0" r="0" b="0"/>
            <a:pathLst>
              <a:path w="169335" h="16935">
                <a:moveTo>
                  <a:pt x="0" y="16934"/>
                </a:moveTo>
                <a:lnTo>
                  <a:pt x="0" y="16934"/>
                </a:lnTo>
                <a:lnTo>
                  <a:pt x="8467" y="16934"/>
                </a:lnTo>
                <a:lnTo>
                  <a:pt x="8467" y="16934"/>
                </a:lnTo>
                <a:lnTo>
                  <a:pt x="16934" y="16934"/>
                </a:lnTo>
                <a:lnTo>
                  <a:pt x="25400" y="16934"/>
                </a:lnTo>
                <a:lnTo>
                  <a:pt x="33867" y="16934"/>
                </a:lnTo>
                <a:lnTo>
                  <a:pt x="50800" y="16934"/>
                </a:lnTo>
                <a:lnTo>
                  <a:pt x="59267" y="16934"/>
                </a:lnTo>
                <a:lnTo>
                  <a:pt x="67734" y="16934"/>
                </a:lnTo>
                <a:lnTo>
                  <a:pt x="84667" y="16934"/>
                </a:lnTo>
                <a:lnTo>
                  <a:pt x="93134" y="16934"/>
                </a:lnTo>
                <a:lnTo>
                  <a:pt x="110067" y="16934"/>
                </a:lnTo>
                <a:lnTo>
                  <a:pt x="118534" y="16934"/>
                </a:lnTo>
                <a:lnTo>
                  <a:pt x="135467" y="16934"/>
                </a:lnTo>
                <a:lnTo>
                  <a:pt x="143934" y="16934"/>
                </a:lnTo>
                <a:lnTo>
                  <a:pt x="160867" y="8467"/>
                </a:lnTo>
                <a:lnTo>
                  <a:pt x="160867" y="8467"/>
                </a:lnTo>
                <a:lnTo>
                  <a:pt x="169334" y="8467"/>
                </a:lnTo>
                <a:lnTo>
                  <a:pt x="169334" y="8467"/>
                </a:lnTo>
                <a:lnTo>
                  <a:pt x="169334" y="0"/>
                </a:lnTo>
                <a:lnTo>
                  <a:pt x="1693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6316133" y="5308600"/>
            <a:ext cx="135468" cy="8468"/>
          </a:xfrm>
          <a:custGeom>
            <a:avLst/>
            <a:gdLst/>
            <a:ahLst/>
            <a:cxnLst/>
            <a:rect l="0" t="0" r="0" b="0"/>
            <a:pathLst>
              <a:path w="135468" h="84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50800" y="8467"/>
                </a:lnTo>
                <a:lnTo>
                  <a:pt x="67734" y="0"/>
                </a:lnTo>
                <a:lnTo>
                  <a:pt x="84667" y="0"/>
                </a:lnTo>
                <a:lnTo>
                  <a:pt x="93134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4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  <a:lnTo>
                  <a:pt x="1354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6570133" y="5054600"/>
            <a:ext cx="194735" cy="457201"/>
          </a:xfrm>
          <a:custGeom>
            <a:avLst/>
            <a:gdLst/>
            <a:ahLst/>
            <a:cxnLst/>
            <a:rect l="0" t="0" r="0" b="0"/>
            <a:pathLst>
              <a:path w="194735" h="457201">
                <a:moveTo>
                  <a:pt x="0" y="33867"/>
                </a:moveTo>
                <a:lnTo>
                  <a:pt x="0" y="33867"/>
                </a:lnTo>
                <a:lnTo>
                  <a:pt x="0" y="33867"/>
                </a:lnTo>
                <a:lnTo>
                  <a:pt x="8467" y="33867"/>
                </a:lnTo>
                <a:lnTo>
                  <a:pt x="8467" y="25400"/>
                </a:lnTo>
                <a:lnTo>
                  <a:pt x="16933" y="16933"/>
                </a:lnTo>
                <a:lnTo>
                  <a:pt x="25401" y="16933"/>
                </a:lnTo>
                <a:lnTo>
                  <a:pt x="33867" y="8467"/>
                </a:lnTo>
                <a:lnTo>
                  <a:pt x="42334" y="0"/>
                </a:lnTo>
                <a:lnTo>
                  <a:pt x="59267" y="0"/>
                </a:lnTo>
                <a:lnTo>
                  <a:pt x="67734" y="0"/>
                </a:lnTo>
                <a:lnTo>
                  <a:pt x="84667" y="8467"/>
                </a:lnTo>
                <a:lnTo>
                  <a:pt x="93133" y="16933"/>
                </a:lnTo>
                <a:lnTo>
                  <a:pt x="110067" y="25400"/>
                </a:lnTo>
                <a:lnTo>
                  <a:pt x="118534" y="33867"/>
                </a:lnTo>
                <a:lnTo>
                  <a:pt x="127000" y="42333"/>
                </a:lnTo>
                <a:lnTo>
                  <a:pt x="135467" y="59267"/>
                </a:lnTo>
                <a:lnTo>
                  <a:pt x="135467" y="76200"/>
                </a:lnTo>
                <a:lnTo>
                  <a:pt x="135467" y="93133"/>
                </a:lnTo>
                <a:lnTo>
                  <a:pt x="135467" y="101600"/>
                </a:lnTo>
                <a:lnTo>
                  <a:pt x="135467" y="118533"/>
                </a:lnTo>
                <a:lnTo>
                  <a:pt x="135467" y="143933"/>
                </a:lnTo>
                <a:lnTo>
                  <a:pt x="127000" y="152400"/>
                </a:lnTo>
                <a:lnTo>
                  <a:pt x="118534" y="177800"/>
                </a:lnTo>
                <a:lnTo>
                  <a:pt x="110067" y="186267"/>
                </a:lnTo>
                <a:lnTo>
                  <a:pt x="101601" y="194733"/>
                </a:lnTo>
                <a:lnTo>
                  <a:pt x="93133" y="211667"/>
                </a:lnTo>
                <a:lnTo>
                  <a:pt x="84667" y="220133"/>
                </a:lnTo>
                <a:lnTo>
                  <a:pt x="76200" y="220133"/>
                </a:lnTo>
                <a:lnTo>
                  <a:pt x="76200" y="220133"/>
                </a:lnTo>
                <a:lnTo>
                  <a:pt x="67734" y="220133"/>
                </a:lnTo>
                <a:lnTo>
                  <a:pt x="59267" y="220133"/>
                </a:lnTo>
                <a:lnTo>
                  <a:pt x="59267" y="211667"/>
                </a:lnTo>
                <a:lnTo>
                  <a:pt x="59267" y="211667"/>
                </a:lnTo>
                <a:lnTo>
                  <a:pt x="59267" y="203200"/>
                </a:lnTo>
                <a:lnTo>
                  <a:pt x="67734" y="194733"/>
                </a:lnTo>
                <a:lnTo>
                  <a:pt x="76200" y="194733"/>
                </a:lnTo>
                <a:lnTo>
                  <a:pt x="84667" y="186267"/>
                </a:lnTo>
                <a:lnTo>
                  <a:pt x="93133" y="186267"/>
                </a:lnTo>
                <a:lnTo>
                  <a:pt x="101601" y="186267"/>
                </a:lnTo>
                <a:lnTo>
                  <a:pt x="118534" y="194733"/>
                </a:lnTo>
                <a:lnTo>
                  <a:pt x="127000" y="203200"/>
                </a:lnTo>
                <a:lnTo>
                  <a:pt x="143934" y="211667"/>
                </a:lnTo>
                <a:lnTo>
                  <a:pt x="152400" y="228600"/>
                </a:lnTo>
                <a:lnTo>
                  <a:pt x="160867" y="245533"/>
                </a:lnTo>
                <a:lnTo>
                  <a:pt x="177801" y="262467"/>
                </a:lnTo>
                <a:lnTo>
                  <a:pt x="186267" y="287867"/>
                </a:lnTo>
                <a:lnTo>
                  <a:pt x="186267" y="304800"/>
                </a:lnTo>
                <a:lnTo>
                  <a:pt x="194734" y="321733"/>
                </a:lnTo>
                <a:lnTo>
                  <a:pt x="194734" y="338667"/>
                </a:lnTo>
                <a:lnTo>
                  <a:pt x="194734" y="355600"/>
                </a:lnTo>
                <a:lnTo>
                  <a:pt x="194734" y="364067"/>
                </a:lnTo>
                <a:lnTo>
                  <a:pt x="194734" y="381000"/>
                </a:lnTo>
                <a:lnTo>
                  <a:pt x="186267" y="397933"/>
                </a:lnTo>
                <a:lnTo>
                  <a:pt x="177801" y="414867"/>
                </a:lnTo>
                <a:lnTo>
                  <a:pt x="169333" y="423333"/>
                </a:lnTo>
                <a:lnTo>
                  <a:pt x="160867" y="431800"/>
                </a:lnTo>
                <a:lnTo>
                  <a:pt x="152400" y="440267"/>
                </a:lnTo>
                <a:lnTo>
                  <a:pt x="143934" y="448733"/>
                </a:lnTo>
                <a:lnTo>
                  <a:pt x="127000" y="457200"/>
                </a:lnTo>
                <a:lnTo>
                  <a:pt x="118534" y="457200"/>
                </a:lnTo>
                <a:lnTo>
                  <a:pt x="101601" y="457200"/>
                </a:lnTo>
                <a:lnTo>
                  <a:pt x="84667" y="457200"/>
                </a:lnTo>
                <a:lnTo>
                  <a:pt x="76200" y="448733"/>
                </a:lnTo>
                <a:lnTo>
                  <a:pt x="59267" y="440267"/>
                </a:lnTo>
                <a:lnTo>
                  <a:pt x="50800" y="440267"/>
                </a:lnTo>
                <a:lnTo>
                  <a:pt x="42334" y="431800"/>
                </a:lnTo>
                <a:lnTo>
                  <a:pt x="33867" y="414867"/>
                </a:lnTo>
                <a:lnTo>
                  <a:pt x="25401" y="406400"/>
                </a:lnTo>
                <a:lnTo>
                  <a:pt x="25401" y="397933"/>
                </a:lnTo>
                <a:lnTo>
                  <a:pt x="25401" y="389467"/>
                </a:lnTo>
                <a:lnTo>
                  <a:pt x="25401" y="381000"/>
                </a:lnTo>
                <a:lnTo>
                  <a:pt x="25401" y="381000"/>
                </a:lnTo>
                <a:lnTo>
                  <a:pt x="25401" y="381000"/>
                </a:lnTo>
                <a:lnTo>
                  <a:pt x="25401" y="381000"/>
                </a:lnTo>
                <a:lnTo>
                  <a:pt x="25401" y="372533"/>
                </a:lnTo>
                <a:lnTo>
                  <a:pt x="25401" y="372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7594600" y="4809067"/>
            <a:ext cx="237068" cy="237067"/>
          </a:xfrm>
          <a:custGeom>
            <a:avLst/>
            <a:gdLst/>
            <a:ahLst/>
            <a:cxnLst/>
            <a:rect l="0" t="0" r="0" b="0"/>
            <a:pathLst>
              <a:path w="237068" h="237067">
                <a:moveTo>
                  <a:pt x="135466" y="0"/>
                </a:move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8466"/>
                </a:lnTo>
                <a:lnTo>
                  <a:pt x="135466" y="8466"/>
                </a:lnTo>
                <a:lnTo>
                  <a:pt x="127000" y="16933"/>
                </a:lnTo>
                <a:lnTo>
                  <a:pt x="127000" y="25400"/>
                </a:lnTo>
                <a:lnTo>
                  <a:pt x="118533" y="42333"/>
                </a:lnTo>
                <a:lnTo>
                  <a:pt x="110067" y="67733"/>
                </a:lnTo>
                <a:lnTo>
                  <a:pt x="93133" y="84666"/>
                </a:lnTo>
                <a:lnTo>
                  <a:pt x="76200" y="110066"/>
                </a:lnTo>
                <a:lnTo>
                  <a:pt x="59266" y="135466"/>
                </a:lnTo>
                <a:lnTo>
                  <a:pt x="42333" y="152400"/>
                </a:lnTo>
                <a:lnTo>
                  <a:pt x="33867" y="177800"/>
                </a:lnTo>
                <a:lnTo>
                  <a:pt x="16933" y="194733"/>
                </a:lnTo>
                <a:lnTo>
                  <a:pt x="8467" y="203200"/>
                </a:lnTo>
                <a:lnTo>
                  <a:pt x="0" y="211666"/>
                </a:lnTo>
                <a:lnTo>
                  <a:pt x="0" y="220133"/>
                </a:lnTo>
                <a:lnTo>
                  <a:pt x="0" y="220133"/>
                </a:lnTo>
                <a:lnTo>
                  <a:pt x="0" y="220133"/>
                </a:lnTo>
                <a:lnTo>
                  <a:pt x="8467" y="220133"/>
                </a:lnTo>
                <a:lnTo>
                  <a:pt x="16933" y="220133"/>
                </a:lnTo>
                <a:lnTo>
                  <a:pt x="33867" y="220133"/>
                </a:lnTo>
                <a:lnTo>
                  <a:pt x="42333" y="220133"/>
                </a:lnTo>
                <a:lnTo>
                  <a:pt x="59266" y="220133"/>
                </a:lnTo>
                <a:lnTo>
                  <a:pt x="76200" y="211666"/>
                </a:lnTo>
                <a:lnTo>
                  <a:pt x="93133" y="211666"/>
                </a:lnTo>
                <a:lnTo>
                  <a:pt x="110067" y="211666"/>
                </a:lnTo>
                <a:lnTo>
                  <a:pt x="135466" y="211666"/>
                </a:lnTo>
                <a:lnTo>
                  <a:pt x="152400" y="211666"/>
                </a:lnTo>
                <a:lnTo>
                  <a:pt x="169333" y="211666"/>
                </a:lnTo>
                <a:lnTo>
                  <a:pt x="186267" y="220133"/>
                </a:lnTo>
                <a:lnTo>
                  <a:pt x="203200" y="228600"/>
                </a:lnTo>
                <a:lnTo>
                  <a:pt x="211666" y="228600"/>
                </a:lnTo>
                <a:lnTo>
                  <a:pt x="220134" y="237066"/>
                </a:lnTo>
                <a:lnTo>
                  <a:pt x="228600" y="237066"/>
                </a:lnTo>
                <a:lnTo>
                  <a:pt x="237067" y="228600"/>
                </a:lnTo>
                <a:lnTo>
                  <a:pt x="237067" y="228600"/>
                </a:lnTo>
                <a:lnTo>
                  <a:pt x="237067" y="228600"/>
                </a:lnTo>
                <a:lnTo>
                  <a:pt x="23706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7738534" y="4800600"/>
            <a:ext cx="25400" cy="381001"/>
          </a:xfrm>
          <a:custGeom>
            <a:avLst/>
            <a:gdLst/>
            <a:ahLst/>
            <a:cxnLst/>
            <a:rect l="0" t="0" r="0" b="0"/>
            <a:pathLst>
              <a:path w="25400" h="3810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93133"/>
                </a:lnTo>
                <a:lnTo>
                  <a:pt x="16933" y="127000"/>
                </a:lnTo>
                <a:lnTo>
                  <a:pt x="16933" y="152400"/>
                </a:lnTo>
                <a:lnTo>
                  <a:pt x="25399" y="186267"/>
                </a:lnTo>
                <a:lnTo>
                  <a:pt x="25399" y="211667"/>
                </a:lnTo>
                <a:lnTo>
                  <a:pt x="25399" y="245533"/>
                </a:lnTo>
                <a:lnTo>
                  <a:pt x="25399" y="270933"/>
                </a:lnTo>
                <a:lnTo>
                  <a:pt x="25399" y="296333"/>
                </a:lnTo>
                <a:lnTo>
                  <a:pt x="25399" y="321733"/>
                </a:lnTo>
                <a:lnTo>
                  <a:pt x="25399" y="338667"/>
                </a:lnTo>
                <a:lnTo>
                  <a:pt x="25399" y="355600"/>
                </a:lnTo>
                <a:lnTo>
                  <a:pt x="25399" y="364067"/>
                </a:lnTo>
                <a:lnTo>
                  <a:pt x="25399" y="372533"/>
                </a:lnTo>
                <a:lnTo>
                  <a:pt x="25399" y="381000"/>
                </a:lnTo>
                <a:lnTo>
                  <a:pt x="25399" y="381000"/>
                </a:lnTo>
                <a:lnTo>
                  <a:pt x="16933" y="381000"/>
                </a:lnTo>
                <a:lnTo>
                  <a:pt x="16933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7459133" y="5147733"/>
            <a:ext cx="550335" cy="76201"/>
          </a:xfrm>
          <a:custGeom>
            <a:avLst/>
            <a:gdLst/>
            <a:ahLst/>
            <a:cxnLst/>
            <a:rect l="0" t="0" r="0" b="0"/>
            <a:pathLst>
              <a:path w="550335" h="7620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3" y="16934"/>
                </a:lnTo>
                <a:lnTo>
                  <a:pt x="59267" y="16934"/>
                </a:lnTo>
                <a:lnTo>
                  <a:pt x="76200" y="25400"/>
                </a:lnTo>
                <a:lnTo>
                  <a:pt x="110067" y="33867"/>
                </a:lnTo>
                <a:lnTo>
                  <a:pt x="127001" y="33867"/>
                </a:lnTo>
                <a:lnTo>
                  <a:pt x="160867" y="42334"/>
                </a:lnTo>
                <a:lnTo>
                  <a:pt x="186267" y="42334"/>
                </a:lnTo>
                <a:lnTo>
                  <a:pt x="220134" y="50800"/>
                </a:lnTo>
                <a:lnTo>
                  <a:pt x="245534" y="50800"/>
                </a:lnTo>
                <a:lnTo>
                  <a:pt x="279401" y="59267"/>
                </a:lnTo>
                <a:lnTo>
                  <a:pt x="304800" y="59267"/>
                </a:lnTo>
                <a:lnTo>
                  <a:pt x="338667" y="59267"/>
                </a:lnTo>
                <a:lnTo>
                  <a:pt x="372534" y="59267"/>
                </a:lnTo>
                <a:lnTo>
                  <a:pt x="397934" y="59267"/>
                </a:lnTo>
                <a:lnTo>
                  <a:pt x="423333" y="59267"/>
                </a:lnTo>
                <a:lnTo>
                  <a:pt x="457200" y="67734"/>
                </a:lnTo>
                <a:lnTo>
                  <a:pt x="474134" y="67734"/>
                </a:lnTo>
                <a:lnTo>
                  <a:pt x="499533" y="67734"/>
                </a:lnTo>
                <a:lnTo>
                  <a:pt x="508001" y="67734"/>
                </a:lnTo>
                <a:lnTo>
                  <a:pt x="524934" y="67734"/>
                </a:lnTo>
                <a:lnTo>
                  <a:pt x="533400" y="67734"/>
                </a:lnTo>
                <a:lnTo>
                  <a:pt x="541867" y="67734"/>
                </a:lnTo>
                <a:lnTo>
                  <a:pt x="550334" y="76200"/>
                </a:lnTo>
                <a:lnTo>
                  <a:pt x="550334" y="76200"/>
                </a:lnTo>
                <a:lnTo>
                  <a:pt x="541867" y="76200"/>
                </a:lnTo>
                <a:lnTo>
                  <a:pt x="541867" y="76200"/>
                </a:lnTo>
                <a:lnTo>
                  <a:pt x="533400" y="76200"/>
                </a:lnTo>
                <a:lnTo>
                  <a:pt x="533400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7603067" y="5283200"/>
            <a:ext cx="203200" cy="330201"/>
          </a:xfrm>
          <a:custGeom>
            <a:avLst/>
            <a:gdLst/>
            <a:ahLst/>
            <a:cxnLst/>
            <a:rect l="0" t="0" r="0" b="0"/>
            <a:pathLst>
              <a:path w="203200" h="330201">
                <a:moveTo>
                  <a:pt x="135467" y="0"/>
                </a:moveTo>
                <a:lnTo>
                  <a:pt x="135467" y="0"/>
                </a:lnTo>
                <a:lnTo>
                  <a:pt x="126999" y="0"/>
                </a:lnTo>
                <a:lnTo>
                  <a:pt x="126999" y="0"/>
                </a:lnTo>
                <a:lnTo>
                  <a:pt x="110066" y="0"/>
                </a:lnTo>
                <a:lnTo>
                  <a:pt x="110066" y="0"/>
                </a:lnTo>
                <a:lnTo>
                  <a:pt x="101600" y="0"/>
                </a:lnTo>
                <a:lnTo>
                  <a:pt x="84666" y="0"/>
                </a:lnTo>
                <a:lnTo>
                  <a:pt x="76200" y="0"/>
                </a:lnTo>
                <a:lnTo>
                  <a:pt x="59267" y="0"/>
                </a:lnTo>
                <a:lnTo>
                  <a:pt x="50799" y="8467"/>
                </a:lnTo>
                <a:lnTo>
                  <a:pt x="33866" y="8467"/>
                </a:lnTo>
                <a:lnTo>
                  <a:pt x="25400" y="16933"/>
                </a:lnTo>
                <a:lnTo>
                  <a:pt x="16933" y="16933"/>
                </a:lnTo>
                <a:lnTo>
                  <a:pt x="8466" y="16933"/>
                </a:lnTo>
                <a:lnTo>
                  <a:pt x="0" y="25400"/>
                </a:lnTo>
                <a:lnTo>
                  <a:pt x="0" y="33867"/>
                </a:lnTo>
                <a:lnTo>
                  <a:pt x="0" y="42333"/>
                </a:lnTo>
                <a:lnTo>
                  <a:pt x="0" y="50800"/>
                </a:lnTo>
                <a:lnTo>
                  <a:pt x="0" y="59267"/>
                </a:lnTo>
                <a:lnTo>
                  <a:pt x="8466" y="67733"/>
                </a:lnTo>
                <a:lnTo>
                  <a:pt x="16933" y="84667"/>
                </a:lnTo>
                <a:lnTo>
                  <a:pt x="16933" y="101600"/>
                </a:lnTo>
                <a:lnTo>
                  <a:pt x="16933" y="110067"/>
                </a:lnTo>
                <a:lnTo>
                  <a:pt x="16933" y="127000"/>
                </a:lnTo>
                <a:lnTo>
                  <a:pt x="16933" y="127000"/>
                </a:lnTo>
                <a:lnTo>
                  <a:pt x="16933" y="135467"/>
                </a:lnTo>
                <a:lnTo>
                  <a:pt x="16933" y="143933"/>
                </a:lnTo>
                <a:lnTo>
                  <a:pt x="16933" y="152400"/>
                </a:lnTo>
                <a:lnTo>
                  <a:pt x="16933" y="152400"/>
                </a:lnTo>
                <a:lnTo>
                  <a:pt x="16933" y="152400"/>
                </a:lnTo>
                <a:lnTo>
                  <a:pt x="8466" y="160867"/>
                </a:lnTo>
                <a:lnTo>
                  <a:pt x="8466" y="152400"/>
                </a:lnTo>
                <a:lnTo>
                  <a:pt x="8466" y="152400"/>
                </a:lnTo>
                <a:lnTo>
                  <a:pt x="16933" y="143933"/>
                </a:lnTo>
                <a:lnTo>
                  <a:pt x="16933" y="135467"/>
                </a:lnTo>
                <a:lnTo>
                  <a:pt x="25400" y="127000"/>
                </a:lnTo>
                <a:lnTo>
                  <a:pt x="33866" y="118533"/>
                </a:lnTo>
                <a:lnTo>
                  <a:pt x="50799" y="110067"/>
                </a:lnTo>
                <a:lnTo>
                  <a:pt x="59267" y="110067"/>
                </a:lnTo>
                <a:lnTo>
                  <a:pt x="76200" y="101600"/>
                </a:lnTo>
                <a:lnTo>
                  <a:pt x="93133" y="101600"/>
                </a:lnTo>
                <a:lnTo>
                  <a:pt x="118533" y="110067"/>
                </a:lnTo>
                <a:lnTo>
                  <a:pt x="135467" y="110067"/>
                </a:lnTo>
                <a:lnTo>
                  <a:pt x="152400" y="118533"/>
                </a:lnTo>
                <a:lnTo>
                  <a:pt x="169333" y="135467"/>
                </a:lnTo>
                <a:lnTo>
                  <a:pt x="177800" y="143933"/>
                </a:lnTo>
                <a:lnTo>
                  <a:pt x="186266" y="160867"/>
                </a:lnTo>
                <a:lnTo>
                  <a:pt x="194733" y="177800"/>
                </a:lnTo>
                <a:lnTo>
                  <a:pt x="203199" y="186267"/>
                </a:lnTo>
                <a:lnTo>
                  <a:pt x="203199" y="203200"/>
                </a:lnTo>
                <a:lnTo>
                  <a:pt x="203199" y="220133"/>
                </a:lnTo>
                <a:lnTo>
                  <a:pt x="194733" y="237067"/>
                </a:lnTo>
                <a:lnTo>
                  <a:pt x="186266" y="245533"/>
                </a:lnTo>
                <a:lnTo>
                  <a:pt x="177800" y="262467"/>
                </a:lnTo>
                <a:lnTo>
                  <a:pt x="160866" y="279400"/>
                </a:lnTo>
                <a:lnTo>
                  <a:pt x="152400" y="287867"/>
                </a:lnTo>
                <a:lnTo>
                  <a:pt x="135467" y="296333"/>
                </a:lnTo>
                <a:lnTo>
                  <a:pt x="110066" y="304800"/>
                </a:lnTo>
                <a:lnTo>
                  <a:pt x="93133" y="321733"/>
                </a:lnTo>
                <a:lnTo>
                  <a:pt x="76200" y="321733"/>
                </a:lnTo>
                <a:lnTo>
                  <a:pt x="59267" y="330200"/>
                </a:lnTo>
                <a:lnTo>
                  <a:pt x="42333" y="330200"/>
                </a:lnTo>
                <a:lnTo>
                  <a:pt x="25400" y="330200"/>
                </a:lnTo>
                <a:lnTo>
                  <a:pt x="8466" y="321733"/>
                </a:lnTo>
                <a:lnTo>
                  <a:pt x="0" y="321733"/>
                </a:lnTo>
                <a:lnTo>
                  <a:pt x="0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8153400" y="5096933"/>
            <a:ext cx="254001" cy="254001"/>
          </a:xfrm>
          <a:custGeom>
            <a:avLst/>
            <a:gdLst/>
            <a:ahLst/>
            <a:cxnLst/>
            <a:rect l="0" t="0" r="0" b="0"/>
            <a:pathLst>
              <a:path w="254001" h="2540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25400" y="25400"/>
                </a:lnTo>
                <a:lnTo>
                  <a:pt x="33866" y="33867"/>
                </a:lnTo>
                <a:lnTo>
                  <a:pt x="42334" y="42334"/>
                </a:lnTo>
                <a:lnTo>
                  <a:pt x="59267" y="50800"/>
                </a:lnTo>
                <a:lnTo>
                  <a:pt x="76200" y="59267"/>
                </a:lnTo>
                <a:lnTo>
                  <a:pt x="93133" y="67734"/>
                </a:lnTo>
                <a:lnTo>
                  <a:pt x="118534" y="76200"/>
                </a:lnTo>
                <a:lnTo>
                  <a:pt x="135467" y="76200"/>
                </a:lnTo>
                <a:lnTo>
                  <a:pt x="152400" y="76200"/>
                </a:lnTo>
                <a:lnTo>
                  <a:pt x="177800" y="84667"/>
                </a:lnTo>
                <a:lnTo>
                  <a:pt x="194734" y="84667"/>
                </a:lnTo>
                <a:lnTo>
                  <a:pt x="211667" y="93134"/>
                </a:lnTo>
                <a:lnTo>
                  <a:pt x="228600" y="93134"/>
                </a:lnTo>
                <a:lnTo>
                  <a:pt x="237067" y="93134"/>
                </a:lnTo>
                <a:lnTo>
                  <a:pt x="245533" y="93134"/>
                </a:lnTo>
                <a:lnTo>
                  <a:pt x="254000" y="93134"/>
                </a:lnTo>
                <a:lnTo>
                  <a:pt x="254000" y="93134"/>
                </a:lnTo>
                <a:lnTo>
                  <a:pt x="254000" y="93134"/>
                </a:lnTo>
                <a:lnTo>
                  <a:pt x="254000" y="101600"/>
                </a:lnTo>
                <a:lnTo>
                  <a:pt x="245533" y="101600"/>
                </a:lnTo>
                <a:lnTo>
                  <a:pt x="237067" y="110067"/>
                </a:lnTo>
                <a:lnTo>
                  <a:pt x="228600" y="110067"/>
                </a:lnTo>
                <a:lnTo>
                  <a:pt x="211667" y="118534"/>
                </a:lnTo>
                <a:lnTo>
                  <a:pt x="194734" y="127000"/>
                </a:lnTo>
                <a:lnTo>
                  <a:pt x="177800" y="135467"/>
                </a:lnTo>
                <a:lnTo>
                  <a:pt x="152400" y="143934"/>
                </a:lnTo>
                <a:lnTo>
                  <a:pt x="135467" y="152400"/>
                </a:lnTo>
                <a:lnTo>
                  <a:pt x="110066" y="160867"/>
                </a:lnTo>
                <a:lnTo>
                  <a:pt x="93133" y="169334"/>
                </a:lnTo>
                <a:lnTo>
                  <a:pt x="76200" y="186267"/>
                </a:lnTo>
                <a:lnTo>
                  <a:pt x="67733" y="194734"/>
                </a:lnTo>
                <a:lnTo>
                  <a:pt x="50800" y="203200"/>
                </a:lnTo>
                <a:lnTo>
                  <a:pt x="33866" y="211667"/>
                </a:lnTo>
                <a:lnTo>
                  <a:pt x="25400" y="220134"/>
                </a:lnTo>
                <a:lnTo>
                  <a:pt x="16933" y="228600"/>
                </a:lnTo>
                <a:lnTo>
                  <a:pt x="8467" y="237067"/>
                </a:lnTo>
                <a:lnTo>
                  <a:pt x="0" y="245534"/>
                </a:lnTo>
                <a:lnTo>
                  <a:pt x="8467" y="245534"/>
                </a:lnTo>
                <a:lnTo>
                  <a:pt x="8467" y="245534"/>
                </a:lnTo>
                <a:lnTo>
                  <a:pt x="16933" y="254000"/>
                </a:lnTo>
                <a:lnTo>
                  <a:pt x="169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8619067" y="4978400"/>
            <a:ext cx="33868" cy="482601"/>
          </a:xfrm>
          <a:custGeom>
            <a:avLst/>
            <a:gdLst/>
            <a:ahLst/>
            <a:cxnLst/>
            <a:rect l="0" t="0" r="0" b="0"/>
            <a:pathLst>
              <a:path w="33868" h="482601">
                <a:moveTo>
                  <a:pt x="33867" y="0"/>
                </a:moveTo>
                <a:lnTo>
                  <a:pt x="25399" y="0"/>
                </a:lnTo>
                <a:lnTo>
                  <a:pt x="25399" y="8467"/>
                </a:lnTo>
                <a:lnTo>
                  <a:pt x="25399" y="16933"/>
                </a:lnTo>
                <a:lnTo>
                  <a:pt x="25399" y="25400"/>
                </a:lnTo>
                <a:lnTo>
                  <a:pt x="25399" y="50800"/>
                </a:lnTo>
                <a:lnTo>
                  <a:pt x="25399" y="76200"/>
                </a:lnTo>
                <a:lnTo>
                  <a:pt x="25399" y="110067"/>
                </a:lnTo>
                <a:lnTo>
                  <a:pt x="25399" y="135467"/>
                </a:lnTo>
                <a:lnTo>
                  <a:pt x="25399" y="169333"/>
                </a:lnTo>
                <a:lnTo>
                  <a:pt x="16933" y="211667"/>
                </a:lnTo>
                <a:lnTo>
                  <a:pt x="16933" y="245533"/>
                </a:lnTo>
                <a:lnTo>
                  <a:pt x="16933" y="279400"/>
                </a:lnTo>
                <a:lnTo>
                  <a:pt x="8466" y="321733"/>
                </a:lnTo>
                <a:lnTo>
                  <a:pt x="8466" y="355600"/>
                </a:lnTo>
                <a:lnTo>
                  <a:pt x="8466" y="389467"/>
                </a:lnTo>
                <a:lnTo>
                  <a:pt x="0" y="423333"/>
                </a:lnTo>
                <a:lnTo>
                  <a:pt x="0" y="457200"/>
                </a:lnTo>
                <a:lnTo>
                  <a:pt x="0" y="457200"/>
                </a:lnTo>
                <a:lnTo>
                  <a:pt x="0" y="482600"/>
                </a:lnTo>
                <a:lnTo>
                  <a:pt x="0" y="482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9254066" y="5054600"/>
            <a:ext cx="169335" cy="279401"/>
          </a:xfrm>
          <a:custGeom>
            <a:avLst/>
            <a:gdLst/>
            <a:ahLst/>
            <a:cxnLst/>
            <a:rect l="0" t="0" r="0" b="0"/>
            <a:pathLst>
              <a:path w="169335" h="279401">
                <a:moveTo>
                  <a:pt x="8468" y="0"/>
                </a:moveTo>
                <a:lnTo>
                  <a:pt x="8468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8" y="59267"/>
                </a:lnTo>
                <a:lnTo>
                  <a:pt x="8468" y="84667"/>
                </a:lnTo>
                <a:lnTo>
                  <a:pt x="8468" y="110067"/>
                </a:lnTo>
                <a:lnTo>
                  <a:pt x="8468" y="135467"/>
                </a:lnTo>
                <a:lnTo>
                  <a:pt x="8468" y="169333"/>
                </a:lnTo>
                <a:lnTo>
                  <a:pt x="8468" y="194733"/>
                </a:lnTo>
                <a:lnTo>
                  <a:pt x="8468" y="220133"/>
                </a:lnTo>
                <a:lnTo>
                  <a:pt x="8468" y="237067"/>
                </a:lnTo>
                <a:lnTo>
                  <a:pt x="0" y="254000"/>
                </a:lnTo>
                <a:lnTo>
                  <a:pt x="0" y="270933"/>
                </a:lnTo>
                <a:lnTo>
                  <a:pt x="0" y="279400"/>
                </a:lnTo>
                <a:lnTo>
                  <a:pt x="0" y="279400"/>
                </a:lnTo>
                <a:lnTo>
                  <a:pt x="0" y="279400"/>
                </a:lnTo>
                <a:lnTo>
                  <a:pt x="0" y="270933"/>
                </a:lnTo>
                <a:lnTo>
                  <a:pt x="0" y="262467"/>
                </a:lnTo>
                <a:lnTo>
                  <a:pt x="0" y="245533"/>
                </a:lnTo>
                <a:lnTo>
                  <a:pt x="0" y="228600"/>
                </a:lnTo>
                <a:lnTo>
                  <a:pt x="0" y="203200"/>
                </a:lnTo>
                <a:lnTo>
                  <a:pt x="8468" y="177800"/>
                </a:lnTo>
                <a:lnTo>
                  <a:pt x="8468" y="152400"/>
                </a:lnTo>
                <a:lnTo>
                  <a:pt x="16934" y="118533"/>
                </a:lnTo>
                <a:lnTo>
                  <a:pt x="16934" y="93133"/>
                </a:lnTo>
                <a:lnTo>
                  <a:pt x="25401" y="67733"/>
                </a:lnTo>
                <a:lnTo>
                  <a:pt x="42334" y="42333"/>
                </a:lnTo>
                <a:lnTo>
                  <a:pt x="59267" y="25400"/>
                </a:lnTo>
                <a:lnTo>
                  <a:pt x="67734" y="16933"/>
                </a:lnTo>
                <a:lnTo>
                  <a:pt x="76200" y="0"/>
                </a:lnTo>
                <a:lnTo>
                  <a:pt x="84668" y="0"/>
                </a:lnTo>
                <a:lnTo>
                  <a:pt x="93134" y="0"/>
                </a:lnTo>
                <a:lnTo>
                  <a:pt x="110067" y="8467"/>
                </a:lnTo>
                <a:lnTo>
                  <a:pt x="118534" y="16933"/>
                </a:lnTo>
                <a:lnTo>
                  <a:pt x="127001" y="33867"/>
                </a:lnTo>
                <a:lnTo>
                  <a:pt x="135467" y="59267"/>
                </a:lnTo>
                <a:lnTo>
                  <a:pt x="135467" y="76200"/>
                </a:lnTo>
                <a:lnTo>
                  <a:pt x="143934" y="110067"/>
                </a:lnTo>
                <a:lnTo>
                  <a:pt x="143934" y="135467"/>
                </a:lnTo>
                <a:lnTo>
                  <a:pt x="143934" y="160867"/>
                </a:lnTo>
                <a:lnTo>
                  <a:pt x="143934" y="186267"/>
                </a:lnTo>
                <a:lnTo>
                  <a:pt x="143934" y="211667"/>
                </a:lnTo>
                <a:lnTo>
                  <a:pt x="143934" y="228600"/>
                </a:lnTo>
                <a:lnTo>
                  <a:pt x="152400" y="245533"/>
                </a:lnTo>
                <a:lnTo>
                  <a:pt x="169334" y="254000"/>
                </a:lnTo>
                <a:lnTo>
                  <a:pt x="169334" y="254000"/>
                </a:lnTo>
                <a:lnTo>
                  <a:pt x="169334" y="262467"/>
                </a:lnTo>
                <a:lnTo>
                  <a:pt x="169334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9516533" y="5105400"/>
            <a:ext cx="118534" cy="237068"/>
          </a:xfrm>
          <a:custGeom>
            <a:avLst/>
            <a:gdLst/>
            <a:ahLst/>
            <a:cxnLst/>
            <a:rect l="0" t="0" r="0" b="0"/>
            <a:pathLst>
              <a:path w="118534" h="237068">
                <a:moveTo>
                  <a:pt x="25400" y="0"/>
                </a:moveTo>
                <a:lnTo>
                  <a:pt x="25400" y="8467"/>
                </a:lnTo>
                <a:lnTo>
                  <a:pt x="25400" y="8467"/>
                </a:lnTo>
                <a:lnTo>
                  <a:pt x="16934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0" y="67733"/>
                </a:lnTo>
                <a:lnTo>
                  <a:pt x="0" y="93133"/>
                </a:lnTo>
                <a:lnTo>
                  <a:pt x="0" y="127000"/>
                </a:lnTo>
                <a:lnTo>
                  <a:pt x="0" y="152400"/>
                </a:lnTo>
                <a:lnTo>
                  <a:pt x="8467" y="177800"/>
                </a:lnTo>
                <a:lnTo>
                  <a:pt x="16934" y="203200"/>
                </a:lnTo>
                <a:lnTo>
                  <a:pt x="25400" y="228600"/>
                </a:lnTo>
                <a:lnTo>
                  <a:pt x="33867" y="237067"/>
                </a:lnTo>
                <a:lnTo>
                  <a:pt x="50801" y="237067"/>
                </a:lnTo>
                <a:lnTo>
                  <a:pt x="59267" y="237067"/>
                </a:lnTo>
                <a:lnTo>
                  <a:pt x="67734" y="228600"/>
                </a:lnTo>
                <a:lnTo>
                  <a:pt x="84667" y="220133"/>
                </a:lnTo>
                <a:lnTo>
                  <a:pt x="93134" y="203200"/>
                </a:lnTo>
                <a:lnTo>
                  <a:pt x="101600" y="186267"/>
                </a:lnTo>
                <a:lnTo>
                  <a:pt x="110067" y="160867"/>
                </a:lnTo>
                <a:lnTo>
                  <a:pt x="118533" y="143933"/>
                </a:lnTo>
                <a:lnTo>
                  <a:pt x="118533" y="118533"/>
                </a:lnTo>
                <a:lnTo>
                  <a:pt x="110067" y="93133"/>
                </a:lnTo>
                <a:lnTo>
                  <a:pt x="101600" y="67733"/>
                </a:lnTo>
                <a:lnTo>
                  <a:pt x="84667" y="42333"/>
                </a:lnTo>
                <a:lnTo>
                  <a:pt x="84667" y="42333"/>
                </a:lnTo>
                <a:lnTo>
                  <a:pt x="76200" y="25400"/>
                </a:lnTo>
                <a:lnTo>
                  <a:pt x="762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10100734" y="668867"/>
            <a:ext cx="304801" cy="287867"/>
          </a:xfrm>
          <a:custGeom>
            <a:avLst/>
            <a:gdLst/>
            <a:ahLst/>
            <a:cxnLst/>
            <a:rect l="0" t="0" r="0" b="0"/>
            <a:pathLst>
              <a:path w="304801" h="287867">
                <a:moveTo>
                  <a:pt x="33866" y="127000"/>
                </a:moveTo>
                <a:lnTo>
                  <a:pt x="33866" y="118533"/>
                </a:lnTo>
                <a:lnTo>
                  <a:pt x="25399" y="110066"/>
                </a:lnTo>
                <a:lnTo>
                  <a:pt x="16932" y="101600"/>
                </a:lnTo>
                <a:lnTo>
                  <a:pt x="8466" y="84666"/>
                </a:lnTo>
                <a:lnTo>
                  <a:pt x="8466" y="59266"/>
                </a:lnTo>
                <a:lnTo>
                  <a:pt x="16932" y="50800"/>
                </a:lnTo>
                <a:lnTo>
                  <a:pt x="16932" y="25400"/>
                </a:lnTo>
                <a:lnTo>
                  <a:pt x="25399" y="16933"/>
                </a:lnTo>
                <a:lnTo>
                  <a:pt x="25399" y="8466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6"/>
                </a:lnTo>
                <a:lnTo>
                  <a:pt x="42333" y="16933"/>
                </a:lnTo>
                <a:lnTo>
                  <a:pt x="42333" y="33866"/>
                </a:lnTo>
                <a:lnTo>
                  <a:pt x="42333" y="59266"/>
                </a:lnTo>
                <a:lnTo>
                  <a:pt x="42333" y="84666"/>
                </a:lnTo>
                <a:lnTo>
                  <a:pt x="33866" y="118533"/>
                </a:lnTo>
                <a:lnTo>
                  <a:pt x="33866" y="152400"/>
                </a:lnTo>
                <a:lnTo>
                  <a:pt x="25399" y="186266"/>
                </a:lnTo>
                <a:lnTo>
                  <a:pt x="16932" y="211666"/>
                </a:lnTo>
                <a:lnTo>
                  <a:pt x="8466" y="237066"/>
                </a:lnTo>
                <a:lnTo>
                  <a:pt x="0" y="262466"/>
                </a:lnTo>
                <a:lnTo>
                  <a:pt x="0" y="270933"/>
                </a:lnTo>
                <a:lnTo>
                  <a:pt x="0" y="279400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87866"/>
                </a:lnTo>
                <a:lnTo>
                  <a:pt x="0" y="279400"/>
                </a:lnTo>
                <a:lnTo>
                  <a:pt x="0" y="270933"/>
                </a:lnTo>
                <a:lnTo>
                  <a:pt x="0" y="254000"/>
                </a:lnTo>
                <a:lnTo>
                  <a:pt x="0" y="228600"/>
                </a:lnTo>
                <a:lnTo>
                  <a:pt x="0" y="194733"/>
                </a:lnTo>
                <a:lnTo>
                  <a:pt x="8466" y="160866"/>
                </a:lnTo>
                <a:lnTo>
                  <a:pt x="16932" y="127000"/>
                </a:lnTo>
                <a:lnTo>
                  <a:pt x="25399" y="93133"/>
                </a:lnTo>
                <a:lnTo>
                  <a:pt x="42333" y="67733"/>
                </a:lnTo>
                <a:lnTo>
                  <a:pt x="50800" y="33866"/>
                </a:lnTo>
                <a:lnTo>
                  <a:pt x="67732" y="25400"/>
                </a:lnTo>
                <a:lnTo>
                  <a:pt x="84666" y="8466"/>
                </a:lnTo>
                <a:lnTo>
                  <a:pt x="93132" y="8466"/>
                </a:lnTo>
                <a:lnTo>
                  <a:pt x="110066" y="8466"/>
                </a:lnTo>
                <a:lnTo>
                  <a:pt x="118533" y="16933"/>
                </a:lnTo>
                <a:lnTo>
                  <a:pt x="135466" y="33866"/>
                </a:lnTo>
                <a:lnTo>
                  <a:pt x="143932" y="59266"/>
                </a:lnTo>
                <a:lnTo>
                  <a:pt x="152400" y="84666"/>
                </a:lnTo>
                <a:lnTo>
                  <a:pt x="152400" y="110066"/>
                </a:lnTo>
                <a:lnTo>
                  <a:pt x="160866" y="143933"/>
                </a:lnTo>
                <a:lnTo>
                  <a:pt x="169332" y="169333"/>
                </a:lnTo>
                <a:lnTo>
                  <a:pt x="169332" y="194733"/>
                </a:lnTo>
                <a:lnTo>
                  <a:pt x="169332" y="220133"/>
                </a:lnTo>
                <a:lnTo>
                  <a:pt x="177799" y="237066"/>
                </a:lnTo>
                <a:lnTo>
                  <a:pt x="177799" y="254000"/>
                </a:lnTo>
                <a:lnTo>
                  <a:pt x="186266" y="270933"/>
                </a:lnTo>
                <a:lnTo>
                  <a:pt x="203200" y="279400"/>
                </a:lnTo>
                <a:lnTo>
                  <a:pt x="220132" y="287866"/>
                </a:lnTo>
                <a:lnTo>
                  <a:pt x="237066" y="279400"/>
                </a:lnTo>
                <a:lnTo>
                  <a:pt x="262466" y="279400"/>
                </a:lnTo>
                <a:lnTo>
                  <a:pt x="287866" y="262466"/>
                </a:lnTo>
                <a:lnTo>
                  <a:pt x="287866" y="262466"/>
                </a:lnTo>
                <a:lnTo>
                  <a:pt x="304800" y="237066"/>
                </a:lnTo>
                <a:lnTo>
                  <a:pt x="304800" y="2370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10447867" y="719667"/>
            <a:ext cx="186268" cy="237067"/>
          </a:xfrm>
          <a:custGeom>
            <a:avLst/>
            <a:gdLst/>
            <a:ahLst/>
            <a:cxnLst/>
            <a:rect l="0" t="0" r="0" b="0"/>
            <a:pathLst>
              <a:path w="186268" h="237067">
                <a:moveTo>
                  <a:pt x="33867" y="25400"/>
                </a:moveTo>
                <a:lnTo>
                  <a:pt x="33867" y="25400"/>
                </a:lnTo>
                <a:lnTo>
                  <a:pt x="33867" y="25400"/>
                </a:lnTo>
                <a:lnTo>
                  <a:pt x="33867" y="33866"/>
                </a:lnTo>
                <a:lnTo>
                  <a:pt x="25399" y="33866"/>
                </a:lnTo>
                <a:lnTo>
                  <a:pt x="25399" y="50800"/>
                </a:lnTo>
                <a:lnTo>
                  <a:pt x="16933" y="59266"/>
                </a:lnTo>
                <a:lnTo>
                  <a:pt x="16933" y="76200"/>
                </a:lnTo>
                <a:lnTo>
                  <a:pt x="8467" y="110066"/>
                </a:lnTo>
                <a:lnTo>
                  <a:pt x="8467" y="127000"/>
                </a:lnTo>
                <a:lnTo>
                  <a:pt x="0" y="152400"/>
                </a:lnTo>
                <a:lnTo>
                  <a:pt x="8467" y="177800"/>
                </a:lnTo>
                <a:lnTo>
                  <a:pt x="16933" y="203200"/>
                </a:lnTo>
                <a:lnTo>
                  <a:pt x="25399" y="220133"/>
                </a:lnTo>
                <a:lnTo>
                  <a:pt x="42333" y="228600"/>
                </a:lnTo>
                <a:lnTo>
                  <a:pt x="59266" y="237066"/>
                </a:lnTo>
                <a:lnTo>
                  <a:pt x="76200" y="237066"/>
                </a:lnTo>
                <a:lnTo>
                  <a:pt x="93133" y="237066"/>
                </a:lnTo>
                <a:lnTo>
                  <a:pt x="118533" y="228600"/>
                </a:lnTo>
                <a:lnTo>
                  <a:pt x="135466" y="211666"/>
                </a:lnTo>
                <a:lnTo>
                  <a:pt x="143933" y="194733"/>
                </a:lnTo>
                <a:lnTo>
                  <a:pt x="169333" y="169333"/>
                </a:lnTo>
                <a:lnTo>
                  <a:pt x="177799" y="152400"/>
                </a:lnTo>
                <a:lnTo>
                  <a:pt x="186267" y="127000"/>
                </a:lnTo>
                <a:lnTo>
                  <a:pt x="186267" y="101600"/>
                </a:lnTo>
                <a:lnTo>
                  <a:pt x="177799" y="67733"/>
                </a:lnTo>
                <a:lnTo>
                  <a:pt x="169333" y="50800"/>
                </a:lnTo>
                <a:lnTo>
                  <a:pt x="152400" y="25400"/>
                </a:lnTo>
                <a:lnTo>
                  <a:pt x="126999" y="8466"/>
                </a:lnTo>
                <a:lnTo>
                  <a:pt x="118533" y="0"/>
                </a:lnTo>
                <a:lnTo>
                  <a:pt x="93133" y="0"/>
                </a:lnTo>
                <a:lnTo>
                  <a:pt x="84667" y="0"/>
                </a:lnTo>
                <a:lnTo>
                  <a:pt x="76200" y="8466"/>
                </a:lnTo>
                <a:lnTo>
                  <a:pt x="76200" y="8466"/>
                </a:lnTo>
                <a:lnTo>
                  <a:pt x="67733" y="25400"/>
                </a:lnTo>
                <a:lnTo>
                  <a:pt x="677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10312400" y="5520267"/>
            <a:ext cx="440268" cy="524934"/>
          </a:xfrm>
          <a:custGeom>
            <a:avLst/>
            <a:gdLst/>
            <a:ahLst/>
            <a:cxnLst/>
            <a:rect l="0" t="0" r="0" b="0"/>
            <a:pathLst>
              <a:path w="440268" h="524934">
                <a:moveTo>
                  <a:pt x="440267" y="0"/>
                </a:moveTo>
                <a:lnTo>
                  <a:pt x="440267" y="0"/>
                </a:lnTo>
                <a:lnTo>
                  <a:pt x="440267" y="0"/>
                </a:lnTo>
                <a:lnTo>
                  <a:pt x="431800" y="0"/>
                </a:lnTo>
                <a:lnTo>
                  <a:pt x="431800" y="0"/>
                </a:lnTo>
                <a:lnTo>
                  <a:pt x="431800" y="0"/>
                </a:lnTo>
                <a:lnTo>
                  <a:pt x="423333" y="0"/>
                </a:lnTo>
                <a:lnTo>
                  <a:pt x="423333" y="8466"/>
                </a:lnTo>
                <a:lnTo>
                  <a:pt x="414866" y="8466"/>
                </a:lnTo>
                <a:lnTo>
                  <a:pt x="397934" y="8466"/>
                </a:lnTo>
                <a:lnTo>
                  <a:pt x="389466" y="16933"/>
                </a:lnTo>
                <a:lnTo>
                  <a:pt x="381000" y="25400"/>
                </a:lnTo>
                <a:lnTo>
                  <a:pt x="372534" y="42333"/>
                </a:lnTo>
                <a:lnTo>
                  <a:pt x="355600" y="50800"/>
                </a:lnTo>
                <a:lnTo>
                  <a:pt x="338666" y="67733"/>
                </a:lnTo>
                <a:lnTo>
                  <a:pt x="321734" y="84666"/>
                </a:lnTo>
                <a:lnTo>
                  <a:pt x="304800" y="110066"/>
                </a:lnTo>
                <a:lnTo>
                  <a:pt x="279400" y="135466"/>
                </a:lnTo>
                <a:lnTo>
                  <a:pt x="254000" y="160866"/>
                </a:lnTo>
                <a:lnTo>
                  <a:pt x="228600" y="186266"/>
                </a:lnTo>
                <a:lnTo>
                  <a:pt x="203200" y="220133"/>
                </a:lnTo>
                <a:lnTo>
                  <a:pt x="177800" y="245533"/>
                </a:lnTo>
                <a:lnTo>
                  <a:pt x="160866" y="279400"/>
                </a:lnTo>
                <a:lnTo>
                  <a:pt x="127000" y="313266"/>
                </a:lnTo>
                <a:lnTo>
                  <a:pt x="101600" y="355600"/>
                </a:lnTo>
                <a:lnTo>
                  <a:pt x="84666" y="389466"/>
                </a:lnTo>
                <a:lnTo>
                  <a:pt x="59267" y="423333"/>
                </a:lnTo>
                <a:lnTo>
                  <a:pt x="33866" y="465666"/>
                </a:lnTo>
                <a:lnTo>
                  <a:pt x="16934" y="499533"/>
                </a:lnTo>
                <a:lnTo>
                  <a:pt x="16934" y="499533"/>
                </a:lnTo>
                <a:lnTo>
                  <a:pt x="0" y="524933"/>
                </a:lnTo>
                <a:lnTo>
                  <a:pt x="0" y="524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10363200" y="5588000"/>
            <a:ext cx="270935" cy="609601"/>
          </a:xfrm>
          <a:custGeom>
            <a:avLst/>
            <a:gdLst/>
            <a:ahLst/>
            <a:cxnLst/>
            <a:rect l="0" t="0" r="0" b="0"/>
            <a:pathLst>
              <a:path w="270935" h="6096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7"/>
                </a:lnTo>
                <a:lnTo>
                  <a:pt x="16934" y="16933"/>
                </a:lnTo>
                <a:lnTo>
                  <a:pt x="33866" y="25400"/>
                </a:lnTo>
                <a:lnTo>
                  <a:pt x="42334" y="33867"/>
                </a:lnTo>
                <a:lnTo>
                  <a:pt x="50800" y="50800"/>
                </a:lnTo>
                <a:lnTo>
                  <a:pt x="59266" y="67733"/>
                </a:lnTo>
                <a:lnTo>
                  <a:pt x="67733" y="84667"/>
                </a:lnTo>
                <a:lnTo>
                  <a:pt x="84667" y="110067"/>
                </a:lnTo>
                <a:lnTo>
                  <a:pt x="101600" y="135467"/>
                </a:lnTo>
                <a:lnTo>
                  <a:pt x="110066" y="160867"/>
                </a:lnTo>
                <a:lnTo>
                  <a:pt x="127000" y="186267"/>
                </a:lnTo>
                <a:lnTo>
                  <a:pt x="143933" y="228600"/>
                </a:lnTo>
                <a:lnTo>
                  <a:pt x="160867" y="262467"/>
                </a:lnTo>
                <a:lnTo>
                  <a:pt x="169334" y="313267"/>
                </a:lnTo>
                <a:lnTo>
                  <a:pt x="186266" y="355600"/>
                </a:lnTo>
                <a:lnTo>
                  <a:pt x="203200" y="406400"/>
                </a:lnTo>
                <a:lnTo>
                  <a:pt x="211666" y="457200"/>
                </a:lnTo>
                <a:lnTo>
                  <a:pt x="228600" y="516467"/>
                </a:lnTo>
                <a:lnTo>
                  <a:pt x="254000" y="567267"/>
                </a:lnTo>
                <a:lnTo>
                  <a:pt x="254000" y="567267"/>
                </a:lnTo>
                <a:lnTo>
                  <a:pt x="270934" y="609600"/>
                </a:lnTo>
                <a:lnTo>
                  <a:pt x="270934" y="609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9694333" y="5579533"/>
            <a:ext cx="491068" cy="279401"/>
          </a:xfrm>
          <a:custGeom>
            <a:avLst/>
            <a:gdLst/>
            <a:ahLst/>
            <a:cxnLst/>
            <a:rect l="0" t="0" r="0" b="0"/>
            <a:pathLst>
              <a:path w="491068" h="279401">
                <a:moveTo>
                  <a:pt x="491067" y="0"/>
                </a:moveTo>
                <a:lnTo>
                  <a:pt x="482601" y="0"/>
                </a:lnTo>
                <a:lnTo>
                  <a:pt x="482601" y="0"/>
                </a:lnTo>
                <a:lnTo>
                  <a:pt x="474133" y="0"/>
                </a:lnTo>
                <a:lnTo>
                  <a:pt x="465667" y="0"/>
                </a:lnTo>
                <a:lnTo>
                  <a:pt x="457201" y="0"/>
                </a:lnTo>
                <a:lnTo>
                  <a:pt x="448734" y="8467"/>
                </a:lnTo>
                <a:lnTo>
                  <a:pt x="440267" y="8467"/>
                </a:lnTo>
                <a:lnTo>
                  <a:pt x="431800" y="8467"/>
                </a:lnTo>
                <a:lnTo>
                  <a:pt x="414867" y="16934"/>
                </a:lnTo>
                <a:lnTo>
                  <a:pt x="397933" y="25400"/>
                </a:lnTo>
                <a:lnTo>
                  <a:pt x="389467" y="33867"/>
                </a:lnTo>
                <a:lnTo>
                  <a:pt x="372534" y="42334"/>
                </a:lnTo>
                <a:lnTo>
                  <a:pt x="355600" y="42334"/>
                </a:lnTo>
                <a:lnTo>
                  <a:pt x="338667" y="50800"/>
                </a:lnTo>
                <a:lnTo>
                  <a:pt x="321733" y="59267"/>
                </a:lnTo>
                <a:lnTo>
                  <a:pt x="304801" y="76200"/>
                </a:lnTo>
                <a:lnTo>
                  <a:pt x="287867" y="76200"/>
                </a:lnTo>
                <a:lnTo>
                  <a:pt x="270933" y="84667"/>
                </a:lnTo>
                <a:lnTo>
                  <a:pt x="254001" y="93134"/>
                </a:lnTo>
                <a:lnTo>
                  <a:pt x="237067" y="101600"/>
                </a:lnTo>
                <a:lnTo>
                  <a:pt x="220134" y="110067"/>
                </a:lnTo>
                <a:lnTo>
                  <a:pt x="203200" y="118534"/>
                </a:lnTo>
                <a:lnTo>
                  <a:pt x="186267" y="118534"/>
                </a:lnTo>
                <a:lnTo>
                  <a:pt x="169333" y="127000"/>
                </a:lnTo>
                <a:lnTo>
                  <a:pt x="152401" y="135467"/>
                </a:lnTo>
                <a:lnTo>
                  <a:pt x="143934" y="135467"/>
                </a:lnTo>
                <a:lnTo>
                  <a:pt x="127000" y="143934"/>
                </a:lnTo>
                <a:lnTo>
                  <a:pt x="118533" y="152400"/>
                </a:lnTo>
                <a:lnTo>
                  <a:pt x="101601" y="152400"/>
                </a:lnTo>
                <a:lnTo>
                  <a:pt x="84667" y="160867"/>
                </a:lnTo>
                <a:lnTo>
                  <a:pt x="76201" y="160867"/>
                </a:lnTo>
                <a:lnTo>
                  <a:pt x="59267" y="169334"/>
                </a:lnTo>
                <a:lnTo>
                  <a:pt x="50800" y="177800"/>
                </a:lnTo>
                <a:lnTo>
                  <a:pt x="42334" y="177800"/>
                </a:lnTo>
                <a:lnTo>
                  <a:pt x="33867" y="186267"/>
                </a:lnTo>
                <a:lnTo>
                  <a:pt x="25401" y="186267"/>
                </a:lnTo>
                <a:lnTo>
                  <a:pt x="25401" y="194734"/>
                </a:lnTo>
                <a:lnTo>
                  <a:pt x="16933" y="194734"/>
                </a:lnTo>
                <a:lnTo>
                  <a:pt x="16933" y="203200"/>
                </a:lnTo>
                <a:lnTo>
                  <a:pt x="8467" y="203200"/>
                </a:lnTo>
                <a:lnTo>
                  <a:pt x="8467" y="211667"/>
                </a:lnTo>
                <a:lnTo>
                  <a:pt x="8467" y="211667"/>
                </a:lnTo>
                <a:lnTo>
                  <a:pt x="0" y="220134"/>
                </a:lnTo>
                <a:lnTo>
                  <a:pt x="0" y="228600"/>
                </a:lnTo>
                <a:lnTo>
                  <a:pt x="0" y="228600"/>
                </a:lnTo>
                <a:lnTo>
                  <a:pt x="0" y="237067"/>
                </a:lnTo>
                <a:lnTo>
                  <a:pt x="0" y="237067"/>
                </a:lnTo>
                <a:lnTo>
                  <a:pt x="0" y="245534"/>
                </a:lnTo>
                <a:lnTo>
                  <a:pt x="8467" y="245534"/>
                </a:lnTo>
                <a:lnTo>
                  <a:pt x="8467" y="245534"/>
                </a:lnTo>
                <a:lnTo>
                  <a:pt x="16933" y="245534"/>
                </a:lnTo>
                <a:lnTo>
                  <a:pt x="16933" y="254000"/>
                </a:lnTo>
                <a:lnTo>
                  <a:pt x="25401" y="254000"/>
                </a:lnTo>
                <a:lnTo>
                  <a:pt x="33867" y="254000"/>
                </a:lnTo>
                <a:lnTo>
                  <a:pt x="50800" y="254000"/>
                </a:lnTo>
                <a:lnTo>
                  <a:pt x="59267" y="254000"/>
                </a:lnTo>
                <a:lnTo>
                  <a:pt x="76201" y="254000"/>
                </a:lnTo>
                <a:lnTo>
                  <a:pt x="84667" y="254000"/>
                </a:lnTo>
                <a:lnTo>
                  <a:pt x="110067" y="254000"/>
                </a:lnTo>
                <a:lnTo>
                  <a:pt x="118533" y="254000"/>
                </a:lnTo>
                <a:lnTo>
                  <a:pt x="135467" y="254000"/>
                </a:lnTo>
                <a:lnTo>
                  <a:pt x="160867" y="254000"/>
                </a:lnTo>
                <a:lnTo>
                  <a:pt x="177801" y="254000"/>
                </a:lnTo>
                <a:lnTo>
                  <a:pt x="194733" y="254000"/>
                </a:lnTo>
                <a:lnTo>
                  <a:pt x="220134" y="254000"/>
                </a:lnTo>
                <a:lnTo>
                  <a:pt x="237067" y="254000"/>
                </a:lnTo>
                <a:lnTo>
                  <a:pt x="262467" y="254000"/>
                </a:lnTo>
                <a:lnTo>
                  <a:pt x="279400" y="254000"/>
                </a:lnTo>
                <a:lnTo>
                  <a:pt x="296334" y="254000"/>
                </a:lnTo>
                <a:lnTo>
                  <a:pt x="313267" y="262467"/>
                </a:lnTo>
                <a:lnTo>
                  <a:pt x="330201" y="262467"/>
                </a:lnTo>
                <a:lnTo>
                  <a:pt x="347133" y="270934"/>
                </a:lnTo>
                <a:lnTo>
                  <a:pt x="364067" y="270934"/>
                </a:lnTo>
                <a:lnTo>
                  <a:pt x="364067" y="270934"/>
                </a:lnTo>
                <a:lnTo>
                  <a:pt x="372534" y="279400"/>
                </a:lnTo>
                <a:lnTo>
                  <a:pt x="372534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8957734" y="5901267"/>
            <a:ext cx="330200" cy="8467"/>
          </a:xfrm>
          <a:custGeom>
            <a:avLst/>
            <a:gdLst/>
            <a:ahLst/>
            <a:cxnLst/>
            <a:rect l="0" t="0" r="0" b="0"/>
            <a:pathLst>
              <a:path w="330200" h="8467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16933" y="0"/>
                </a:lnTo>
                <a:lnTo>
                  <a:pt x="25399" y="0"/>
                </a:lnTo>
                <a:lnTo>
                  <a:pt x="25399" y="0"/>
                </a:lnTo>
                <a:lnTo>
                  <a:pt x="33866" y="0"/>
                </a:lnTo>
                <a:lnTo>
                  <a:pt x="42333" y="0"/>
                </a:lnTo>
                <a:lnTo>
                  <a:pt x="42333" y="0"/>
                </a:lnTo>
                <a:lnTo>
                  <a:pt x="50799" y="0"/>
                </a:lnTo>
                <a:lnTo>
                  <a:pt x="59266" y="0"/>
                </a:lnTo>
                <a:lnTo>
                  <a:pt x="67732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18533" y="0"/>
                </a:lnTo>
                <a:lnTo>
                  <a:pt x="135466" y="0"/>
                </a:lnTo>
                <a:lnTo>
                  <a:pt x="143932" y="0"/>
                </a:lnTo>
                <a:lnTo>
                  <a:pt x="152400" y="0"/>
                </a:lnTo>
                <a:lnTo>
                  <a:pt x="169333" y="0"/>
                </a:lnTo>
                <a:lnTo>
                  <a:pt x="186266" y="0"/>
                </a:lnTo>
                <a:lnTo>
                  <a:pt x="194733" y="0"/>
                </a:lnTo>
                <a:lnTo>
                  <a:pt x="211666" y="0"/>
                </a:lnTo>
                <a:lnTo>
                  <a:pt x="220132" y="0"/>
                </a:lnTo>
                <a:lnTo>
                  <a:pt x="228600" y="0"/>
                </a:lnTo>
                <a:lnTo>
                  <a:pt x="245533" y="0"/>
                </a:lnTo>
                <a:lnTo>
                  <a:pt x="253999" y="0"/>
                </a:lnTo>
                <a:lnTo>
                  <a:pt x="270933" y="0"/>
                </a:lnTo>
                <a:lnTo>
                  <a:pt x="279399" y="0"/>
                </a:lnTo>
                <a:lnTo>
                  <a:pt x="287866" y="8466"/>
                </a:lnTo>
                <a:lnTo>
                  <a:pt x="296332" y="8466"/>
                </a:lnTo>
                <a:lnTo>
                  <a:pt x="304800" y="8466"/>
                </a:lnTo>
                <a:lnTo>
                  <a:pt x="313266" y="8466"/>
                </a:lnTo>
                <a:lnTo>
                  <a:pt x="313266" y="8466"/>
                </a:lnTo>
                <a:lnTo>
                  <a:pt x="321733" y="8466"/>
                </a:lnTo>
                <a:lnTo>
                  <a:pt x="330199" y="8466"/>
                </a:lnTo>
                <a:lnTo>
                  <a:pt x="330199" y="8466"/>
                </a:lnTo>
                <a:lnTo>
                  <a:pt x="330199" y="0"/>
                </a:lnTo>
                <a:lnTo>
                  <a:pt x="3301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9296400" y="5681133"/>
            <a:ext cx="287868" cy="457201"/>
          </a:xfrm>
          <a:custGeom>
            <a:avLst/>
            <a:gdLst/>
            <a:ahLst/>
            <a:cxnLst/>
            <a:rect l="0" t="0" r="0" b="0"/>
            <a:pathLst>
              <a:path w="287868" h="457201">
                <a:moveTo>
                  <a:pt x="93133" y="16934"/>
                </a:moveTo>
                <a:lnTo>
                  <a:pt x="93133" y="16934"/>
                </a:lnTo>
                <a:lnTo>
                  <a:pt x="93133" y="16934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101600" y="0"/>
                </a:lnTo>
                <a:lnTo>
                  <a:pt x="101600" y="0"/>
                </a:lnTo>
                <a:lnTo>
                  <a:pt x="110066" y="0"/>
                </a:lnTo>
                <a:lnTo>
                  <a:pt x="110066" y="0"/>
                </a:ln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  <a:lnTo>
                  <a:pt x="135467" y="0"/>
                </a:lnTo>
                <a:lnTo>
                  <a:pt x="143933" y="0"/>
                </a:lnTo>
                <a:lnTo>
                  <a:pt x="143933" y="0"/>
                </a:lnTo>
                <a:lnTo>
                  <a:pt x="152400" y="8467"/>
                </a:lnTo>
                <a:lnTo>
                  <a:pt x="160867" y="8467"/>
                </a:lnTo>
                <a:lnTo>
                  <a:pt x="177800" y="16934"/>
                </a:lnTo>
                <a:lnTo>
                  <a:pt x="177800" y="16934"/>
                </a:lnTo>
                <a:lnTo>
                  <a:pt x="186266" y="25400"/>
                </a:lnTo>
                <a:lnTo>
                  <a:pt x="194734" y="33867"/>
                </a:lnTo>
                <a:lnTo>
                  <a:pt x="203200" y="33867"/>
                </a:lnTo>
                <a:lnTo>
                  <a:pt x="203200" y="42334"/>
                </a:lnTo>
                <a:lnTo>
                  <a:pt x="211667" y="50800"/>
                </a:lnTo>
                <a:lnTo>
                  <a:pt x="220133" y="59267"/>
                </a:lnTo>
                <a:lnTo>
                  <a:pt x="228600" y="76200"/>
                </a:lnTo>
                <a:lnTo>
                  <a:pt x="237067" y="84667"/>
                </a:lnTo>
                <a:lnTo>
                  <a:pt x="237067" y="93134"/>
                </a:lnTo>
                <a:lnTo>
                  <a:pt x="245533" y="110067"/>
                </a:lnTo>
                <a:lnTo>
                  <a:pt x="245533" y="118534"/>
                </a:lnTo>
                <a:lnTo>
                  <a:pt x="245533" y="127000"/>
                </a:lnTo>
                <a:lnTo>
                  <a:pt x="254000" y="143934"/>
                </a:lnTo>
                <a:lnTo>
                  <a:pt x="254000" y="160867"/>
                </a:lnTo>
                <a:lnTo>
                  <a:pt x="254000" y="169334"/>
                </a:lnTo>
                <a:lnTo>
                  <a:pt x="254000" y="186267"/>
                </a:lnTo>
                <a:lnTo>
                  <a:pt x="254000" y="203200"/>
                </a:lnTo>
                <a:lnTo>
                  <a:pt x="245533" y="220134"/>
                </a:lnTo>
                <a:lnTo>
                  <a:pt x="245533" y="237067"/>
                </a:lnTo>
                <a:lnTo>
                  <a:pt x="245533" y="254000"/>
                </a:lnTo>
                <a:lnTo>
                  <a:pt x="237067" y="270934"/>
                </a:lnTo>
                <a:lnTo>
                  <a:pt x="237067" y="287867"/>
                </a:lnTo>
                <a:lnTo>
                  <a:pt x="228600" y="304800"/>
                </a:lnTo>
                <a:lnTo>
                  <a:pt x="220133" y="313267"/>
                </a:lnTo>
                <a:lnTo>
                  <a:pt x="211667" y="330200"/>
                </a:lnTo>
                <a:lnTo>
                  <a:pt x="203200" y="338667"/>
                </a:lnTo>
                <a:lnTo>
                  <a:pt x="203200" y="355600"/>
                </a:lnTo>
                <a:lnTo>
                  <a:pt x="194734" y="364067"/>
                </a:lnTo>
                <a:lnTo>
                  <a:pt x="186266" y="372534"/>
                </a:lnTo>
                <a:lnTo>
                  <a:pt x="177800" y="381000"/>
                </a:lnTo>
                <a:lnTo>
                  <a:pt x="169333" y="389467"/>
                </a:lnTo>
                <a:lnTo>
                  <a:pt x="152400" y="397934"/>
                </a:lnTo>
                <a:lnTo>
                  <a:pt x="143933" y="406400"/>
                </a:lnTo>
                <a:lnTo>
                  <a:pt x="135467" y="414867"/>
                </a:lnTo>
                <a:lnTo>
                  <a:pt x="127000" y="423334"/>
                </a:lnTo>
                <a:lnTo>
                  <a:pt x="118534" y="431800"/>
                </a:lnTo>
                <a:lnTo>
                  <a:pt x="101600" y="431800"/>
                </a:lnTo>
                <a:lnTo>
                  <a:pt x="93133" y="440267"/>
                </a:lnTo>
                <a:lnTo>
                  <a:pt x="84667" y="440267"/>
                </a:lnTo>
                <a:lnTo>
                  <a:pt x="76200" y="448734"/>
                </a:lnTo>
                <a:lnTo>
                  <a:pt x="67733" y="448734"/>
                </a:lnTo>
                <a:lnTo>
                  <a:pt x="50800" y="448734"/>
                </a:lnTo>
                <a:lnTo>
                  <a:pt x="42334" y="448734"/>
                </a:lnTo>
                <a:lnTo>
                  <a:pt x="42334" y="448734"/>
                </a:lnTo>
                <a:lnTo>
                  <a:pt x="33866" y="448734"/>
                </a:lnTo>
                <a:lnTo>
                  <a:pt x="25400" y="448734"/>
                </a:lnTo>
                <a:lnTo>
                  <a:pt x="16933" y="448734"/>
                </a:lnTo>
                <a:lnTo>
                  <a:pt x="16933" y="448734"/>
                </a:lnTo>
                <a:lnTo>
                  <a:pt x="8467" y="448734"/>
                </a:lnTo>
                <a:lnTo>
                  <a:pt x="8467" y="440267"/>
                </a:lnTo>
                <a:lnTo>
                  <a:pt x="0" y="440267"/>
                </a:lnTo>
                <a:lnTo>
                  <a:pt x="0" y="440267"/>
                </a:lnTo>
                <a:lnTo>
                  <a:pt x="0" y="431800"/>
                </a:lnTo>
                <a:lnTo>
                  <a:pt x="0" y="431800"/>
                </a:lnTo>
                <a:lnTo>
                  <a:pt x="0" y="431800"/>
                </a:lnTo>
                <a:lnTo>
                  <a:pt x="0" y="423334"/>
                </a:lnTo>
                <a:lnTo>
                  <a:pt x="0" y="414867"/>
                </a:lnTo>
                <a:lnTo>
                  <a:pt x="8467" y="414867"/>
                </a:lnTo>
                <a:lnTo>
                  <a:pt x="16933" y="406400"/>
                </a:lnTo>
                <a:lnTo>
                  <a:pt x="16933" y="406400"/>
                </a:lnTo>
                <a:lnTo>
                  <a:pt x="25400" y="397934"/>
                </a:lnTo>
                <a:lnTo>
                  <a:pt x="25400" y="397934"/>
                </a:lnTo>
                <a:lnTo>
                  <a:pt x="33866" y="397934"/>
                </a:lnTo>
                <a:lnTo>
                  <a:pt x="42334" y="389467"/>
                </a:lnTo>
                <a:lnTo>
                  <a:pt x="50800" y="389467"/>
                </a:lnTo>
                <a:lnTo>
                  <a:pt x="59267" y="389467"/>
                </a:lnTo>
                <a:lnTo>
                  <a:pt x="67733" y="389467"/>
                </a:lnTo>
                <a:lnTo>
                  <a:pt x="76200" y="381000"/>
                </a:lnTo>
                <a:lnTo>
                  <a:pt x="84667" y="381000"/>
                </a:lnTo>
                <a:lnTo>
                  <a:pt x="84667" y="381000"/>
                </a:lnTo>
                <a:lnTo>
                  <a:pt x="93133" y="381000"/>
                </a:lnTo>
                <a:lnTo>
                  <a:pt x="101600" y="381000"/>
                </a:lnTo>
                <a:lnTo>
                  <a:pt x="110066" y="381000"/>
                </a:lnTo>
                <a:lnTo>
                  <a:pt x="127000" y="381000"/>
                </a:lnTo>
                <a:lnTo>
                  <a:pt x="135467" y="381000"/>
                </a:lnTo>
                <a:lnTo>
                  <a:pt x="143933" y="389467"/>
                </a:lnTo>
                <a:lnTo>
                  <a:pt x="152400" y="389467"/>
                </a:lnTo>
                <a:lnTo>
                  <a:pt x="169333" y="389467"/>
                </a:lnTo>
                <a:lnTo>
                  <a:pt x="177800" y="389467"/>
                </a:lnTo>
                <a:lnTo>
                  <a:pt x="186266" y="397934"/>
                </a:lnTo>
                <a:lnTo>
                  <a:pt x="194734" y="397934"/>
                </a:lnTo>
                <a:lnTo>
                  <a:pt x="211667" y="406400"/>
                </a:lnTo>
                <a:lnTo>
                  <a:pt x="220133" y="414867"/>
                </a:lnTo>
                <a:lnTo>
                  <a:pt x="228600" y="414867"/>
                </a:lnTo>
                <a:lnTo>
                  <a:pt x="237067" y="423334"/>
                </a:lnTo>
                <a:lnTo>
                  <a:pt x="245533" y="431800"/>
                </a:lnTo>
                <a:lnTo>
                  <a:pt x="245533" y="431800"/>
                </a:lnTo>
                <a:lnTo>
                  <a:pt x="254000" y="440267"/>
                </a:lnTo>
                <a:lnTo>
                  <a:pt x="262466" y="448734"/>
                </a:lnTo>
                <a:lnTo>
                  <a:pt x="270934" y="448734"/>
                </a:lnTo>
                <a:lnTo>
                  <a:pt x="279400" y="457200"/>
                </a:lnTo>
                <a:lnTo>
                  <a:pt x="287867" y="457200"/>
                </a:lnTo>
                <a:lnTo>
                  <a:pt x="287867" y="457200"/>
                </a:lnTo>
                <a:lnTo>
                  <a:pt x="287867" y="457200"/>
                </a:lnTo>
                <a:lnTo>
                  <a:pt x="287867" y="457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10854266" y="5604933"/>
            <a:ext cx="457201" cy="287868"/>
          </a:xfrm>
          <a:custGeom>
            <a:avLst/>
            <a:gdLst/>
            <a:ahLst/>
            <a:cxnLst/>
            <a:rect l="0" t="0" r="0" b="0"/>
            <a:pathLst>
              <a:path w="457201" h="287868">
                <a:moveTo>
                  <a:pt x="457200" y="16934"/>
                </a:moveTo>
                <a:lnTo>
                  <a:pt x="457200" y="16934"/>
                </a:lnTo>
                <a:lnTo>
                  <a:pt x="457200" y="16934"/>
                </a:lnTo>
                <a:lnTo>
                  <a:pt x="448734" y="16934"/>
                </a:lnTo>
                <a:lnTo>
                  <a:pt x="448734" y="8467"/>
                </a:lnTo>
                <a:lnTo>
                  <a:pt x="440268" y="8467"/>
                </a:lnTo>
                <a:lnTo>
                  <a:pt x="440268" y="0"/>
                </a:lnTo>
                <a:lnTo>
                  <a:pt x="431801" y="0"/>
                </a:lnTo>
                <a:lnTo>
                  <a:pt x="431801" y="0"/>
                </a:lnTo>
                <a:lnTo>
                  <a:pt x="423334" y="0"/>
                </a:lnTo>
                <a:lnTo>
                  <a:pt x="414867" y="0"/>
                </a:lnTo>
                <a:lnTo>
                  <a:pt x="414867" y="0"/>
                </a:lnTo>
                <a:lnTo>
                  <a:pt x="406400" y="0"/>
                </a:lnTo>
                <a:lnTo>
                  <a:pt x="397934" y="0"/>
                </a:lnTo>
                <a:lnTo>
                  <a:pt x="389468" y="0"/>
                </a:lnTo>
                <a:lnTo>
                  <a:pt x="389468" y="0"/>
                </a:lnTo>
                <a:lnTo>
                  <a:pt x="381000" y="8467"/>
                </a:lnTo>
                <a:lnTo>
                  <a:pt x="381000" y="8467"/>
                </a:lnTo>
                <a:lnTo>
                  <a:pt x="372534" y="8467"/>
                </a:lnTo>
                <a:lnTo>
                  <a:pt x="364068" y="16934"/>
                </a:lnTo>
                <a:lnTo>
                  <a:pt x="347134" y="16934"/>
                </a:lnTo>
                <a:lnTo>
                  <a:pt x="338667" y="25400"/>
                </a:lnTo>
                <a:lnTo>
                  <a:pt x="330200" y="33867"/>
                </a:lnTo>
                <a:lnTo>
                  <a:pt x="313268" y="33867"/>
                </a:lnTo>
                <a:lnTo>
                  <a:pt x="296334" y="42334"/>
                </a:lnTo>
                <a:lnTo>
                  <a:pt x="279401" y="50800"/>
                </a:lnTo>
                <a:lnTo>
                  <a:pt x="262467" y="67734"/>
                </a:lnTo>
                <a:lnTo>
                  <a:pt x="245534" y="76200"/>
                </a:lnTo>
                <a:lnTo>
                  <a:pt x="228600" y="84667"/>
                </a:lnTo>
                <a:lnTo>
                  <a:pt x="211668" y="93134"/>
                </a:lnTo>
                <a:lnTo>
                  <a:pt x="194734" y="110067"/>
                </a:lnTo>
                <a:lnTo>
                  <a:pt x="169334" y="118534"/>
                </a:lnTo>
                <a:lnTo>
                  <a:pt x="152400" y="127000"/>
                </a:lnTo>
                <a:lnTo>
                  <a:pt x="135468" y="135467"/>
                </a:lnTo>
                <a:lnTo>
                  <a:pt x="118534" y="143934"/>
                </a:lnTo>
                <a:lnTo>
                  <a:pt x="110067" y="143934"/>
                </a:lnTo>
                <a:lnTo>
                  <a:pt x="93134" y="152400"/>
                </a:lnTo>
                <a:lnTo>
                  <a:pt x="76200" y="152400"/>
                </a:lnTo>
                <a:lnTo>
                  <a:pt x="67734" y="152400"/>
                </a:lnTo>
                <a:lnTo>
                  <a:pt x="59268" y="152400"/>
                </a:lnTo>
                <a:lnTo>
                  <a:pt x="42334" y="160867"/>
                </a:lnTo>
                <a:lnTo>
                  <a:pt x="33867" y="160867"/>
                </a:lnTo>
                <a:lnTo>
                  <a:pt x="25400" y="160867"/>
                </a:lnTo>
                <a:lnTo>
                  <a:pt x="16934" y="160867"/>
                </a:lnTo>
                <a:lnTo>
                  <a:pt x="8468" y="169334"/>
                </a:lnTo>
                <a:lnTo>
                  <a:pt x="8468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8468" y="169334"/>
                </a:lnTo>
                <a:lnTo>
                  <a:pt x="8468" y="169334"/>
                </a:lnTo>
                <a:lnTo>
                  <a:pt x="16934" y="177800"/>
                </a:lnTo>
                <a:lnTo>
                  <a:pt x="16934" y="177800"/>
                </a:lnTo>
                <a:lnTo>
                  <a:pt x="33867" y="177800"/>
                </a:lnTo>
                <a:lnTo>
                  <a:pt x="33867" y="186267"/>
                </a:lnTo>
                <a:lnTo>
                  <a:pt x="42334" y="186267"/>
                </a:lnTo>
                <a:lnTo>
                  <a:pt x="59268" y="186267"/>
                </a:lnTo>
                <a:lnTo>
                  <a:pt x="67734" y="186267"/>
                </a:lnTo>
                <a:lnTo>
                  <a:pt x="76200" y="194734"/>
                </a:lnTo>
                <a:lnTo>
                  <a:pt x="93134" y="194734"/>
                </a:lnTo>
                <a:lnTo>
                  <a:pt x="110067" y="203200"/>
                </a:lnTo>
                <a:lnTo>
                  <a:pt x="118534" y="203200"/>
                </a:lnTo>
                <a:lnTo>
                  <a:pt x="135468" y="211667"/>
                </a:lnTo>
                <a:lnTo>
                  <a:pt x="152400" y="211667"/>
                </a:lnTo>
                <a:lnTo>
                  <a:pt x="169334" y="220134"/>
                </a:lnTo>
                <a:lnTo>
                  <a:pt x="177800" y="228600"/>
                </a:lnTo>
                <a:lnTo>
                  <a:pt x="203201" y="228600"/>
                </a:lnTo>
                <a:lnTo>
                  <a:pt x="220134" y="237067"/>
                </a:lnTo>
                <a:lnTo>
                  <a:pt x="228600" y="237067"/>
                </a:lnTo>
                <a:lnTo>
                  <a:pt x="245534" y="245534"/>
                </a:lnTo>
                <a:lnTo>
                  <a:pt x="262467" y="245534"/>
                </a:lnTo>
                <a:lnTo>
                  <a:pt x="279401" y="254000"/>
                </a:lnTo>
                <a:lnTo>
                  <a:pt x="296334" y="254000"/>
                </a:lnTo>
                <a:lnTo>
                  <a:pt x="304800" y="262467"/>
                </a:lnTo>
                <a:lnTo>
                  <a:pt x="321734" y="262467"/>
                </a:lnTo>
                <a:lnTo>
                  <a:pt x="330200" y="270934"/>
                </a:lnTo>
                <a:lnTo>
                  <a:pt x="338667" y="270934"/>
                </a:lnTo>
                <a:lnTo>
                  <a:pt x="347134" y="270934"/>
                </a:lnTo>
                <a:lnTo>
                  <a:pt x="355601" y="279400"/>
                </a:lnTo>
                <a:lnTo>
                  <a:pt x="364068" y="279400"/>
                </a:lnTo>
                <a:lnTo>
                  <a:pt x="372534" y="279400"/>
                </a:lnTo>
                <a:lnTo>
                  <a:pt x="372534" y="279400"/>
                </a:lnTo>
                <a:lnTo>
                  <a:pt x="372534" y="287867"/>
                </a:lnTo>
                <a:lnTo>
                  <a:pt x="381000" y="287867"/>
                </a:lnTo>
                <a:lnTo>
                  <a:pt x="381000" y="287867"/>
                </a:lnTo>
                <a:lnTo>
                  <a:pt x="381000" y="279400"/>
                </a:lnTo>
                <a:lnTo>
                  <a:pt x="3810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9965266" y="2582333"/>
            <a:ext cx="33869" cy="8468"/>
          </a:xfrm>
          <a:custGeom>
            <a:avLst/>
            <a:gdLst/>
            <a:ahLst/>
            <a:cxnLst/>
            <a:rect l="0" t="0" r="0" b="0"/>
            <a:pathLst>
              <a:path w="33869" h="8468">
                <a:moveTo>
                  <a:pt x="33868" y="8467"/>
                </a:moveTo>
                <a:lnTo>
                  <a:pt x="25401" y="8467"/>
                </a:lnTo>
                <a:lnTo>
                  <a:pt x="25401" y="0"/>
                </a:lnTo>
                <a:lnTo>
                  <a:pt x="16934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11438467" y="5334000"/>
            <a:ext cx="270934" cy="643468"/>
          </a:xfrm>
          <a:custGeom>
            <a:avLst/>
            <a:gdLst/>
            <a:ahLst/>
            <a:cxnLst/>
            <a:rect l="0" t="0" r="0" b="0"/>
            <a:pathLst>
              <a:path w="270934" h="643468">
                <a:moveTo>
                  <a:pt x="33867" y="25400"/>
                </a:moveTo>
                <a:lnTo>
                  <a:pt x="33867" y="25400"/>
                </a:lnTo>
                <a:lnTo>
                  <a:pt x="33867" y="25400"/>
                </a:lnTo>
                <a:lnTo>
                  <a:pt x="33867" y="25400"/>
                </a:lnTo>
                <a:lnTo>
                  <a:pt x="33867" y="16933"/>
                </a:lnTo>
                <a:lnTo>
                  <a:pt x="33867" y="16933"/>
                </a:lnTo>
                <a:lnTo>
                  <a:pt x="42333" y="8467"/>
                </a:lnTo>
                <a:lnTo>
                  <a:pt x="50799" y="8467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7" y="0"/>
                </a:lnTo>
                <a:lnTo>
                  <a:pt x="101599" y="8467"/>
                </a:lnTo>
                <a:lnTo>
                  <a:pt x="110067" y="16933"/>
                </a:lnTo>
                <a:lnTo>
                  <a:pt x="118533" y="25400"/>
                </a:lnTo>
                <a:lnTo>
                  <a:pt x="126999" y="33867"/>
                </a:lnTo>
                <a:lnTo>
                  <a:pt x="143933" y="50800"/>
                </a:lnTo>
                <a:lnTo>
                  <a:pt x="152400" y="67733"/>
                </a:lnTo>
                <a:lnTo>
                  <a:pt x="169333" y="84667"/>
                </a:lnTo>
                <a:lnTo>
                  <a:pt x="177799" y="101600"/>
                </a:lnTo>
                <a:lnTo>
                  <a:pt x="194733" y="118533"/>
                </a:lnTo>
                <a:lnTo>
                  <a:pt x="203199" y="143933"/>
                </a:lnTo>
                <a:lnTo>
                  <a:pt x="211666" y="160867"/>
                </a:lnTo>
                <a:lnTo>
                  <a:pt x="211666" y="194733"/>
                </a:lnTo>
                <a:lnTo>
                  <a:pt x="220133" y="220133"/>
                </a:lnTo>
                <a:lnTo>
                  <a:pt x="220133" y="245533"/>
                </a:lnTo>
                <a:lnTo>
                  <a:pt x="228600" y="279400"/>
                </a:lnTo>
                <a:lnTo>
                  <a:pt x="228600" y="304800"/>
                </a:lnTo>
                <a:lnTo>
                  <a:pt x="220133" y="347133"/>
                </a:lnTo>
                <a:lnTo>
                  <a:pt x="220133" y="381000"/>
                </a:lnTo>
                <a:lnTo>
                  <a:pt x="220133" y="406400"/>
                </a:lnTo>
                <a:lnTo>
                  <a:pt x="220133" y="440267"/>
                </a:lnTo>
                <a:lnTo>
                  <a:pt x="211666" y="474133"/>
                </a:lnTo>
                <a:lnTo>
                  <a:pt x="203199" y="508000"/>
                </a:lnTo>
                <a:lnTo>
                  <a:pt x="194733" y="533400"/>
                </a:lnTo>
                <a:lnTo>
                  <a:pt x="186267" y="550333"/>
                </a:lnTo>
                <a:lnTo>
                  <a:pt x="177799" y="567267"/>
                </a:lnTo>
                <a:lnTo>
                  <a:pt x="169333" y="584200"/>
                </a:lnTo>
                <a:lnTo>
                  <a:pt x="152400" y="601133"/>
                </a:lnTo>
                <a:lnTo>
                  <a:pt x="135466" y="609600"/>
                </a:lnTo>
                <a:lnTo>
                  <a:pt x="126999" y="618067"/>
                </a:lnTo>
                <a:lnTo>
                  <a:pt x="110067" y="626533"/>
                </a:lnTo>
                <a:lnTo>
                  <a:pt x="101599" y="635000"/>
                </a:lnTo>
                <a:lnTo>
                  <a:pt x="84667" y="643467"/>
                </a:lnTo>
                <a:lnTo>
                  <a:pt x="76200" y="643467"/>
                </a:lnTo>
                <a:lnTo>
                  <a:pt x="59266" y="643467"/>
                </a:lnTo>
                <a:lnTo>
                  <a:pt x="50799" y="643467"/>
                </a:lnTo>
                <a:lnTo>
                  <a:pt x="33867" y="635000"/>
                </a:lnTo>
                <a:lnTo>
                  <a:pt x="25399" y="626533"/>
                </a:lnTo>
                <a:lnTo>
                  <a:pt x="16933" y="609600"/>
                </a:lnTo>
                <a:lnTo>
                  <a:pt x="16933" y="592667"/>
                </a:lnTo>
                <a:lnTo>
                  <a:pt x="8467" y="575733"/>
                </a:lnTo>
                <a:lnTo>
                  <a:pt x="8467" y="567267"/>
                </a:lnTo>
                <a:lnTo>
                  <a:pt x="0" y="550333"/>
                </a:lnTo>
                <a:lnTo>
                  <a:pt x="0" y="524933"/>
                </a:lnTo>
                <a:lnTo>
                  <a:pt x="8467" y="516467"/>
                </a:lnTo>
                <a:lnTo>
                  <a:pt x="8467" y="499533"/>
                </a:lnTo>
                <a:lnTo>
                  <a:pt x="16933" y="482600"/>
                </a:lnTo>
                <a:lnTo>
                  <a:pt x="25399" y="474133"/>
                </a:lnTo>
                <a:lnTo>
                  <a:pt x="33867" y="457200"/>
                </a:lnTo>
                <a:lnTo>
                  <a:pt x="42333" y="457200"/>
                </a:lnTo>
                <a:lnTo>
                  <a:pt x="59266" y="440267"/>
                </a:lnTo>
                <a:lnTo>
                  <a:pt x="67733" y="440267"/>
                </a:lnTo>
                <a:lnTo>
                  <a:pt x="76200" y="440267"/>
                </a:lnTo>
                <a:lnTo>
                  <a:pt x="93133" y="440267"/>
                </a:lnTo>
                <a:lnTo>
                  <a:pt x="110067" y="440267"/>
                </a:lnTo>
                <a:lnTo>
                  <a:pt x="126999" y="448733"/>
                </a:lnTo>
                <a:lnTo>
                  <a:pt x="135466" y="457200"/>
                </a:lnTo>
                <a:lnTo>
                  <a:pt x="152400" y="474133"/>
                </a:lnTo>
                <a:lnTo>
                  <a:pt x="169333" y="491067"/>
                </a:lnTo>
                <a:lnTo>
                  <a:pt x="186267" y="508000"/>
                </a:lnTo>
                <a:lnTo>
                  <a:pt x="194733" y="516467"/>
                </a:lnTo>
                <a:lnTo>
                  <a:pt x="211666" y="541867"/>
                </a:lnTo>
                <a:lnTo>
                  <a:pt x="228600" y="558800"/>
                </a:lnTo>
                <a:lnTo>
                  <a:pt x="237067" y="567267"/>
                </a:lnTo>
                <a:lnTo>
                  <a:pt x="245533" y="584200"/>
                </a:lnTo>
                <a:lnTo>
                  <a:pt x="253999" y="601133"/>
                </a:lnTo>
                <a:lnTo>
                  <a:pt x="262467" y="609600"/>
                </a:lnTo>
                <a:lnTo>
                  <a:pt x="262467" y="609600"/>
                </a:lnTo>
                <a:lnTo>
                  <a:pt x="270933" y="618067"/>
                </a:lnTo>
                <a:lnTo>
                  <a:pt x="270933" y="618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9880600" y="5063067"/>
            <a:ext cx="2091268" cy="237067"/>
          </a:xfrm>
          <a:custGeom>
            <a:avLst/>
            <a:gdLst/>
            <a:ahLst/>
            <a:cxnLst/>
            <a:rect l="0" t="0" r="0" b="0"/>
            <a:pathLst>
              <a:path w="2091268" h="237067">
                <a:moveTo>
                  <a:pt x="2082800" y="237066"/>
                </a:moveTo>
                <a:lnTo>
                  <a:pt x="2091267" y="228600"/>
                </a:lnTo>
                <a:lnTo>
                  <a:pt x="2082800" y="228600"/>
                </a:lnTo>
                <a:lnTo>
                  <a:pt x="2082800" y="220133"/>
                </a:lnTo>
                <a:lnTo>
                  <a:pt x="2074333" y="203200"/>
                </a:lnTo>
                <a:lnTo>
                  <a:pt x="2057400" y="194733"/>
                </a:lnTo>
                <a:lnTo>
                  <a:pt x="2048934" y="186266"/>
                </a:lnTo>
                <a:lnTo>
                  <a:pt x="2040466" y="169333"/>
                </a:lnTo>
                <a:lnTo>
                  <a:pt x="2023534" y="160866"/>
                </a:lnTo>
                <a:lnTo>
                  <a:pt x="2006600" y="152400"/>
                </a:lnTo>
                <a:lnTo>
                  <a:pt x="1989666" y="143933"/>
                </a:lnTo>
                <a:lnTo>
                  <a:pt x="1964266" y="135466"/>
                </a:lnTo>
                <a:lnTo>
                  <a:pt x="1938867" y="135466"/>
                </a:lnTo>
                <a:lnTo>
                  <a:pt x="1913466" y="118533"/>
                </a:lnTo>
                <a:lnTo>
                  <a:pt x="1888066" y="110066"/>
                </a:lnTo>
                <a:lnTo>
                  <a:pt x="1854200" y="101600"/>
                </a:lnTo>
                <a:lnTo>
                  <a:pt x="1837266" y="93133"/>
                </a:lnTo>
                <a:lnTo>
                  <a:pt x="1811866" y="84666"/>
                </a:lnTo>
                <a:lnTo>
                  <a:pt x="1778000" y="76200"/>
                </a:lnTo>
                <a:lnTo>
                  <a:pt x="1752600" y="67733"/>
                </a:lnTo>
                <a:lnTo>
                  <a:pt x="1718734" y="59266"/>
                </a:lnTo>
                <a:lnTo>
                  <a:pt x="1693333" y="50800"/>
                </a:lnTo>
                <a:lnTo>
                  <a:pt x="1659466" y="42333"/>
                </a:lnTo>
                <a:lnTo>
                  <a:pt x="1634067" y="33866"/>
                </a:lnTo>
                <a:lnTo>
                  <a:pt x="1608666" y="33866"/>
                </a:lnTo>
                <a:lnTo>
                  <a:pt x="1566334" y="25400"/>
                </a:lnTo>
                <a:lnTo>
                  <a:pt x="1532466" y="25400"/>
                </a:lnTo>
                <a:lnTo>
                  <a:pt x="1490134" y="16933"/>
                </a:lnTo>
                <a:lnTo>
                  <a:pt x="1447800" y="16933"/>
                </a:lnTo>
                <a:lnTo>
                  <a:pt x="1413934" y="16933"/>
                </a:lnTo>
                <a:lnTo>
                  <a:pt x="1388533" y="8466"/>
                </a:lnTo>
                <a:lnTo>
                  <a:pt x="1354666" y="0"/>
                </a:lnTo>
                <a:lnTo>
                  <a:pt x="1329267" y="0"/>
                </a:lnTo>
                <a:lnTo>
                  <a:pt x="1295400" y="0"/>
                </a:lnTo>
                <a:lnTo>
                  <a:pt x="1253067" y="0"/>
                </a:lnTo>
                <a:lnTo>
                  <a:pt x="1210734" y="0"/>
                </a:lnTo>
                <a:lnTo>
                  <a:pt x="1159933" y="8466"/>
                </a:lnTo>
                <a:lnTo>
                  <a:pt x="1109134" y="8466"/>
                </a:lnTo>
                <a:lnTo>
                  <a:pt x="1058334" y="16933"/>
                </a:lnTo>
                <a:lnTo>
                  <a:pt x="1016000" y="16933"/>
                </a:lnTo>
                <a:lnTo>
                  <a:pt x="973666" y="25400"/>
                </a:lnTo>
                <a:lnTo>
                  <a:pt x="939800" y="25400"/>
                </a:lnTo>
                <a:lnTo>
                  <a:pt x="897466" y="33866"/>
                </a:lnTo>
                <a:lnTo>
                  <a:pt x="855133" y="33866"/>
                </a:lnTo>
                <a:lnTo>
                  <a:pt x="804334" y="42333"/>
                </a:lnTo>
                <a:lnTo>
                  <a:pt x="762000" y="50800"/>
                </a:lnTo>
                <a:lnTo>
                  <a:pt x="711200" y="59266"/>
                </a:lnTo>
                <a:lnTo>
                  <a:pt x="660400" y="67733"/>
                </a:lnTo>
                <a:lnTo>
                  <a:pt x="618066" y="76200"/>
                </a:lnTo>
                <a:lnTo>
                  <a:pt x="567267" y="84666"/>
                </a:lnTo>
                <a:lnTo>
                  <a:pt x="524934" y="101600"/>
                </a:lnTo>
                <a:lnTo>
                  <a:pt x="474133" y="110066"/>
                </a:lnTo>
                <a:lnTo>
                  <a:pt x="423334" y="118533"/>
                </a:lnTo>
                <a:lnTo>
                  <a:pt x="381000" y="127000"/>
                </a:lnTo>
                <a:lnTo>
                  <a:pt x="330200" y="135466"/>
                </a:lnTo>
                <a:lnTo>
                  <a:pt x="287866" y="152400"/>
                </a:lnTo>
                <a:lnTo>
                  <a:pt x="245533" y="160866"/>
                </a:lnTo>
                <a:lnTo>
                  <a:pt x="203200" y="169333"/>
                </a:lnTo>
                <a:lnTo>
                  <a:pt x="152400" y="177800"/>
                </a:lnTo>
                <a:lnTo>
                  <a:pt x="101600" y="186266"/>
                </a:lnTo>
                <a:lnTo>
                  <a:pt x="50800" y="203200"/>
                </a:lnTo>
                <a:lnTo>
                  <a:pt x="50800" y="203200"/>
                </a:lnTo>
                <a:lnTo>
                  <a:pt x="0" y="220133"/>
                </a:lnTo>
                <a:lnTo>
                  <a:pt x="0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8644466" y="6282267"/>
            <a:ext cx="372535" cy="169334"/>
          </a:xfrm>
          <a:custGeom>
            <a:avLst/>
            <a:gdLst/>
            <a:ahLst/>
            <a:cxnLst/>
            <a:rect l="0" t="0" r="0" b="0"/>
            <a:pathLst>
              <a:path w="372535" h="169334">
                <a:moveTo>
                  <a:pt x="0" y="0"/>
                </a:moveTo>
                <a:lnTo>
                  <a:pt x="8468" y="8466"/>
                </a:lnTo>
                <a:lnTo>
                  <a:pt x="16934" y="16933"/>
                </a:lnTo>
                <a:lnTo>
                  <a:pt x="33867" y="25400"/>
                </a:lnTo>
                <a:lnTo>
                  <a:pt x="50801" y="42333"/>
                </a:lnTo>
                <a:lnTo>
                  <a:pt x="76200" y="59266"/>
                </a:lnTo>
                <a:lnTo>
                  <a:pt x="93134" y="76200"/>
                </a:lnTo>
                <a:lnTo>
                  <a:pt x="118534" y="84666"/>
                </a:lnTo>
                <a:lnTo>
                  <a:pt x="135467" y="101600"/>
                </a:lnTo>
                <a:lnTo>
                  <a:pt x="160868" y="110066"/>
                </a:lnTo>
                <a:lnTo>
                  <a:pt x="186267" y="127000"/>
                </a:lnTo>
                <a:lnTo>
                  <a:pt x="211667" y="135466"/>
                </a:lnTo>
                <a:lnTo>
                  <a:pt x="237068" y="143933"/>
                </a:lnTo>
                <a:lnTo>
                  <a:pt x="254001" y="152400"/>
                </a:lnTo>
                <a:lnTo>
                  <a:pt x="279401" y="160866"/>
                </a:lnTo>
                <a:lnTo>
                  <a:pt x="304800" y="160866"/>
                </a:lnTo>
                <a:lnTo>
                  <a:pt x="330201" y="169333"/>
                </a:lnTo>
                <a:lnTo>
                  <a:pt x="355601" y="160866"/>
                </a:lnTo>
                <a:lnTo>
                  <a:pt x="355601" y="160866"/>
                </a:lnTo>
                <a:lnTo>
                  <a:pt x="372534" y="160866"/>
                </a:lnTo>
                <a:lnTo>
                  <a:pt x="372534" y="1608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8610600" y="5232400"/>
            <a:ext cx="3513668" cy="1244601"/>
          </a:xfrm>
          <a:custGeom>
            <a:avLst/>
            <a:gdLst/>
            <a:ahLst/>
            <a:cxnLst/>
            <a:rect l="0" t="0" r="0" b="0"/>
            <a:pathLst>
              <a:path w="3513668" h="1244601">
                <a:moveTo>
                  <a:pt x="1312334" y="50800"/>
                </a:moveTo>
                <a:lnTo>
                  <a:pt x="1312334" y="50800"/>
                </a:lnTo>
                <a:lnTo>
                  <a:pt x="1312334" y="50800"/>
                </a:lnTo>
                <a:lnTo>
                  <a:pt x="1312334" y="50800"/>
                </a:lnTo>
                <a:lnTo>
                  <a:pt x="1303867" y="50800"/>
                </a:lnTo>
                <a:lnTo>
                  <a:pt x="1303867" y="50800"/>
                </a:lnTo>
                <a:lnTo>
                  <a:pt x="1303867" y="42333"/>
                </a:lnTo>
                <a:lnTo>
                  <a:pt x="1295400" y="42333"/>
                </a:lnTo>
                <a:lnTo>
                  <a:pt x="1286933" y="42333"/>
                </a:lnTo>
                <a:lnTo>
                  <a:pt x="1278466" y="42333"/>
                </a:lnTo>
                <a:lnTo>
                  <a:pt x="1270000" y="42333"/>
                </a:lnTo>
                <a:lnTo>
                  <a:pt x="1261534" y="42333"/>
                </a:lnTo>
                <a:lnTo>
                  <a:pt x="1253066" y="42333"/>
                </a:lnTo>
                <a:lnTo>
                  <a:pt x="1244600" y="42333"/>
                </a:lnTo>
                <a:lnTo>
                  <a:pt x="1236134" y="50800"/>
                </a:lnTo>
                <a:lnTo>
                  <a:pt x="1219200" y="50800"/>
                </a:lnTo>
                <a:lnTo>
                  <a:pt x="1202266" y="50800"/>
                </a:lnTo>
                <a:lnTo>
                  <a:pt x="1193800" y="59267"/>
                </a:lnTo>
                <a:lnTo>
                  <a:pt x="1176866" y="59267"/>
                </a:lnTo>
                <a:lnTo>
                  <a:pt x="1168400" y="67733"/>
                </a:lnTo>
                <a:lnTo>
                  <a:pt x="1151467" y="67733"/>
                </a:lnTo>
                <a:lnTo>
                  <a:pt x="1134533" y="76200"/>
                </a:lnTo>
                <a:lnTo>
                  <a:pt x="1117600" y="84667"/>
                </a:lnTo>
                <a:lnTo>
                  <a:pt x="1100666" y="84667"/>
                </a:lnTo>
                <a:lnTo>
                  <a:pt x="1083733" y="93133"/>
                </a:lnTo>
                <a:lnTo>
                  <a:pt x="1058333" y="101600"/>
                </a:lnTo>
                <a:lnTo>
                  <a:pt x="1041400" y="101600"/>
                </a:lnTo>
                <a:lnTo>
                  <a:pt x="1024466" y="110067"/>
                </a:lnTo>
                <a:lnTo>
                  <a:pt x="999067" y="118533"/>
                </a:lnTo>
                <a:lnTo>
                  <a:pt x="982133" y="127000"/>
                </a:lnTo>
                <a:lnTo>
                  <a:pt x="956734" y="135467"/>
                </a:lnTo>
                <a:lnTo>
                  <a:pt x="931333" y="143933"/>
                </a:lnTo>
                <a:lnTo>
                  <a:pt x="905933" y="152400"/>
                </a:lnTo>
                <a:lnTo>
                  <a:pt x="880534" y="160867"/>
                </a:lnTo>
                <a:lnTo>
                  <a:pt x="863600" y="169333"/>
                </a:lnTo>
                <a:lnTo>
                  <a:pt x="829733" y="177800"/>
                </a:lnTo>
                <a:lnTo>
                  <a:pt x="804334" y="186267"/>
                </a:lnTo>
                <a:lnTo>
                  <a:pt x="778933" y="194733"/>
                </a:lnTo>
                <a:lnTo>
                  <a:pt x="753533" y="203200"/>
                </a:lnTo>
                <a:lnTo>
                  <a:pt x="719666" y="211667"/>
                </a:lnTo>
                <a:lnTo>
                  <a:pt x="694267" y="220133"/>
                </a:lnTo>
                <a:lnTo>
                  <a:pt x="668867" y="237067"/>
                </a:lnTo>
                <a:lnTo>
                  <a:pt x="635000" y="245533"/>
                </a:lnTo>
                <a:lnTo>
                  <a:pt x="609600" y="254000"/>
                </a:lnTo>
                <a:lnTo>
                  <a:pt x="575734" y="262467"/>
                </a:lnTo>
                <a:lnTo>
                  <a:pt x="550333" y="279400"/>
                </a:lnTo>
                <a:lnTo>
                  <a:pt x="516467" y="287867"/>
                </a:lnTo>
                <a:lnTo>
                  <a:pt x="491066" y="304800"/>
                </a:lnTo>
                <a:lnTo>
                  <a:pt x="465667" y="321733"/>
                </a:lnTo>
                <a:lnTo>
                  <a:pt x="431800" y="330200"/>
                </a:lnTo>
                <a:lnTo>
                  <a:pt x="406400" y="355600"/>
                </a:lnTo>
                <a:lnTo>
                  <a:pt x="381000" y="364067"/>
                </a:lnTo>
                <a:lnTo>
                  <a:pt x="347134" y="389467"/>
                </a:lnTo>
                <a:lnTo>
                  <a:pt x="321733" y="406400"/>
                </a:lnTo>
                <a:lnTo>
                  <a:pt x="296333" y="423333"/>
                </a:lnTo>
                <a:lnTo>
                  <a:pt x="270934" y="431800"/>
                </a:lnTo>
                <a:lnTo>
                  <a:pt x="245533" y="448733"/>
                </a:lnTo>
                <a:lnTo>
                  <a:pt x="228600" y="465667"/>
                </a:lnTo>
                <a:lnTo>
                  <a:pt x="203200" y="482600"/>
                </a:lnTo>
                <a:lnTo>
                  <a:pt x="177800" y="508000"/>
                </a:lnTo>
                <a:lnTo>
                  <a:pt x="160867" y="524933"/>
                </a:lnTo>
                <a:lnTo>
                  <a:pt x="143933" y="541867"/>
                </a:lnTo>
                <a:lnTo>
                  <a:pt x="127000" y="558800"/>
                </a:lnTo>
                <a:lnTo>
                  <a:pt x="110066" y="575733"/>
                </a:lnTo>
                <a:lnTo>
                  <a:pt x="84667" y="601133"/>
                </a:lnTo>
                <a:lnTo>
                  <a:pt x="67733" y="618067"/>
                </a:lnTo>
                <a:lnTo>
                  <a:pt x="59267" y="643467"/>
                </a:lnTo>
                <a:lnTo>
                  <a:pt x="42334" y="668867"/>
                </a:lnTo>
                <a:lnTo>
                  <a:pt x="33866" y="685800"/>
                </a:lnTo>
                <a:lnTo>
                  <a:pt x="25400" y="711200"/>
                </a:lnTo>
                <a:lnTo>
                  <a:pt x="16933" y="728133"/>
                </a:lnTo>
                <a:lnTo>
                  <a:pt x="8467" y="753533"/>
                </a:lnTo>
                <a:lnTo>
                  <a:pt x="8467" y="770467"/>
                </a:lnTo>
                <a:lnTo>
                  <a:pt x="0" y="787400"/>
                </a:lnTo>
                <a:lnTo>
                  <a:pt x="0" y="812800"/>
                </a:lnTo>
                <a:lnTo>
                  <a:pt x="0" y="829733"/>
                </a:lnTo>
                <a:lnTo>
                  <a:pt x="8467" y="846667"/>
                </a:lnTo>
                <a:lnTo>
                  <a:pt x="8467" y="863600"/>
                </a:lnTo>
                <a:lnTo>
                  <a:pt x="16933" y="880533"/>
                </a:lnTo>
                <a:lnTo>
                  <a:pt x="16933" y="897467"/>
                </a:lnTo>
                <a:lnTo>
                  <a:pt x="25400" y="914400"/>
                </a:lnTo>
                <a:lnTo>
                  <a:pt x="33866" y="922867"/>
                </a:lnTo>
                <a:lnTo>
                  <a:pt x="42334" y="939800"/>
                </a:lnTo>
                <a:lnTo>
                  <a:pt x="59267" y="956733"/>
                </a:lnTo>
                <a:lnTo>
                  <a:pt x="67733" y="965200"/>
                </a:lnTo>
                <a:lnTo>
                  <a:pt x="84667" y="973667"/>
                </a:lnTo>
                <a:lnTo>
                  <a:pt x="101600" y="990600"/>
                </a:lnTo>
                <a:lnTo>
                  <a:pt x="118534" y="999067"/>
                </a:lnTo>
                <a:lnTo>
                  <a:pt x="135467" y="1016000"/>
                </a:lnTo>
                <a:lnTo>
                  <a:pt x="152400" y="1024467"/>
                </a:lnTo>
                <a:lnTo>
                  <a:pt x="169333" y="1041400"/>
                </a:lnTo>
                <a:lnTo>
                  <a:pt x="194734" y="1049867"/>
                </a:lnTo>
                <a:lnTo>
                  <a:pt x="220133" y="1058333"/>
                </a:lnTo>
                <a:lnTo>
                  <a:pt x="237067" y="1066800"/>
                </a:lnTo>
                <a:lnTo>
                  <a:pt x="262466" y="1075267"/>
                </a:lnTo>
                <a:lnTo>
                  <a:pt x="287867" y="1083733"/>
                </a:lnTo>
                <a:lnTo>
                  <a:pt x="313267" y="1092200"/>
                </a:lnTo>
                <a:lnTo>
                  <a:pt x="338666" y="1100667"/>
                </a:lnTo>
                <a:lnTo>
                  <a:pt x="372533" y="1109133"/>
                </a:lnTo>
                <a:lnTo>
                  <a:pt x="397933" y="1117600"/>
                </a:lnTo>
                <a:lnTo>
                  <a:pt x="431800" y="1126067"/>
                </a:lnTo>
                <a:lnTo>
                  <a:pt x="465667" y="1126067"/>
                </a:lnTo>
                <a:lnTo>
                  <a:pt x="499534" y="1143000"/>
                </a:lnTo>
                <a:lnTo>
                  <a:pt x="533400" y="1143000"/>
                </a:lnTo>
                <a:lnTo>
                  <a:pt x="567266" y="1151467"/>
                </a:lnTo>
                <a:lnTo>
                  <a:pt x="601133" y="1159933"/>
                </a:lnTo>
                <a:lnTo>
                  <a:pt x="635000" y="1159933"/>
                </a:lnTo>
                <a:lnTo>
                  <a:pt x="668867" y="1168400"/>
                </a:lnTo>
                <a:lnTo>
                  <a:pt x="711200" y="1168400"/>
                </a:lnTo>
                <a:lnTo>
                  <a:pt x="753533" y="1176867"/>
                </a:lnTo>
                <a:lnTo>
                  <a:pt x="795866" y="1176867"/>
                </a:lnTo>
                <a:lnTo>
                  <a:pt x="829733" y="1185333"/>
                </a:lnTo>
                <a:lnTo>
                  <a:pt x="872066" y="1185333"/>
                </a:lnTo>
                <a:lnTo>
                  <a:pt x="914400" y="1193800"/>
                </a:lnTo>
                <a:lnTo>
                  <a:pt x="965200" y="1202267"/>
                </a:lnTo>
                <a:lnTo>
                  <a:pt x="1007533" y="1202267"/>
                </a:lnTo>
                <a:lnTo>
                  <a:pt x="1049867" y="1210733"/>
                </a:lnTo>
                <a:lnTo>
                  <a:pt x="1092200" y="1210733"/>
                </a:lnTo>
                <a:lnTo>
                  <a:pt x="1143000" y="1210733"/>
                </a:lnTo>
                <a:lnTo>
                  <a:pt x="1185334" y="1219200"/>
                </a:lnTo>
                <a:lnTo>
                  <a:pt x="1227667" y="1219200"/>
                </a:lnTo>
                <a:lnTo>
                  <a:pt x="1278466" y="1219200"/>
                </a:lnTo>
                <a:lnTo>
                  <a:pt x="1320800" y="1219200"/>
                </a:lnTo>
                <a:lnTo>
                  <a:pt x="1371600" y="1227667"/>
                </a:lnTo>
                <a:lnTo>
                  <a:pt x="1422400" y="1227667"/>
                </a:lnTo>
                <a:lnTo>
                  <a:pt x="1473200" y="1227667"/>
                </a:lnTo>
                <a:lnTo>
                  <a:pt x="1524000" y="1236133"/>
                </a:lnTo>
                <a:lnTo>
                  <a:pt x="1566334" y="1236133"/>
                </a:lnTo>
                <a:lnTo>
                  <a:pt x="1617134" y="1244600"/>
                </a:lnTo>
                <a:lnTo>
                  <a:pt x="1667933" y="1244600"/>
                </a:lnTo>
                <a:lnTo>
                  <a:pt x="1710266" y="1244600"/>
                </a:lnTo>
                <a:lnTo>
                  <a:pt x="1761067" y="1244600"/>
                </a:lnTo>
                <a:lnTo>
                  <a:pt x="1811866" y="1236133"/>
                </a:lnTo>
                <a:lnTo>
                  <a:pt x="1854200" y="1236133"/>
                </a:lnTo>
                <a:lnTo>
                  <a:pt x="1905000" y="1236133"/>
                </a:lnTo>
                <a:lnTo>
                  <a:pt x="1955800" y="1236133"/>
                </a:lnTo>
                <a:lnTo>
                  <a:pt x="1998134" y="1236133"/>
                </a:lnTo>
                <a:lnTo>
                  <a:pt x="2048933" y="1236133"/>
                </a:lnTo>
                <a:lnTo>
                  <a:pt x="2091266" y="1227667"/>
                </a:lnTo>
                <a:lnTo>
                  <a:pt x="2142067" y="1227667"/>
                </a:lnTo>
                <a:lnTo>
                  <a:pt x="2184400" y="1219200"/>
                </a:lnTo>
                <a:lnTo>
                  <a:pt x="2235200" y="1219200"/>
                </a:lnTo>
                <a:lnTo>
                  <a:pt x="2277533" y="1210733"/>
                </a:lnTo>
                <a:lnTo>
                  <a:pt x="2319866" y="1210733"/>
                </a:lnTo>
                <a:lnTo>
                  <a:pt x="2362200" y="1202267"/>
                </a:lnTo>
                <a:lnTo>
                  <a:pt x="2413000" y="1202267"/>
                </a:lnTo>
                <a:lnTo>
                  <a:pt x="2455334" y="1193800"/>
                </a:lnTo>
                <a:lnTo>
                  <a:pt x="2497666" y="1185333"/>
                </a:lnTo>
                <a:lnTo>
                  <a:pt x="2540000" y="1185333"/>
                </a:lnTo>
                <a:lnTo>
                  <a:pt x="2582333" y="1176867"/>
                </a:lnTo>
                <a:lnTo>
                  <a:pt x="2616200" y="1168400"/>
                </a:lnTo>
                <a:lnTo>
                  <a:pt x="2658533" y="1159933"/>
                </a:lnTo>
                <a:lnTo>
                  <a:pt x="2700866" y="1159933"/>
                </a:lnTo>
                <a:lnTo>
                  <a:pt x="2743200" y="1151467"/>
                </a:lnTo>
                <a:lnTo>
                  <a:pt x="2777066" y="1143000"/>
                </a:lnTo>
                <a:lnTo>
                  <a:pt x="2819400" y="1143000"/>
                </a:lnTo>
                <a:lnTo>
                  <a:pt x="2853266" y="1134533"/>
                </a:lnTo>
                <a:lnTo>
                  <a:pt x="2895600" y="1134533"/>
                </a:lnTo>
                <a:lnTo>
                  <a:pt x="2937934" y="1126067"/>
                </a:lnTo>
                <a:lnTo>
                  <a:pt x="2971800" y="1126067"/>
                </a:lnTo>
                <a:lnTo>
                  <a:pt x="3005666" y="1117600"/>
                </a:lnTo>
                <a:lnTo>
                  <a:pt x="3048000" y="1109133"/>
                </a:lnTo>
                <a:lnTo>
                  <a:pt x="3073400" y="1100667"/>
                </a:lnTo>
                <a:lnTo>
                  <a:pt x="3107266" y="1092200"/>
                </a:lnTo>
                <a:lnTo>
                  <a:pt x="3141134" y="1075267"/>
                </a:lnTo>
                <a:lnTo>
                  <a:pt x="3166534" y="1058333"/>
                </a:lnTo>
                <a:lnTo>
                  <a:pt x="3200400" y="1041400"/>
                </a:lnTo>
                <a:lnTo>
                  <a:pt x="3225800" y="1024467"/>
                </a:lnTo>
                <a:lnTo>
                  <a:pt x="3251200" y="1007533"/>
                </a:lnTo>
                <a:lnTo>
                  <a:pt x="3276600" y="990600"/>
                </a:lnTo>
                <a:lnTo>
                  <a:pt x="3302000" y="965200"/>
                </a:lnTo>
                <a:lnTo>
                  <a:pt x="3318934" y="948267"/>
                </a:lnTo>
                <a:lnTo>
                  <a:pt x="3344333" y="931333"/>
                </a:lnTo>
                <a:lnTo>
                  <a:pt x="3369734" y="905933"/>
                </a:lnTo>
                <a:lnTo>
                  <a:pt x="3386666" y="889000"/>
                </a:lnTo>
                <a:lnTo>
                  <a:pt x="3403600" y="863600"/>
                </a:lnTo>
                <a:lnTo>
                  <a:pt x="3429000" y="838200"/>
                </a:lnTo>
                <a:lnTo>
                  <a:pt x="3437467" y="812800"/>
                </a:lnTo>
                <a:lnTo>
                  <a:pt x="3454400" y="787400"/>
                </a:lnTo>
                <a:lnTo>
                  <a:pt x="3462866" y="762000"/>
                </a:lnTo>
                <a:lnTo>
                  <a:pt x="3471334" y="736600"/>
                </a:lnTo>
                <a:lnTo>
                  <a:pt x="3479800" y="711200"/>
                </a:lnTo>
                <a:lnTo>
                  <a:pt x="3488266" y="677333"/>
                </a:lnTo>
                <a:lnTo>
                  <a:pt x="3496733" y="651933"/>
                </a:lnTo>
                <a:lnTo>
                  <a:pt x="3505200" y="626533"/>
                </a:lnTo>
                <a:lnTo>
                  <a:pt x="3505200" y="592667"/>
                </a:lnTo>
                <a:lnTo>
                  <a:pt x="3513667" y="567267"/>
                </a:lnTo>
                <a:lnTo>
                  <a:pt x="3513667" y="533400"/>
                </a:lnTo>
                <a:lnTo>
                  <a:pt x="3513667" y="508000"/>
                </a:lnTo>
                <a:lnTo>
                  <a:pt x="3513667" y="482600"/>
                </a:lnTo>
                <a:lnTo>
                  <a:pt x="3513667" y="448733"/>
                </a:lnTo>
                <a:lnTo>
                  <a:pt x="3513667" y="423333"/>
                </a:lnTo>
                <a:lnTo>
                  <a:pt x="3513667" y="397933"/>
                </a:lnTo>
                <a:lnTo>
                  <a:pt x="3505200" y="372533"/>
                </a:lnTo>
                <a:lnTo>
                  <a:pt x="3505200" y="347133"/>
                </a:lnTo>
                <a:lnTo>
                  <a:pt x="3505200" y="321733"/>
                </a:lnTo>
                <a:lnTo>
                  <a:pt x="3496733" y="304800"/>
                </a:lnTo>
                <a:lnTo>
                  <a:pt x="3496733" y="279400"/>
                </a:lnTo>
                <a:lnTo>
                  <a:pt x="3488266" y="254000"/>
                </a:lnTo>
                <a:lnTo>
                  <a:pt x="3479800" y="237067"/>
                </a:lnTo>
                <a:lnTo>
                  <a:pt x="3471334" y="220133"/>
                </a:lnTo>
                <a:lnTo>
                  <a:pt x="3462866" y="203200"/>
                </a:lnTo>
                <a:lnTo>
                  <a:pt x="3454400" y="186267"/>
                </a:lnTo>
                <a:lnTo>
                  <a:pt x="3437467" y="160867"/>
                </a:lnTo>
                <a:lnTo>
                  <a:pt x="3429000" y="143933"/>
                </a:lnTo>
                <a:lnTo>
                  <a:pt x="3420533" y="127000"/>
                </a:lnTo>
                <a:lnTo>
                  <a:pt x="3412066" y="110067"/>
                </a:lnTo>
                <a:lnTo>
                  <a:pt x="3395134" y="101600"/>
                </a:lnTo>
                <a:lnTo>
                  <a:pt x="3386666" y="84667"/>
                </a:lnTo>
                <a:lnTo>
                  <a:pt x="3378200" y="67733"/>
                </a:lnTo>
                <a:lnTo>
                  <a:pt x="3369734" y="50800"/>
                </a:lnTo>
                <a:lnTo>
                  <a:pt x="3361267" y="33867"/>
                </a:lnTo>
                <a:lnTo>
                  <a:pt x="3352800" y="16933"/>
                </a:lnTo>
                <a:lnTo>
                  <a:pt x="3352800" y="16933"/>
                </a:lnTo>
                <a:lnTo>
                  <a:pt x="3344333" y="0"/>
                </a:lnTo>
                <a:lnTo>
                  <a:pt x="33443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329" y="243991"/>
            <a:ext cx="10920383" cy="713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accent6"/>
                </a:solidFill>
              </a:rPr>
              <a:t>PRACTICE #5B:  Solve a Rational Inequality</a:t>
            </a:r>
            <a:endParaRPr lang="en-US" sz="3200" dirty="0">
              <a:solidFill>
                <a:schemeClr val="accent6"/>
              </a:solidFill>
            </a:endParaRPr>
          </a:p>
        </p:txBody>
      </p:sp>
      <p:pic>
        <p:nvPicPr>
          <p:cNvPr id="7" name="Picture 2" descr="http://2.bp.blogspot.com/-SEG1nvEQ2Ic/UODO2ocx2tI/AAAAAAAAAIY/hLpQCb_aybk/s1600/Learningtargets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438" y="104705"/>
            <a:ext cx="919318" cy="9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7329" y="957094"/>
            <a:ext cx="5012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Solve each equation. Check your answers.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4220" y="1515651"/>
                <a:ext cx="2012859" cy="891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20" y="1515651"/>
                <a:ext cx="2012859" cy="89184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3064933" y="1744133"/>
            <a:ext cx="177801" cy="270935"/>
          </a:xfrm>
          <a:custGeom>
            <a:avLst/>
            <a:gdLst/>
            <a:ahLst/>
            <a:cxnLst/>
            <a:rect l="0" t="0" r="0" b="0"/>
            <a:pathLst>
              <a:path w="177801" h="270935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25400"/>
                </a:lnTo>
                <a:lnTo>
                  <a:pt x="16934" y="33867"/>
                </a:lnTo>
                <a:lnTo>
                  <a:pt x="8467" y="42334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93134"/>
                </a:lnTo>
                <a:lnTo>
                  <a:pt x="0" y="110067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4"/>
                </a:lnTo>
                <a:lnTo>
                  <a:pt x="0" y="186267"/>
                </a:lnTo>
                <a:lnTo>
                  <a:pt x="8467" y="203200"/>
                </a:lnTo>
                <a:lnTo>
                  <a:pt x="8467" y="220134"/>
                </a:lnTo>
                <a:lnTo>
                  <a:pt x="8467" y="228600"/>
                </a:lnTo>
                <a:lnTo>
                  <a:pt x="16934" y="245534"/>
                </a:lnTo>
                <a:lnTo>
                  <a:pt x="25400" y="254000"/>
                </a:lnTo>
                <a:lnTo>
                  <a:pt x="25400" y="262467"/>
                </a:lnTo>
                <a:lnTo>
                  <a:pt x="42334" y="262467"/>
                </a:lnTo>
                <a:lnTo>
                  <a:pt x="50800" y="270934"/>
                </a:lnTo>
                <a:lnTo>
                  <a:pt x="67734" y="270934"/>
                </a:lnTo>
                <a:lnTo>
                  <a:pt x="84667" y="270934"/>
                </a:lnTo>
                <a:lnTo>
                  <a:pt x="101600" y="270934"/>
                </a:lnTo>
                <a:lnTo>
                  <a:pt x="118534" y="270934"/>
                </a:lnTo>
                <a:lnTo>
                  <a:pt x="135467" y="262467"/>
                </a:lnTo>
                <a:lnTo>
                  <a:pt x="152400" y="262467"/>
                </a:lnTo>
                <a:lnTo>
                  <a:pt x="160867" y="254000"/>
                </a:lnTo>
                <a:lnTo>
                  <a:pt x="160867" y="254000"/>
                </a:lnTo>
                <a:lnTo>
                  <a:pt x="177800" y="254000"/>
                </a:lnTo>
                <a:lnTo>
                  <a:pt x="177800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293533" y="1786467"/>
            <a:ext cx="177801" cy="211667"/>
          </a:xfrm>
          <a:custGeom>
            <a:avLst/>
            <a:gdLst/>
            <a:ahLst/>
            <a:cxnLst/>
            <a:rect l="0" t="0" r="0" b="0"/>
            <a:pathLst>
              <a:path w="177801" h="211667">
                <a:moveTo>
                  <a:pt x="177800" y="42333"/>
                </a:moveTo>
                <a:lnTo>
                  <a:pt x="177800" y="42333"/>
                </a:lnTo>
                <a:lnTo>
                  <a:pt x="177800" y="42333"/>
                </a:lnTo>
                <a:lnTo>
                  <a:pt x="169334" y="42333"/>
                </a:lnTo>
                <a:lnTo>
                  <a:pt x="169334" y="33866"/>
                </a:lnTo>
                <a:lnTo>
                  <a:pt x="169334" y="33866"/>
                </a:lnTo>
                <a:lnTo>
                  <a:pt x="160867" y="25400"/>
                </a:lnTo>
                <a:lnTo>
                  <a:pt x="160867" y="16933"/>
                </a:lnTo>
                <a:lnTo>
                  <a:pt x="152400" y="16933"/>
                </a:lnTo>
                <a:lnTo>
                  <a:pt x="143934" y="8466"/>
                </a:lnTo>
                <a:lnTo>
                  <a:pt x="135467" y="8466"/>
                </a:lnTo>
                <a:lnTo>
                  <a:pt x="127000" y="0"/>
                </a:lnTo>
                <a:lnTo>
                  <a:pt x="110067" y="0"/>
                </a:lnTo>
                <a:lnTo>
                  <a:pt x="101600" y="0"/>
                </a:lnTo>
                <a:lnTo>
                  <a:pt x="93134" y="0"/>
                </a:lnTo>
                <a:lnTo>
                  <a:pt x="84667" y="0"/>
                </a:lnTo>
                <a:lnTo>
                  <a:pt x="67734" y="8466"/>
                </a:lnTo>
                <a:lnTo>
                  <a:pt x="59267" y="16933"/>
                </a:lnTo>
                <a:lnTo>
                  <a:pt x="42334" y="25400"/>
                </a:lnTo>
                <a:lnTo>
                  <a:pt x="33867" y="33866"/>
                </a:lnTo>
                <a:lnTo>
                  <a:pt x="25400" y="50800"/>
                </a:lnTo>
                <a:lnTo>
                  <a:pt x="16934" y="59266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10066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52400"/>
                </a:lnTo>
                <a:lnTo>
                  <a:pt x="16934" y="169333"/>
                </a:lnTo>
                <a:lnTo>
                  <a:pt x="16934" y="177800"/>
                </a:lnTo>
                <a:lnTo>
                  <a:pt x="33867" y="186266"/>
                </a:lnTo>
                <a:lnTo>
                  <a:pt x="42334" y="194733"/>
                </a:lnTo>
                <a:lnTo>
                  <a:pt x="50800" y="203200"/>
                </a:lnTo>
                <a:lnTo>
                  <a:pt x="67734" y="211666"/>
                </a:lnTo>
                <a:lnTo>
                  <a:pt x="84667" y="211666"/>
                </a:lnTo>
                <a:lnTo>
                  <a:pt x="93134" y="211666"/>
                </a:lnTo>
                <a:lnTo>
                  <a:pt x="110067" y="211666"/>
                </a:lnTo>
                <a:lnTo>
                  <a:pt x="127000" y="211666"/>
                </a:lnTo>
                <a:lnTo>
                  <a:pt x="127000" y="211666"/>
                </a:lnTo>
                <a:lnTo>
                  <a:pt x="135467" y="211666"/>
                </a:lnTo>
                <a:lnTo>
                  <a:pt x="135467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539067" y="1786467"/>
            <a:ext cx="270934" cy="220134"/>
          </a:xfrm>
          <a:custGeom>
            <a:avLst/>
            <a:gdLst/>
            <a:ahLst/>
            <a:cxnLst/>
            <a:rect l="0" t="0" r="0" b="0"/>
            <a:pathLst>
              <a:path w="270934" h="220134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93133"/>
                </a:lnTo>
                <a:lnTo>
                  <a:pt x="25400" y="118533"/>
                </a:lnTo>
                <a:lnTo>
                  <a:pt x="25400" y="135466"/>
                </a:lnTo>
                <a:lnTo>
                  <a:pt x="25400" y="152400"/>
                </a:lnTo>
                <a:lnTo>
                  <a:pt x="25400" y="169333"/>
                </a:lnTo>
                <a:lnTo>
                  <a:pt x="25400" y="186266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11666"/>
                </a:lnTo>
                <a:lnTo>
                  <a:pt x="25400" y="220133"/>
                </a:lnTo>
                <a:lnTo>
                  <a:pt x="16933" y="220133"/>
                </a:lnTo>
                <a:lnTo>
                  <a:pt x="16933" y="220133"/>
                </a:lnTo>
                <a:lnTo>
                  <a:pt x="16933" y="220133"/>
                </a:lnTo>
                <a:lnTo>
                  <a:pt x="16933" y="211666"/>
                </a:lnTo>
                <a:lnTo>
                  <a:pt x="16933" y="203200"/>
                </a:lnTo>
                <a:lnTo>
                  <a:pt x="16933" y="194733"/>
                </a:lnTo>
                <a:lnTo>
                  <a:pt x="16933" y="177800"/>
                </a:lnTo>
                <a:lnTo>
                  <a:pt x="25400" y="152400"/>
                </a:lnTo>
                <a:lnTo>
                  <a:pt x="25400" y="135466"/>
                </a:lnTo>
                <a:lnTo>
                  <a:pt x="25400" y="110066"/>
                </a:lnTo>
                <a:lnTo>
                  <a:pt x="25400" y="93133"/>
                </a:lnTo>
                <a:lnTo>
                  <a:pt x="33866" y="76200"/>
                </a:lnTo>
                <a:lnTo>
                  <a:pt x="33866" y="59266"/>
                </a:lnTo>
                <a:lnTo>
                  <a:pt x="42333" y="42333"/>
                </a:lnTo>
                <a:lnTo>
                  <a:pt x="50800" y="33866"/>
                </a:lnTo>
                <a:lnTo>
                  <a:pt x="59266" y="25400"/>
                </a:lnTo>
                <a:lnTo>
                  <a:pt x="76200" y="16933"/>
                </a:lnTo>
                <a:lnTo>
                  <a:pt x="84666" y="16933"/>
                </a:lnTo>
                <a:lnTo>
                  <a:pt x="93133" y="16933"/>
                </a:lnTo>
                <a:lnTo>
                  <a:pt x="101600" y="16933"/>
                </a:lnTo>
                <a:lnTo>
                  <a:pt x="110066" y="25400"/>
                </a:lnTo>
                <a:lnTo>
                  <a:pt x="110066" y="42333"/>
                </a:lnTo>
                <a:lnTo>
                  <a:pt x="118533" y="50800"/>
                </a:lnTo>
                <a:lnTo>
                  <a:pt x="118533" y="67733"/>
                </a:lnTo>
                <a:lnTo>
                  <a:pt x="118533" y="93133"/>
                </a:lnTo>
                <a:lnTo>
                  <a:pt x="118533" y="110066"/>
                </a:lnTo>
                <a:lnTo>
                  <a:pt x="118533" y="135466"/>
                </a:lnTo>
                <a:lnTo>
                  <a:pt x="127000" y="143933"/>
                </a:lnTo>
                <a:lnTo>
                  <a:pt x="127000" y="160866"/>
                </a:lnTo>
                <a:lnTo>
                  <a:pt x="127000" y="169333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86266"/>
                </a:lnTo>
                <a:lnTo>
                  <a:pt x="127000" y="186266"/>
                </a:lnTo>
                <a:lnTo>
                  <a:pt x="127000" y="186266"/>
                </a:lnTo>
                <a:lnTo>
                  <a:pt x="127000" y="186266"/>
                </a:lnTo>
                <a:lnTo>
                  <a:pt x="127000" y="177800"/>
                </a:lnTo>
                <a:lnTo>
                  <a:pt x="127000" y="169333"/>
                </a:lnTo>
                <a:lnTo>
                  <a:pt x="127000" y="160866"/>
                </a:lnTo>
                <a:lnTo>
                  <a:pt x="127000" y="143933"/>
                </a:lnTo>
                <a:lnTo>
                  <a:pt x="127000" y="135466"/>
                </a:lnTo>
                <a:lnTo>
                  <a:pt x="127000" y="118533"/>
                </a:lnTo>
                <a:lnTo>
                  <a:pt x="127000" y="101600"/>
                </a:lnTo>
                <a:lnTo>
                  <a:pt x="135466" y="84666"/>
                </a:lnTo>
                <a:lnTo>
                  <a:pt x="143933" y="67733"/>
                </a:lnTo>
                <a:lnTo>
                  <a:pt x="143933" y="50800"/>
                </a:lnTo>
                <a:lnTo>
                  <a:pt x="152400" y="33866"/>
                </a:lnTo>
                <a:lnTo>
                  <a:pt x="169333" y="25400"/>
                </a:lnTo>
                <a:lnTo>
                  <a:pt x="177800" y="8466"/>
                </a:lnTo>
                <a:lnTo>
                  <a:pt x="186266" y="8466"/>
                </a:lnTo>
                <a:lnTo>
                  <a:pt x="194733" y="0"/>
                </a:lnTo>
                <a:lnTo>
                  <a:pt x="203200" y="0"/>
                </a:lnTo>
                <a:lnTo>
                  <a:pt x="211666" y="0"/>
                </a:lnTo>
                <a:lnTo>
                  <a:pt x="220133" y="0"/>
                </a:lnTo>
                <a:lnTo>
                  <a:pt x="228600" y="8466"/>
                </a:lnTo>
                <a:lnTo>
                  <a:pt x="237066" y="16933"/>
                </a:lnTo>
                <a:lnTo>
                  <a:pt x="237066" y="25400"/>
                </a:lnTo>
                <a:lnTo>
                  <a:pt x="245533" y="42333"/>
                </a:lnTo>
                <a:lnTo>
                  <a:pt x="245533" y="59266"/>
                </a:lnTo>
                <a:lnTo>
                  <a:pt x="245533" y="76200"/>
                </a:lnTo>
                <a:lnTo>
                  <a:pt x="254000" y="101600"/>
                </a:lnTo>
                <a:lnTo>
                  <a:pt x="254000" y="118533"/>
                </a:lnTo>
                <a:lnTo>
                  <a:pt x="254000" y="127000"/>
                </a:lnTo>
                <a:lnTo>
                  <a:pt x="254000" y="143933"/>
                </a:lnTo>
                <a:lnTo>
                  <a:pt x="254000" y="152400"/>
                </a:lnTo>
                <a:lnTo>
                  <a:pt x="262466" y="152400"/>
                </a:lnTo>
                <a:lnTo>
                  <a:pt x="262466" y="160866"/>
                </a:lnTo>
                <a:lnTo>
                  <a:pt x="262466" y="160866"/>
                </a:lnTo>
                <a:lnTo>
                  <a:pt x="270933" y="160866"/>
                </a:lnTo>
                <a:lnTo>
                  <a:pt x="270933" y="160866"/>
                </a:lnTo>
                <a:lnTo>
                  <a:pt x="270933" y="160866"/>
                </a:lnTo>
                <a:lnTo>
                  <a:pt x="270933" y="152400"/>
                </a:lnTo>
                <a:lnTo>
                  <a:pt x="270933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903133" y="1854200"/>
            <a:ext cx="93135" cy="1"/>
          </a:xfrm>
          <a:custGeom>
            <a:avLst/>
            <a:gdLst/>
            <a:ahLst/>
            <a:cxnLst/>
            <a:rect l="0" t="0" r="0" b="0"/>
            <a:pathLst>
              <a:path w="93135" h="1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16934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84667" y="0"/>
                </a:lnTo>
                <a:lnTo>
                  <a:pt x="84667" y="0"/>
                </a:lnTo>
                <a:lnTo>
                  <a:pt x="93134" y="0"/>
                </a:lnTo>
                <a:lnTo>
                  <a:pt x="931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903133" y="1938867"/>
            <a:ext cx="93135" cy="8467"/>
          </a:xfrm>
          <a:custGeom>
            <a:avLst/>
            <a:gdLst/>
            <a:ahLst/>
            <a:cxnLst/>
            <a:rect l="0" t="0" r="0" b="0"/>
            <a:pathLst>
              <a:path w="93135" h="8467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7" y="8466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84667" y="0"/>
                </a:lnTo>
                <a:lnTo>
                  <a:pt x="93134" y="0"/>
                </a:lnTo>
                <a:lnTo>
                  <a:pt x="931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241800" y="1744133"/>
            <a:ext cx="25401" cy="296335"/>
          </a:xfrm>
          <a:custGeom>
            <a:avLst/>
            <a:gdLst/>
            <a:ahLst/>
            <a:cxnLst/>
            <a:rect l="0" t="0" r="0" b="0"/>
            <a:pathLst>
              <a:path w="25401" h="296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16934"/>
                </a:lnTo>
                <a:lnTo>
                  <a:pt x="8467" y="33867"/>
                </a:lnTo>
                <a:lnTo>
                  <a:pt x="16933" y="42334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93134"/>
                </a:lnTo>
                <a:lnTo>
                  <a:pt x="16933" y="118534"/>
                </a:lnTo>
                <a:lnTo>
                  <a:pt x="16933" y="143934"/>
                </a:lnTo>
                <a:lnTo>
                  <a:pt x="16933" y="169334"/>
                </a:lnTo>
                <a:lnTo>
                  <a:pt x="16933" y="194734"/>
                </a:lnTo>
                <a:lnTo>
                  <a:pt x="16933" y="220134"/>
                </a:lnTo>
                <a:lnTo>
                  <a:pt x="16933" y="245534"/>
                </a:lnTo>
                <a:lnTo>
                  <a:pt x="16933" y="262467"/>
                </a:lnTo>
                <a:lnTo>
                  <a:pt x="16933" y="279400"/>
                </a:lnTo>
                <a:lnTo>
                  <a:pt x="16933" y="287867"/>
                </a:lnTo>
                <a:lnTo>
                  <a:pt x="16933" y="296334"/>
                </a:lnTo>
                <a:lnTo>
                  <a:pt x="16933" y="296334"/>
                </a:lnTo>
                <a:lnTo>
                  <a:pt x="25400" y="296334"/>
                </a:lnTo>
                <a:lnTo>
                  <a:pt x="25400" y="296334"/>
                </a:lnTo>
                <a:lnTo>
                  <a:pt x="25400" y="296334"/>
                </a:lnTo>
                <a:lnTo>
                  <a:pt x="25400" y="296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43400" y="1769533"/>
            <a:ext cx="211668" cy="279401"/>
          </a:xfrm>
          <a:custGeom>
            <a:avLst/>
            <a:gdLst/>
            <a:ahLst/>
            <a:cxnLst/>
            <a:rect l="0" t="0" r="0" b="0"/>
            <a:pathLst>
              <a:path w="211668" h="279401">
                <a:moveTo>
                  <a:pt x="0" y="33867"/>
                </a:move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8467" y="16934"/>
                </a:lnTo>
                <a:lnTo>
                  <a:pt x="16933" y="16934"/>
                </a:lnTo>
                <a:lnTo>
                  <a:pt x="16933" y="8467"/>
                </a:lnTo>
                <a:lnTo>
                  <a:pt x="33867" y="8467"/>
                </a:lnTo>
                <a:lnTo>
                  <a:pt x="42333" y="0"/>
                </a:lnTo>
                <a:lnTo>
                  <a:pt x="50800" y="0"/>
                </a:lnTo>
                <a:lnTo>
                  <a:pt x="76200" y="0"/>
                </a:lnTo>
                <a:lnTo>
                  <a:pt x="84667" y="8467"/>
                </a:lnTo>
                <a:lnTo>
                  <a:pt x="93133" y="16934"/>
                </a:lnTo>
                <a:lnTo>
                  <a:pt x="101600" y="25400"/>
                </a:lnTo>
                <a:lnTo>
                  <a:pt x="110067" y="42334"/>
                </a:lnTo>
                <a:lnTo>
                  <a:pt x="118533" y="59267"/>
                </a:lnTo>
                <a:lnTo>
                  <a:pt x="118533" y="76200"/>
                </a:lnTo>
                <a:lnTo>
                  <a:pt x="118533" y="93134"/>
                </a:lnTo>
                <a:lnTo>
                  <a:pt x="118533" y="118534"/>
                </a:lnTo>
                <a:lnTo>
                  <a:pt x="110067" y="135467"/>
                </a:lnTo>
                <a:lnTo>
                  <a:pt x="110067" y="160867"/>
                </a:lnTo>
                <a:lnTo>
                  <a:pt x="101600" y="177800"/>
                </a:lnTo>
                <a:lnTo>
                  <a:pt x="101600" y="194734"/>
                </a:lnTo>
                <a:lnTo>
                  <a:pt x="93133" y="211667"/>
                </a:lnTo>
                <a:lnTo>
                  <a:pt x="84667" y="220134"/>
                </a:lnTo>
                <a:lnTo>
                  <a:pt x="76200" y="237067"/>
                </a:lnTo>
                <a:lnTo>
                  <a:pt x="67733" y="245534"/>
                </a:lnTo>
                <a:lnTo>
                  <a:pt x="50800" y="245534"/>
                </a:lnTo>
                <a:lnTo>
                  <a:pt x="50800" y="254000"/>
                </a:lnTo>
                <a:lnTo>
                  <a:pt x="42333" y="254000"/>
                </a:lnTo>
                <a:lnTo>
                  <a:pt x="33867" y="254000"/>
                </a:lnTo>
                <a:lnTo>
                  <a:pt x="25400" y="245534"/>
                </a:lnTo>
                <a:lnTo>
                  <a:pt x="25400" y="237067"/>
                </a:lnTo>
                <a:lnTo>
                  <a:pt x="25400" y="228600"/>
                </a:lnTo>
                <a:lnTo>
                  <a:pt x="16933" y="211667"/>
                </a:lnTo>
                <a:lnTo>
                  <a:pt x="25400" y="203200"/>
                </a:lnTo>
                <a:lnTo>
                  <a:pt x="25400" y="194734"/>
                </a:lnTo>
                <a:lnTo>
                  <a:pt x="33867" y="177800"/>
                </a:lnTo>
                <a:lnTo>
                  <a:pt x="42333" y="169334"/>
                </a:lnTo>
                <a:lnTo>
                  <a:pt x="50800" y="169334"/>
                </a:lnTo>
                <a:lnTo>
                  <a:pt x="67733" y="160867"/>
                </a:lnTo>
                <a:lnTo>
                  <a:pt x="76200" y="160867"/>
                </a:lnTo>
                <a:lnTo>
                  <a:pt x="93133" y="160867"/>
                </a:lnTo>
                <a:lnTo>
                  <a:pt x="110067" y="160867"/>
                </a:lnTo>
                <a:lnTo>
                  <a:pt x="127000" y="160867"/>
                </a:lnTo>
                <a:lnTo>
                  <a:pt x="143933" y="160867"/>
                </a:lnTo>
                <a:lnTo>
                  <a:pt x="152400" y="169334"/>
                </a:lnTo>
                <a:lnTo>
                  <a:pt x="160867" y="177800"/>
                </a:lnTo>
                <a:lnTo>
                  <a:pt x="169333" y="177800"/>
                </a:lnTo>
                <a:lnTo>
                  <a:pt x="177800" y="194734"/>
                </a:lnTo>
                <a:lnTo>
                  <a:pt x="177800" y="203200"/>
                </a:lnTo>
                <a:lnTo>
                  <a:pt x="186267" y="220134"/>
                </a:lnTo>
                <a:lnTo>
                  <a:pt x="186267" y="237067"/>
                </a:lnTo>
                <a:lnTo>
                  <a:pt x="186267" y="254000"/>
                </a:lnTo>
                <a:lnTo>
                  <a:pt x="194733" y="270934"/>
                </a:lnTo>
                <a:lnTo>
                  <a:pt x="194733" y="270934"/>
                </a:lnTo>
                <a:lnTo>
                  <a:pt x="203200" y="279400"/>
                </a:lnTo>
                <a:lnTo>
                  <a:pt x="211667" y="279400"/>
                </a:lnTo>
                <a:lnTo>
                  <a:pt x="211667" y="279400"/>
                </a:lnTo>
                <a:lnTo>
                  <a:pt x="211667" y="279400"/>
                </a:lnTo>
                <a:lnTo>
                  <a:pt x="211667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648200" y="1845733"/>
            <a:ext cx="220134" cy="465668"/>
          </a:xfrm>
          <a:custGeom>
            <a:avLst/>
            <a:gdLst/>
            <a:ahLst/>
            <a:cxnLst/>
            <a:rect l="0" t="0" r="0" b="0"/>
            <a:pathLst>
              <a:path w="220134" h="465668">
                <a:moveTo>
                  <a:pt x="59267" y="8467"/>
                </a:moveTo>
                <a:lnTo>
                  <a:pt x="59267" y="16934"/>
                </a:lnTo>
                <a:lnTo>
                  <a:pt x="59267" y="16934"/>
                </a:lnTo>
                <a:lnTo>
                  <a:pt x="59267" y="16934"/>
                </a:lnTo>
                <a:lnTo>
                  <a:pt x="59267" y="16934"/>
                </a:lnTo>
                <a:lnTo>
                  <a:pt x="59267" y="16934"/>
                </a:lnTo>
                <a:lnTo>
                  <a:pt x="59267" y="16934"/>
                </a:lnTo>
                <a:lnTo>
                  <a:pt x="59267" y="25400"/>
                </a:lnTo>
                <a:lnTo>
                  <a:pt x="59267" y="33867"/>
                </a:lnTo>
                <a:lnTo>
                  <a:pt x="59267" y="42334"/>
                </a:lnTo>
                <a:lnTo>
                  <a:pt x="67733" y="59267"/>
                </a:lnTo>
                <a:lnTo>
                  <a:pt x="67733" y="76200"/>
                </a:lnTo>
                <a:lnTo>
                  <a:pt x="67733" y="93134"/>
                </a:lnTo>
                <a:lnTo>
                  <a:pt x="67733" y="110067"/>
                </a:lnTo>
                <a:lnTo>
                  <a:pt x="67733" y="127000"/>
                </a:lnTo>
                <a:lnTo>
                  <a:pt x="67733" y="143934"/>
                </a:lnTo>
                <a:lnTo>
                  <a:pt x="76200" y="152400"/>
                </a:lnTo>
                <a:lnTo>
                  <a:pt x="84667" y="169334"/>
                </a:lnTo>
                <a:lnTo>
                  <a:pt x="93133" y="177800"/>
                </a:lnTo>
                <a:lnTo>
                  <a:pt x="101600" y="186267"/>
                </a:lnTo>
                <a:lnTo>
                  <a:pt x="110067" y="194734"/>
                </a:lnTo>
                <a:lnTo>
                  <a:pt x="127000" y="194734"/>
                </a:lnTo>
                <a:lnTo>
                  <a:pt x="135467" y="194734"/>
                </a:lnTo>
                <a:lnTo>
                  <a:pt x="152400" y="194734"/>
                </a:lnTo>
                <a:lnTo>
                  <a:pt x="160867" y="186267"/>
                </a:lnTo>
                <a:lnTo>
                  <a:pt x="177800" y="177800"/>
                </a:lnTo>
                <a:lnTo>
                  <a:pt x="186267" y="160867"/>
                </a:lnTo>
                <a:lnTo>
                  <a:pt x="194733" y="143934"/>
                </a:lnTo>
                <a:lnTo>
                  <a:pt x="203200" y="127000"/>
                </a:lnTo>
                <a:lnTo>
                  <a:pt x="211667" y="101600"/>
                </a:lnTo>
                <a:lnTo>
                  <a:pt x="211667" y="84667"/>
                </a:lnTo>
                <a:lnTo>
                  <a:pt x="220133" y="59267"/>
                </a:lnTo>
                <a:lnTo>
                  <a:pt x="220133" y="50800"/>
                </a:lnTo>
                <a:lnTo>
                  <a:pt x="220133" y="33867"/>
                </a:lnTo>
                <a:lnTo>
                  <a:pt x="220133" y="25400"/>
                </a:lnTo>
                <a:lnTo>
                  <a:pt x="220133" y="16934"/>
                </a:lnTo>
                <a:lnTo>
                  <a:pt x="220133" y="8467"/>
                </a:lnTo>
                <a:lnTo>
                  <a:pt x="211667" y="8467"/>
                </a:lnTo>
                <a:lnTo>
                  <a:pt x="211667" y="0"/>
                </a:lnTo>
                <a:lnTo>
                  <a:pt x="211667" y="0"/>
                </a:lnTo>
                <a:lnTo>
                  <a:pt x="211667" y="8467"/>
                </a:lnTo>
                <a:lnTo>
                  <a:pt x="211667" y="8467"/>
                </a:lnTo>
                <a:lnTo>
                  <a:pt x="203200" y="8467"/>
                </a:lnTo>
                <a:lnTo>
                  <a:pt x="203200" y="16934"/>
                </a:lnTo>
                <a:lnTo>
                  <a:pt x="203200" y="25400"/>
                </a:lnTo>
                <a:lnTo>
                  <a:pt x="203200" y="42334"/>
                </a:lnTo>
                <a:lnTo>
                  <a:pt x="203200" y="50800"/>
                </a:lnTo>
                <a:lnTo>
                  <a:pt x="203200" y="67734"/>
                </a:lnTo>
                <a:lnTo>
                  <a:pt x="203200" y="76200"/>
                </a:lnTo>
                <a:lnTo>
                  <a:pt x="203200" y="93134"/>
                </a:lnTo>
                <a:lnTo>
                  <a:pt x="203200" y="110067"/>
                </a:lnTo>
                <a:lnTo>
                  <a:pt x="203200" y="135467"/>
                </a:lnTo>
                <a:lnTo>
                  <a:pt x="203200" y="152400"/>
                </a:lnTo>
                <a:lnTo>
                  <a:pt x="203200" y="169334"/>
                </a:lnTo>
                <a:lnTo>
                  <a:pt x="194733" y="194734"/>
                </a:lnTo>
                <a:lnTo>
                  <a:pt x="203200" y="220134"/>
                </a:lnTo>
                <a:lnTo>
                  <a:pt x="194733" y="245534"/>
                </a:lnTo>
                <a:lnTo>
                  <a:pt x="186267" y="270934"/>
                </a:lnTo>
                <a:lnTo>
                  <a:pt x="186267" y="296334"/>
                </a:lnTo>
                <a:lnTo>
                  <a:pt x="177800" y="321734"/>
                </a:lnTo>
                <a:lnTo>
                  <a:pt x="169333" y="347134"/>
                </a:lnTo>
                <a:lnTo>
                  <a:pt x="169333" y="364067"/>
                </a:lnTo>
                <a:lnTo>
                  <a:pt x="160867" y="389467"/>
                </a:lnTo>
                <a:lnTo>
                  <a:pt x="152400" y="406400"/>
                </a:lnTo>
                <a:lnTo>
                  <a:pt x="143933" y="423334"/>
                </a:lnTo>
                <a:lnTo>
                  <a:pt x="127000" y="440267"/>
                </a:lnTo>
                <a:lnTo>
                  <a:pt x="118533" y="448734"/>
                </a:lnTo>
                <a:lnTo>
                  <a:pt x="101600" y="457200"/>
                </a:lnTo>
                <a:lnTo>
                  <a:pt x="93133" y="465667"/>
                </a:lnTo>
                <a:lnTo>
                  <a:pt x="76200" y="465667"/>
                </a:lnTo>
                <a:lnTo>
                  <a:pt x="59267" y="457200"/>
                </a:lnTo>
                <a:lnTo>
                  <a:pt x="42333" y="440267"/>
                </a:lnTo>
                <a:lnTo>
                  <a:pt x="33867" y="431800"/>
                </a:lnTo>
                <a:lnTo>
                  <a:pt x="16933" y="414867"/>
                </a:lnTo>
                <a:lnTo>
                  <a:pt x="8467" y="389467"/>
                </a:lnTo>
                <a:lnTo>
                  <a:pt x="8467" y="389467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6533" y="2692400"/>
            <a:ext cx="33868" cy="254001"/>
          </a:xfrm>
          <a:custGeom>
            <a:avLst/>
            <a:gdLst/>
            <a:ahLst/>
            <a:cxnLst/>
            <a:rect l="0" t="0" r="0" b="0"/>
            <a:pathLst>
              <a:path w="33868" h="254001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16934" y="16933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59267"/>
                </a:lnTo>
                <a:lnTo>
                  <a:pt x="16934" y="84667"/>
                </a:lnTo>
                <a:lnTo>
                  <a:pt x="16934" y="101600"/>
                </a:lnTo>
                <a:lnTo>
                  <a:pt x="16934" y="127000"/>
                </a:lnTo>
                <a:lnTo>
                  <a:pt x="25400" y="152400"/>
                </a:lnTo>
                <a:lnTo>
                  <a:pt x="25400" y="177800"/>
                </a:lnTo>
                <a:lnTo>
                  <a:pt x="25400" y="194733"/>
                </a:lnTo>
                <a:lnTo>
                  <a:pt x="25400" y="211667"/>
                </a:lnTo>
                <a:lnTo>
                  <a:pt x="33867" y="220133"/>
                </a:lnTo>
                <a:lnTo>
                  <a:pt x="33867" y="228600"/>
                </a:lnTo>
                <a:lnTo>
                  <a:pt x="33867" y="237067"/>
                </a:lnTo>
                <a:lnTo>
                  <a:pt x="33867" y="245533"/>
                </a:lnTo>
                <a:lnTo>
                  <a:pt x="33867" y="254000"/>
                </a:lnTo>
                <a:lnTo>
                  <a:pt x="33867" y="254000"/>
                </a:lnTo>
                <a:lnTo>
                  <a:pt x="33867" y="254000"/>
                </a:lnTo>
                <a:lnTo>
                  <a:pt x="33867" y="254000"/>
                </a:lnTo>
                <a:lnTo>
                  <a:pt x="33867" y="254000"/>
                </a:lnTo>
                <a:lnTo>
                  <a:pt x="33867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53533" y="2887133"/>
            <a:ext cx="25401" cy="16935"/>
          </a:xfrm>
          <a:custGeom>
            <a:avLst/>
            <a:gdLst/>
            <a:ahLst/>
            <a:cxnLst/>
            <a:rect l="0" t="0" r="0" b="0"/>
            <a:pathLst>
              <a:path w="25401" h="16935">
                <a:moveTo>
                  <a:pt x="0" y="16934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143000" y="2700867"/>
            <a:ext cx="169334" cy="381001"/>
          </a:xfrm>
          <a:custGeom>
            <a:avLst/>
            <a:gdLst/>
            <a:ahLst/>
            <a:cxnLst/>
            <a:rect l="0" t="0" r="0" b="0"/>
            <a:pathLst>
              <a:path w="169334" h="3810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8467" y="160866"/>
                </a:lnTo>
                <a:lnTo>
                  <a:pt x="8467" y="177800"/>
                </a:lnTo>
                <a:lnTo>
                  <a:pt x="16933" y="186266"/>
                </a:lnTo>
                <a:lnTo>
                  <a:pt x="25400" y="186266"/>
                </a:lnTo>
                <a:lnTo>
                  <a:pt x="33867" y="194733"/>
                </a:lnTo>
                <a:lnTo>
                  <a:pt x="50800" y="194733"/>
                </a:lnTo>
                <a:lnTo>
                  <a:pt x="59267" y="186266"/>
                </a:lnTo>
                <a:lnTo>
                  <a:pt x="67733" y="186266"/>
                </a:lnTo>
                <a:lnTo>
                  <a:pt x="76200" y="177800"/>
                </a:lnTo>
                <a:lnTo>
                  <a:pt x="93133" y="169333"/>
                </a:lnTo>
                <a:lnTo>
                  <a:pt x="93133" y="152400"/>
                </a:lnTo>
                <a:lnTo>
                  <a:pt x="101600" y="143933"/>
                </a:lnTo>
                <a:lnTo>
                  <a:pt x="110067" y="127000"/>
                </a:lnTo>
                <a:lnTo>
                  <a:pt x="118533" y="110066"/>
                </a:lnTo>
                <a:lnTo>
                  <a:pt x="118533" y="93133"/>
                </a:lnTo>
                <a:lnTo>
                  <a:pt x="118533" y="76200"/>
                </a:lnTo>
                <a:lnTo>
                  <a:pt x="118533" y="59266"/>
                </a:lnTo>
                <a:lnTo>
                  <a:pt x="118533" y="42333"/>
                </a:lnTo>
                <a:lnTo>
                  <a:pt x="118533" y="25400"/>
                </a:lnTo>
                <a:lnTo>
                  <a:pt x="118533" y="16933"/>
                </a:lnTo>
                <a:lnTo>
                  <a:pt x="118533" y="8466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0"/>
                </a:lnTo>
                <a:lnTo>
                  <a:pt x="118533" y="8466"/>
                </a:lnTo>
                <a:lnTo>
                  <a:pt x="118533" y="16933"/>
                </a:lnTo>
                <a:lnTo>
                  <a:pt x="118533" y="33866"/>
                </a:lnTo>
                <a:lnTo>
                  <a:pt x="118533" y="50800"/>
                </a:lnTo>
                <a:lnTo>
                  <a:pt x="127000" y="67733"/>
                </a:lnTo>
                <a:lnTo>
                  <a:pt x="127000" y="84666"/>
                </a:lnTo>
                <a:lnTo>
                  <a:pt x="135467" y="110066"/>
                </a:lnTo>
                <a:lnTo>
                  <a:pt x="143933" y="127000"/>
                </a:lnTo>
                <a:lnTo>
                  <a:pt x="152400" y="143933"/>
                </a:lnTo>
                <a:lnTo>
                  <a:pt x="160867" y="169333"/>
                </a:lnTo>
                <a:lnTo>
                  <a:pt x="169333" y="186266"/>
                </a:lnTo>
                <a:lnTo>
                  <a:pt x="169333" y="211666"/>
                </a:lnTo>
                <a:lnTo>
                  <a:pt x="169333" y="237066"/>
                </a:lnTo>
                <a:lnTo>
                  <a:pt x="169333" y="254000"/>
                </a:lnTo>
                <a:lnTo>
                  <a:pt x="160867" y="279400"/>
                </a:lnTo>
                <a:lnTo>
                  <a:pt x="152400" y="296333"/>
                </a:lnTo>
                <a:lnTo>
                  <a:pt x="143933" y="313266"/>
                </a:lnTo>
                <a:lnTo>
                  <a:pt x="135467" y="330200"/>
                </a:lnTo>
                <a:lnTo>
                  <a:pt x="118533" y="338666"/>
                </a:lnTo>
                <a:lnTo>
                  <a:pt x="110067" y="355600"/>
                </a:lnTo>
                <a:lnTo>
                  <a:pt x="93133" y="364066"/>
                </a:lnTo>
                <a:lnTo>
                  <a:pt x="76200" y="372533"/>
                </a:lnTo>
                <a:lnTo>
                  <a:pt x="67733" y="381000"/>
                </a:lnTo>
                <a:lnTo>
                  <a:pt x="50800" y="381000"/>
                </a:lnTo>
                <a:lnTo>
                  <a:pt x="42333" y="372533"/>
                </a:lnTo>
                <a:lnTo>
                  <a:pt x="33867" y="372533"/>
                </a:lnTo>
                <a:lnTo>
                  <a:pt x="25400" y="355600"/>
                </a:lnTo>
                <a:lnTo>
                  <a:pt x="16933" y="338666"/>
                </a:lnTo>
                <a:lnTo>
                  <a:pt x="16933" y="321733"/>
                </a:lnTo>
                <a:lnTo>
                  <a:pt x="16933" y="296333"/>
                </a:lnTo>
                <a:lnTo>
                  <a:pt x="16933" y="296333"/>
                </a:lnTo>
                <a:lnTo>
                  <a:pt x="16933" y="270933"/>
                </a:lnTo>
                <a:lnTo>
                  <a:pt x="16933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430867" y="2777067"/>
            <a:ext cx="93134" cy="8467"/>
          </a:xfrm>
          <a:custGeom>
            <a:avLst/>
            <a:gdLst/>
            <a:ahLst/>
            <a:cxnLst/>
            <a:rect l="0" t="0" r="0" b="0"/>
            <a:pathLst>
              <a:path w="93134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25400" y="0"/>
                </a:lnTo>
                <a:lnTo>
                  <a:pt x="33866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76200" y="0"/>
                </a:lnTo>
                <a:lnTo>
                  <a:pt x="84666" y="0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8466"/>
                </a:lnTo>
                <a:lnTo>
                  <a:pt x="93133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430867" y="2861733"/>
            <a:ext cx="127001" cy="8468"/>
          </a:xfrm>
          <a:custGeom>
            <a:avLst/>
            <a:gdLst/>
            <a:ahLst/>
            <a:cxnLst/>
            <a:rect l="0" t="0" r="0" b="0"/>
            <a:pathLst>
              <a:path w="127001" h="84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42333" y="8467"/>
                </a:lnTo>
                <a:lnTo>
                  <a:pt x="50800" y="8467"/>
                </a:lnTo>
                <a:lnTo>
                  <a:pt x="76200" y="8467"/>
                </a:lnTo>
                <a:lnTo>
                  <a:pt x="93133" y="8467"/>
                </a:lnTo>
                <a:lnTo>
                  <a:pt x="110066" y="8467"/>
                </a:lnTo>
                <a:lnTo>
                  <a:pt x="110066" y="8467"/>
                </a:lnTo>
                <a:lnTo>
                  <a:pt x="127000" y="0"/>
                </a:lnTo>
                <a:lnTo>
                  <a:pt x="1270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735667" y="2726267"/>
            <a:ext cx="135467" cy="194734"/>
          </a:xfrm>
          <a:custGeom>
            <a:avLst/>
            <a:gdLst/>
            <a:ahLst/>
            <a:cxnLst/>
            <a:rect l="0" t="0" r="0" b="0"/>
            <a:pathLst>
              <a:path w="135467" h="194734">
                <a:moveTo>
                  <a:pt x="50800" y="25400"/>
                </a:moveTo>
                <a:lnTo>
                  <a:pt x="50800" y="25400"/>
                </a:lnTo>
                <a:lnTo>
                  <a:pt x="50800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42333" y="25400"/>
                </a:lnTo>
                <a:lnTo>
                  <a:pt x="33866" y="25400"/>
                </a:lnTo>
                <a:lnTo>
                  <a:pt x="33866" y="33866"/>
                </a:lnTo>
                <a:lnTo>
                  <a:pt x="25400" y="42333"/>
                </a:lnTo>
                <a:lnTo>
                  <a:pt x="25400" y="50800"/>
                </a:lnTo>
                <a:lnTo>
                  <a:pt x="16933" y="59266"/>
                </a:lnTo>
                <a:lnTo>
                  <a:pt x="8466" y="76200"/>
                </a:lnTo>
                <a:lnTo>
                  <a:pt x="8466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0" y="135466"/>
                </a:lnTo>
                <a:lnTo>
                  <a:pt x="0" y="152400"/>
                </a:lnTo>
                <a:lnTo>
                  <a:pt x="8466" y="160866"/>
                </a:lnTo>
                <a:lnTo>
                  <a:pt x="16933" y="177800"/>
                </a:lnTo>
                <a:lnTo>
                  <a:pt x="25400" y="186266"/>
                </a:lnTo>
                <a:lnTo>
                  <a:pt x="33866" y="186266"/>
                </a:lnTo>
                <a:lnTo>
                  <a:pt x="50800" y="194733"/>
                </a:lnTo>
                <a:lnTo>
                  <a:pt x="59266" y="194733"/>
                </a:lnTo>
                <a:lnTo>
                  <a:pt x="76200" y="186266"/>
                </a:lnTo>
                <a:lnTo>
                  <a:pt x="93133" y="177800"/>
                </a:lnTo>
                <a:lnTo>
                  <a:pt x="101600" y="177800"/>
                </a:lnTo>
                <a:lnTo>
                  <a:pt x="110066" y="169333"/>
                </a:lnTo>
                <a:lnTo>
                  <a:pt x="127000" y="152400"/>
                </a:lnTo>
                <a:lnTo>
                  <a:pt x="127000" y="143933"/>
                </a:lnTo>
                <a:lnTo>
                  <a:pt x="135466" y="127000"/>
                </a:lnTo>
                <a:lnTo>
                  <a:pt x="135466" y="110066"/>
                </a:lnTo>
                <a:lnTo>
                  <a:pt x="135466" y="84666"/>
                </a:lnTo>
                <a:lnTo>
                  <a:pt x="135466" y="67733"/>
                </a:lnTo>
                <a:lnTo>
                  <a:pt x="127000" y="50800"/>
                </a:lnTo>
                <a:lnTo>
                  <a:pt x="118533" y="33866"/>
                </a:lnTo>
                <a:lnTo>
                  <a:pt x="110066" y="16933"/>
                </a:lnTo>
                <a:lnTo>
                  <a:pt x="101600" y="8466"/>
                </a:lnTo>
                <a:lnTo>
                  <a:pt x="84666" y="8466"/>
                </a:lnTo>
                <a:lnTo>
                  <a:pt x="76200" y="0"/>
                </a:lnTo>
                <a:lnTo>
                  <a:pt x="59266" y="8466"/>
                </a:lnTo>
                <a:lnTo>
                  <a:pt x="59266" y="8466"/>
                </a:lnTo>
                <a:lnTo>
                  <a:pt x="50800" y="8466"/>
                </a:lnTo>
                <a:lnTo>
                  <a:pt x="508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09600" y="3386667"/>
            <a:ext cx="186268" cy="203201"/>
          </a:xfrm>
          <a:custGeom>
            <a:avLst/>
            <a:gdLst/>
            <a:ahLst/>
            <a:cxnLst/>
            <a:rect l="0" t="0" r="0" b="0"/>
            <a:pathLst>
              <a:path w="186268" h="203201">
                <a:moveTo>
                  <a:pt x="16933" y="25400"/>
                </a:moveTo>
                <a:lnTo>
                  <a:pt x="8467" y="25400"/>
                </a:lnTo>
                <a:lnTo>
                  <a:pt x="8467" y="25400"/>
                </a:lnTo>
                <a:lnTo>
                  <a:pt x="8467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16933" y="16933"/>
                </a:lnTo>
                <a:lnTo>
                  <a:pt x="25400" y="16933"/>
                </a:lnTo>
                <a:lnTo>
                  <a:pt x="33867" y="8466"/>
                </a:lnTo>
                <a:lnTo>
                  <a:pt x="50800" y="8466"/>
                </a:lnTo>
                <a:lnTo>
                  <a:pt x="59267" y="0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8466"/>
                </a:lnTo>
                <a:lnTo>
                  <a:pt x="118533" y="8466"/>
                </a:lnTo>
                <a:lnTo>
                  <a:pt x="127000" y="16933"/>
                </a:lnTo>
                <a:lnTo>
                  <a:pt x="127000" y="25400"/>
                </a:lnTo>
                <a:lnTo>
                  <a:pt x="127000" y="42333"/>
                </a:lnTo>
                <a:lnTo>
                  <a:pt x="127000" y="50800"/>
                </a:lnTo>
                <a:lnTo>
                  <a:pt x="127000" y="59266"/>
                </a:lnTo>
                <a:lnTo>
                  <a:pt x="118533" y="76200"/>
                </a:lnTo>
                <a:lnTo>
                  <a:pt x="101600" y="93133"/>
                </a:lnTo>
                <a:lnTo>
                  <a:pt x="93133" y="101600"/>
                </a:lnTo>
                <a:lnTo>
                  <a:pt x="76200" y="118533"/>
                </a:lnTo>
                <a:lnTo>
                  <a:pt x="59267" y="135466"/>
                </a:lnTo>
                <a:lnTo>
                  <a:pt x="50800" y="152400"/>
                </a:lnTo>
                <a:lnTo>
                  <a:pt x="33867" y="160866"/>
                </a:lnTo>
                <a:lnTo>
                  <a:pt x="25400" y="169333"/>
                </a:lnTo>
                <a:lnTo>
                  <a:pt x="16933" y="177800"/>
                </a:lnTo>
                <a:lnTo>
                  <a:pt x="8467" y="186266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203200"/>
                </a:lnTo>
                <a:lnTo>
                  <a:pt x="16933" y="203200"/>
                </a:lnTo>
                <a:lnTo>
                  <a:pt x="25400" y="203200"/>
                </a:lnTo>
                <a:lnTo>
                  <a:pt x="33867" y="203200"/>
                </a:lnTo>
                <a:lnTo>
                  <a:pt x="50800" y="203200"/>
                </a:lnTo>
                <a:lnTo>
                  <a:pt x="59267" y="203200"/>
                </a:lnTo>
                <a:lnTo>
                  <a:pt x="76200" y="203200"/>
                </a:lnTo>
                <a:lnTo>
                  <a:pt x="93133" y="203200"/>
                </a:lnTo>
                <a:lnTo>
                  <a:pt x="110067" y="203200"/>
                </a:lnTo>
                <a:lnTo>
                  <a:pt x="118533" y="203200"/>
                </a:lnTo>
                <a:lnTo>
                  <a:pt x="135467" y="203200"/>
                </a:lnTo>
                <a:lnTo>
                  <a:pt x="152400" y="203200"/>
                </a:lnTo>
                <a:lnTo>
                  <a:pt x="160867" y="203200"/>
                </a:lnTo>
                <a:lnTo>
                  <a:pt x="177800" y="194733"/>
                </a:lnTo>
                <a:lnTo>
                  <a:pt x="177800" y="194733"/>
                </a:lnTo>
                <a:lnTo>
                  <a:pt x="186267" y="194733"/>
                </a:lnTo>
                <a:lnTo>
                  <a:pt x="186267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89000" y="3581400"/>
            <a:ext cx="50801" cy="8468"/>
          </a:xfrm>
          <a:custGeom>
            <a:avLst/>
            <a:gdLst/>
            <a:ahLst/>
            <a:cxnLst/>
            <a:rect l="0" t="0" r="0" b="0"/>
            <a:pathLst>
              <a:path w="50801" h="8468">
                <a:moveTo>
                  <a:pt x="0" y="8467"/>
                </a:moveTo>
                <a:lnTo>
                  <a:pt x="8467" y="8467"/>
                </a:lnTo>
                <a:lnTo>
                  <a:pt x="8467" y="8467"/>
                </a:lnTo>
                <a:lnTo>
                  <a:pt x="16933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583267" y="3420533"/>
            <a:ext cx="25401" cy="254001"/>
          </a:xfrm>
          <a:custGeom>
            <a:avLst/>
            <a:gdLst/>
            <a:ahLst/>
            <a:cxnLst/>
            <a:rect l="0" t="0" r="0" b="0"/>
            <a:pathLst>
              <a:path w="25401" h="254001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50800"/>
                </a:lnTo>
                <a:lnTo>
                  <a:pt x="8466" y="67734"/>
                </a:lnTo>
                <a:lnTo>
                  <a:pt x="8466" y="84667"/>
                </a:lnTo>
                <a:lnTo>
                  <a:pt x="8466" y="101600"/>
                </a:lnTo>
                <a:lnTo>
                  <a:pt x="16933" y="127000"/>
                </a:lnTo>
                <a:lnTo>
                  <a:pt x="16933" y="152400"/>
                </a:lnTo>
                <a:lnTo>
                  <a:pt x="16933" y="169334"/>
                </a:lnTo>
                <a:lnTo>
                  <a:pt x="16933" y="194734"/>
                </a:lnTo>
                <a:lnTo>
                  <a:pt x="16933" y="211667"/>
                </a:lnTo>
                <a:lnTo>
                  <a:pt x="16933" y="228600"/>
                </a:lnTo>
                <a:lnTo>
                  <a:pt x="16933" y="237067"/>
                </a:lnTo>
                <a:lnTo>
                  <a:pt x="16933" y="245534"/>
                </a:lnTo>
                <a:lnTo>
                  <a:pt x="25400" y="254000"/>
                </a:lnTo>
                <a:lnTo>
                  <a:pt x="25400" y="254000"/>
                </a:lnTo>
                <a:lnTo>
                  <a:pt x="25400" y="237067"/>
                </a:lnTo>
                <a:lnTo>
                  <a:pt x="25400" y="237067"/>
                </a:lnTo>
                <a:lnTo>
                  <a:pt x="25400" y="237067"/>
                </a:lnTo>
                <a:lnTo>
                  <a:pt x="25400" y="220134"/>
                </a:lnTo>
                <a:lnTo>
                  <a:pt x="25400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659467" y="3412067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0" y="25400"/>
                </a:moveTo>
                <a:lnTo>
                  <a:pt x="0" y="25400"/>
                </a:lnTo>
                <a:lnTo>
                  <a:pt x="8466" y="25400"/>
                </a:lnTo>
                <a:lnTo>
                  <a:pt x="16933" y="16933"/>
                </a:lnTo>
                <a:lnTo>
                  <a:pt x="25400" y="8466"/>
                </a:lnTo>
                <a:lnTo>
                  <a:pt x="33866" y="0"/>
                </a:lnTo>
                <a:lnTo>
                  <a:pt x="42333" y="0"/>
                </a:lnTo>
                <a:lnTo>
                  <a:pt x="50800" y="0"/>
                </a:lnTo>
                <a:lnTo>
                  <a:pt x="59266" y="0"/>
                </a:lnTo>
                <a:lnTo>
                  <a:pt x="67733" y="0"/>
                </a:lnTo>
                <a:lnTo>
                  <a:pt x="84666" y="8466"/>
                </a:lnTo>
                <a:lnTo>
                  <a:pt x="93133" y="16933"/>
                </a:lnTo>
                <a:lnTo>
                  <a:pt x="110066" y="25400"/>
                </a:lnTo>
                <a:lnTo>
                  <a:pt x="118533" y="42333"/>
                </a:lnTo>
                <a:lnTo>
                  <a:pt x="127000" y="59266"/>
                </a:lnTo>
                <a:lnTo>
                  <a:pt x="135466" y="76200"/>
                </a:lnTo>
                <a:lnTo>
                  <a:pt x="135466" y="101600"/>
                </a:lnTo>
                <a:lnTo>
                  <a:pt x="135466" y="118533"/>
                </a:lnTo>
                <a:lnTo>
                  <a:pt x="135466" y="143933"/>
                </a:lnTo>
                <a:lnTo>
                  <a:pt x="135466" y="169333"/>
                </a:lnTo>
                <a:lnTo>
                  <a:pt x="127000" y="186266"/>
                </a:lnTo>
                <a:lnTo>
                  <a:pt x="118533" y="211666"/>
                </a:lnTo>
                <a:lnTo>
                  <a:pt x="118533" y="220133"/>
                </a:lnTo>
                <a:lnTo>
                  <a:pt x="110066" y="228600"/>
                </a:lnTo>
                <a:lnTo>
                  <a:pt x="93133" y="245533"/>
                </a:lnTo>
                <a:lnTo>
                  <a:pt x="84666" y="245533"/>
                </a:lnTo>
                <a:lnTo>
                  <a:pt x="67733" y="245533"/>
                </a:lnTo>
                <a:lnTo>
                  <a:pt x="59266" y="245533"/>
                </a:lnTo>
                <a:lnTo>
                  <a:pt x="50800" y="237066"/>
                </a:lnTo>
                <a:lnTo>
                  <a:pt x="42333" y="228600"/>
                </a:lnTo>
                <a:lnTo>
                  <a:pt x="33866" y="220133"/>
                </a:lnTo>
                <a:lnTo>
                  <a:pt x="33866" y="203200"/>
                </a:lnTo>
                <a:lnTo>
                  <a:pt x="33866" y="194733"/>
                </a:lnTo>
                <a:lnTo>
                  <a:pt x="33866" y="177800"/>
                </a:lnTo>
                <a:lnTo>
                  <a:pt x="33866" y="169333"/>
                </a:lnTo>
                <a:lnTo>
                  <a:pt x="42333" y="160866"/>
                </a:lnTo>
                <a:lnTo>
                  <a:pt x="50800" y="152400"/>
                </a:lnTo>
                <a:lnTo>
                  <a:pt x="59266" y="152400"/>
                </a:lnTo>
                <a:lnTo>
                  <a:pt x="67733" y="152400"/>
                </a:lnTo>
                <a:lnTo>
                  <a:pt x="84666" y="152400"/>
                </a:lnTo>
                <a:lnTo>
                  <a:pt x="101600" y="160866"/>
                </a:lnTo>
                <a:lnTo>
                  <a:pt x="110066" y="169333"/>
                </a:lnTo>
                <a:lnTo>
                  <a:pt x="127000" y="177800"/>
                </a:lnTo>
                <a:lnTo>
                  <a:pt x="135466" y="186266"/>
                </a:lnTo>
                <a:lnTo>
                  <a:pt x="143933" y="203200"/>
                </a:lnTo>
                <a:lnTo>
                  <a:pt x="152400" y="211666"/>
                </a:lnTo>
                <a:lnTo>
                  <a:pt x="160866" y="228600"/>
                </a:lnTo>
                <a:lnTo>
                  <a:pt x="169333" y="237066"/>
                </a:lnTo>
                <a:lnTo>
                  <a:pt x="169333" y="245533"/>
                </a:lnTo>
                <a:lnTo>
                  <a:pt x="169333" y="254000"/>
                </a:lnTo>
                <a:lnTo>
                  <a:pt x="177800" y="254000"/>
                </a:lnTo>
                <a:lnTo>
                  <a:pt x="177800" y="245533"/>
                </a:lnTo>
                <a:lnTo>
                  <a:pt x="186266" y="245533"/>
                </a:lnTo>
                <a:lnTo>
                  <a:pt x="186266" y="228600"/>
                </a:lnTo>
                <a:lnTo>
                  <a:pt x="194733" y="220133"/>
                </a:lnTo>
                <a:lnTo>
                  <a:pt x="194733" y="220133"/>
                </a:lnTo>
                <a:lnTo>
                  <a:pt x="194733" y="211666"/>
                </a:lnTo>
                <a:lnTo>
                  <a:pt x="194733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871133" y="3462867"/>
            <a:ext cx="237068" cy="321734"/>
          </a:xfrm>
          <a:custGeom>
            <a:avLst/>
            <a:gdLst/>
            <a:ahLst/>
            <a:cxnLst/>
            <a:rect l="0" t="0" r="0" b="0"/>
            <a:pathLst>
              <a:path w="237068" h="321734">
                <a:moveTo>
                  <a:pt x="50800" y="25400"/>
                </a:moveTo>
                <a:lnTo>
                  <a:pt x="50800" y="16933"/>
                </a:lnTo>
                <a:lnTo>
                  <a:pt x="50800" y="8466"/>
                </a:lnTo>
                <a:lnTo>
                  <a:pt x="59267" y="8466"/>
                </a:lnTo>
                <a:lnTo>
                  <a:pt x="59267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0"/>
                </a:lnTo>
                <a:lnTo>
                  <a:pt x="67734" y="8466"/>
                </a:lnTo>
                <a:lnTo>
                  <a:pt x="59267" y="16933"/>
                </a:lnTo>
                <a:lnTo>
                  <a:pt x="59267" y="33866"/>
                </a:lnTo>
                <a:lnTo>
                  <a:pt x="59267" y="50800"/>
                </a:lnTo>
                <a:lnTo>
                  <a:pt x="59267" y="67733"/>
                </a:lnTo>
                <a:lnTo>
                  <a:pt x="59267" y="84666"/>
                </a:lnTo>
                <a:lnTo>
                  <a:pt x="59267" y="101600"/>
                </a:lnTo>
                <a:lnTo>
                  <a:pt x="67734" y="118533"/>
                </a:lnTo>
                <a:lnTo>
                  <a:pt x="67734" y="127000"/>
                </a:lnTo>
                <a:lnTo>
                  <a:pt x="76200" y="143933"/>
                </a:lnTo>
                <a:lnTo>
                  <a:pt x="93134" y="152400"/>
                </a:lnTo>
                <a:lnTo>
                  <a:pt x="101600" y="160866"/>
                </a:lnTo>
                <a:lnTo>
                  <a:pt x="110067" y="160866"/>
                </a:lnTo>
                <a:lnTo>
                  <a:pt x="127000" y="169333"/>
                </a:lnTo>
                <a:lnTo>
                  <a:pt x="135467" y="160866"/>
                </a:lnTo>
                <a:lnTo>
                  <a:pt x="152400" y="160866"/>
                </a:lnTo>
                <a:lnTo>
                  <a:pt x="160867" y="152400"/>
                </a:lnTo>
                <a:lnTo>
                  <a:pt x="169334" y="143933"/>
                </a:lnTo>
                <a:lnTo>
                  <a:pt x="169334" y="135466"/>
                </a:lnTo>
                <a:lnTo>
                  <a:pt x="177800" y="118533"/>
                </a:lnTo>
                <a:lnTo>
                  <a:pt x="186267" y="101600"/>
                </a:lnTo>
                <a:lnTo>
                  <a:pt x="186267" y="84666"/>
                </a:lnTo>
                <a:lnTo>
                  <a:pt x="186267" y="67733"/>
                </a:lnTo>
                <a:lnTo>
                  <a:pt x="186267" y="50800"/>
                </a:lnTo>
                <a:lnTo>
                  <a:pt x="186267" y="42333"/>
                </a:lnTo>
                <a:lnTo>
                  <a:pt x="186267" y="25400"/>
                </a:lnTo>
                <a:lnTo>
                  <a:pt x="186267" y="25400"/>
                </a:lnTo>
                <a:lnTo>
                  <a:pt x="186267" y="16933"/>
                </a:lnTo>
                <a:lnTo>
                  <a:pt x="186267" y="16933"/>
                </a:lnTo>
                <a:lnTo>
                  <a:pt x="186267" y="16933"/>
                </a:lnTo>
                <a:lnTo>
                  <a:pt x="186267" y="8466"/>
                </a:lnTo>
                <a:lnTo>
                  <a:pt x="186267" y="16933"/>
                </a:lnTo>
                <a:lnTo>
                  <a:pt x="186267" y="16933"/>
                </a:lnTo>
                <a:lnTo>
                  <a:pt x="186267" y="25400"/>
                </a:lnTo>
                <a:lnTo>
                  <a:pt x="186267" y="25400"/>
                </a:lnTo>
                <a:lnTo>
                  <a:pt x="194734" y="42333"/>
                </a:lnTo>
                <a:lnTo>
                  <a:pt x="203200" y="50800"/>
                </a:lnTo>
                <a:lnTo>
                  <a:pt x="203200" y="67733"/>
                </a:lnTo>
                <a:lnTo>
                  <a:pt x="211667" y="84666"/>
                </a:lnTo>
                <a:lnTo>
                  <a:pt x="211667" y="110066"/>
                </a:lnTo>
                <a:lnTo>
                  <a:pt x="220134" y="127000"/>
                </a:lnTo>
                <a:lnTo>
                  <a:pt x="220134" y="152400"/>
                </a:lnTo>
                <a:lnTo>
                  <a:pt x="228600" y="169333"/>
                </a:lnTo>
                <a:lnTo>
                  <a:pt x="228600" y="194733"/>
                </a:lnTo>
                <a:lnTo>
                  <a:pt x="237067" y="211666"/>
                </a:lnTo>
                <a:lnTo>
                  <a:pt x="237067" y="228600"/>
                </a:lnTo>
                <a:lnTo>
                  <a:pt x="237067" y="245533"/>
                </a:lnTo>
                <a:lnTo>
                  <a:pt x="228600" y="262466"/>
                </a:lnTo>
                <a:lnTo>
                  <a:pt x="228600" y="270933"/>
                </a:lnTo>
                <a:lnTo>
                  <a:pt x="220134" y="287866"/>
                </a:lnTo>
                <a:lnTo>
                  <a:pt x="211667" y="296333"/>
                </a:lnTo>
                <a:lnTo>
                  <a:pt x="194734" y="304800"/>
                </a:lnTo>
                <a:lnTo>
                  <a:pt x="177800" y="313266"/>
                </a:lnTo>
                <a:lnTo>
                  <a:pt x="160867" y="321733"/>
                </a:lnTo>
                <a:lnTo>
                  <a:pt x="143934" y="321733"/>
                </a:lnTo>
                <a:lnTo>
                  <a:pt x="118534" y="321733"/>
                </a:lnTo>
                <a:lnTo>
                  <a:pt x="101600" y="321733"/>
                </a:lnTo>
                <a:lnTo>
                  <a:pt x="76200" y="321733"/>
                </a:lnTo>
                <a:lnTo>
                  <a:pt x="59267" y="313266"/>
                </a:lnTo>
                <a:lnTo>
                  <a:pt x="42334" y="313266"/>
                </a:lnTo>
                <a:lnTo>
                  <a:pt x="25400" y="304800"/>
                </a:lnTo>
                <a:lnTo>
                  <a:pt x="16934" y="304800"/>
                </a:lnTo>
                <a:lnTo>
                  <a:pt x="8467" y="296333"/>
                </a:lnTo>
                <a:lnTo>
                  <a:pt x="8467" y="296333"/>
                </a:lnTo>
                <a:lnTo>
                  <a:pt x="8467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608667" y="3852333"/>
            <a:ext cx="541867" cy="8468"/>
          </a:xfrm>
          <a:custGeom>
            <a:avLst/>
            <a:gdLst/>
            <a:ahLst/>
            <a:cxnLst/>
            <a:rect l="0" t="0" r="0" b="0"/>
            <a:pathLst>
              <a:path w="541867" h="8468">
                <a:moveTo>
                  <a:pt x="541866" y="8467"/>
                </a:moveTo>
                <a:lnTo>
                  <a:pt x="533400" y="8467"/>
                </a:lnTo>
                <a:lnTo>
                  <a:pt x="516466" y="8467"/>
                </a:lnTo>
                <a:lnTo>
                  <a:pt x="499533" y="8467"/>
                </a:lnTo>
                <a:lnTo>
                  <a:pt x="474133" y="8467"/>
                </a:lnTo>
                <a:lnTo>
                  <a:pt x="448733" y="8467"/>
                </a:lnTo>
                <a:lnTo>
                  <a:pt x="423333" y="8467"/>
                </a:lnTo>
                <a:lnTo>
                  <a:pt x="397933" y="8467"/>
                </a:lnTo>
                <a:lnTo>
                  <a:pt x="364066" y="8467"/>
                </a:lnTo>
                <a:lnTo>
                  <a:pt x="330200" y="8467"/>
                </a:lnTo>
                <a:lnTo>
                  <a:pt x="304800" y="8467"/>
                </a:lnTo>
                <a:lnTo>
                  <a:pt x="270933" y="8467"/>
                </a:lnTo>
                <a:lnTo>
                  <a:pt x="237066" y="8467"/>
                </a:lnTo>
                <a:lnTo>
                  <a:pt x="203200" y="8467"/>
                </a:lnTo>
                <a:lnTo>
                  <a:pt x="169333" y="8467"/>
                </a:lnTo>
                <a:lnTo>
                  <a:pt x="143933" y="8467"/>
                </a:lnTo>
                <a:lnTo>
                  <a:pt x="110066" y="8467"/>
                </a:lnTo>
                <a:lnTo>
                  <a:pt x="84666" y="8467"/>
                </a:lnTo>
                <a:lnTo>
                  <a:pt x="59266" y="8467"/>
                </a:lnTo>
                <a:lnTo>
                  <a:pt x="42333" y="8467"/>
                </a:lnTo>
                <a:lnTo>
                  <a:pt x="25400" y="8467"/>
                </a:lnTo>
                <a:lnTo>
                  <a:pt x="8466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25400" y="0"/>
                </a:lnTo>
                <a:lnTo>
                  <a:pt x="254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964267" y="3979333"/>
            <a:ext cx="25401" cy="194735"/>
          </a:xfrm>
          <a:custGeom>
            <a:avLst/>
            <a:gdLst/>
            <a:ahLst/>
            <a:cxnLst/>
            <a:rect l="0" t="0" r="0" b="0"/>
            <a:pathLst>
              <a:path w="25401" h="194735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0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69334"/>
                </a:lnTo>
                <a:lnTo>
                  <a:pt x="8466" y="177800"/>
                </a:lnTo>
                <a:lnTo>
                  <a:pt x="8466" y="186267"/>
                </a:lnTo>
                <a:lnTo>
                  <a:pt x="16933" y="194734"/>
                </a:lnTo>
                <a:lnTo>
                  <a:pt x="16933" y="194734"/>
                </a:lnTo>
                <a:lnTo>
                  <a:pt x="16933" y="194734"/>
                </a:lnTo>
                <a:lnTo>
                  <a:pt x="25400" y="194734"/>
                </a:lnTo>
                <a:lnTo>
                  <a:pt x="25400" y="194734"/>
                </a:lnTo>
                <a:lnTo>
                  <a:pt x="25400" y="194734"/>
                </a:lnTo>
                <a:lnTo>
                  <a:pt x="25400" y="194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260600" y="3843867"/>
            <a:ext cx="8468" cy="25401"/>
          </a:xfrm>
          <a:custGeom>
            <a:avLst/>
            <a:gdLst/>
            <a:ahLst/>
            <a:cxnLst/>
            <a:rect l="0" t="0" r="0" b="0"/>
            <a:pathLst>
              <a:path w="8468" h="25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0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16933"/>
                </a:lnTo>
                <a:lnTo>
                  <a:pt x="0" y="16933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514600" y="3395133"/>
            <a:ext cx="287868" cy="262468"/>
          </a:xfrm>
          <a:custGeom>
            <a:avLst/>
            <a:gdLst/>
            <a:ahLst/>
            <a:cxnLst/>
            <a:rect l="0" t="0" r="0" b="0"/>
            <a:pathLst>
              <a:path w="287868" h="262468">
                <a:moveTo>
                  <a:pt x="0" y="33867"/>
                </a:moveTo>
                <a:lnTo>
                  <a:pt x="0" y="25400"/>
                </a:lnTo>
                <a:lnTo>
                  <a:pt x="0" y="25400"/>
                </a:lnTo>
                <a:lnTo>
                  <a:pt x="8467" y="25400"/>
                </a:lnTo>
                <a:lnTo>
                  <a:pt x="8467" y="16934"/>
                </a:lnTo>
                <a:lnTo>
                  <a:pt x="25400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59267" y="0"/>
                </a:lnTo>
                <a:lnTo>
                  <a:pt x="76200" y="8467"/>
                </a:lnTo>
                <a:lnTo>
                  <a:pt x="93133" y="8467"/>
                </a:lnTo>
                <a:lnTo>
                  <a:pt x="101600" y="16934"/>
                </a:lnTo>
                <a:lnTo>
                  <a:pt x="110067" y="25400"/>
                </a:lnTo>
                <a:lnTo>
                  <a:pt x="118533" y="42334"/>
                </a:lnTo>
                <a:lnTo>
                  <a:pt x="127000" y="59267"/>
                </a:lnTo>
                <a:lnTo>
                  <a:pt x="127000" y="76200"/>
                </a:lnTo>
                <a:lnTo>
                  <a:pt x="127000" y="93134"/>
                </a:lnTo>
                <a:lnTo>
                  <a:pt x="118533" y="101600"/>
                </a:lnTo>
                <a:lnTo>
                  <a:pt x="110067" y="118534"/>
                </a:lnTo>
                <a:lnTo>
                  <a:pt x="101600" y="135467"/>
                </a:lnTo>
                <a:lnTo>
                  <a:pt x="93133" y="152400"/>
                </a:lnTo>
                <a:lnTo>
                  <a:pt x="76200" y="169334"/>
                </a:lnTo>
                <a:lnTo>
                  <a:pt x="59267" y="186267"/>
                </a:lnTo>
                <a:lnTo>
                  <a:pt x="50800" y="194734"/>
                </a:lnTo>
                <a:lnTo>
                  <a:pt x="33867" y="203200"/>
                </a:lnTo>
                <a:lnTo>
                  <a:pt x="25400" y="211667"/>
                </a:lnTo>
                <a:lnTo>
                  <a:pt x="16933" y="228600"/>
                </a:lnTo>
                <a:lnTo>
                  <a:pt x="8467" y="228600"/>
                </a:lnTo>
                <a:lnTo>
                  <a:pt x="8467" y="237067"/>
                </a:lnTo>
                <a:lnTo>
                  <a:pt x="0" y="237067"/>
                </a:lnTo>
                <a:lnTo>
                  <a:pt x="0" y="245534"/>
                </a:lnTo>
                <a:lnTo>
                  <a:pt x="0" y="245534"/>
                </a:lnTo>
                <a:lnTo>
                  <a:pt x="8467" y="245534"/>
                </a:lnTo>
                <a:lnTo>
                  <a:pt x="16933" y="245534"/>
                </a:lnTo>
                <a:lnTo>
                  <a:pt x="33867" y="245534"/>
                </a:lnTo>
                <a:lnTo>
                  <a:pt x="50800" y="245534"/>
                </a:lnTo>
                <a:lnTo>
                  <a:pt x="67733" y="254000"/>
                </a:lnTo>
                <a:lnTo>
                  <a:pt x="93133" y="254000"/>
                </a:lnTo>
                <a:lnTo>
                  <a:pt x="118533" y="254000"/>
                </a:lnTo>
                <a:lnTo>
                  <a:pt x="143933" y="254000"/>
                </a:lnTo>
                <a:lnTo>
                  <a:pt x="169333" y="254000"/>
                </a:lnTo>
                <a:lnTo>
                  <a:pt x="194733" y="254000"/>
                </a:lnTo>
                <a:lnTo>
                  <a:pt x="220133" y="254000"/>
                </a:lnTo>
                <a:lnTo>
                  <a:pt x="237067" y="262467"/>
                </a:lnTo>
                <a:lnTo>
                  <a:pt x="262467" y="262467"/>
                </a:lnTo>
                <a:lnTo>
                  <a:pt x="270933" y="262467"/>
                </a:lnTo>
                <a:lnTo>
                  <a:pt x="279400" y="262467"/>
                </a:lnTo>
                <a:lnTo>
                  <a:pt x="287867" y="262467"/>
                </a:lnTo>
                <a:lnTo>
                  <a:pt x="287867" y="262467"/>
                </a:lnTo>
                <a:lnTo>
                  <a:pt x="287867" y="262467"/>
                </a:lnTo>
                <a:lnTo>
                  <a:pt x="287867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429933" y="3759200"/>
            <a:ext cx="499535" cy="33868"/>
          </a:xfrm>
          <a:custGeom>
            <a:avLst/>
            <a:gdLst/>
            <a:ahLst/>
            <a:cxnLst/>
            <a:rect l="0" t="0" r="0" b="0"/>
            <a:pathLst>
              <a:path w="499535" h="33868">
                <a:moveTo>
                  <a:pt x="0" y="0"/>
                </a:moveTo>
                <a:lnTo>
                  <a:pt x="8467" y="0"/>
                </a:lnTo>
                <a:lnTo>
                  <a:pt x="8467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76200" y="8467"/>
                </a:lnTo>
                <a:lnTo>
                  <a:pt x="93134" y="8467"/>
                </a:lnTo>
                <a:lnTo>
                  <a:pt x="118534" y="8467"/>
                </a:lnTo>
                <a:lnTo>
                  <a:pt x="143934" y="8467"/>
                </a:lnTo>
                <a:lnTo>
                  <a:pt x="169334" y="8467"/>
                </a:lnTo>
                <a:lnTo>
                  <a:pt x="203200" y="8467"/>
                </a:lnTo>
                <a:lnTo>
                  <a:pt x="237067" y="8467"/>
                </a:lnTo>
                <a:lnTo>
                  <a:pt x="262467" y="8467"/>
                </a:lnTo>
                <a:lnTo>
                  <a:pt x="296334" y="8467"/>
                </a:lnTo>
                <a:lnTo>
                  <a:pt x="321734" y="16933"/>
                </a:lnTo>
                <a:lnTo>
                  <a:pt x="355600" y="16933"/>
                </a:lnTo>
                <a:lnTo>
                  <a:pt x="381000" y="16933"/>
                </a:lnTo>
                <a:lnTo>
                  <a:pt x="406400" y="16933"/>
                </a:lnTo>
                <a:lnTo>
                  <a:pt x="431800" y="25400"/>
                </a:lnTo>
                <a:lnTo>
                  <a:pt x="448734" y="25400"/>
                </a:lnTo>
                <a:lnTo>
                  <a:pt x="465667" y="33867"/>
                </a:lnTo>
                <a:lnTo>
                  <a:pt x="482600" y="33867"/>
                </a:lnTo>
                <a:lnTo>
                  <a:pt x="491067" y="33867"/>
                </a:lnTo>
                <a:lnTo>
                  <a:pt x="499534" y="33867"/>
                </a:lnTo>
                <a:lnTo>
                  <a:pt x="499534" y="33867"/>
                </a:lnTo>
                <a:lnTo>
                  <a:pt x="499534" y="33867"/>
                </a:lnTo>
                <a:lnTo>
                  <a:pt x="491067" y="33867"/>
                </a:lnTo>
                <a:lnTo>
                  <a:pt x="491067" y="33867"/>
                </a:lnTo>
                <a:lnTo>
                  <a:pt x="482600" y="33867"/>
                </a:lnTo>
                <a:lnTo>
                  <a:pt x="482600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472267" y="3869267"/>
            <a:ext cx="169334" cy="228601"/>
          </a:xfrm>
          <a:custGeom>
            <a:avLst/>
            <a:gdLst/>
            <a:ahLst/>
            <a:cxnLst/>
            <a:rect l="0" t="0" r="0" b="0"/>
            <a:pathLst>
              <a:path w="169334" h="228601">
                <a:moveTo>
                  <a:pt x="0" y="25400"/>
                </a:move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8466" y="25400"/>
                </a:lnTo>
                <a:lnTo>
                  <a:pt x="8466" y="16933"/>
                </a:lnTo>
                <a:lnTo>
                  <a:pt x="16933" y="16933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0"/>
                </a:lnTo>
                <a:lnTo>
                  <a:pt x="50800" y="0"/>
                </a:lnTo>
                <a:lnTo>
                  <a:pt x="67733" y="8466"/>
                </a:lnTo>
                <a:lnTo>
                  <a:pt x="76200" y="8466"/>
                </a:lnTo>
                <a:lnTo>
                  <a:pt x="84666" y="16933"/>
                </a:lnTo>
                <a:lnTo>
                  <a:pt x="93133" y="16933"/>
                </a:lnTo>
                <a:lnTo>
                  <a:pt x="93133" y="25400"/>
                </a:lnTo>
                <a:lnTo>
                  <a:pt x="101600" y="33866"/>
                </a:lnTo>
                <a:lnTo>
                  <a:pt x="101600" y="50800"/>
                </a:lnTo>
                <a:lnTo>
                  <a:pt x="101600" y="59266"/>
                </a:lnTo>
                <a:lnTo>
                  <a:pt x="93133" y="67733"/>
                </a:lnTo>
                <a:lnTo>
                  <a:pt x="93133" y="76200"/>
                </a:lnTo>
                <a:lnTo>
                  <a:pt x="84666" y="84666"/>
                </a:lnTo>
                <a:lnTo>
                  <a:pt x="76200" y="84666"/>
                </a:lnTo>
                <a:lnTo>
                  <a:pt x="67733" y="93133"/>
                </a:lnTo>
                <a:lnTo>
                  <a:pt x="59266" y="93133"/>
                </a:lnTo>
                <a:lnTo>
                  <a:pt x="59266" y="101600"/>
                </a:lnTo>
                <a:lnTo>
                  <a:pt x="59266" y="101600"/>
                </a:lnTo>
                <a:lnTo>
                  <a:pt x="59266" y="101600"/>
                </a:lnTo>
                <a:lnTo>
                  <a:pt x="59266" y="101600"/>
                </a:lnTo>
                <a:lnTo>
                  <a:pt x="59266" y="101600"/>
                </a:lnTo>
                <a:lnTo>
                  <a:pt x="67733" y="101600"/>
                </a:lnTo>
                <a:lnTo>
                  <a:pt x="76200" y="93133"/>
                </a:lnTo>
                <a:lnTo>
                  <a:pt x="84666" y="93133"/>
                </a:lnTo>
                <a:lnTo>
                  <a:pt x="93133" y="93133"/>
                </a:lnTo>
                <a:lnTo>
                  <a:pt x="110066" y="101600"/>
                </a:lnTo>
                <a:lnTo>
                  <a:pt x="118533" y="101600"/>
                </a:lnTo>
                <a:lnTo>
                  <a:pt x="127000" y="110066"/>
                </a:lnTo>
                <a:lnTo>
                  <a:pt x="143933" y="118533"/>
                </a:lnTo>
                <a:lnTo>
                  <a:pt x="152400" y="127000"/>
                </a:lnTo>
                <a:lnTo>
                  <a:pt x="160866" y="143933"/>
                </a:lnTo>
                <a:lnTo>
                  <a:pt x="169333" y="152400"/>
                </a:lnTo>
                <a:lnTo>
                  <a:pt x="169333" y="169333"/>
                </a:lnTo>
                <a:lnTo>
                  <a:pt x="169333" y="177800"/>
                </a:lnTo>
                <a:lnTo>
                  <a:pt x="169333" y="186266"/>
                </a:lnTo>
                <a:lnTo>
                  <a:pt x="160866" y="203200"/>
                </a:lnTo>
                <a:lnTo>
                  <a:pt x="160866" y="203200"/>
                </a:lnTo>
                <a:lnTo>
                  <a:pt x="152400" y="220133"/>
                </a:lnTo>
                <a:lnTo>
                  <a:pt x="135466" y="220133"/>
                </a:lnTo>
                <a:lnTo>
                  <a:pt x="127000" y="228600"/>
                </a:lnTo>
                <a:lnTo>
                  <a:pt x="110066" y="228600"/>
                </a:lnTo>
                <a:lnTo>
                  <a:pt x="93133" y="228600"/>
                </a:lnTo>
                <a:lnTo>
                  <a:pt x="76200" y="228600"/>
                </a:lnTo>
                <a:lnTo>
                  <a:pt x="59266" y="228600"/>
                </a:lnTo>
                <a:lnTo>
                  <a:pt x="50800" y="228600"/>
                </a:lnTo>
                <a:lnTo>
                  <a:pt x="33866" y="220133"/>
                </a:lnTo>
                <a:lnTo>
                  <a:pt x="25400" y="220133"/>
                </a:lnTo>
                <a:lnTo>
                  <a:pt x="16933" y="203200"/>
                </a:lnTo>
                <a:lnTo>
                  <a:pt x="16933" y="194733"/>
                </a:lnTo>
                <a:lnTo>
                  <a:pt x="16933" y="177800"/>
                </a:lnTo>
                <a:lnTo>
                  <a:pt x="25400" y="169333"/>
                </a:lnTo>
                <a:lnTo>
                  <a:pt x="25400" y="169333"/>
                </a:lnTo>
                <a:lnTo>
                  <a:pt x="33866" y="152400"/>
                </a:lnTo>
                <a:lnTo>
                  <a:pt x="33866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734733" y="3911600"/>
            <a:ext cx="152401" cy="355601"/>
          </a:xfrm>
          <a:custGeom>
            <a:avLst/>
            <a:gdLst/>
            <a:ahLst/>
            <a:cxnLst/>
            <a:rect l="0" t="0" r="0" b="0"/>
            <a:pathLst>
              <a:path w="152401" h="3556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3"/>
                </a:lnTo>
                <a:lnTo>
                  <a:pt x="8467" y="152400"/>
                </a:lnTo>
                <a:lnTo>
                  <a:pt x="16934" y="169333"/>
                </a:lnTo>
                <a:lnTo>
                  <a:pt x="33867" y="177800"/>
                </a:lnTo>
                <a:lnTo>
                  <a:pt x="42334" y="177800"/>
                </a:lnTo>
                <a:lnTo>
                  <a:pt x="50800" y="177800"/>
                </a:lnTo>
                <a:lnTo>
                  <a:pt x="67734" y="177800"/>
                </a:lnTo>
                <a:lnTo>
                  <a:pt x="76200" y="177800"/>
                </a:lnTo>
                <a:lnTo>
                  <a:pt x="84667" y="169333"/>
                </a:lnTo>
                <a:lnTo>
                  <a:pt x="101600" y="160867"/>
                </a:lnTo>
                <a:lnTo>
                  <a:pt x="110067" y="152400"/>
                </a:lnTo>
                <a:lnTo>
                  <a:pt x="110067" y="143933"/>
                </a:lnTo>
                <a:lnTo>
                  <a:pt x="118534" y="135467"/>
                </a:lnTo>
                <a:lnTo>
                  <a:pt x="118534" y="118533"/>
                </a:lnTo>
                <a:lnTo>
                  <a:pt x="118534" y="110067"/>
                </a:lnTo>
                <a:lnTo>
                  <a:pt x="110067" y="93133"/>
                </a:lnTo>
                <a:lnTo>
                  <a:pt x="110067" y="84667"/>
                </a:lnTo>
                <a:lnTo>
                  <a:pt x="110067" y="84667"/>
                </a:lnTo>
                <a:lnTo>
                  <a:pt x="110067" y="76200"/>
                </a:lnTo>
                <a:lnTo>
                  <a:pt x="110067" y="76200"/>
                </a:lnTo>
                <a:lnTo>
                  <a:pt x="110067" y="76200"/>
                </a:lnTo>
                <a:lnTo>
                  <a:pt x="101600" y="76200"/>
                </a:lnTo>
                <a:lnTo>
                  <a:pt x="110067" y="76200"/>
                </a:lnTo>
                <a:lnTo>
                  <a:pt x="110067" y="84667"/>
                </a:lnTo>
                <a:lnTo>
                  <a:pt x="110067" y="84667"/>
                </a:lnTo>
                <a:lnTo>
                  <a:pt x="118534" y="101600"/>
                </a:lnTo>
                <a:lnTo>
                  <a:pt x="118534" y="118533"/>
                </a:lnTo>
                <a:lnTo>
                  <a:pt x="127000" y="135467"/>
                </a:lnTo>
                <a:lnTo>
                  <a:pt x="135467" y="160867"/>
                </a:lnTo>
                <a:lnTo>
                  <a:pt x="135467" y="177800"/>
                </a:lnTo>
                <a:lnTo>
                  <a:pt x="143934" y="194733"/>
                </a:lnTo>
                <a:lnTo>
                  <a:pt x="152400" y="220133"/>
                </a:lnTo>
                <a:lnTo>
                  <a:pt x="152400" y="237067"/>
                </a:lnTo>
                <a:lnTo>
                  <a:pt x="152400" y="254000"/>
                </a:lnTo>
                <a:lnTo>
                  <a:pt x="143934" y="270933"/>
                </a:lnTo>
                <a:lnTo>
                  <a:pt x="143934" y="287867"/>
                </a:lnTo>
                <a:lnTo>
                  <a:pt x="135467" y="304800"/>
                </a:lnTo>
                <a:lnTo>
                  <a:pt x="127000" y="313267"/>
                </a:lnTo>
                <a:lnTo>
                  <a:pt x="110067" y="330200"/>
                </a:lnTo>
                <a:lnTo>
                  <a:pt x="101600" y="338667"/>
                </a:lnTo>
                <a:lnTo>
                  <a:pt x="84667" y="347133"/>
                </a:lnTo>
                <a:lnTo>
                  <a:pt x="67734" y="347133"/>
                </a:lnTo>
                <a:lnTo>
                  <a:pt x="50800" y="355600"/>
                </a:lnTo>
                <a:lnTo>
                  <a:pt x="42334" y="355600"/>
                </a:lnTo>
                <a:lnTo>
                  <a:pt x="25400" y="347133"/>
                </a:lnTo>
                <a:lnTo>
                  <a:pt x="16934" y="338667"/>
                </a:lnTo>
                <a:lnTo>
                  <a:pt x="8467" y="330200"/>
                </a:lnTo>
                <a:lnTo>
                  <a:pt x="0" y="313267"/>
                </a:lnTo>
                <a:lnTo>
                  <a:pt x="0" y="296333"/>
                </a:lnTo>
                <a:lnTo>
                  <a:pt x="0" y="296333"/>
                </a:lnTo>
                <a:lnTo>
                  <a:pt x="8467" y="279400"/>
                </a:lnTo>
                <a:lnTo>
                  <a:pt x="8467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158067" y="3716867"/>
            <a:ext cx="25401" cy="203201"/>
          </a:xfrm>
          <a:custGeom>
            <a:avLst/>
            <a:gdLst/>
            <a:ahLst/>
            <a:cxnLst/>
            <a:rect l="0" t="0" r="0" b="0"/>
            <a:pathLst>
              <a:path w="25401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76200"/>
                </a:lnTo>
                <a:lnTo>
                  <a:pt x="16933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25400" y="160866"/>
                </a:lnTo>
                <a:lnTo>
                  <a:pt x="25400" y="169333"/>
                </a:lnTo>
                <a:lnTo>
                  <a:pt x="25400" y="186266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  <a:lnTo>
                  <a:pt x="169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090333" y="3818467"/>
            <a:ext cx="186268" cy="8467"/>
          </a:xfrm>
          <a:custGeom>
            <a:avLst/>
            <a:gdLst/>
            <a:ahLst/>
            <a:cxnLst/>
            <a:rect l="0" t="0" r="0" b="0"/>
            <a:pathLst>
              <a:path w="186268" h="8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8466"/>
                </a:lnTo>
                <a:lnTo>
                  <a:pt x="25400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67734" y="8466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27000" y="0"/>
                </a:lnTo>
                <a:lnTo>
                  <a:pt x="135467" y="0"/>
                </a:lnTo>
                <a:lnTo>
                  <a:pt x="152400" y="0"/>
                </a:lnTo>
                <a:lnTo>
                  <a:pt x="160867" y="8466"/>
                </a:lnTo>
                <a:lnTo>
                  <a:pt x="169334" y="8466"/>
                </a:lnTo>
                <a:lnTo>
                  <a:pt x="177800" y="8466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8466"/>
                </a:lnTo>
                <a:lnTo>
                  <a:pt x="186267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496733" y="3750733"/>
            <a:ext cx="457201" cy="8468"/>
          </a:xfrm>
          <a:custGeom>
            <a:avLst/>
            <a:gdLst/>
            <a:ahLst/>
            <a:cxnLst/>
            <a:rect l="0" t="0" r="0" b="0"/>
            <a:pathLst>
              <a:path w="457201" h="84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4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10067" y="8467"/>
                </a:lnTo>
                <a:lnTo>
                  <a:pt x="143934" y="8467"/>
                </a:lnTo>
                <a:lnTo>
                  <a:pt x="169334" y="8467"/>
                </a:lnTo>
                <a:lnTo>
                  <a:pt x="203200" y="8467"/>
                </a:lnTo>
                <a:lnTo>
                  <a:pt x="228600" y="8467"/>
                </a:lnTo>
                <a:lnTo>
                  <a:pt x="262467" y="8467"/>
                </a:lnTo>
                <a:lnTo>
                  <a:pt x="287867" y="8467"/>
                </a:lnTo>
                <a:lnTo>
                  <a:pt x="313267" y="8467"/>
                </a:lnTo>
                <a:lnTo>
                  <a:pt x="338667" y="8467"/>
                </a:lnTo>
                <a:lnTo>
                  <a:pt x="355600" y="8467"/>
                </a:lnTo>
                <a:lnTo>
                  <a:pt x="381000" y="8467"/>
                </a:lnTo>
                <a:lnTo>
                  <a:pt x="397934" y="8467"/>
                </a:lnTo>
                <a:lnTo>
                  <a:pt x="414867" y="8467"/>
                </a:lnTo>
                <a:lnTo>
                  <a:pt x="423334" y="8467"/>
                </a:lnTo>
                <a:lnTo>
                  <a:pt x="440267" y="8467"/>
                </a:lnTo>
                <a:lnTo>
                  <a:pt x="440267" y="8467"/>
                </a:lnTo>
                <a:lnTo>
                  <a:pt x="448734" y="8467"/>
                </a:lnTo>
                <a:lnTo>
                  <a:pt x="448734" y="8467"/>
                </a:lnTo>
                <a:lnTo>
                  <a:pt x="457200" y="8467"/>
                </a:lnTo>
                <a:lnTo>
                  <a:pt x="457200" y="8467"/>
                </a:lnTo>
                <a:lnTo>
                  <a:pt x="457200" y="8467"/>
                </a:lnTo>
                <a:lnTo>
                  <a:pt x="457200" y="8467"/>
                </a:lnTo>
                <a:lnTo>
                  <a:pt x="448734" y="8467"/>
                </a:lnTo>
                <a:lnTo>
                  <a:pt x="448734" y="8467"/>
                </a:lnTo>
                <a:lnTo>
                  <a:pt x="440267" y="8467"/>
                </a:lnTo>
                <a:lnTo>
                  <a:pt x="440267" y="8467"/>
                </a:lnTo>
                <a:lnTo>
                  <a:pt x="440267" y="8467"/>
                </a:lnTo>
                <a:lnTo>
                  <a:pt x="431800" y="8467"/>
                </a:lnTo>
                <a:lnTo>
                  <a:pt x="4318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496733" y="3445933"/>
            <a:ext cx="169335" cy="254001"/>
          </a:xfrm>
          <a:custGeom>
            <a:avLst/>
            <a:gdLst/>
            <a:ahLst/>
            <a:cxnLst/>
            <a:rect l="0" t="0" r="0" b="0"/>
            <a:pathLst>
              <a:path w="169335" h="254001">
                <a:moveTo>
                  <a:pt x="16934" y="50800"/>
                </a:moveTo>
                <a:lnTo>
                  <a:pt x="16934" y="50800"/>
                </a:lnTo>
                <a:lnTo>
                  <a:pt x="16934" y="42334"/>
                </a:lnTo>
                <a:lnTo>
                  <a:pt x="16934" y="42334"/>
                </a:lnTo>
                <a:lnTo>
                  <a:pt x="16934" y="25400"/>
                </a:lnTo>
                <a:lnTo>
                  <a:pt x="16934" y="16934"/>
                </a:lnTo>
                <a:lnTo>
                  <a:pt x="16934" y="8467"/>
                </a:lnTo>
                <a:lnTo>
                  <a:pt x="25400" y="8467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59267" y="0"/>
                </a:lnTo>
                <a:lnTo>
                  <a:pt x="67734" y="0"/>
                </a:lnTo>
                <a:lnTo>
                  <a:pt x="76200" y="8467"/>
                </a:lnTo>
                <a:lnTo>
                  <a:pt x="76200" y="16934"/>
                </a:lnTo>
                <a:lnTo>
                  <a:pt x="84667" y="25400"/>
                </a:lnTo>
                <a:lnTo>
                  <a:pt x="84667" y="42334"/>
                </a:lnTo>
                <a:lnTo>
                  <a:pt x="84667" y="59267"/>
                </a:lnTo>
                <a:lnTo>
                  <a:pt x="93134" y="76200"/>
                </a:lnTo>
                <a:lnTo>
                  <a:pt x="93134" y="84667"/>
                </a:lnTo>
                <a:lnTo>
                  <a:pt x="93134" y="101600"/>
                </a:lnTo>
                <a:lnTo>
                  <a:pt x="101600" y="118534"/>
                </a:lnTo>
                <a:lnTo>
                  <a:pt x="101600" y="135467"/>
                </a:lnTo>
                <a:lnTo>
                  <a:pt x="101600" y="143934"/>
                </a:lnTo>
                <a:lnTo>
                  <a:pt x="101600" y="152400"/>
                </a:lnTo>
                <a:lnTo>
                  <a:pt x="101600" y="160867"/>
                </a:lnTo>
                <a:lnTo>
                  <a:pt x="101600" y="177800"/>
                </a:lnTo>
                <a:lnTo>
                  <a:pt x="101600" y="186267"/>
                </a:lnTo>
                <a:lnTo>
                  <a:pt x="93134" y="194734"/>
                </a:lnTo>
                <a:lnTo>
                  <a:pt x="93134" y="211667"/>
                </a:lnTo>
                <a:lnTo>
                  <a:pt x="84667" y="220134"/>
                </a:lnTo>
                <a:lnTo>
                  <a:pt x="76200" y="228600"/>
                </a:lnTo>
                <a:lnTo>
                  <a:pt x="76200" y="237067"/>
                </a:lnTo>
                <a:lnTo>
                  <a:pt x="67734" y="245534"/>
                </a:lnTo>
                <a:lnTo>
                  <a:pt x="59267" y="245534"/>
                </a:lnTo>
                <a:lnTo>
                  <a:pt x="50800" y="245534"/>
                </a:lnTo>
                <a:lnTo>
                  <a:pt x="42334" y="254000"/>
                </a:lnTo>
                <a:lnTo>
                  <a:pt x="42334" y="254000"/>
                </a:lnTo>
                <a:lnTo>
                  <a:pt x="25400" y="245534"/>
                </a:lnTo>
                <a:lnTo>
                  <a:pt x="16934" y="245534"/>
                </a:lnTo>
                <a:lnTo>
                  <a:pt x="16934" y="245534"/>
                </a:lnTo>
                <a:lnTo>
                  <a:pt x="8467" y="237067"/>
                </a:lnTo>
                <a:lnTo>
                  <a:pt x="0" y="228600"/>
                </a:lnTo>
                <a:lnTo>
                  <a:pt x="0" y="220134"/>
                </a:lnTo>
                <a:lnTo>
                  <a:pt x="0" y="220134"/>
                </a:lnTo>
                <a:lnTo>
                  <a:pt x="0" y="211667"/>
                </a:lnTo>
                <a:lnTo>
                  <a:pt x="0" y="203200"/>
                </a:lnTo>
                <a:lnTo>
                  <a:pt x="0" y="194734"/>
                </a:lnTo>
                <a:lnTo>
                  <a:pt x="0" y="194734"/>
                </a:lnTo>
                <a:lnTo>
                  <a:pt x="0" y="186267"/>
                </a:lnTo>
                <a:lnTo>
                  <a:pt x="8467" y="186267"/>
                </a:lnTo>
                <a:lnTo>
                  <a:pt x="16934" y="186267"/>
                </a:lnTo>
                <a:lnTo>
                  <a:pt x="25400" y="186267"/>
                </a:lnTo>
                <a:lnTo>
                  <a:pt x="33867" y="186267"/>
                </a:lnTo>
                <a:lnTo>
                  <a:pt x="42334" y="194734"/>
                </a:lnTo>
                <a:lnTo>
                  <a:pt x="59267" y="194734"/>
                </a:lnTo>
                <a:lnTo>
                  <a:pt x="76200" y="203200"/>
                </a:lnTo>
                <a:lnTo>
                  <a:pt x="84667" y="203200"/>
                </a:lnTo>
                <a:lnTo>
                  <a:pt x="101600" y="211667"/>
                </a:lnTo>
                <a:lnTo>
                  <a:pt x="118534" y="220134"/>
                </a:lnTo>
                <a:lnTo>
                  <a:pt x="135467" y="220134"/>
                </a:lnTo>
                <a:lnTo>
                  <a:pt x="152400" y="220134"/>
                </a:lnTo>
                <a:lnTo>
                  <a:pt x="160867" y="228600"/>
                </a:lnTo>
                <a:lnTo>
                  <a:pt x="169334" y="228600"/>
                </a:lnTo>
                <a:lnTo>
                  <a:pt x="169334" y="220134"/>
                </a:lnTo>
                <a:lnTo>
                  <a:pt x="169334" y="220134"/>
                </a:lnTo>
                <a:lnTo>
                  <a:pt x="169334" y="220134"/>
                </a:lnTo>
                <a:lnTo>
                  <a:pt x="169334" y="211667"/>
                </a:lnTo>
                <a:lnTo>
                  <a:pt x="169334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395133" y="3471333"/>
            <a:ext cx="50801" cy="203201"/>
          </a:xfrm>
          <a:custGeom>
            <a:avLst/>
            <a:gdLst/>
            <a:ahLst/>
            <a:cxnLst/>
            <a:rect l="0" t="0" r="0" b="0"/>
            <a:pathLst>
              <a:path w="50801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10067"/>
                </a:lnTo>
                <a:lnTo>
                  <a:pt x="8467" y="127000"/>
                </a:lnTo>
                <a:lnTo>
                  <a:pt x="16934" y="143934"/>
                </a:lnTo>
                <a:lnTo>
                  <a:pt x="16934" y="160867"/>
                </a:lnTo>
                <a:lnTo>
                  <a:pt x="16934" y="177800"/>
                </a:lnTo>
                <a:lnTo>
                  <a:pt x="16934" y="186267"/>
                </a:lnTo>
                <a:lnTo>
                  <a:pt x="25400" y="194734"/>
                </a:lnTo>
                <a:lnTo>
                  <a:pt x="33867" y="203200"/>
                </a:lnTo>
                <a:lnTo>
                  <a:pt x="42334" y="203200"/>
                </a:lnTo>
                <a:lnTo>
                  <a:pt x="42334" y="203200"/>
                </a:lnTo>
                <a:lnTo>
                  <a:pt x="50800" y="203200"/>
                </a:lnTo>
                <a:lnTo>
                  <a:pt x="50800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691467" y="3454400"/>
            <a:ext cx="152401" cy="279401"/>
          </a:xfrm>
          <a:custGeom>
            <a:avLst/>
            <a:gdLst/>
            <a:ahLst/>
            <a:cxnLst/>
            <a:rect l="0" t="0" r="0" b="0"/>
            <a:pathLst>
              <a:path w="152401" h="2794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16933" y="8467"/>
                </a:lnTo>
                <a:lnTo>
                  <a:pt x="8466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8466" y="25400"/>
                </a:lnTo>
                <a:lnTo>
                  <a:pt x="0" y="42333"/>
                </a:lnTo>
                <a:lnTo>
                  <a:pt x="0" y="59267"/>
                </a:lnTo>
                <a:lnTo>
                  <a:pt x="8466" y="76200"/>
                </a:lnTo>
                <a:lnTo>
                  <a:pt x="8466" y="93133"/>
                </a:lnTo>
                <a:lnTo>
                  <a:pt x="16933" y="101600"/>
                </a:lnTo>
                <a:lnTo>
                  <a:pt x="16933" y="118533"/>
                </a:lnTo>
                <a:lnTo>
                  <a:pt x="25400" y="135467"/>
                </a:lnTo>
                <a:lnTo>
                  <a:pt x="33866" y="143933"/>
                </a:lnTo>
                <a:lnTo>
                  <a:pt x="42333" y="152400"/>
                </a:lnTo>
                <a:lnTo>
                  <a:pt x="59266" y="152400"/>
                </a:lnTo>
                <a:lnTo>
                  <a:pt x="67733" y="152400"/>
                </a:lnTo>
                <a:lnTo>
                  <a:pt x="76200" y="152400"/>
                </a:lnTo>
                <a:lnTo>
                  <a:pt x="84666" y="152400"/>
                </a:lnTo>
                <a:lnTo>
                  <a:pt x="93133" y="143933"/>
                </a:lnTo>
                <a:lnTo>
                  <a:pt x="101600" y="135467"/>
                </a:lnTo>
                <a:lnTo>
                  <a:pt x="110066" y="127000"/>
                </a:lnTo>
                <a:lnTo>
                  <a:pt x="118533" y="110067"/>
                </a:lnTo>
                <a:lnTo>
                  <a:pt x="118533" y="93133"/>
                </a:lnTo>
                <a:lnTo>
                  <a:pt x="118533" y="76200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33867"/>
                </a:lnTo>
                <a:lnTo>
                  <a:pt x="110066" y="33867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0066" y="25400"/>
                </a:lnTo>
                <a:lnTo>
                  <a:pt x="110066" y="33867"/>
                </a:lnTo>
                <a:lnTo>
                  <a:pt x="110066" y="33867"/>
                </a:lnTo>
                <a:lnTo>
                  <a:pt x="118533" y="50800"/>
                </a:lnTo>
                <a:lnTo>
                  <a:pt x="118533" y="59267"/>
                </a:lnTo>
                <a:lnTo>
                  <a:pt x="127000" y="76200"/>
                </a:lnTo>
                <a:lnTo>
                  <a:pt x="127000" y="93133"/>
                </a:lnTo>
                <a:lnTo>
                  <a:pt x="135466" y="118533"/>
                </a:lnTo>
                <a:lnTo>
                  <a:pt x="143933" y="135467"/>
                </a:lnTo>
                <a:lnTo>
                  <a:pt x="143933" y="152400"/>
                </a:lnTo>
                <a:lnTo>
                  <a:pt x="152400" y="169333"/>
                </a:lnTo>
                <a:lnTo>
                  <a:pt x="152400" y="186267"/>
                </a:lnTo>
                <a:lnTo>
                  <a:pt x="143933" y="203200"/>
                </a:lnTo>
                <a:lnTo>
                  <a:pt x="143933" y="220133"/>
                </a:lnTo>
                <a:lnTo>
                  <a:pt x="135466" y="228600"/>
                </a:lnTo>
                <a:lnTo>
                  <a:pt x="127000" y="245533"/>
                </a:lnTo>
                <a:lnTo>
                  <a:pt x="118533" y="254000"/>
                </a:lnTo>
                <a:lnTo>
                  <a:pt x="101600" y="262467"/>
                </a:lnTo>
                <a:lnTo>
                  <a:pt x="93133" y="270933"/>
                </a:lnTo>
                <a:lnTo>
                  <a:pt x="76200" y="279400"/>
                </a:lnTo>
                <a:lnTo>
                  <a:pt x="67733" y="279400"/>
                </a:lnTo>
                <a:lnTo>
                  <a:pt x="50800" y="279400"/>
                </a:lnTo>
                <a:lnTo>
                  <a:pt x="42333" y="279400"/>
                </a:lnTo>
                <a:lnTo>
                  <a:pt x="33866" y="279400"/>
                </a:lnTo>
                <a:lnTo>
                  <a:pt x="33866" y="279400"/>
                </a:lnTo>
                <a:lnTo>
                  <a:pt x="25400" y="279400"/>
                </a:lnTo>
                <a:lnTo>
                  <a:pt x="254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691467" y="3869267"/>
            <a:ext cx="33867" cy="279401"/>
          </a:xfrm>
          <a:custGeom>
            <a:avLst/>
            <a:gdLst/>
            <a:ahLst/>
            <a:cxnLst/>
            <a:rect l="0" t="0" r="0" b="0"/>
            <a:pathLst>
              <a:path w="33867" h="2794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16933" y="59266"/>
                </a:lnTo>
                <a:lnTo>
                  <a:pt x="16933" y="84666"/>
                </a:lnTo>
                <a:lnTo>
                  <a:pt x="25400" y="118533"/>
                </a:lnTo>
                <a:lnTo>
                  <a:pt x="25400" y="143933"/>
                </a:lnTo>
                <a:lnTo>
                  <a:pt x="25400" y="169333"/>
                </a:lnTo>
                <a:lnTo>
                  <a:pt x="25400" y="194733"/>
                </a:lnTo>
                <a:lnTo>
                  <a:pt x="25400" y="220133"/>
                </a:lnTo>
                <a:lnTo>
                  <a:pt x="25400" y="237066"/>
                </a:lnTo>
                <a:lnTo>
                  <a:pt x="25400" y="262466"/>
                </a:lnTo>
                <a:lnTo>
                  <a:pt x="25400" y="270933"/>
                </a:lnTo>
                <a:lnTo>
                  <a:pt x="25400" y="279400"/>
                </a:lnTo>
                <a:lnTo>
                  <a:pt x="25400" y="279400"/>
                </a:lnTo>
                <a:lnTo>
                  <a:pt x="33866" y="279400"/>
                </a:lnTo>
                <a:lnTo>
                  <a:pt x="33866" y="279400"/>
                </a:lnTo>
                <a:lnTo>
                  <a:pt x="33866" y="270933"/>
                </a:lnTo>
                <a:lnTo>
                  <a:pt x="33866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047067" y="3733800"/>
            <a:ext cx="8467" cy="16934"/>
          </a:xfrm>
          <a:custGeom>
            <a:avLst/>
            <a:gdLst/>
            <a:ahLst/>
            <a:cxnLst/>
            <a:rect l="0" t="0" r="0" b="0"/>
            <a:pathLst>
              <a:path w="8467" h="16934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8467"/>
                </a:lnTo>
                <a:lnTo>
                  <a:pt x="0" y="8467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233333" y="3445933"/>
            <a:ext cx="262468" cy="228601"/>
          </a:xfrm>
          <a:custGeom>
            <a:avLst/>
            <a:gdLst/>
            <a:ahLst/>
            <a:cxnLst/>
            <a:rect l="0" t="0" r="0" b="0"/>
            <a:pathLst>
              <a:path w="262468" h="228601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25400" y="16934"/>
                </a:lnTo>
                <a:lnTo>
                  <a:pt x="16934" y="16934"/>
                </a:lnTo>
                <a:lnTo>
                  <a:pt x="16934" y="33867"/>
                </a:lnTo>
                <a:lnTo>
                  <a:pt x="8467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67734"/>
                </a:lnTo>
                <a:lnTo>
                  <a:pt x="0" y="76200"/>
                </a:lnTo>
                <a:lnTo>
                  <a:pt x="8467" y="84667"/>
                </a:lnTo>
                <a:lnTo>
                  <a:pt x="16934" y="84667"/>
                </a:lnTo>
                <a:lnTo>
                  <a:pt x="25400" y="84667"/>
                </a:lnTo>
                <a:lnTo>
                  <a:pt x="42334" y="93134"/>
                </a:lnTo>
                <a:lnTo>
                  <a:pt x="50800" y="93134"/>
                </a:lnTo>
                <a:lnTo>
                  <a:pt x="76200" y="93134"/>
                </a:lnTo>
                <a:lnTo>
                  <a:pt x="93134" y="101600"/>
                </a:lnTo>
                <a:lnTo>
                  <a:pt x="110067" y="101600"/>
                </a:lnTo>
                <a:lnTo>
                  <a:pt x="135467" y="101600"/>
                </a:lnTo>
                <a:lnTo>
                  <a:pt x="160867" y="110067"/>
                </a:lnTo>
                <a:lnTo>
                  <a:pt x="186267" y="118534"/>
                </a:lnTo>
                <a:lnTo>
                  <a:pt x="203200" y="127000"/>
                </a:lnTo>
                <a:lnTo>
                  <a:pt x="220134" y="135467"/>
                </a:lnTo>
                <a:lnTo>
                  <a:pt x="245534" y="143934"/>
                </a:lnTo>
                <a:lnTo>
                  <a:pt x="254000" y="160867"/>
                </a:lnTo>
                <a:lnTo>
                  <a:pt x="262467" y="169334"/>
                </a:lnTo>
                <a:lnTo>
                  <a:pt x="262467" y="177800"/>
                </a:lnTo>
                <a:lnTo>
                  <a:pt x="254000" y="194734"/>
                </a:lnTo>
                <a:lnTo>
                  <a:pt x="245534" y="194734"/>
                </a:lnTo>
                <a:lnTo>
                  <a:pt x="237067" y="211667"/>
                </a:lnTo>
                <a:lnTo>
                  <a:pt x="220134" y="220134"/>
                </a:lnTo>
                <a:lnTo>
                  <a:pt x="203200" y="220134"/>
                </a:lnTo>
                <a:lnTo>
                  <a:pt x="186267" y="228600"/>
                </a:lnTo>
                <a:lnTo>
                  <a:pt x="177800" y="228600"/>
                </a:lnTo>
                <a:lnTo>
                  <a:pt x="152400" y="228600"/>
                </a:lnTo>
                <a:lnTo>
                  <a:pt x="143934" y="228600"/>
                </a:lnTo>
                <a:lnTo>
                  <a:pt x="127000" y="228600"/>
                </a:lnTo>
                <a:lnTo>
                  <a:pt x="110067" y="220134"/>
                </a:lnTo>
                <a:lnTo>
                  <a:pt x="93134" y="211667"/>
                </a:lnTo>
                <a:lnTo>
                  <a:pt x="84667" y="203200"/>
                </a:lnTo>
                <a:lnTo>
                  <a:pt x="76200" y="194734"/>
                </a:lnTo>
                <a:lnTo>
                  <a:pt x="76200" y="194734"/>
                </a:lnTo>
                <a:lnTo>
                  <a:pt x="67734" y="186267"/>
                </a:lnTo>
                <a:lnTo>
                  <a:pt x="67734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233333" y="3437467"/>
            <a:ext cx="254001" cy="25401"/>
          </a:xfrm>
          <a:custGeom>
            <a:avLst/>
            <a:gdLst/>
            <a:ahLst/>
            <a:cxnLst/>
            <a:rect l="0" t="0" r="0" b="0"/>
            <a:pathLst>
              <a:path w="254001" h="25401">
                <a:moveTo>
                  <a:pt x="0" y="16933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16934" y="8466"/>
                </a:lnTo>
                <a:lnTo>
                  <a:pt x="25400" y="8466"/>
                </a:lnTo>
                <a:lnTo>
                  <a:pt x="33867" y="0"/>
                </a:lnTo>
                <a:lnTo>
                  <a:pt x="59267" y="0"/>
                </a:lnTo>
                <a:lnTo>
                  <a:pt x="76200" y="0"/>
                </a:lnTo>
                <a:lnTo>
                  <a:pt x="101600" y="0"/>
                </a:lnTo>
                <a:lnTo>
                  <a:pt x="127000" y="0"/>
                </a:lnTo>
                <a:lnTo>
                  <a:pt x="152400" y="0"/>
                </a:lnTo>
                <a:lnTo>
                  <a:pt x="177800" y="0"/>
                </a:lnTo>
                <a:lnTo>
                  <a:pt x="203200" y="0"/>
                </a:lnTo>
                <a:lnTo>
                  <a:pt x="220134" y="8466"/>
                </a:lnTo>
                <a:lnTo>
                  <a:pt x="237067" y="8466"/>
                </a:lnTo>
                <a:lnTo>
                  <a:pt x="245534" y="16933"/>
                </a:lnTo>
                <a:lnTo>
                  <a:pt x="245534" y="16933"/>
                </a:lnTo>
                <a:lnTo>
                  <a:pt x="254000" y="25400"/>
                </a:lnTo>
                <a:lnTo>
                  <a:pt x="25400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4191000" y="3776133"/>
            <a:ext cx="499534" cy="25401"/>
          </a:xfrm>
          <a:custGeom>
            <a:avLst/>
            <a:gdLst/>
            <a:ahLst/>
            <a:cxnLst/>
            <a:rect l="0" t="0" r="0" b="0"/>
            <a:pathLst>
              <a:path w="499534" h="25401">
                <a:moveTo>
                  <a:pt x="0" y="8467"/>
                </a:moveTo>
                <a:lnTo>
                  <a:pt x="0" y="8467"/>
                </a:lnTo>
                <a:lnTo>
                  <a:pt x="8467" y="8467"/>
                </a:lnTo>
                <a:lnTo>
                  <a:pt x="16933" y="16934"/>
                </a:lnTo>
                <a:lnTo>
                  <a:pt x="25400" y="16934"/>
                </a:lnTo>
                <a:lnTo>
                  <a:pt x="42333" y="16934"/>
                </a:lnTo>
                <a:lnTo>
                  <a:pt x="67733" y="25400"/>
                </a:lnTo>
                <a:lnTo>
                  <a:pt x="93133" y="25400"/>
                </a:lnTo>
                <a:lnTo>
                  <a:pt x="118533" y="25400"/>
                </a:lnTo>
                <a:lnTo>
                  <a:pt x="143933" y="25400"/>
                </a:lnTo>
                <a:lnTo>
                  <a:pt x="177800" y="16934"/>
                </a:lnTo>
                <a:lnTo>
                  <a:pt x="211667" y="16934"/>
                </a:lnTo>
                <a:lnTo>
                  <a:pt x="237067" y="16934"/>
                </a:lnTo>
                <a:lnTo>
                  <a:pt x="270933" y="8467"/>
                </a:lnTo>
                <a:lnTo>
                  <a:pt x="304800" y="8467"/>
                </a:lnTo>
                <a:lnTo>
                  <a:pt x="338667" y="0"/>
                </a:lnTo>
                <a:lnTo>
                  <a:pt x="364067" y="0"/>
                </a:lnTo>
                <a:lnTo>
                  <a:pt x="389467" y="0"/>
                </a:lnTo>
                <a:lnTo>
                  <a:pt x="414867" y="0"/>
                </a:lnTo>
                <a:lnTo>
                  <a:pt x="440267" y="0"/>
                </a:lnTo>
                <a:lnTo>
                  <a:pt x="457200" y="0"/>
                </a:lnTo>
                <a:lnTo>
                  <a:pt x="474133" y="0"/>
                </a:lnTo>
                <a:lnTo>
                  <a:pt x="491067" y="0"/>
                </a:lnTo>
                <a:lnTo>
                  <a:pt x="499533" y="0"/>
                </a:lnTo>
                <a:lnTo>
                  <a:pt x="499533" y="0"/>
                </a:lnTo>
                <a:lnTo>
                  <a:pt x="499533" y="0"/>
                </a:lnTo>
                <a:lnTo>
                  <a:pt x="499533" y="0"/>
                </a:lnTo>
                <a:lnTo>
                  <a:pt x="4995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241800" y="3886200"/>
            <a:ext cx="143934" cy="237068"/>
          </a:xfrm>
          <a:custGeom>
            <a:avLst/>
            <a:gdLst/>
            <a:ahLst/>
            <a:cxnLst/>
            <a:rect l="0" t="0" r="0" b="0"/>
            <a:pathLst>
              <a:path w="143934" h="237068">
                <a:moveTo>
                  <a:pt x="16933" y="0"/>
                </a:moveTo>
                <a:lnTo>
                  <a:pt x="16933" y="0"/>
                </a:lnTo>
                <a:lnTo>
                  <a:pt x="16933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0" y="93133"/>
                </a:lnTo>
                <a:lnTo>
                  <a:pt x="0" y="110067"/>
                </a:lnTo>
                <a:lnTo>
                  <a:pt x="0" y="135467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3"/>
                </a:lnTo>
                <a:lnTo>
                  <a:pt x="16933" y="203200"/>
                </a:lnTo>
                <a:lnTo>
                  <a:pt x="25400" y="220133"/>
                </a:lnTo>
                <a:lnTo>
                  <a:pt x="42333" y="228600"/>
                </a:lnTo>
                <a:lnTo>
                  <a:pt x="59267" y="228600"/>
                </a:lnTo>
                <a:lnTo>
                  <a:pt x="67733" y="228600"/>
                </a:lnTo>
                <a:lnTo>
                  <a:pt x="84667" y="228600"/>
                </a:lnTo>
                <a:lnTo>
                  <a:pt x="93133" y="220133"/>
                </a:lnTo>
                <a:lnTo>
                  <a:pt x="110067" y="220133"/>
                </a:lnTo>
                <a:lnTo>
                  <a:pt x="118533" y="211667"/>
                </a:lnTo>
                <a:lnTo>
                  <a:pt x="127000" y="203200"/>
                </a:lnTo>
                <a:lnTo>
                  <a:pt x="135467" y="186267"/>
                </a:lnTo>
                <a:lnTo>
                  <a:pt x="135467" y="177800"/>
                </a:lnTo>
                <a:lnTo>
                  <a:pt x="143933" y="160867"/>
                </a:lnTo>
                <a:lnTo>
                  <a:pt x="143933" y="143933"/>
                </a:lnTo>
                <a:lnTo>
                  <a:pt x="135467" y="135467"/>
                </a:lnTo>
                <a:lnTo>
                  <a:pt x="135467" y="127000"/>
                </a:lnTo>
                <a:lnTo>
                  <a:pt x="127000" y="118533"/>
                </a:lnTo>
                <a:lnTo>
                  <a:pt x="118533" y="118533"/>
                </a:lnTo>
                <a:lnTo>
                  <a:pt x="101600" y="118533"/>
                </a:lnTo>
                <a:lnTo>
                  <a:pt x="93133" y="118533"/>
                </a:lnTo>
                <a:lnTo>
                  <a:pt x="84667" y="127000"/>
                </a:lnTo>
                <a:lnTo>
                  <a:pt x="76200" y="135467"/>
                </a:lnTo>
                <a:lnTo>
                  <a:pt x="67733" y="152400"/>
                </a:lnTo>
                <a:lnTo>
                  <a:pt x="59267" y="169333"/>
                </a:lnTo>
                <a:lnTo>
                  <a:pt x="59267" y="186267"/>
                </a:lnTo>
                <a:lnTo>
                  <a:pt x="59267" y="203200"/>
                </a:lnTo>
                <a:lnTo>
                  <a:pt x="59267" y="220133"/>
                </a:lnTo>
                <a:lnTo>
                  <a:pt x="59267" y="228600"/>
                </a:lnTo>
                <a:lnTo>
                  <a:pt x="67733" y="237067"/>
                </a:lnTo>
                <a:lnTo>
                  <a:pt x="76200" y="237067"/>
                </a:lnTo>
                <a:lnTo>
                  <a:pt x="84667" y="237067"/>
                </a:lnTo>
                <a:lnTo>
                  <a:pt x="84667" y="237067"/>
                </a:lnTo>
                <a:lnTo>
                  <a:pt x="93133" y="237067"/>
                </a:lnTo>
                <a:lnTo>
                  <a:pt x="93133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428067" y="3945467"/>
            <a:ext cx="177801" cy="372534"/>
          </a:xfrm>
          <a:custGeom>
            <a:avLst/>
            <a:gdLst/>
            <a:ahLst/>
            <a:cxnLst/>
            <a:rect l="0" t="0" r="0" b="0"/>
            <a:pathLst>
              <a:path w="177801" h="372534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16933" y="84666"/>
                </a:lnTo>
                <a:lnTo>
                  <a:pt x="16933" y="110066"/>
                </a:lnTo>
                <a:lnTo>
                  <a:pt x="25400" y="118533"/>
                </a:lnTo>
                <a:lnTo>
                  <a:pt x="33866" y="135466"/>
                </a:lnTo>
                <a:lnTo>
                  <a:pt x="42333" y="143933"/>
                </a:lnTo>
                <a:lnTo>
                  <a:pt x="59266" y="152400"/>
                </a:lnTo>
                <a:lnTo>
                  <a:pt x="67733" y="152400"/>
                </a:lnTo>
                <a:lnTo>
                  <a:pt x="76200" y="152400"/>
                </a:lnTo>
                <a:lnTo>
                  <a:pt x="93133" y="152400"/>
                </a:lnTo>
                <a:lnTo>
                  <a:pt x="101600" y="143933"/>
                </a:lnTo>
                <a:lnTo>
                  <a:pt x="110066" y="127000"/>
                </a:lnTo>
                <a:lnTo>
                  <a:pt x="118533" y="118533"/>
                </a:lnTo>
                <a:lnTo>
                  <a:pt x="118533" y="110066"/>
                </a:lnTo>
                <a:lnTo>
                  <a:pt x="127000" y="93133"/>
                </a:lnTo>
                <a:lnTo>
                  <a:pt x="127000" y="76200"/>
                </a:lnTo>
                <a:lnTo>
                  <a:pt x="135466" y="59266"/>
                </a:lnTo>
                <a:lnTo>
                  <a:pt x="135466" y="42333"/>
                </a:lnTo>
                <a:lnTo>
                  <a:pt x="135466" y="33866"/>
                </a:lnTo>
                <a:lnTo>
                  <a:pt x="135466" y="16933"/>
                </a:lnTo>
                <a:lnTo>
                  <a:pt x="135466" y="8466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0"/>
                </a:lnTo>
                <a:lnTo>
                  <a:pt x="135466" y="8466"/>
                </a:lnTo>
                <a:lnTo>
                  <a:pt x="135466" y="16933"/>
                </a:lnTo>
                <a:lnTo>
                  <a:pt x="135466" y="25400"/>
                </a:lnTo>
                <a:lnTo>
                  <a:pt x="135466" y="42333"/>
                </a:lnTo>
                <a:lnTo>
                  <a:pt x="143933" y="59266"/>
                </a:lnTo>
                <a:lnTo>
                  <a:pt x="143933" y="76200"/>
                </a:lnTo>
                <a:lnTo>
                  <a:pt x="152400" y="101600"/>
                </a:lnTo>
                <a:lnTo>
                  <a:pt x="152400" y="118533"/>
                </a:lnTo>
                <a:lnTo>
                  <a:pt x="160866" y="143933"/>
                </a:lnTo>
                <a:lnTo>
                  <a:pt x="169333" y="160866"/>
                </a:lnTo>
                <a:lnTo>
                  <a:pt x="169333" y="177800"/>
                </a:lnTo>
                <a:lnTo>
                  <a:pt x="177800" y="203200"/>
                </a:lnTo>
                <a:lnTo>
                  <a:pt x="177800" y="220133"/>
                </a:lnTo>
                <a:lnTo>
                  <a:pt x="177800" y="245533"/>
                </a:lnTo>
                <a:lnTo>
                  <a:pt x="169333" y="262466"/>
                </a:lnTo>
                <a:lnTo>
                  <a:pt x="169333" y="287866"/>
                </a:lnTo>
                <a:lnTo>
                  <a:pt x="160866" y="304800"/>
                </a:lnTo>
                <a:lnTo>
                  <a:pt x="152400" y="321733"/>
                </a:lnTo>
                <a:lnTo>
                  <a:pt x="143933" y="330200"/>
                </a:lnTo>
                <a:lnTo>
                  <a:pt x="127000" y="347133"/>
                </a:lnTo>
                <a:lnTo>
                  <a:pt x="110066" y="355600"/>
                </a:lnTo>
                <a:lnTo>
                  <a:pt x="93133" y="364066"/>
                </a:lnTo>
                <a:lnTo>
                  <a:pt x="76200" y="372533"/>
                </a:lnTo>
                <a:lnTo>
                  <a:pt x="59266" y="372533"/>
                </a:lnTo>
                <a:lnTo>
                  <a:pt x="42333" y="372533"/>
                </a:lnTo>
                <a:lnTo>
                  <a:pt x="25400" y="372533"/>
                </a:lnTo>
                <a:lnTo>
                  <a:pt x="16933" y="372533"/>
                </a:lnTo>
                <a:lnTo>
                  <a:pt x="8466" y="364066"/>
                </a:lnTo>
                <a:lnTo>
                  <a:pt x="0" y="355600"/>
                </a:lnTo>
                <a:lnTo>
                  <a:pt x="0" y="347133"/>
                </a:lnTo>
                <a:lnTo>
                  <a:pt x="0" y="330200"/>
                </a:lnTo>
                <a:lnTo>
                  <a:pt x="0" y="330200"/>
                </a:lnTo>
                <a:lnTo>
                  <a:pt x="0" y="313266"/>
                </a:lnTo>
                <a:lnTo>
                  <a:pt x="0" y="313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859867" y="3699933"/>
            <a:ext cx="160867" cy="169335"/>
          </a:xfrm>
          <a:custGeom>
            <a:avLst/>
            <a:gdLst/>
            <a:ahLst/>
            <a:cxnLst/>
            <a:rect l="0" t="0" r="0" b="0"/>
            <a:pathLst>
              <a:path w="160867" h="1693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16934"/>
                </a:lnTo>
                <a:lnTo>
                  <a:pt x="16933" y="25400"/>
                </a:lnTo>
                <a:lnTo>
                  <a:pt x="25400" y="33867"/>
                </a:lnTo>
                <a:lnTo>
                  <a:pt x="33866" y="42334"/>
                </a:lnTo>
                <a:lnTo>
                  <a:pt x="42333" y="50800"/>
                </a:lnTo>
                <a:lnTo>
                  <a:pt x="59266" y="59267"/>
                </a:lnTo>
                <a:lnTo>
                  <a:pt x="67733" y="76200"/>
                </a:lnTo>
                <a:lnTo>
                  <a:pt x="76200" y="84667"/>
                </a:lnTo>
                <a:lnTo>
                  <a:pt x="93133" y="93134"/>
                </a:lnTo>
                <a:lnTo>
                  <a:pt x="110066" y="93134"/>
                </a:lnTo>
                <a:lnTo>
                  <a:pt x="118533" y="101600"/>
                </a:lnTo>
                <a:lnTo>
                  <a:pt x="127000" y="110067"/>
                </a:lnTo>
                <a:lnTo>
                  <a:pt x="135466" y="110067"/>
                </a:lnTo>
                <a:lnTo>
                  <a:pt x="143933" y="118534"/>
                </a:lnTo>
                <a:lnTo>
                  <a:pt x="152400" y="127000"/>
                </a:lnTo>
                <a:lnTo>
                  <a:pt x="160866" y="127000"/>
                </a:lnTo>
                <a:lnTo>
                  <a:pt x="160866" y="127000"/>
                </a:lnTo>
                <a:lnTo>
                  <a:pt x="160866" y="127000"/>
                </a:lnTo>
                <a:lnTo>
                  <a:pt x="160866" y="127000"/>
                </a:lnTo>
                <a:lnTo>
                  <a:pt x="160866" y="127000"/>
                </a:lnTo>
                <a:lnTo>
                  <a:pt x="160866" y="135467"/>
                </a:lnTo>
                <a:lnTo>
                  <a:pt x="160866" y="135467"/>
                </a:lnTo>
                <a:lnTo>
                  <a:pt x="152400" y="135467"/>
                </a:lnTo>
                <a:lnTo>
                  <a:pt x="143933" y="135467"/>
                </a:lnTo>
                <a:lnTo>
                  <a:pt x="135466" y="135467"/>
                </a:lnTo>
                <a:lnTo>
                  <a:pt x="127000" y="135467"/>
                </a:lnTo>
                <a:lnTo>
                  <a:pt x="110066" y="143934"/>
                </a:lnTo>
                <a:lnTo>
                  <a:pt x="101600" y="143934"/>
                </a:lnTo>
                <a:lnTo>
                  <a:pt x="84666" y="152400"/>
                </a:lnTo>
                <a:lnTo>
                  <a:pt x="67733" y="152400"/>
                </a:lnTo>
                <a:lnTo>
                  <a:pt x="59266" y="152400"/>
                </a:lnTo>
                <a:lnTo>
                  <a:pt x="42333" y="160867"/>
                </a:lnTo>
                <a:lnTo>
                  <a:pt x="33866" y="160867"/>
                </a:lnTo>
                <a:lnTo>
                  <a:pt x="25400" y="169334"/>
                </a:lnTo>
                <a:lnTo>
                  <a:pt x="16933" y="169334"/>
                </a:lnTo>
                <a:lnTo>
                  <a:pt x="8466" y="169334"/>
                </a:lnTo>
                <a:lnTo>
                  <a:pt x="8466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  <a:lnTo>
                  <a:pt x="0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5300133" y="3445933"/>
            <a:ext cx="16935" cy="203201"/>
          </a:xfrm>
          <a:custGeom>
            <a:avLst/>
            <a:gdLst/>
            <a:ahLst/>
            <a:cxnLst/>
            <a:rect l="0" t="0" r="0" b="0"/>
            <a:pathLst>
              <a:path w="16935" h="203201">
                <a:moveTo>
                  <a:pt x="16934" y="0"/>
                </a:move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0"/>
                </a:lnTo>
                <a:lnTo>
                  <a:pt x="16934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16934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35467"/>
                </a:lnTo>
                <a:lnTo>
                  <a:pt x="8467" y="152400"/>
                </a:lnTo>
                <a:lnTo>
                  <a:pt x="8467" y="177800"/>
                </a:lnTo>
                <a:lnTo>
                  <a:pt x="0" y="186267"/>
                </a:lnTo>
                <a:lnTo>
                  <a:pt x="0" y="194734"/>
                </a:lnTo>
                <a:lnTo>
                  <a:pt x="0" y="203200"/>
                </a:lnTo>
                <a:lnTo>
                  <a:pt x="0" y="203200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86267"/>
                </a:lnTo>
                <a:lnTo>
                  <a:pt x="0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350933" y="3445933"/>
            <a:ext cx="160868" cy="211668"/>
          </a:xfrm>
          <a:custGeom>
            <a:avLst/>
            <a:gdLst/>
            <a:ahLst/>
            <a:cxnLst/>
            <a:rect l="0" t="0" r="0" b="0"/>
            <a:pathLst>
              <a:path w="160868" h="211668">
                <a:moveTo>
                  <a:pt x="8467" y="8467"/>
                </a:moveTo>
                <a:lnTo>
                  <a:pt x="16934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42334" y="0"/>
                </a:lnTo>
                <a:lnTo>
                  <a:pt x="50800" y="0"/>
                </a:lnTo>
                <a:lnTo>
                  <a:pt x="67734" y="8467"/>
                </a:lnTo>
                <a:lnTo>
                  <a:pt x="76200" y="8467"/>
                </a:lnTo>
                <a:lnTo>
                  <a:pt x="93134" y="16934"/>
                </a:lnTo>
                <a:lnTo>
                  <a:pt x="110067" y="33867"/>
                </a:lnTo>
                <a:lnTo>
                  <a:pt x="118534" y="50800"/>
                </a:lnTo>
                <a:lnTo>
                  <a:pt x="127000" y="67734"/>
                </a:lnTo>
                <a:lnTo>
                  <a:pt x="135467" y="84667"/>
                </a:lnTo>
                <a:lnTo>
                  <a:pt x="135467" y="110067"/>
                </a:lnTo>
                <a:lnTo>
                  <a:pt x="135467" y="135467"/>
                </a:lnTo>
                <a:lnTo>
                  <a:pt x="127000" y="152400"/>
                </a:lnTo>
                <a:lnTo>
                  <a:pt x="118534" y="169334"/>
                </a:lnTo>
                <a:lnTo>
                  <a:pt x="101600" y="186267"/>
                </a:lnTo>
                <a:lnTo>
                  <a:pt x="93134" y="194734"/>
                </a:lnTo>
                <a:lnTo>
                  <a:pt x="67734" y="203200"/>
                </a:lnTo>
                <a:lnTo>
                  <a:pt x="59267" y="211667"/>
                </a:lnTo>
                <a:lnTo>
                  <a:pt x="42334" y="211667"/>
                </a:lnTo>
                <a:lnTo>
                  <a:pt x="25400" y="211667"/>
                </a:lnTo>
                <a:lnTo>
                  <a:pt x="16934" y="203200"/>
                </a:lnTo>
                <a:lnTo>
                  <a:pt x="8467" y="194734"/>
                </a:lnTo>
                <a:lnTo>
                  <a:pt x="0" y="186267"/>
                </a:lnTo>
                <a:lnTo>
                  <a:pt x="0" y="177800"/>
                </a:lnTo>
                <a:lnTo>
                  <a:pt x="0" y="160867"/>
                </a:lnTo>
                <a:lnTo>
                  <a:pt x="8467" y="143934"/>
                </a:lnTo>
                <a:lnTo>
                  <a:pt x="16934" y="135467"/>
                </a:lnTo>
                <a:lnTo>
                  <a:pt x="25400" y="127000"/>
                </a:lnTo>
                <a:lnTo>
                  <a:pt x="42334" y="127000"/>
                </a:lnTo>
                <a:lnTo>
                  <a:pt x="59267" y="118534"/>
                </a:lnTo>
                <a:lnTo>
                  <a:pt x="76200" y="127000"/>
                </a:lnTo>
                <a:lnTo>
                  <a:pt x="93134" y="135467"/>
                </a:lnTo>
                <a:lnTo>
                  <a:pt x="110067" y="143934"/>
                </a:lnTo>
                <a:lnTo>
                  <a:pt x="127000" y="152400"/>
                </a:lnTo>
                <a:lnTo>
                  <a:pt x="135467" y="169334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60867" y="194734"/>
                </a:lnTo>
                <a:lnTo>
                  <a:pt x="160867" y="194734"/>
                </a:lnTo>
                <a:lnTo>
                  <a:pt x="160867" y="194734"/>
                </a:lnTo>
                <a:lnTo>
                  <a:pt x="160867" y="186267"/>
                </a:lnTo>
                <a:lnTo>
                  <a:pt x="160867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562600" y="3462867"/>
            <a:ext cx="143934" cy="262467"/>
          </a:xfrm>
          <a:custGeom>
            <a:avLst/>
            <a:gdLst/>
            <a:ahLst/>
            <a:cxnLst/>
            <a:rect l="0" t="0" r="0" b="0"/>
            <a:pathLst>
              <a:path w="143934" h="262467">
                <a:moveTo>
                  <a:pt x="0" y="8466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42333"/>
                </a:lnTo>
                <a:lnTo>
                  <a:pt x="0" y="67733"/>
                </a:lnTo>
                <a:lnTo>
                  <a:pt x="8467" y="84666"/>
                </a:lnTo>
                <a:lnTo>
                  <a:pt x="8467" y="101600"/>
                </a:lnTo>
                <a:lnTo>
                  <a:pt x="16933" y="127000"/>
                </a:lnTo>
                <a:lnTo>
                  <a:pt x="16933" y="143933"/>
                </a:lnTo>
                <a:lnTo>
                  <a:pt x="33867" y="152400"/>
                </a:lnTo>
                <a:lnTo>
                  <a:pt x="50800" y="160866"/>
                </a:lnTo>
                <a:lnTo>
                  <a:pt x="59267" y="160866"/>
                </a:lnTo>
                <a:lnTo>
                  <a:pt x="67733" y="160866"/>
                </a:lnTo>
                <a:lnTo>
                  <a:pt x="84667" y="160866"/>
                </a:lnTo>
                <a:lnTo>
                  <a:pt x="93133" y="152400"/>
                </a:lnTo>
                <a:lnTo>
                  <a:pt x="101600" y="143933"/>
                </a:lnTo>
                <a:lnTo>
                  <a:pt x="110067" y="135466"/>
                </a:lnTo>
                <a:lnTo>
                  <a:pt x="118533" y="118533"/>
                </a:lnTo>
                <a:lnTo>
                  <a:pt x="118533" y="93133"/>
                </a:lnTo>
                <a:lnTo>
                  <a:pt x="118533" y="76200"/>
                </a:lnTo>
                <a:lnTo>
                  <a:pt x="127000" y="50800"/>
                </a:lnTo>
                <a:lnTo>
                  <a:pt x="127000" y="33866"/>
                </a:lnTo>
                <a:lnTo>
                  <a:pt x="118533" y="16933"/>
                </a:lnTo>
                <a:lnTo>
                  <a:pt x="118533" y="8466"/>
                </a:lnTo>
                <a:lnTo>
                  <a:pt x="118533" y="8466"/>
                </a:lnTo>
                <a:lnTo>
                  <a:pt x="118533" y="0"/>
                </a:lnTo>
                <a:lnTo>
                  <a:pt x="110067" y="8466"/>
                </a:lnTo>
                <a:lnTo>
                  <a:pt x="110067" y="8466"/>
                </a:lnTo>
                <a:lnTo>
                  <a:pt x="110067" y="16933"/>
                </a:lnTo>
                <a:lnTo>
                  <a:pt x="118533" y="25400"/>
                </a:lnTo>
                <a:lnTo>
                  <a:pt x="118533" y="42333"/>
                </a:lnTo>
                <a:lnTo>
                  <a:pt x="127000" y="59266"/>
                </a:lnTo>
                <a:lnTo>
                  <a:pt x="127000" y="84666"/>
                </a:lnTo>
                <a:lnTo>
                  <a:pt x="135467" y="110066"/>
                </a:lnTo>
                <a:lnTo>
                  <a:pt x="135467" y="135466"/>
                </a:lnTo>
                <a:lnTo>
                  <a:pt x="143933" y="152400"/>
                </a:lnTo>
                <a:lnTo>
                  <a:pt x="143933" y="177800"/>
                </a:lnTo>
                <a:lnTo>
                  <a:pt x="143933" y="194733"/>
                </a:lnTo>
                <a:lnTo>
                  <a:pt x="135467" y="211666"/>
                </a:lnTo>
                <a:lnTo>
                  <a:pt x="135467" y="220133"/>
                </a:lnTo>
                <a:lnTo>
                  <a:pt x="127000" y="237066"/>
                </a:lnTo>
                <a:lnTo>
                  <a:pt x="118533" y="245533"/>
                </a:lnTo>
                <a:lnTo>
                  <a:pt x="110067" y="254000"/>
                </a:lnTo>
                <a:lnTo>
                  <a:pt x="93133" y="254000"/>
                </a:lnTo>
                <a:lnTo>
                  <a:pt x="76200" y="262466"/>
                </a:lnTo>
                <a:lnTo>
                  <a:pt x="67733" y="262466"/>
                </a:lnTo>
                <a:lnTo>
                  <a:pt x="59267" y="262466"/>
                </a:lnTo>
                <a:lnTo>
                  <a:pt x="50800" y="262466"/>
                </a:lnTo>
                <a:lnTo>
                  <a:pt x="33867" y="254000"/>
                </a:lnTo>
                <a:lnTo>
                  <a:pt x="33867" y="254000"/>
                </a:lnTo>
                <a:lnTo>
                  <a:pt x="33867" y="254000"/>
                </a:lnTo>
                <a:lnTo>
                  <a:pt x="33867" y="245533"/>
                </a:lnTo>
                <a:lnTo>
                  <a:pt x="33867" y="245533"/>
                </a:lnTo>
                <a:lnTo>
                  <a:pt x="42333" y="245533"/>
                </a:lnTo>
                <a:lnTo>
                  <a:pt x="42333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334000" y="3801533"/>
            <a:ext cx="440268" cy="33868"/>
          </a:xfrm>
          <a:custGeom>
            <a:avLst/>
            <a:gdLst/>
            <a:ahLst/>
            <a:cxnLst/>
            <a:rect l="0" t="0" r="0" b="0"/>
            <a:pathLst>
              <a:path w="440268" h="33868">
                <a:moveTo>
                  <a:pt x="440267" y="0"/>
                </a:moveTo>
                <a:lnTo>
                  <a:pt x="440267" y="8467"/>
                </a:lnTo>
                <a:lnTo>
                  <a:pt x="423333" y="8467"/>
                </a:lnTo>
                <a:lnTo>
                  <a:pt x="406400" y="8467"/>
                </a:lnTo>
                <a:lnTo>
                  <a:pt x="389467" y="8467"/>
                </a:lnTo>
                <a:lnTo>
                  <a:pt x="364067" y="16934"/>
                </a:lnTo>
                <a:lnTo>
                  <a:pt x="338667" y="16934"/>
                </a:lnTo>
                <a:lnTo>
                  <a:pt x="313267" y="25400"/>
                </a:lnTo>
                <a:lnTo>
                  <a:pt x="287867" y="25400"/>
                </a:lnTo>
                <a:lnTo>
                  <a:pt x="254000" y="25400"/>
                </a:lnTo>
                <a:lnTo>
                  <a:pt x="220133" y="25400"/>
                </a:lnTo>
                <a:lnTo>
                  <a:pt x="186267" y="25400"/>
                </a:lnTo>
                <a:lnTo>
                  <a:pt x="160867" y="25400"/>
                </a:lnTo>
                <a:lnTo>
                  <a:pt x="127000" y="25400"/>
                </a:lnTo>
                <a:lnTo>
                  <a:pt x="101600" y="25400"/>
                </a:lnTo>
                <a:lnTo>
                  <a:pt x="76200" y="25400"/>
                </a:lnTo>
                <a:lnTo>
                  <a:pt x="50800" y="25400"/>
                </a:lnTo>
                <a:lnTo>
                  <a:pt x="33867" y="33867"/>
                </a:lnTo>
                <a:lnTo>
                  <a:pt x="16933" y="33867"/>
                </a:lnTo>
                <a:lnTo>
                  <a:pt x="8467" y="33867"/>
                </a:lnTo>
                <a:lnTo>
                  <a:pt x="0" y="33867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596467" y="3886200"/>
            <a:ext cx="16934" cy="220134"/>
          </a:xfrm>
          <a:custGeom>
            <a:avLst/>
            <a:gdLst/>
            <a:ahLst/>
            <a:cxnLst/>
            <a:rect l="0" t="0" r="0" b="0"/>
            <a:pathLst>
              <a:path w="16934" h="2201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16933" y="59267"/>
                </a:lnTo>
                <a:lnTo>
                  <a:pt x="16933" y="67733"/>
                </a:lnTo>
                <a:lnTo>
                  <a:pt x="8466" y="84667"/>
                </a:lnTo>
                <a:lnTo>
                  <a:pt x="8466" y="101600"/>
                </a:lnTo>
                <a:lnTo>
                  <a:pt x="8466" y="118533"/>
                </a:lnTo>
                <a:lnTo>
                  <a:pt x="0" y="135467"/>
                </a:lnTo>
                <a:lnTo>
                  <a:pt x="0" y="152400"/>
                </a:lnTo>
                <a:lnTo>
                  <a:pt x="0" y="169333"/>
                </a:lnTo>
                <a:lnTo>
                  <a:pt x="0" y="186267"/>
                </a:lnTo>
                <a:lnTo>
                  <a:pt x="0" y="194733"/>
                </a:lnTo>
                <a:lnTo>
                  <a:pt x="0" y="203200"/>
                </a:lnTo>
                <a:lnTo>
                  <a:pt x="0" y="211667"/>
                </a:lnTo>
                <a:lnTo>
                  <a:pt x="0" y="220133"/>
                </a:lnTo>
                <a:lnTo>
                  <a:pt x="8466" y="220133"/>
                </a:lnTo>
                <a:lnTo>
                  <a:pt x="8466" y="220133"/>
                </a:lnTo>
                <a:lnTo>
                  <a:pt x="16933" y="220133"/>
                </a:lnTo>
                <a:lnTo>
                  <a:pt x="16933" y="220133"/>
                </a:lnTo>
                <a:lnTo>
                  <a:pt x="16933" y="211667"/>
                </a:lnTo>
                <a:lnTo>
                  <a:pt x="16933" y="211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850467" y="3716867"/>
            <a:ext cx="8467" cy="25401"/>
          </a:xfrm>
          <a:custGeom>
            <a:avLst/>
            <a:gdLst/>
            <a:ahLst/>
            <a:cxnLst/>
            <a:rect l="0" t="0" r="0" b="0"/>
            <a:pathLst>
              <a:path w="8467" h="25401">
                <a:moveTo>
                  <a:pt x="8466" y="8466"/>
                </a:moveTo>
                <a:lnTo>
                  <a:pt x="8466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16933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25400"/>
                </a:lnTo>
                <a:lnTo>
                  <a:pt x="0" y="16933"/>
                </a:lnTo>
                <a:lnTo>
                  <a:pt x="0" y="8466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985933" y="3479800"/>
            <a:ext cx="211668" cy="237068"/>
          </a:xfrm>
          <a:custGeom>
            <a:avLst/>
            <a:gdLst/>
            <a:ahLst/>
            <a:cxnLst/>
            <a:rect l="0" t="0" r="0" b="0"/>
            <a:pathLst>
              <a:path w="211668" h="237068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8467" y="0"/>
                </a:lnTo>
                <a:lnTo>
                  <a:pt x="16934" y="0"/>
                </a:lnTo>
                <a:lnTo>
                  <a:pt x="33867" y="0"/>
                </a:lnTo>
                <a:lnTo>
                  <a:pt x="50800" y="0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18534" y="8467"/>
                </a:lnTo>
                <a:lnTo>
                  <a:pt x="127000" y="8467"/>
                </a:lnTo>
                <a:lnTo>
                  <a:pt x="135467" y="16933"/>
                </a:lnTo>
                <a:lnTo>
                  <a:pt x="135467" y="25400"/>
                </a:lnTo>
                <a:lnTo>
                  <a:pt x="127000" y="33867"/>
                </a:lnTo>
                <a:lnTo>
                  <a:pt x="118534" y="42333"/>
                </a:lnTo>
                <a:lnTo>
                  <a:pt x="110067" y="59267"/>
                </a:lnTo>
                <a:lnTo>
                  <a:pt x="93134" y="67733"/>
                </a:lnTo>
                <a:lnTo>
                  <a:pt x="84667" y="76200"/>
                </a:lnTo>
                <a:lnTo>
                  <a:pt x="76200" y="84667"/>
                </a:lnTo>
                <a:lnTo>
                  <a:pt x="67734" y="84667"/>
                </a:lnTo>
                <a:lnTo>
                  <a:pt x="59267" y="93133"/>
                </a:lnTo>
                <a:lnTo>
                  <a:pt x="59267" y="93133"/>
                </a:lnTo>
                <a:lnTo>
                  <a:pt x="59267" y="93133"/>
                </a:lnTo>
                <a:lnTo>
                  <a:pt x="59267" y="93133"/>
                </a:lnTo>
                <a:lnTo>
                  <a:pt x="67734" y="93133"/>
                </a:lnTo>
                <a:lnTo>
                  <a:pt x="76200" y="93133"/>
                </a:lnTo>
                <a:lnTo>
                  <a:pt x="93134" y="93133"/>
                </a:lnTo>
                <a:lnTo>
                  <a:pt x="110067" y="93133"/>
                </a:lnTo>
                <a:lnTo>
                  <a:pt x="127000" y="93133"/>
                </a:lnTo>
                <a:lnTo>
                  <a:pt x="152400" y="101600"/>
                </a:lnTo>
                <a:lnTo>
                  <a:pt x="169334" y="110067"/>
                </a:lnTo>
                <a:lnTo>
                  <a:pt x="186267" y="127000"/>
                </a:lnTo>
                <a:lnTo>
                  <a:pt x="203200" y="143933"/>
                </a:lnTo>
                <a:lnTo>
                  <a:pt x="211667" y="152400"/>
                </a:lnTo>
                <a:lnTo>
                  <a:pt x="211667" y="169333"/>
                </a:lnTo>
                <a:lnTo>
                  <a:pt x="211667" y="186267"/>
                </a:lnTo>
                <a:lnTo>
                  <a:pt x="203200" y="194733"/>
                </a:lnTo>
                <a:lnTo>
                  <a:pt x="186267" y="203200"/>
                </a:lnTo>
                <a:lnTo>
                  <a:pt x="177800" y="220133"/>
                </a:lnTo>
                <a:lnTo>
                  <a:pt x="160867" y="220133"/>
                </a:lnTo>
                <a:lnTo>
                  <a:pt x="152400" y="228600"/>
                </a:lnTo>
                <a:lnTo>
                  <a:pt x="143934" y="237067"/>
                </a:lnTo>
                <a:lnTo>
                  <a:pt x="135467" y="237067"/>
                </a:lnTo>
                <a:lnTo>
                  <a:pt x="127000" y="237067"/>
                </a:lnTo>
                <a:lnTo>
                  <a:pt x="127000" y="237067"/>
                </a:lnTo>
                <a:lnTo>
                  <a:pt x="118534" y="237067"/>
                </a:lnTo>
                <a:lnTo>
                  <a:pt x="118534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977467" y="3759200"/>
            <a:ext cx="313267" cy="16934"/>
          </a:xfrm>
          <a:custGeom>
            <a:avLst/>
            <a:gdLst/>
            <a:ahLst/>
            <a:cxnLst/>
            <a:rect l="0" t="0" r="0" b="0"/>
            <a:pathLst>
              <a:path w="313267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8467"/>
                </a:lnTo>
                <a:lnTo>
                  <a:pt x="25400" y="16933"/>
                </a:lnTo>
                <a:lnTo>
                  <a:pt x="33866" y="16933"/>
                </a:lnTo>
                <a:lnTo>
                  <a:pt x="59266" y="16933"/>
                </a:lnTo>
                <a:lnTo>
                  <a:pt x="84666" y="16933"/>
                </a:lnTo>
                <a:lnTo>
                  <a:pt x="110066" y="16933"/>
                </a:lnTo>
                <a:lnTo>
                  <a:pt x="143933" y="16933"/>
                </a:lnTo>
                <a:lnTo>
                  <a:pt x="169333" y="8467"/>
                </a:lnTo>
                <a:lnTo>
                  <a:pt x="203200" y="8467"/>
                </a:lnTo>
                <a:lnTo>
                  <a:pt x="237066" y="0"/>
                </a:lnTo>
                <a:lnTo>
                  <a:pt x="254000" y="0"/>
                </a:lnTo>
                <a:lnTo>
                  <a:pt x="279400" y="0"/>
                </a:lnTo>
                <a:lnTo>
                  <a:pt x="296333" y="0"/>
                </a:lnTo>
                <a:lnTo>
                  <a:pt x="304800" y="0"/>
                </a:lnTo>
                <a:lnTo>
                  <a:pt x="304800" y="0"/>
                </a:lnTo>
                <a:lnTo>
                  <a:pt x="313266" y="8467"/>
                </a:lnTo>
                <a:lnTo>
                  <a:pt x="313266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079067" y="3826933"/>
            <a:ext cx="169334" cy="152401"/>
          </a:xfrm>
          <a:custGeom>
            <a:avLst/>
            <a:gdLst/>
            <a:ahLst/>
            <a:cxnLst/>
            <a:rect l="0" t="0" r="0" b="0"/>
            <a:pathLst>
              <a:path w="169334" h="152401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0" y="8467"/>
                </a:lnTo>
                <a:lnTo>
                  <a:pt x="0" y="25400"/>
                </a:lnTo>
                <a:lnTo>
                  <a:pt x="0" y="33867"/>
                </a:lnTo>
                <a:lnTo>
                  <a:pt x="8466" y="42334"/>
                </a:lnTo>
                <a:lnTo>
                  <a:pt x="8466" y="67734"/>
                </a:lnTo>
                <a:lnTo>
                  <a:pt x="16933" y="76200"/>
                </a:lnTo>
                <a:lnTo>
                  <a:pt x="25400" y="93134"/>
                </a:lnTo>
                <a:lnTo>
                  <a:pt x="33866" y="110067"/>
                </a:lnTo>
                <a:lnTo>
                  <a:pt x="42333" y="118534"/>
                </a:lnTo>
                <a:lnTo>
                  <a:pt x="59266" y="135467"/>
                </a:lnTo>
                <a:lnTo>
                  <a:pt x="76200" y="143934"/>
                </a:lnTo>
                <a:lnTo>
                  <a:pt x="93133" y="152400"/>
                </a:lnTo>
                <a:lnTo>
                  <a:pt x="110066" y="152400"/>
                </a:lnTo>
                <a:lnTo>
                  <a:pt x="127000" y="152400"/>
                </a:lnTo>
                <a:lnTo>
                  <a:pt x="143933" y="152400"/>
                </a:lnTo>
                <a:lnTo>
                  <a:pt x="152400" y="152400"/>
                </a:lnTo>
                <a:lnTo>
                  <a:pt x="160866" y="143934"/>
                </a:lnTo>
                <a:lnTo>
                  <a:pt x="160866" y="143934"/>
                </a:lnTo>
                <a:lnTo>
                  <a:pt x="169333" y="135467"/>
                </a:lnTo>
                <a:lnTo>
                  <a:pt x="169333" y="135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180667" y="3835400"/>
            <a:ext cx="25401" cy="287868"/>
          </a:xfrm>
          <a:custGeom>
            <a:avLst/>
            <a:gdLst/>
            <a:ahLst/>
            <a:cxnLst/>
            <a:rect l="0" t="0" r="0" b="0"/>
            <a:pathLst>
              <a:path w="25401" h="287868">
                <a:moveTo>
                  <a:pt x="25400" y="0"/>
                </a:moveTo>
                <a:lnTo>
                  <a:pt x="16933" y="0"/>
                </a:lnTo>
                <a:lnTo>
                  <a:pt x="16933" y="0"/>
                </a:lnTo>
                <a:lnTo>
                  <a:pt x="8466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84667"/>
                </a:lnTo>
                <a:lnTo>
                  <a:pt x="0" y="118533"/>
                </a:lnTo>
                <a:lnTo>
                  <a:pt x="0" y="152400"/>
                </a:lnTo>
                <a:lnTo>
                  <a:pt x="0" y="186267"/>
                </a:lnTo>
                <a:lnTo>
                  <a:pt x="0" y="211667"/>
                </a:lnTo>
                <a:lnTo>
                  <a:pt x="0" y="237067"/>
                </a:lnTo>
                <a:lnTo>
                  <a:pt x="0" y="262467"/>
                </a:lnTo>
                <a:lnTo>
                  <a:pt x="0" y="262467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2683933" y="3869267"/>
            <a:ext cx="220135" cy="355601"/>
          </a:xfrm>
          <a:custGeom>
            <a:avLst/>
            <a:gdLst/>
            <a:ahLst/>
            <a:cxnLst/>
            <a:rect l="0" t="0" r="0" b="0"/>
            <a:pathLst>
              <a:path w="220135" h="355601">
                <a:moveTo>
                  <a:pt x="220134" y="0"/>
                </a:moveTo>
                <a:lnTo>
                  <a:pt x="220134" y="0"/>
                </a:lnTo>
                <a:lnTo>
                  <a:pt x="220134" y="8466"/>
                </a:lnTo>
                <a:lnTo>
                  <a:pt x="211667" y="8466"/>
                </a:lnTo>
                <a:lnTo>
                  <a:pt x="211667" y="16933"/>
                </a:lnTo>
                <a:lnTo>
                  <a:pt x="203200" y="33866"/>
                </a:lnTo>
                <a:lnTo>
                  <a:pt x="194734" y="50800"/>
                </a:lnTo>
                <a:lnTo>
                  <a:pt x="177800" y="67733"/>
                </a:lnTo>
                <a:lnTo>
                  <a:pt x="169334" y="93133"/>
                </a:lnTo>
                <a:lnTo>
                  <a:pt x="152400" y="118533"/>
                </a:lnTo>
                <a:lnTo>
                  <a:pt x="135467" y="152400"/>
                </a:lnTo>
                <a:lnTo>
                  <a:pt x="118534" y="177800"/>
                </a:lnTo>
                <a:lnTo>
                  <a:pt x="93134" y="211666"/>
                </a:lnTo>
                <a:lnTo>
                  <a:pt x="76200" y="245533"/>
                </a:lnTo>
                <a:lnTo>
                  <a:pt x="59267" y="270933"/>
                </a:lnTo>
                <a:lnTo>
                  <a:pt x="42334" y="296333"/>
                </a:lnTo>
                <a:lnTo>
                  <a:pt x="25400" y="321733"/>
                </a:lnTo>
                <a:lnTo>
                  <a:pt x="16934" y="338666"/>
                </a:lnTo>
                <a:lnTo>
                  <a:pt x="8467" y="347133"/>
                </a:lnTo>
                <a:lnTo>
                  <a:pt x="8467" y="347133"/>
                </a:lnTo>
                <a:lnTo>
                  <a:pt x="0" y="355600"/>
                </a:lnTo>
                <a:lnTo>
                  <a:pt x="0" y="355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930400" y="3403600"/>
            <a:ext cx="152401" cy="372534"/>
          </a:xfrm>
          <a:custGeom>
            <a:avLst/>
            <a:gdLst/>
            <a:ahLst/>
            <a:cxnLst/>
            <a:rect l="0" t="0" r="0" b="0"/>
            <a:pathLst>
              <a:path w="152401" h="372534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3933" y="8467"/>
                </a:lnTo>
                <a:lnTo>
                  <a:pt x="143933" y="8467"/>
                </a:lnTo>
                <a:lnTo>
                  <a:pt x="135467" y="25400"/>
                </a:lnTo>
                <a:lnTo>
                  <a:pt x="127000" y="33867"/>
                </a:lnTo>
                <a:lnTo>
                  <a:pt x="118533" y="59267"/>
                </a:lnTo>
                <a:lnTo>
                  <a:pt x="101600" y="84667"/>
                </a:lnTo>
                <a:lnTo>
                  <a:pt x="93133" y="110067"/>
                </a:lnTo>
                <a:lnTo>
                  <a:pt x="67733" y="143933"/>
                </a:lnTo>
                <a:lnTo>
                  <a:pt x="59267" y="177800"/>
                </a:lnTo>
                <a:lnTo>
                  <a:pt x="42333" y="211667"/>
                </a:lnTo>
                <a:lnTo>
                  <a:pt x="25400" y="245533"/>
                </a:lnTo>
                <a:lnTo>
                  <a:pt x="16933" y="279400"/>
                </a:lnTo>
                <a:lnTo>
                  <a:pt x="8467" y="304800"/>
                </a:lnTo>
                <a:lnTo>
                  <a:pt x="0" y="330200"/>
                </a:lnTo>
                <a:lnTo>
                  <a:pt x="0" y="347133"/>
                </a:lnTo>
                <a:lnTo>
                  <a:pt x="8467" y="364067"/>
                </a:lnTo>
                <a:lnTo>
                  <a:pt x="8467" y="364067"/>
                </a:lnTo>
                <a:lnTo>
                  <a:pt x="8467" y="372533"/>
                </a:lnTo>
                <a:lnTo>
                  <a:pt x="8467" y="372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2497667" y="3835400"/>
            <a:ext cx="186267" cy="296334"/>
          </a:xfrm>
          <a:custGeom>
            <a:avLst/>
            <a:gdLst/>
            <a:ahLst/>
            <a:cxnLst/>
            <a:rect l="0" t="0" r="0" b="0"/>
            <a:pathLst>
              <a:path w="186267" h="296334">
                <a:moveTo>
                  <a:pt x="186266" y="0"/>
                </a:move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86266" y="0"/>
                </a:lnTo>
                <a:lnTo>
                  <a:pt x="177800" y="0"/>
                </a:lnTo>
                <a:lnTo>
                  <a:pt x="177800" y="0"/>
                </a:lnTo>
                <a:lnTo>
                  <a:pt x="177800" y="8467"/>
                </a:lnTo>
                <a:lnTo>
                  <a:pt x="169333" y="16933"/>
                </a:lnTo>
                <a:lnTo>
                  <a:pt x="160866" y="33867"/>
                </a:lnTo>
                <a:lnTo>
                  <a:pt x="143933" y="50800"/>
                </a:lnTo>
                <a:lnTo>
                  <a:pt x="135466" y="67733"/>
                </a:lnTo>
                <a:lnTo>
                  <a:pt x="118533" y="93133"/>
                </a:lnTo>
                <a:lnTo>
                  <a:pt x="101600" y="118533"/>
                </a:lnTo>
                <a:lnTo>
                  <a:pt x="93133" y="143933"/>
                </a:lnTo>
                <a:lnTo>
                  <a:pt x="76200" y="169333"/>
                </a:lnTo>
                <a:lnTo>
                  <a:pt x="59266" y="186267"/>
                </a:lnTo>
                <a:lnTo>
                  <a:pt x="42333" y="211667"/>
                </a:lnTo>
                <a:lnTo>
                  <a:pt x="33866" y="228600"/>
                </a:lnTo>
                <a:lnTo>
                  <a:pt x="25400" y="245533"/>
                </a:lnTo>
                <a:lnTo>
                  <a:pt x="16933" y="262467"/>
                </a:lnTo>
                <a:lnTo>
                  <a:pt x="16933" y="270933"/>
                </a:lnTo>
                <a:lnTo>
                  <a:pt x="8466" y="287867"/>
                </a:lnTo>
                <a:lnTo>
                  <a:pt x="8466" y="296333"/>
                </a:lnTo>
                <a:lnTo>
                  <a:pt x="8466" y="296333"/>
                </a:lnTo>
                <a:lnTo>
                  <a:pt x="0" y="296333"/>
                </a:lnTo>
                <a:lnTo>
                  <a:pt x="0" y="296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506133" y="4241800"/>
            <a:ext cx="8468" cy="203201"/>
          </a:xfrm>
          <a:custGeom>
            <a:avLst/>
            <a:gdLst/>
            <a:ahLst/>
            <a:cxnLst/>
            <a:rect l="0" t="0" r="0" b="0"/>
            <a:pathLst>
              <a:path w="8468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8467" y="118533"/>
                </a:lnTo>
                <a:lnTo>
                  <a:pt x="8467" y="143933"/>
                </a:lnTo>
                <a:lnTo>
                  <a:pt x="8467" y="160867"/>
                </a:lnTo>
                <a:lnTo>
                  <a:pt x="8467" y="177800"/>
                </a:lnTo>
                <a:lnTo>
                  <a:pt x="8467" y="194733"/>
                </a:lnTo>
                <a:lnTo>
                  <a:pt x="8467" y="194733"/>
                </a:lnTo>
                <a:lnTo>
                  <a:pt x="8467" y="203200"/>
                </a:lnTo>
                <a:lnTo>
                  <a:pt x="8467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566333" y="3420533"/>
            <a:ext cx="245535" cy="262468"/>
          </a:xfrm>
          <a:custGeom>
            <a:avLst/>
            <a:gdLst/>
            <a:ahLst/>
            <a:cxnLst/>
            <a:rect l="0" t="0" r="0" b="0"/>
            <a:pathLst>
              <a:path w="245535" h="262468">
                <a:moveTo>
                  <a:pt x="245534" y="0"/>
                </a:moveTo>
                <a:lnTo>
                  <a:pt x="245534" y="8467"/>
                </a:lnTo>
                <a:lnTo>
                  <a:pt x="245534" y="8467"/>
                </a:lnTo>
                <a:lnTo>
                  <a:pt x="237067" y="16934"/>
                </a:lnTo>
                <a:lnTo>
                  <a:pt x="237067" y="25400"/>
                </a:lnTo>
                <a:lnTo>
                  <a:pt x="220134" y="33867"/>
                </a:lnTo>
                <a:lnTo>
                  <a:pt x="211667" y="50800"/>
                </a:lnTo>
                <a:lnTo>
                  <a:pt x="194734" y="67734"/>
                </a:lnTo>
                <a:lnTo>
                  <a:pt x="177800" y="84667"/>
                </a:lnTo>
                <a:lnTo>
                  <a:pt x="160867" y="110067"/>
                </a:lnTo>
                <a:lnTo>
                  <a:pt x="135467" y="127000"/>
                </a:lnTo>
                <a:lnTo>
                  <a:pt x="118534" y="143934"/>
                </a:lnTo>
                <a:lnTo>
                  <a:pt x="93134" y="160867"/>
                </a:lnTo>
                <a:lnTo>
                  <a:pt x="76200" y="186267"/>
                </a:lnTo>
                <a:lnTo>
                  <a:pt x="59267" y="203200"/>
                </a:lnTo>
                <a:lnTo>
                  <a:pt x="42334" y="220134"/>
                </a:lnTo>
                <a:lnTo>
                  <a:pt x="33867" y="228600"/>
                </a:lnTo>
                <a:lnTo>
                  <a:pt x="25400" y="245534"/>
                </a:lnTo>
                <a:lnTo>
                  <a:pt x="16934" y="254000"/>
                </a:lnTo>
                <a:lnTo>
                  <a:pt x="8467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  <a:lnTo>
                  <a:pt x="0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329267" y="3335867"/>
            <a:ext cx="160867" cy="135467"/>
          </a:xfrm>
          <a:custGeom>
            <a:avLst/>
            <a:gdLst/>
            <a:ahLst/>
            <a:cxnLst/>
            <a:rect l="0" t="0" r="0" b="0"/>
            <a:pathLst>
              <a:path w="160867" h="135467">
                <a:moveTo>
                  <a:pt x="0" y="8466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8466" y="25400"/>
                </a:lnTo>
                <a:lnTo>
                  <a:pt x="16933" y="42333"/>
                </a:lnTo>
                <a:lnTo>
                  <a:pt x="16933" y="50800"/>
                </a:lnTo>
                <a:lnTo>
                  <a:pt x="16933" y="67733"/>
                </a:lnTo>
                <a:lnTo>
                  <a:pt x="16933" y="84666"/>
                </a:lnTo>
                <a:lnTo>
                  <a:pt x="25400" y="93133"/>
                </a:lnTo>
                <a:lnTo>
                  <a:pt x="33866" y="110066"/>
                </a:lnTo>
                <a:lnTo>
                  <a:pt x="42333" y="118533"/>
                </a:lnTo>
                <a:lnTo>
                  <a:pt x="50800" y="127000"/>
                </a:lnTo>
                <a:lnTo>
                  <a:pt x="67733" y="135466"/>
                </a:lnTo>
                <a:lnTo>
                  <a:pt x="84666" y="135466"/>
                </a:lnTo>
                <a:lnTo>
                  <a:pt x="101600" y="135466"/>
                </a:lnTo>
                <a:lnTo>
                  <a:pt x="110066" y="135466"/>
                </a:lnTo>
                <a:lnTo>
                  <a:pt x="127000" y="135466"/>
                </a:lnTo>
                <a:lnTo>
                  <a:pt x="143933" y="135466"/>
                </a:lnTo>
                <a:lnTo>
                  <a:pt x="152400" y="127000"/>
                </a:lnTo>
                <a:lnTo>
                  <a:pt x="152400" y="127000"/>
                </a:lnTo>
                <a:lnTo>
                  <a:pt x="160866" y="118533"/>
                </a:lnTo>
                <a:lnTo>
                  <a:pt x="160866" y="118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439333" y="3335867"/>
            <a:ext cx="1" cy="245534"/>
          </a:xfrm>
          <a:custGeom>
            <a:avLst/>
            <a:gdLst/>
            <a:ahLst/>
            <a:cxnLst/>
            <a:rect l="0" t="0" r="0" b="0"/>
            <a:pathLst>
              <a:path w="1" h="245534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52400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286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2379133" y="4800600"/>
            <a:ext cx="228601" cy="338668"/>
          </a:xfrm>
          <a:custGeom>
            <a:avLst/>
            <a:gdLst/>
            <a:ahLst/>
            <a:cxnLst/>
            <a:rect l="0" t="0" r="0" b="0"/>
            <a:pathLst>
              <a:path w="228601" h="338668">
                <a:moveTo>
                  <a:pt x="169334" y="59267"/>
                </a:moveTo>
                <a:lnTo>
                  <a:pt x="169334" y="59267"/>
                </a:lnTo>
                <a:lnTo>
                  <a:pt x="160867" y="59267"/>
                </a:lnTo>
                <a:lnTo>
                  <a:pt x="152400" y="50800"/>
                </a:lnTo>
                <a:lnTo>
                  <a:pt x="143934" y="42333"/>
                </a:lnTo>
                <a:lnTo>
                  <a:pt x="127000" y="33867"/>
                </a:lnTo>
                <a:lnTo>
                  <a:pt x="118534" y="25400"/>
                </a:lnTo>
                <a:lnTo>
                  <a:pt x="101600" y="16933"/>
                </a:lnTo>
                <a:lnTo>
                  <a:pt x="84667" y="8467"/>
                </a:lnTo>
                <a:lnTo>
                  <a:pt x="67734" y="8467"/>
                </a:lnTo>
                <a:lnTo>
                  <a:pt x="50800" y="0"/>
                </a:lnTo>
                <a:lnTo>
                  <a:pt x="42334" y="0"/>
                </a:lnTo>
                <a:lnTo>
                  <a:pt x="25400" y="0"/>
                </a:lnTo>
                <a:lnTo>
                  <a:pt x="16934" y="8467"/>
                </a:lnTo>
                <a:lnTo>
                  <a:pt x="8467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16934" y="50800"/>
                </a:lnTo>
                <a:lnTo>
                  <a:pt x="25400" y="59267"/>
                </a:lnTo>
                <a:lnTo>
                  <a:pt x="42334" y="76200"/>
                </a:lnTo>
                <a:lnTo>
                  <a:pt x="59267" y="93133"/>
                </a:lnTo>
                <a:lnTo>
                  <a:pt x="84667" y="110067"/>
                </a:lnTo>
                <a:lnTo>
                  <a:pt x="110067" y="135467"/>
                </a:lnTo>
                <a:lnTo>
                  <a:pt x="127000" y="160867"/>
                </a:lnTo>
                <a:lnTo>
                  <a:pt x="152400" y="177800"/>
                </a:lnTo>
                <a:lnTo>
                  <a:pt x="169334" y="203200"/>
                </a:lnTo>
                <a:lnTo>
                  <a:pt x="194734" y="228600"/>
                </a:lnTo>
                <a:lnTo>
                  <a:pt x="211667" y="254000"/>
                </a:lnTo>
                <a:lnTo>
                  <a:pt x="220134" y="270933"/>
                </a:lnTo>
                <a:lnTo>
                  <a:pt x="220134" y="287867"/>
                </a:lnTo>
                <a:lnTo>
                  <a:pt x="228600" y="304800"/>
                </a:lnTo>
                <a:lnTo>
                  <a:pt x="220134" y="321733"/>
                </a:lnTo>
                <a:lnTo>
                  <a:pt x="211667" y="330200"/>
                </a:lnTo>
                <a:lnTo>
                  <a:pt x="203200" y="330200"/>
                </a:lnTo>
                <a:lnTo>
                  <a:pt x="194734" y="338667"/>
                </a:lnTo>
                <a:lnTo>
                  <a:pt x="177800" y="338667"/>
                </a:lnTo>
                <a:lnTo>
                  <a:pt x="160867" y="338667"/>
                </a:lnTo>
                <a:lnTo>
                  <a:pt x="143934" y="338667"/>
                </a:lnTo>
                <a:lnTo>
                  <a:pt x="135467" y="330200"/>
                </a:lnTo>
                <a:lnTo>
                  <a:pt x="127000" y="321733"/>
                </a:lnTo>
                <a:lnTo>
                  <a:pt x="110067" y="313267"/>
                </a:lnTo>
                <a:lnTo>
                  <a:pt x="101600" y="296333"/>
                </a:lnTo>
                <a:lnTo>
                  <a:pt x="101600" y="287867"/>
                </a:lnTo>
                <a:lnTo>
                  <a:pt x="93134" y="279400"/>
                </a:lnTo>
                <a:lnTo>
                  <a:pt x="93134" y="262467"/>
                </a:lnTo>
                <a:lnTo>
                  <a:pt x="101600" y="254000"/>
                </a:lnTo>
                <a:lnTo>
                  <a:pt x="110067" y="237067"/>
                </a:lnTo>
                <a:lnTo>
                  <a:pt x="127000" y="228600"/>
                </a:lnTo>
                <a:lnTo>
                  <a:pt x="143934" y="211667"/>
                </a:lnTo>
                <a:lnTo>
                  <a:pt x="152400" y="194733"/>
                </a:lnTo>
                <a:lnTo>
                  <a:pt x="169334" y="186267"/>
                </a:lnTo>
                <a:lnTo>
                  <a:pt x="186267" y="169333"/>
                </a:lnTo>
                <a:lnTo>
                  <a:pt x="203200" y="160867"/>
                </a:lnTo>
                <a:lnTo>
                  <a:pt x="211667" y="143933"/>
                </a:lnTo>
                <a:lnTo>
                  <a:pt x="220134" y="135467"/>
                </a:lnTo>
                <a:lnTo>
                  <a:pt x="220134" y="118533"/>
                </a:lnTo>
                <a:lnTo>
                  <a:pt x="220134" y="110067"/>
                </a:lnTo>
                <a:lnTo>
                  <a:pt x="220134" y="93133"/>
                </a:lnTo>
                <a:lnTo>
                  <a:pt x="211667" y="84667"/>
                </a:lnTo>
                <a:lnTo>
                  <a:pt x="211667" y="76200"/>
                </a:lnTo>
                <a:lnTo>
                  <a:pt x="203200" y="59267"/>
                </a:lnTo>
                <a:lnTo>
                  <a:pt x="194734" y="50800"/>
                </a:lnTo>
                <a:lnTo>
                  <a:pt x="186267" y="42333"/>
                </a:lnTo>
                <a:lnTo>
                  <a:pt x="177800" y="33867"/>
                </a:lnTo>
                <a:lnTo>
                  <a:pt x="177800" y="33867"/>
                </a:lnTo>
                <a:lnTo>
                  <a:pt x="169334" y="25400"/>
                </a:lnTo>
                <a:lnTo>
                  <a:pt x="169334" y="25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2853267" y="4893733"/>
            <a:ext cx="25401" cy="194735"/>
          </a:xfrm>
          <a:custGeom>
            <a:avLst/>
            <a:gdLst/>
            <a:ahLst/>
            <a:cxnLst/>
            <a:rect l="0" t="0" r="0" b="0"/>
            <a:pathLst>
              <a:path w="25401" h="194735">
                <a:moveTo>
                  <a:pt x="8466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0" y="33867"/>
                </a:lnTo>
                <a:lnTo>
                  <a:pt x="0" y="59267"/>
                </a:lnTo>
                <a:lnTo>
                  <a:pt x="0" y="76200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43934"/>
                </a:lnTo>
                <a:lnTo>
                  <a:pt x="8466" y="160867"/>
                </a:lnTo>
                <a:lnTo>
                  <a:pt x="16933" y="177800"/>
                </a:lnTo>
                <a:lnTo>
                  <a:pt x="16933" y="186267"/>
                </a:lnTo>
                <a:lnTo>
                  <a:pt x="16933" y="186267"/>
                </a:lnTo>
                <a:lnTo>
                  <a:pt x="25400" y="194734"/>
                </a:lnTo>
                <a:lnTo>
                  <a:pt x="25400" y="194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777067" y="5020733"/>
            <a:ext cx="211667" cy="42335"/>
          </a:xfrm>
          <a:custGeom>
            <a:avLst/>
            <a:gdLst/>
            <a:ahLst/>
            <a:cxnLst/>
            <a:rect l="0" t="0" r="0" b="0"/>
            <a:pathLst>
              <a:path w="211667" h="423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16934"/>
                </a:lnTo>
                <a:lnTo>
                  <a:pt x="50800" y="16934"/>
                </a:lnTo>
                <a:lnTo>
                  <a:pt x="76200" y="25400"/>
                </a:lnTo>
                <a:lnTo>
                  <a:pt x="110066" y="25400"/>
                </a:lnTo>
                <a:lnTo>
                  <a:pt x="135466" y="33867"/>
                </a:lnTo>
                <a:lnTo>
                  <a:pt x="169333" y="33867"/>
                </a:lnTo>
                <a:lnTo>
                  <a:pt x="194733" y="33867"/>
                </a:lnTo>
                <a:lnTo>
                  <a:pt x="194733" y="33867"/>
                </a:lnTo>
                <a:lnTo>
                  <a:pt x="211666" y="42334"/>
                </a:lnTo>
                <a:lnTo>
                  <a:pt x="211666" y="42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123267" y="3928533"/>
            <a:ext cx="186267" cy="270935"/>
          </a:xfrm>
          <a:custGeom>
            <a:avLst/>
            <a:gdLst/>
            <a:ahLst/>
            <a:cxnLst/>
            <a:rect l="0" t="0" r="0" b="0"/>
            <a:pathLst>
              <a:path w="186267" h="270935">
                <a:moveTo>
                  <a:pt x="186266" y="0"/>
                </a:moveTo>
                <a:lnTo>
                  <a:pt x="186266" y="8467"/>
                </a:lnTo>
                <a:lnTo>
                  <a:pt x="186266" y="8467"/>
                </a:lnTo>
                <a:lnTo>
                  <a:pt x="186266" y="8467"/>
                </a:lnTo>
                <a:lnTo>
                  <a:pt x="177800" y="16934"/>
                </a:lnTo>
                <a:lnTo>
                  <a:pt x="177800" y="25400"/>
                </a:lnTo>
                <a:lnTo>
                  <a:pt x="169333" y="33867"/>
                </a:lnTo>
                <a:lnTo>
                  <a:pt x="152400" y="50800"/>
                </a:lnTo>
                <a:lnTo>
                  <a:pt x="143933" y="67734"/>
                </a:lnTo>
                <a:lnTo>
                  <a:pt x="127000" y="93134"/>
                </a:lnTo>
                <a:lnTo>
                  <a:pt x="101600" y="118534"/>
                </a:lnTo>
                <a:lnTo>
                  <a:pt x="93133" y="143934"/>
                </a:lnTo>
                <a:lnTo>
                  <a:pt x="67733" y="169334"/>
                </a:lnTo>
                <a:lnTo>
                  <a:pt x="50800" y="203200"/>
                </a:lnTo>
                <a:lnTo>
                  <a:pt x="33866" y="228600"/>
                </a:lnTo>
                <a:lnTo>
                  <a:pt x="16933" y="245534"/>
                </a:lnTo>
                <a:lnTo>
                  <a:pt x="8466" y="262467"/>
                </a:lnTo>
                <a:lnTo>
                  <a:pt x="8466" y="262467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344333" y="3445933"/>
            <a:ext cx="203201" cy="270935"/>
          </a:xfrm>
          <a:custGeom>
            <a:avLst/>
            <a:gdLst/>
            <a:ahLst/>
            <a:cxnLst/>
            <a:rect l="0" t="0" r="0" b="0"/>
            <a:pathLst>
              <a:path w="203201" h="270935">
                <a:moveTo>
                  <a:pt x="203200" y="0"/>
                </a:moveTo>
                <a:lnTo>
                  <a:pt x="203200" y="0"/>
                </a:lnTo>
                <a:lnTo>
                  <a:pt x="203200" y="0"/>
                </a:lnTo>
                <a:lnTo>
                  <a:pt x="203200" y="0"/>
                </a:lnTo>
                <a:lnTo>
                  <a:pt x="203200" y="8467"/>
                </a:lnTo>
                <a:lnTo>
                  <a:pt x="194734" y="8467"/>
                </a:lnTo>
                <a:lnTo>
                  <a:pt x="186267" y="16934"/>
                </a:lnTo>
                <a:lnTo>
                  <a:pt x="177800" y="33867"/>
                </a:lnTo>
                <a:lnTo>
                  <a:pt x="160867" y="59267"/>
                </a:lnTo>
                <a:lnTo>
                  <a:pt x="143934" y="84667"/>
                </a:lnTo>
                <a:lnTo>
                  <a:pt x="118534" y="110067"/>
                </a:lnTo>
                <a:lnTo>
                  <a:pt x="93134" y="143934"/>
                </a:lnTo>
                <a:lnTo>
                  <a:pt x="67734" y="169334"/>
                </a:lnTo>
                <a:lnTo>
                  <a:pt x="50800" y="203200"/>
                </a:lnTo>
                <a:lnTo>
                  <a:pt x="33867" y="228600"/>
                </a:lnTo>
                <a:lnTo>
                  <a:pt x="16934" y="245534"/>
                </a:lnTo>
                <a:lnTo>
                  <a:pt x="8467" y="262467"/>
                </a:lnTo>
                <a:lnTo>
                  <a:pt x="8467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  <a:lnTo>
                  <a:pt x="0" y="270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217333" y="3242733"/>
            <a:ext cx="228601" cy="152401"/>
          </a:xfrm>
          <a:custGeom>
            <a:avLst/>
            <a:gdLst/>
            <a:ahLst/>
            <a:cxnLst/>
            <a:rect l="0" t="0" r="0" b="0"/>
            <a:pathLst>
              <a:path w="228601" h="152401">
                <a:moveTo>
                  <a:pt x="0" y="25400"/>
                </a:move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0" y="16934"/>
                </a:lnTo>
                <a:lnTo>
                  <a:pt x="8467" y="8467"/>
                </a:lnTo>
                <a:lnTo>
                  <a:pt x="16934" y="8467"/>
                </a:lnTo>
                <a:lnTo>
                  <a:pt x="25400" y="0"/>
                </a:lnTo>
                <a:lnTo>
                  <a:pt x="33867" y="0"/>
                </a:lnTo>
                <a:lnTo>
                  <a:pt x="50800" y="0"/>
                </a:lnTo>
                <a:lnTo>
                  <a:pt x="67734" y="0"/>
                </a:lnTo>
                <a:lnTo>
                  <a:pt x="76200" y="0"/>
                </a:lnTo>
                <a:lnTo>
                  <a:pt x="93134" y="0"/>
                </a:lnTo>
                <a:lnTo>
                  <a:pt x="101600" y="8467"/>
                </a:lnTo>
                <a:lnTo>
                  <a:pt x="110067" y="16934"/>
                </a:lnTo>
                <a:lnTo>
                  <a:pt x="110067" y="25400"/>
                </a:lnTo>
                <a:lnTo>
                  <a:pt x="110067" y="42334"/>
                </a:lnTo>
                <a:lnTo>
                  <a:pt x="110067" y="50800"/>
                </a:lnTo>
                <a:lnTo>
                  <a:pt x="93134" y="67734"/>
                </a:lnTo>
                <a:lnTo>
                  <a:pt x="84667" y="76200"/>
                </a:lnTo>
                <a:lnTo>
                  <a:pt x="76200" y="93134"/>
                </a:lnTo>
                <a:lnTo>
                  <a:pt x="67734" y="101600"/>
                </a:lnTo>
                <a:lnTo>
                  <a:pt x="59267" y="118534"/>
                </a:lnTo>
                <a:lnTo>
                  <a:pt x="50800" y="127000"/>
                </a:lnTo>
                <a:lnTo>
                  <a:pt x="42334" y="135467"/>
                </a:lnTo>
                <a:lnTo>
                  <a:pt x="33867" y="135467"/>
                </a:lnTo>
                <a:lnTo>
                  <a:pt x="33867" y="143934"/>
                </a:lnTo>
                <a:lnTo>
                  <a:pt x="42334" y="143934"/>
                </a:lnTo>
                <a:lnTo>
                  <a:pt x="50800" y="143934"/>
                </a:lnTo>
                <a:lnTo>
                  <a:pt x="59267" y="152400"/>
                </a:lnTo>
                <a:lnTo>
                  <a:pt x="76200" y="152400"/>
                </a:lnTo>
                <a:lnTo>
                  <a:pt x="93134" y="143934"/>
                </a:lnTo>
                <a:lnTo>
                  <a:pt x="118534" y="143934"/>
                </a:lnTo>
                <a:lnTo>
                  <a:pt x="152400" y="135467"/>
                </a:lnTo>
                <a:lnTo>
                  <a:pt x="177800" y="135467"/>
                </a:lnTo>
                <a:lnTo>
                  <a:pt x="203200" y="127000"/>
                </a:lnTo>
                <a:lnTo>
                  <a:pt x="203200" y="127000"/>
                </a:lnTo>
                <a:lnTo>
                  <a:pt x="228600" y="118534"/>
                </a:lnTo>
                <a:lnTo>
                  <a:pt x="228600" y="118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428067" y="3962400"/>
            <a:ext cx="177801" cy="279401"/>
          </a:xfrm>
          <a:custGeom>
            <a:avLst/>
            <a:gdLst/>
            <a:ahLst/>
            <a:cxnLst/>
            <a:rect l="0" t="0" r="0" b="0"/>
            <a:pathLst>
              <a:path w="177801" h="279401">
                <a:moveTo>
                  <a:pt x="177800" y="0"/>
                </a:moveTo>
                <a:lnTo>
                  <a:pt x="177800" y="8467"/>
                </a:lnTo>
                <a:lnTo>
                  <a:pt x="177800" y="8467"/>
                </a:lnTo>
                <a:lnTo>
                  <a:pt x="177800" y="16933"/>
                </a:lnTo>
                <a:lnTo>
                  <a:pt x="177800" y="25400"/>
                </a:lnTo>
                <a:lnTo>
                  <a:pt x="169333" y="42333"/>
                </a:lnTo>
                <a:lnTo>
                  <a:pt x="160866" y="59267"/>
                </a:lnTo>
                <a:lnTo>
                  <a:pt x="143933" y="84667"/>
                </a:lnTo>
                <a:lnTo>
                  <a:pt x="127000" y="118533"/>
                </a:lnTo>
                <a:lnTo>
                  <a:pt x="101600" y="143933"/>
                </a:lnTo>
                <a:lnTo>
                  <a:pt x="76200" y="177800"/>
                </a:lnTo>
                <a:lnTo>
                  <a:pt x="59266" y="203200"/>
                </a:lnTo>
                <a:lnTo>
                  <a:pt x="33866" y="237067"/>
                </a:lnTo>
                <a:lnTo>
                  <a:pt x="16933" y="254000"/>
                </a:lnTo>
                <a:lnTo>
                  <a:pt x="8466" y="270933"/>
                </a:lnTo>
                <a:lnTo>
                  <a:pt x="8466" y="270933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640667" y="3488267"/>
            <a:ext cx="186267" cy="228601"/>
          </a:xfrm>
          <a:custGeom>
            <a:avLst/>
            <a:gdLst/>
            <a:ahLst/>
            <a:cxnLst/>
            <a:rect l="0" t="0" r="0" b="0"/>
            <a:pathLst>
              <a:path w="186267" h="228601">
                <a:moveTo>
                  <a:pt x="186266" y="0"/>
                </a:moveTo>
                <a:lnTo>
                  <a:pt x="177800" y="8466"/>
                </a:lnTo>
                <a:lnTo>
                  <a:pt x="160866" y="16933"/>
                </a:lnTo>
                <a:lnTo>
                  <a:pt x="143933" y="25400"/>
                </a:lnTo>
                <a:lnTo>
                  <a:pt x="118533" y="50800"/>
                </a:lnTo>
                <a:lnTo>
                  <a:pt x="93133" y="76200"/>
                </a:lnTo>
                <a:lnTo>
                  <a:pt x="67733" y="110066"/>
                </a:lnTo>
                <a:lnTo>
                  <a:pt x="42333" y="143933"/>
                </a:lnTo>
                <a:lnTo>
                  <a:pt x="25400" y="177800"/>
                </a:lnTo>
                <a:lnTo>
                  <a:pt x="16933" y="194733"/>
                </a:lnTo>
                <a:lnTo>
                  <a:pt x="0" y="220133"/>
                </a:lnTo>
                <a:lnTo>
                  <a:pt x="0" y="220133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183467" y="4919133"/>
            <a:ext cx="33867" cy="279401"/>
          </a:xfrm>
          <a:custGeom>
            <a:avLst/>
            <a:gdLst/>
            <a:ahLst/>
            <a:cxnLst/>
            <a:rect l="0" t="0" r="0" b="0"/>
            <a:pathLst>
              <a:path w="33867" h="279401">
                <a:moveTo>
                  <a:pt x="8466" y="0"/>
                </a:moveTo>
                <a:lnTo>
                  <a:pt x="8466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9267"/>
                </a:lnTo>
                <a:lnTo>
                  <a:pt x="16933" y="76200"/>
                </a:lnTo>
                <a:lnTo>
                  <a:pt x="25400" y="101600"/>
                </a:lnTo>
                <a:lnTo>
                  <a:pt x="25400" y="127000"/>
                </a:lnTo>
                <a:lnTo>
                  <a:pt x="33866" y="152400"/>
                </a:lnTo>
                <a:lnTo>
                  <a:pt x="33866" y="177800"/>
                </a:lnTo>
                <a:lnTo>
                  <a:pt x="33866" y="194734"/>
                </a:lnTo>
                <a:lnTo>
                  <a:pt x="33866" y="220134"/>
                </a:lnTo>
                <a:lnTo>
                  <a:pt x="33866" y="245534"/>
                </a:lnTo>
                <a:lnTo>
                  <a:pt x="33866" y="262467"/>
                </a:lnTo>
                <a:lnTo>
                  <a:pt x="33866" y="270934"/>
                </a:lnTo>
                <a:lnTo>
                  <a:pt x="33866" y="270934"/>
                </a:lnTo>
                <a:lnTo>
                  <a:pt x="33866" y="279400"/>
                </a:lnTo>
                <a:lnTo>
                  <a:pt x="33866" y="279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318933" y="4936067"/>
            <a:ext cx="186268" cy="262467"/>
          </a:xfrm>
          <a:custGeom>
            <a:avLst/>
            <a:gdLst/>
            <a:ahLst/>
            <a:cxnLst/>
            <a:rect l="0" t="0" r="0" b="0"/>
            <a:pathLst>
              <a:path w="186268" h="262467">
                <a:moveTo>
                  <a:pt x="42334" y="0"/>
                </a:moveTo>
                <a:lnTo>
                  <a:pt x="42334" y="0"/>
                </a:lnTo>
                <a:lnTo>
                  <a:pt x="42334" y="0"/>
                </a:lnTo>
                <a:lnTo>
                  <a:pt x="42334" y="0"/>
                </a:lnTo>
                <a:lnTo>
                  <a:pt x="42334" y="8466"/>
                </a:lnTo>
                <a:lnTo>
                  <a:pt x="33867" y="8466"/>
                </a:lnTo>
                <a:lnTo>
                  <a:pt x="33867" y="16933"/>
                </a:lnTo>
                <a:lnTo>
                  <a:pt x="25400" y="25400"/>
                </a:lnTo>
                <a:lnTo>
                  <a:pt x="16934" y="42333"/>
                </a:lnTo>
                <a:lnTo>
                  <a:pt x="16934" y="59266"/>
                </a:lnTo>
                <a:lnTo>
                  <a:pt x="8467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0" y="177800"/>
                </a:lnTo>
                <a:lnTo>
                  <a:pt x="8467" y="203200"/>
                </a:lnTo>
                <a:lnTo>
                  <a:pt x="16934" y="220133"/>
                </a:lnTo>
                <a:lnTo>
                  <a:pt x="25400" y="237066"/>
                </a:lnTo>
                <a:lnTo>
                  <a:pt x="42334" y="254000"/>
                </a:lnTo>
                <a:lnTo>
                  <a:pt x="59267" y="254000"/>
                </a:lnTo>
                <a:lnTo>
                  <a:pt x="76200" y="262466"/>
                </a:lnTo>
                <a:lnTo>
                  <a:pt x="101600" y="262466"/>
                </a:lnTo>
                <a:lnTo>
                  <a:pt x="118534" y="262466"/>
                </a:lnTo>
                <a:lnTo>
                  <a:pt x="143934" y="254000"/>
                </a:lnTo>
                <a:lnTo>
                  <a:pt x="152400" y="245533"/>
                </a:lnTo>
                <a:lnTo>
                  <a:pt x="169334" y="237066"/>
                </a:lnTo>
                <a:lnTo>
                  <a:pt x="177800" y="211666"/>
                </a:lnTo>
                <a:lnTo>
                  <a:pt x="186267" y="194733"/>
                </a:lnTo>
                <a:lnTo>
                  <a:pt x="186267" y="169333"/>
                </a:lnTo>
                <a:lnTo>
                  <a:pt x="186267" y="143933"/>
                </a:lnTo>
                <a:lnTo>
                  <a:pt x="177800" y="118533"/>
                </a:lnTo>
                <a:lnTo>
                  <a:pt x="169334" y="101600"/>
                </a:lnTo>
                <a:lnTo>
                  <a:pt x="152400" y="76200"/>
                </a:lnTo>
                <a:lnTo>
                  <a:pt x="143934" y="59266"/>
                </a:lnTo>
                <a:lnTo>
                  <a:pt x="118534" y="42333"/>
                </a:lnTo>
                <a:lnTo>
                  <a:pt x="110067" y="25400"/>
                </a:lnTo>
                <a:lnTo>
                  <a:pt x="93134" y="16933"/>
                </a:lnTo>
                <a:lnTo>
                  <a:pt x="76200" y="8466"/>
                </a:lnTo>
                <a:lnTo>
                  <a:pt x="59267" y="8466"/>
                </a:lnTo>
                <a:lnTo>
                  <a:pt x="50800" y="8466"/>
                </a:lnTo>
                <a:lnTo>
                  <a:pt x="42334" y="8466"/>
                </a:lnTo>
                <a:lnTo>
                  <a:pt x="42334" y="0"/>
                </a:lnTo>
                <a:lnTo>
                  <a:pt x="42334" y="0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649133" y="4953000"/>
            <a:ext cx="186268" cy="245534"/>
          </a:xfrm>
          <a:custGeom>
            <a:avLst/>
            <a:gdLst/>
            <a:ahLst/>
            <a:cxnLst/>
            <a:rect l="0" t="0" r="0" b="0"/>
            <a:pathLst>
              <a:path w="186268" h="2455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16933"/>
                </a:lnTo>
                <a:lnTo>
                  <a:pt x="8467" y="16933"/>
                </a:lnTo>
                <a:lnTo>
                  <a:pt x="16934" y="25400"/>
                </a:lnTo>
                <a:lnTo>
                  <a:pt x="25400" y="33867"/>
                </a:lnTo>
                <a:lnTo>
                  <a:pt x="33867" y="42333"/>
                </a:lnTo>
                <a:lnTo>
                  <a:pt x="50800" y="50800"/>
                </a:lnTo>
                <a:lnTo>
                  <a:pt x="67734" y="59267"/>
                </a:lnTo>
                <a:lnTo>
                  <a:pt x="76200" y="67733"/>
                </a:lnTo>
                <a:lnTo>
                  <a:pt x="93134" y="76200"/>
                </a:lnTo>
                <a:lnTo>
                  <a:pt x="110067" y="84667"/>
                </a:lnTo>
                <a:lnTo>
                  <a:pt x="127000" y="93133"/>
                </a:lnTo>
                <a:lnTo>
                  <a:pt x="135467" y="101600"/>
                </a:lnTo>
                <a:lnTo>
                  <a:pt x="143934" y="101600"/>
                </a:lnTo>
                <a:lnTo>
                  <a:pt x="160867" y="110067"/>
                </a:lnTo>
                <a:lnTo>
                  <a:pt x="169334" y="118533"/>
                </a:lnTo>
                <a:lnTo>
                  <a:pt x="177800" y="118533"/>
                </a:lnTo>
                <a:lnTo>
                  <a:pt x="177800" y="127000"/>
                </a:lnTo>
                <a:lnTo>
                  <a:pt x="186267" y="127000"/>
                </a:lnTo>
                <a:lnTo>
                  <a:pt x="186267" y="127000"/>
                </a:lnTo>
                <a:lnTo>
                  <a:pt x="186267" y="135467"/>
                </a:lnTo>
                <a:lnTo>
                  <a:pt x="186267" y="135467"/>
                </a:lnTo>
                <a:lnTo>
                  <a:pt x="186267" y="135467"/>
                </a:lnTo>
                <a:lnTo>
                  <a:pt x="186267" y="135467"/>
                </a:lnTo>
                <a:lnTo>
                  <a:pt x="186267" y="135467"/>
                </a:lnTo>
                <a:lnTo>
                  <a:pt x="186267" y="135467"/>
                </a:lnTo>
                <a:lnTo>
                  <a:pt x="186267" y="143933"/>
                </a:lnTo>
                <a:lnTo>
                  <a:pt x="177800" y="143933"/>
                </a:lnTo>
                <a:lnTo>
                  <a:pt x="177800" y="143933"/>
                </a:lnTo>
                <a:lnTo>
                  <a:pt x="169334" y="152400"/>
                </a:lnTo>
                <a:lnTo>
                  <a:pt x="160867" y="152400"/>
                </a:lnTo>
                <a:lnTo>
                  <a:pt x="143934" y="160867"/>
                </a:lnTo>
                <a:lnTo>
                  <a:pt x="135467" y="169333"/>
                </a:lnTo>
                <a:lnTo>
                  <a:pt x="118534" y="177800"/>
                </a:lnTo>
                <a:lnTo>
                  <a:pt x="101600" y="186267"/>
                </a:lnTo>
                <a:lnTo>
                  <a:pt x="84667" y="194733"/>
                </a:lnTo>
                <a:lnTo>
                  <a:pt x="67734" y="211667"/>
                </a:lnTo>
                <a:lnTo>
                  <a:pt x="50800" y="220133"/>
                </a:lnTo>
                <a:lnTo>
                  <a:pt x="33867" y="228600"/>
                </a:lnTo>
                <a:lnTo>
                  <a:pt x="25400" y="237067"/>
                </a:lnTo>
                <a:lnTo>
                  <a:pt x="25400" y="237067"/>
                </a:lnTo>
                <a:lnTo>
                  <a:pt x="25400" y="245533"/>
                </a:lnTo>
                <a:lnTo>
                  <a:pt x="2540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062133" y="3852333"/>
            <a:ext cx="228601" cy="186268"/>
          </a:xfrm>
          <a:custGeom>
            <a:avLst/>
            <a:gdLst/>
            <a:ahLst/>
            <a:cxnLst/>
            <a:rect l="0" t="0" r="0" b="0"/>
            <a:pathLst>
              <a:path w="228601" h="186268">
                <a:moveTo>
                  <a:pt x="194734" y="42334"/>
                </a:moveTo>
                <a:lnTo>
                  <a:pt x="194734" y="42334"/>
                </a:lnTo>
                <a:lnTo>
                  <a:pt x="203200" y="33867"/>
                </a:lnTo>
                <a:lnTo>
                  <a:pt x="211667" y="25400"/>
                </a:lnTo>
                <a:lnTo>
                  <a:pt x="211667" y="16934"/>
                </a:lnTo>
                <a:lnTo>
                  <a:pt x="220134" y="16934"/>
                </a:lnTo>
                <a:lnTo>
                  <a:pt x="228600" y="8467"/>
                </a:lnTo>
                <a:lnTo>
                  <a:pt x="228600" y="8467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8467"/>
                </a:lnTo>
                <a:lnTo>
                  <a:pt x="220134" y="16934"/>
                </a:lnTo>
                <a:lnTo>
                  <a:pt x="211667" y="25400"/>
                </a:lnTo>
                <a:lnTo>
                  <a:pt x="194734" y="42334"/>
                </a:lnTo>
                <a:lnTo>
                  <a:pt x="177800" y="50800"/>
                </a:lnTo>
                <a:lnTo>
                  <a:pt x="152400" y="67734"/>
                </a:lnTo>
                <a:lnTo>
                  <a:pt x="135467" y="84667"/>
                </a:lnTo>
                <a:lnTo>
                  <a:pt x="110067" y="101600"/>
                </a:lnTo>
                <a:lnTo>
                  <a:pt x="84667" y="118534"/>
                </a:lnTo>
                <a:lnTo>
                  <a:pt x="67734" y="127000"/>
                </a:lnTo>
                <a:lnTo>
                  <a:pt x="50800" y="143934"/>
                </a:lnTo>
                <a:lnTo>
                  <a:pt x="33867" y="152400"/>
                </a:lnTo>
                <a:lnTo>
                  <a:pt x="16934" y="160867"/>
                </a:lnTo>
                <a:lnTo>
                  <a:pt x="8467" y="169334"/>
                </a:lnTo>
                <a:lnTo>
                  <a:pt x="0" y="177800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0" y="186267"/>
                </a:lnTo>
                <a:lnTo>
                  <a:pt x="8467" y="186267"/>
                </a:lnTo>
                <a:lnTo>
                  <a:pt x="8467" y="186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324600" y="3996267"/>
            <a:ext cx="42334" cy="152401"/>
          </a:xfrm>
          <a:custGeom>
            <a:avLst/>
            <a:gdLst/>
            <a:ahLst/>
            <a:cxnLst/>
            <a:rect l="0" t="0" r="0" b="0"/>
            <a:pathLst>
              <a:path w="42334" h="152401">
                <a:moveTo>
                  <a:pt x="42333" y="0"/>
                </a:moveTo>
                <a:lnTo>
                  <a:pt x="42333" y="8466"/>
                </a:lnTo>
                <a:lnTo>
                  <a:pt x="42333" y="8466"/>
                </a:lnTo>
                <a:lnTo>
                  <a:pt x="42333" y="16933"/>
                </a:lnTo>
                <a:lnTo>
                  <a:pt x="42333" y="25400"/>
                </a:lnTo>
                <a:lnTo>
                  <a:pt x="33867" y="42333"/>
                </a:lnTo>
                <a:lnTo>
                  <a:pt x="33867" y="59266"/>
                </a:lnTo>
                <a:lnTo>
                  <a:pt x="25400" y="76200"/>
                </a:lnTo>
                <a:lnTo>
                  <a:pt x="16933" y="101600"/>
                </a:lnTo>
                <a:lnTo>
                  <a:pt x="8467" y="118533"/>
                </a:lnTo>
                <a:lnTo>
                  <a:pt x="0" y="143933"/>
                </a:lnTo>
                <a:lnTo>
                  <a:pt x="0" y="143933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5232400" y="3479800"/>
            <a:ext cx="220134" cy="254001"/>
          </a:xfrm>
          <a:custGeom>
            <a:avLst/>
            <a:gdLst/>
            <a:ahLst/>
            <a:cxnLst/>
            <a:rect l="0" t="0" r="0" b="0"/>
            <a:pathLst>
              <a:path w="220134" h="254001">
                <a:moveTo>
                  <a:pt x="220133" y="0"/>
                </a:moveTo>
                <a:lnTo>
                  <a:pt x="220133" y="0"/>
                </a:lnTo>
                <a:lnTo>
                  <a:pt x="211667" y="8467"/>
                </a:lnTo>
                <a:lnTo>
                  <a:pt x="203200" y="8467"/>
                </a:lnTo>
                <a:lnTo>
                  <a:pt x="194733" y="16933"/>
                </a:lnTo>
                <a:lnTo>
                  <a:pt x="186267" y="25400"/>
                </a:lnTo>
                <a:lnTo>
                  <a:pt x="177800" y="33867"/>
                </a:lnTo>
                <a:lnTo>
                  <a:pt x="160867" y="50800"/>
                </a:lnTo>
                <a:lnTo>
                  <a:pt x="143933" y="67733"/>
                </a:lnTo>
                <a:lnTo>
                  <a:pt x="127000" y="93133"/>
                </a:lnTo>
                <a:lnTo>
                  <a:pt x="110067" y="118533"/>
                </a:lnTo>
                <a:lnTo>
                  <a:pt x="84667" y="143933"/>
                </a:lnTo>
                <a:lnTo>
                  <a:pt x="67733" y="169333"/>
                </a:lnTo>
                <a:lnTo>
                  <a:pt x="50800" y="194733"/>
                </a:lnTo>
                <a:lnTo>
                  <a:pt x="33867" y="220133"/>
                </a:lnTo>
                <a:lnTo>
                  <a:pt x="25400" y="237067"/>
                </a:lnTo>
                <a:lnTo>
                  <a:pt x="16933" y="245533"/>
                </a:lnTo>
                <a:lnTo>
                  <a:pt x="8467" y="254000"/>
                </a:lnTo>
                <a:lnTo>
                  <a:pt x="0" y="254000"/>
                </a:lnTo>
                <a:lnTo>
                  <a:pt x="0" y="254000"/>
                </a:lnTo>
                <a:lnTo>
                  <a:pt x="0" y="245533"/>
                </a:lnTo>
                <a:lnTo>
                  <a:pt x="0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5173133" y="3166533"/>
            <a:ext cx="118535" cy="211668"/>
          </a:xfrm>
          <a:custGeom>
            <a:avLst/>
            <a:gdLst/>
            <a:ahLst/>
            <a:cxnLst/>
            <a:rect l="0" t="0" r="0" b="0"/>
            <a:pathLst>
              <a:path w="118535" h="2116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42334" y="0"/>
                </a:lnTo>
                <a:lnTo>
                  <a:pt x="67734" y="0"/>
                </a:lnTo>
                <a:lnTo>
                  <a:pt x="76200" y="8467"/>
                </a:lnTo>
                <a:lnTo>
                  <a:pt x="84667" y="25400"/>
                </a:lnTo>
                <a:lnTo>
                  <a:pt x="84667" y="33867"/>
                </a:lnTo>
                <a:lnTo>
                  <a:pt x="84667" y="50800"/>
                </a:lnTo>
                <a:lnTo>
                  <a:pt x="84667" y="59267"/>
                </a:lnTo>
                <a:lnTo>
                  <a:pt x="76200" y="76200"/>
                </a:lnTo>
                <a:lnTo>
                  <a:pt x="76200" y="84667"/>
                </a:lnTo>
                <a:lnTo>
                  <a:pt x="67734" y="93134"/>
                </a:lnTo>
                <a:lnTo>
                  <a:pt x="59267" y="93134"/>
                </a:lnTo>
                <a:lnTo>
                  <a:pt x="59267" y="101600"/>
                </a:lnTo>
                <a:lnTo>
                  <a:pt x="50800" y="101600"/>
                </a:lnTo>
                <a:lnTo>
                  <a:pt x="50800" y="101600"/>
                </a:lnTo>
                <a:lnTo>
                  <a:pt x="50800" y="101600"/>
                </a:lnTo>
                <a:lnTo>
                  <a:pt x="59267" y="101600"/>
                </a:lnTo>
                <a:lnTo>
                  <a:pt x="67734" y="101600"/>
                </a:lnTo>
                <a:lnTo>
                  <a:pt x="76200" y="101600"/>
                </a:lnTo>
                <a:lnTo>
                  <a:pt x="84667" y="101600"/>
                </a:lnTo>
                <a:lnTo>
                  <a:pt x="93134" y="110067"/>
                </a:lnTo>
                <a:lnTo>
                  <a:pt x="101600" y="118534"/>
                </a:lnTo>
                <a:lnTo>
                  <a:pt x="110067" y="135467"/>
                </a:lnTo>
                <a:lnTo>
                  <a:pt x="118534" y="143934"/>
                </a:lnTo>
                <a:lnTo>
                  <a:pt x="118534" y="160867"/>
                </a:lnTo>
                <a:lnTo>
                  <a:pt x="110067" y="177800"/>
                </a:lnTo>
                <a:lnTo>
                  <a:pt x="110067" y="186267"/>
                </a:lnTo>
                <a:lnTo>
                  <a:pt x="93134" y="194734"/>
                </a:lnTo>
                <a:lnTo>
                  <a:pt x="84667" y="203200"/>
                </a:lnTo>
                <a:lnTo>
                  <a:pt x="67734" y="211667"/>
                </a:lnTo>
                <a:lnTo>
                  <a:pt x="59267" y="211667"/>
                </a:lnTo>
                <a:lnTo>
                  <a:pt x="42334" y="203200"/>
                </a:lnTo>
                <a:lnTo>
                  <a:pt x="25400" y="203200"/>
                </a:lnTo>
                <a:lnTo>
                  <a:pt x="8467" y="194734"/>
                </a:lnTo>
                <a:lnTo>
                  <a:pt x="8467" y="194734"/>
                </a:lnTo>
                <a:lnTo>
                  <a:pt x="0" y="177800"/>
                </a:lnTo>
                <a:lnTo>
                  <a:pt x="0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4072467" y="4944533"/>
            <a:ext cx="143934" cy="296335"/>
          </a:xfrm>
          <a:custGeom>
            <a:avLst/>
            <a:gdLst/>
            <a:ahLst/>
            <a:cxnLst/>
            <a:rect l="0" t="0" r="0" b="0"/>
            <a:pathLst>
              <a:path w="143934" h="296335">
                <a:moveTo>
                  <a:pt x="135466" y="16934"/>
                </a:moveTo>
                <a:lnTo>
                  <a:pt x="135466" y="16934"/>
                </a:lnTo>
                <a:lnTo>
                  <a:pt x="127000" y="8467"/>
                </a:lnTo>
                <a:lnTo>
                  <a:pt x="118533" y="8467"/>
                </a:lnTo>
                <a:lnTo>
                  <a:pt x="101600" y="0"/>
                </a:lnTo>
                <a:lnTo>
                  <a:pt x="93133" y="0"/>
                </a:lnTo>
                <a:lnTo>
                  <a:pt x="76200" y="0"/>
                </a:lnTo>
                <a:lnTo>
                  <a:pt x="67733" y="0"/>
                </a:lnTo>
                <a:lnTo>
                  <a:pt x="50800" y="0"/>
                </a:lnTo>
                <a:lnTo>
                  <a:pt x="42333" y="0"/>
                </a:lnTo>
                <a:lnTo>
                  <a:pt x="25400" y="8467"/>
                </a:lnTo>
                <a:lnTo>
                  <a:pt x="16933" y="16934"/>
                </a:lnTo>
                <a:lnTo>
                  <a:pt x="8466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93134"/>
                </a:lnTo>
                <a:lnTo>
                  <a:pt x="0" y="101600"/>
                </a:lnTo>
                <a:lnTo>
                  <a:pt x="8466" y="118534"/>
                </a:lnTo>
                <a:lnTo>
                  <a:pt x="25400" y="127000"/>
                </a:lnTo>
                <a:lnTo>
                  <a:pt x="33866" y="135467"/>
                </a:lnTo>
                <a:lnTo>
                  <a:pt x="42333" y="135467"/>
                </a:lnTo>
                <a:lnTo>
                  <a:pt x="50800" y="143934"/>
                </a:lnTo>
                <a:lnTo>
                  <a:pt x="67733" y="143934"/>
                </a:lnTo>
                <a:lnTo>
                  <a:pt x="76200" y="135467"/>
                </a:lnTo>
                <a:lnTo>
                  <a:pt x="84666" y="135467"/>
                </a:lnTo>
                <a:lnTo>
                  <a:pt x="93133" y="127000"/>
                </a:lnTo>
                <a:lnTo>
                  <a:pt x="101600" y="118534"/>
                </a:lnTo>
                <a:lnTo>
                  <a:pt x="101600" y="110067"/>
                </a:lnTo>
                <a:lnTo>
                  <a:pt x="110066" y="101600"/>
                </a:lnTo>
                <a:lnTo>
                  <a:pt x="118533" y="84667"/>
                </a:lnTo>
                <a:lnTo>
                  <a:pt x="118533" y="76200"/>
                </a:lnTo>
                <a:lnTo>
                  <a:pt x="118533" y="59267"/>
                </a:lnTo>
                <a:lnTo>
                  <a:pt x="118533" y="50800"/>
                </a:lnTo>
                <a:lnTo>
                  <a:pt x="118533" y="42334"/>
                </a:lnTo>
                <a:lnTo>
                  <a:pt x="127000" y="42334"/>
                </a:lnTo>
                <a:lnTo>
                  <a:pt x="127000" y="33867"/>
                </a:lnTo>
                <a:lnTo>
                  <a:pt x="127000" y="33867"/>
                </a:lnTo>
                <a:lnTo>
                  <a:pt x="127000" y="42334"/>
                </a:lnTo>
                <a:lnTo>
                  <a:pt x="127000" y="42334"/>
                </a:lnTo>
                <a:lnTo>
                  <a:pt x="118533" y="50800"/>
                </a:lnTo>
                <a:lnTo>
                  <a:pt x="127000" y="67734"/>
                </a:lnTo>
                <a:lnTo>
                  <a:pt x="127000" y="76200"/>
                </a:lnTo>
                <a:lnTo>
                  <a:pt x="127000" y="101600"/>
                </a:lnTo>
                <a:lnTo>
                  <a:pt x="127000" y="118534"/>
                </a:lnTo>
                <a:lnTo>
                  <a:pt x="127000" y="135467"/>
                </a:lnTo>
                <a:lnTo>
                  <a:pt x="127000" y="160867"/>
                </a:lnTo>
                <a:lnTo>
                  <a:pt x="135466" y="177800"/>
                </a:lnTo>
                <a:lnTo>
                  <a:pt x="135466" y="203200"/>
                </a:lnTo>
                <a:lnTo>
                  <a:pt x="135466" y="220134"/>
                </a:lnTo>
                <a:lnTo>
                  <a:pt x="135466" y="237067"/>
                </a:lnTo>
                <a:lnTo>
                  <a:pt x="135466" y="254000"/>
                </a:lnTo>
                <a:lnTo>
                  <a:pt x="143933" y="270934"/>
                </a:lnTo>
                <a:lnTo>
                  <a:pt x="143933" y="287867"/>
                </a:lnTo>
                <a:lnTo>
                  <a:pt x="143933" y="296334"/>
                </a:lnTo>
                <a:lnTo>
                  <a:pt x="143933" y="296334"/>
                </a:lnTo>
                <a:lnTo>
                  <a:pt x="143933" y="296334"/>
                </a:lnTo>
                <a:lnTo>
                  <a:pt x="143933" y="296334"/>
                </a:lnTo>
                <a:lnTo>
                  <a:pt x="143933" y="296334"/>
                </a:lnTo>
                <a:lnTo>
                  <a:pt x="143933" y="2963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334933" y="5020733"/>
            <a:ext cx="93135" cy="220135"/>
          </a:xfrm>
          <a:custGeom>
            <a:avLst/>
            <a:gdLst/>
            <a:ahLst/>
            <a:cxnLst/>
            <a:rect l="0" t="0" r="0" b="0"/>
            <a:pathLst>
              <a:path w="93135" h="2201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0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52400"/>
                </a:lnTo>
                <a:lnTo>
                  <a:pt x="16934" y="169334"/>
                </a:lnTo>
                <a:lnTo>
                  <a:pt x="25400" y="186267"/>
                </a:lnTo>
                <a:lnTo>
                  <a:pt x="42334" y="203200"/>
                </a:lnTo>
                <a:lnTo>
                  <a:pt x="50800" y="211667"/>
                </a:lnTo>
                <a:lnTo>
                  <a:pt x="67734" y="220134"/>
                </a:lnTo>
                <a:lnTo>
                  <a:pt x="76200" y="220134"/>
                </a:lnTo>
                <a:lnTo>
                  <a:pt x="93134" y="211667"/>
                </a:lnTo>
                <a:lnTo>
                  <a:pt x="93134" y="211667"/>
                </a:lnTo>
                <a:lnTo>
                  <a:pt x="93134" y="203200"/>
                </a:lnTo>
                <a:lnTo>
                  <a:pt x="93134" y="203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258733" y="5029200"/>
            <a:ext cx="194735" cy="431801"/>
          </a:xfrm>
          <a:custGeom>
            <a:avLst/>
            <a:gdLst/>
            <a:ahLst/>
            <a:cxnLst/>
            <a:rect l="0" t="0" r="0" b="0"/>
            <a:pathLst>
              <a:path w="194735" h="431801">
                <a:moveTo>
                  <a:pt x="135467" y="0"/>
                </a:moveTo>
                <a:lnTo>
                  <a:pt x="135467" y="0"/>
                </a:lnTo>
                <a:lnTo>
                  <a:pt x="127000" y="8467"/>
                </a:lnTo>
                <a:lnTo>
                  <a:pt x="127000" y="16933"/>
                </a:lnTo>
                <a:lnTo>
                  <a:pt x="127000" y="25400"/>
                </a:lnTo>
                <a:lnTo>
                  <a:pt x="127000" y="42333"/>
                </a:lnTo>
                <a:lnTo>
                  <a:pt x="135467" y="67733"/>
                </a:lnTo>
                <a:lnTo>
                  <a:pt x="152400" y="93133"/>
                </a:lnTo>
                <a:lnTo>
                  <a:pt x="160867" y="118533"/>
                </a:lnTo>
                <a:lnTo>
                  <a:pt x="169334" y="143933"/>
                </a:lnTo>
                <a:lnTo>
                  <a:pt x="177800" y="177800"/>
                </a:lnTo>
                <a:lnTo>
                  <a:pt x="186267" y="211667"/>
                </a:lnTo>
                <a:lnTo>
                  <a:pt x="194734" y="237067"/>
                </a:lnTo>
                <a:lnTo>
                  <a:pt x="194734" y="270933"/>
                </a:lnTo>
                <a:lnTo>
                  <a:pt x="186267" y="304800"/>
                </a:lnTo>
                <a:lnTo>
                  <a:pt x="177800" y="330200"/>
                </a:lnTo>
                <a:lnTo>
                  <a:pt x="160867" y="355600"/>
                </a:lnTo>
                <a:lnTo>
                  <a:pt x="143934" y="381000"/>
                </a:lnTo>
                <a:lnTo>
                  <a:pt x="118534" y="397933"/>
                </a:lnTo>
                <a:lnTo>
                  <a:pt x="93134" y="414867"/>
                </a:lnTo>
                <a:lnTo>
                  <a:pt x="67734" y="423333"/>
                </a:lnTo>
                <a:lnTo>
                  <a:pt x="33867" y="431800"/>
                </a:lnTo>
                <a:lnTo>
                  <a:pt x="33867" y="431800"/>
                </a:lnTo>
                <a:lnTo>
                  <a:pt x="0" y="431800"/>
                </a:lnTo>
                <a:lnTo>
                  <a:pt x="0" y="431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200400" y="5503333"/>
            <a:ext cx="42334" cy="321735"/>
          </a:xfrm>
          <a:custGeom>
            <a:avLst/>
            <a:gdLst/>
            <a:ahLst/>
            <a:cxnLst/>
            <a:rect l="0" t="0" r="0" b="0"/>
            <a:pathLst>
              <a:path w="42334" h="321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7" y="25400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8467" y="101600"/>
                </a:lnTo>
                <a:lnTo>
                  <a:pt x="8467" y="118534"/>
                </a:lnTo>
                <a:lnTo>
                  <a:pt x="8467" y="143934"/>
                </a:lnTo>
                <a:lnTo>
                  <a:pt x="16933" y="160867"/>
                </a:lnTo>
                <a:lnTo>
                  <a:pt x="16933" y="186267"/>
                </a:lnTo>
                <a:lnTo>
                  <a:pt x="16933" y="203200"/>
                </a:lnTo>
                <a:lnTo>
                  <a:pt x="25400" y="228600"/>
                </a:lnTo>
                <a:lnTo>
                  <a:pt x="25400" y="245534"/>
                </a:lnTo>
                <a:lnTo>
                  <a:pt x="25400" y="262467"/>
                </a:lnTo>
                <a:lnTo>
                  <a:pt x="25400" y="279400"/>
                </a:lnTo>
                <a:lnTo>
                  <a:pt x="33867" y="304800"/>
                </a:lnTo>
                <a:lnTo>
                  <a:pt x="33867" y="313267"/>
                </a:lnTo>
                <a:lnTo>
                  <a:pt x="33867" y="321734"/>
                </a:lnTo>
                <a:lnTo>
                  <a:pt x="42333" y="321734"/>
                </a:lnTo>
                <a:lnTo>
                  <a:pt x="42333" y="321734"/>
                </a:lnTo>
                <a:lnTo>
                  <a:pt x="42333" y="321734"/>
                </a:lnTo>
                <a:lnTo>
                  <a:pt x="42333" y="321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310467" y="5503333"/>
            <a:ext cx="169334" cy="304801"/>
          </a:xfrm>
          <a:custGeom>
            <a:avLst/>
            <a:gdLst/>
            <a:ahLst/>
            <a:cxnLst/>
            <a:rect l="0" t="0" r="0" b="0"/>
            <a:pathLst>
              <a:path w="169334" h="304801">
                <a:moveTo>
                  <a:pt x="135466" y="59267"/>
                </a:moveTo>
                <a:lnTo>
                  <a:pt x="135466" y="59267"/>
                </a:lnTo>
                <a:lnTo>
                  <a:pt x="135466" y="50800"/>
                </a:lnTo>
                <a:lnTo>
                  <a:pt x="135466" y="42334"/>
                </a:lnTo>
                <a:lnTo>
                  <a:pt x="127000" y="42334"/>
                </a:lnTo>
                <a:lnTo>
                  <a:pt x="118533" y="25400"/>
                </a:lnTo>
                <a:lnTo>
                  <a:pt x="110066" y="16934"/>
                </a:lnTo>
                <a:lnTo>
                  <a:pt x="101600" y="16934"/>
                </a:lnTo>
                <a:lnTo>
                  <a:pt x="93133" y="8467"/>
                </a:lnTo>
                <a:lnTo>
                  <a:pt x="84666" y="8467"/>
                </a:lnTo>
                <a:lnTo>
                  <a:pt x="67733" y="0"/>
                </a:lnTo>
                <a:lnTo>
                  <a:pt x="50800" y="0"/>
                </a:lnTo>
                <a:lnTo>
                  <a:pt x="42333" y="0"/>
                </a:lnTo>
                <a:lnTo>
                  <a:pt x="33866" y="8467"/>
                </a:lnTo>
                <a:lnTo>
                  <a:pt x="25400" y="8467"/>
                </a:lnTo>
                <a:lnTo>
                  <a:pt x="16933" y="16934"/>
                </a:lnTo>
                <a:lnTo>
                  <a:pt x="8466" y="25400"/>
                </a:lnTo>
                <a:lnTo>
                  <a:pt x="8466" y="33867"/>
                </a:lnTo>
                <a:lnTo>
                  <a:pt x="0" y="42334"/>
                </a:lnTo>
                <a:lnTo>
                  <a:pt x="8466" y="59267"/>
                </a:lnTo>
                <a:lnTo>
                  <a:pt x="8466" y="67734"/>
                </a:lnTo>
                <a:lnTo>
                  <a:pt x="16933" y="84667"/>
                </a:lnTo>
                <a:lnTo>
                  <a:pt x="25400" y="101600"/>
                </a:lnTo>
                <a:lnTo>
                  <a:pt x="42333" y="118534"/>
                </a:lnTo>
                <a:lnTo>
                  <a:pt x="50800" y="135467"/>
                </a:lnTo>
                <a:lnTo>
                  <a:pt x="76200" y="152400"/>
                </a:lnTo>
                <a:lnTo>
                  <a:pt x="93133" y="169334"/>
                </a:lnTo>
                <a:lnTo>
                  <a:pt x="110066" y="186267"/>
                </a:lnTo>
                <a:lnTo>
                  <a:pt x="127000" y="211667"/>
                </a:lnTo>
                <a:lnTo>
                  <a:pt x="135466" y="228600"/>
                </a:lnTo>
                <a:lnTo>
                  <a:pt x="152400" y="245534"/>
                </a:lnTo>
                <a:lnTo>
                  <a:pt x="160866" y="262467"/>
                </a:lnTo>
                <a:lnTo>
                  <a:pt x="160866" y="270934"/>
                </a:lnTo>
                <a:lnTo>
                  <a:pt x="169333" y="287867"/>
                </a:lnTo>
                <a:lnTo>
                  <a:pt x="169333" y="296334"/>
                </a:lnTo>
                <a:lnTo>
                  <a:pt x="160866" y="304800"/>
                </a:lnTo>
                <a:lnTo>
                  <a:pt x="160866" y="304800"/>
                </a:lnTo>
                <a:lnTo>
                  <a:pt x="152400" y="304800"/>
                </a:lnTo>
                <a:lnTo>
                  <a:pt x="143933" y="304800"/>
                </a:lnTo>
                <a:lnTo>
                  <a:pt x="135466" y="304800"/>
                </a:lnTo>
                <a:lnTo>
                  <a:pt x="127000" y="304800"/>
                </a:lnTo>
                <a:lnTo>
                  <a:pt x="118533" y="296334"/>
                </a:lnTo>
                <a:lnTo>
                  <a:pt x="101600" y="287867"/>
                </a:lnTo>
                <a:lnTo>
                  <a:pt x="93133" y="279400"/>
                </a:lnTo>
                <a:lnTo>
                  <a:pt x="84666" y="270934"/>
                </a:lnTo>
                <a:lnTo>
                  <a:pt x="76200" y="262467"/>
                </a:lnTo>
                <a:lnTo>
                  <a:pt x="76200" y="245534"/>
                </a:lnTo>
                <a:lnTo>
                  <a:pt x="67733" y="237067"/>
                </a:lnTo>
                <a:lnTo>
                  <a:pt x="67733" y="228600"/>
                </a:lnTo>
                <a:lnTo>
                  <a:pt x="67733" y="211667"/>
                </a:lnTo>
                <a:lnTo>
                  <a:pt x="67733" y="194734"/>
                </a:lnTo>
                <a:lnTo>
                  <a:pt x="67733" y="186267"/>
                </a:lnTo>
                <a:lnTo>
                  <a:pt x="76200" y="177800"/>
                </a:lnTo>
                <a:lnTo>
                  <a:pt x="76200" y="160867"/>
                </a:lnTo>
                <a:lnTo>
                  <a:pt x="84666" y="152400"/>
                </a:lnTo>
                <a:lnTo>
                  <a:pt x="93133" y="135467"/>
                </a:lnTo>
                <a:lnTo>
                  <a:pt x="93133" y="127000"/>
                </a:lnTo>
                <a:lnTo>
                  <a:pt x="101600" y="118534"/>
                </a:lnTo>
                <a:lnTo>
                  <a:pt x="110066" y="110067"/>
                </a:lnTo>
                <a:lnTo>
                  <a:pt x="118533" y="101600"/>
                </a:lnTo>
                <a:lnTo>
                  <a:pt x="127000" y="101600"/>
                </a:lnTo>
                <a:lnTo>
                  <a:pt x="127000" y="93134"/>
                </a:lnTo>
                <a:lnTo>
                  <a:pt x="135466" y="93134"/>
                </a:lnTo>
                <a:lnTo>
                  <a:pt x="135466" y="93134"/>
                </a:lnTo>
                <a:lnTo>
                  <a:pt x="135466" y="84667"/>
                </a:lnTo>
                <a:lnTo>
                  <a:pt x="135466" y="846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581400" y="5571067"/>
            <a:ext cx="160868" cy="169334"/>
          </a:xfrm>
          <a:custGeom>
            <a:avLst/>
            <a:gdLst/>
            <a:ahLst/>
            <a:cxnLst/>
            <a:rect l="0" t="0" r="0" b="0"/>
            <a:pathLst>
              <a:path w="160868" h="169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16933" y="16933"/>
                </a:lnTo>
                <a:lnTo>
                  <a:pt x="25400" y="33866"/>
                </a:lnTo>
                <a:lnTo>
                  <a:pt x="33867" y="42333"/>
                </a:lnTo>
                <a:lnTo>
                  <a:pt x="33867" y="50800"/>
                </a:lnTo>
                <a:lnTo>
                  <a:pt x="50800" y="59266"/>
                </a:lnTo>
                <a:lnTo>
                  <a:pt x="59267" y="76200"/>
                </a:lnTo>
                <a:lnTo>
                  <a:pt x="76200" y="84666"/>
                </a:lnTo>
                <a:lnTo>
                  <a:pt x="84667" y="93133"/>
                </a:lnTo>
                <a:lnTo>
                  <a:pt x="93133" y="110066"/>
                </a:lnTo>
                <a:lnTo>
                  <a:pt x="110067" y="118533"/>
                </a:lnTo>
                <a:lnTo>
                  <a:pt x="118533" y="135466"/>
                </a:lnTo>
                <a:lnTo>
                  <a:pt x="135467" y="143933"/>
                </a:lnTo>
                <a:lnTo>
                  <a:pt x="143933" y="160866"/>
                </a:lnTo>
                <a:lnTo>
                  <a:pt x="152400" y="160866"/>
                </a:lnTo>
                <a:lnTo>
                  <a:pt x="152400" y="169333"/>
                </a:lnTo>
                <a:lnTo>
                  <a:pt x="152400" y="169333"/>
                </a:lnTo>
                <a:lnTo>
                  <a:pt x="160867" y="169333"/>
                </a:lnTo>
                <a:lnTo>
                  <a:pt x="160867" y="1693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615267" y="5740400"/>
            <a:ext cx="135467" cy="67734"/>
          </a:xfrm>
          <a:custGeom>
            <a:avLst/>
            <a:gdLst/>
            <a:ahLst/>
            <a:cxnLst/>
            <a:rect l="0" t="0" r="0" b="0"/>
            <a:pathLst>
              <a:path w="135467" h="67734">
                <a:moveTo>
                  <a:pt x="135466" y="0"/>
                </a:moveTo>
                <a:lnTo>
                  <a:pt x="135466" y="0"/>
                </a:lnTo>
                <a:lnTo>
                  <a:pt x="135466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27000" y="8467"/>
                </a:lnTo>
                <a:lnTo>
                  <a:pt x="118533" y="8467"/>
                </a:lnTo>
                <a:lnTo>
                  <a:pt x="118533" y="16933"/>
                </a:lnTo>
                <a:lnTo>
                  <a:pt x="110066" y="16933"/>
                </a:lnTo>
                <a:lnTo>
                  <a:pt x="101600" y="16933"/>
                </a:lnTo>
                <a:lnTo>
                  <a:pt x="101600" y="16933"/>
                </a:lnTo>
                <a:lnTo>
                  <a:pt x="93133" y="16933"/>
                </a:lnTo>
                <a:lnTo>
                  <a:pt x="84666" y="25400"/>
                </a:lnTo>
                <a:lnTo>
                  <a:pt x="76200" y="33867"/>
                </a:lnTo>
                <a:lnTo>
                  <a:pt x="67733" y="33867"/>
                </a:lnTo>
                <a:lnTo>
                  <a:pt x="59266" y="42333"/>
                </a:lnTo>
                <a:lnTo>
                  <a:pt x="50800" y="50800"/>
                </a:lnTo>
                <a:lnTo>
                  <a:pt x="42333" y="50800"/>
                </a:lnTo>
                <a:lnTo>
                  <a:pt x="33866" y="59267"/>
                </a:lnTo>
                <a:lnTo>
                  <a:pt x="16933" y="59267"/>
                </a:lnTo>
                <a:lnTo>
                  <a:pt x="16933" y="67733"/>
                </a:lnTo>
                <a:lnTo>
                  <a:pt x="8466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  <a:lnTo>
                  <a:pt x="0" y="677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3826933" y="5588000"/>
            <a:ext cx="169335" cy="270934"/>
          </a:xfrm>
          <a:custGeom>
            <a:avLst/>
            <a:gdLst/>
            <a:ahLst/>
            <a:cxnLst/>
            <a:rect l="0" t="0" r="0" b="0"/>
            <a:pathLst>
              <a:path w="169335" h="270934">
                <a:moveTo>
                  <a:pt x="169334" y="59267"/>
                </a:moveTo>
                <a:lnTo>
                  <a:pt x="169334" y="59267"/>
                </a:lnTo>
                <a:lnTo>
                  <a:pt x="160867" y="59267"/>
                </a:lnTo>
                <a:lnTo>
                  <a:pt x="160867" y="59267"/>
                </a:lnTo>
                <a:lnTo>
                  <a:pt x="152400" y="50800"/>
                </a:lnTo>
                <a:lnTo>
                  <a:pt x="152400" y="42333"/>
                </a:lnTo>
                <a:lnTo>
                  <a:pt x="143934" y="42333"/>
                </a:lnTo>
                <a:lnTo>
                  <a:pt x="143934" y="33867"/>
                </a:lnTo>
                <a:lnTo>
                  <a:pt x="135467" y="33867"/>
                </a:lnTo>
                <a:lnTo>
                  <a:pt x="127000" y="25400"/>
                </a:lnTo>
                <a:lnTo>
                  <a:pt x="127000" y="16933"/>
                </a:lnTo>
                <a:lnTo>
                  <a:pt x="110067" y="16933"/>
                </a:lnTo>
                <a:lnTo>
                  <a:pt x="101600" y="8467"/>
                </a:lnTo>
                <a:lnTo>
                  <a:pt x="93134" y="8467"/>
                </a:lnTo>
                <a:lnTo>
                  <a:pt x="76200" y="0"/>
                </a:lnTo>
                <a:lnTo>
                  <a:pt x="67734" y="0"/>
                </a:lnTo>
                <a:lnTo>
                  <a:pt x="59267" y="0"/>
                </a:lnTo>
                <a:lnTo>
                  <a:pt x="50800" y="0"/>
                </a:lnTo>
                <a:lnTo>
                  <a:pt x="33867" y="8467"/>
                </a:lnTo>
                <a:lnTo>
                  <a:pt x="25400" y="8467"/>
                </a:lnTo>
                <a:lnTo>
                  <a:pt x="16934" y="16933"/>
                </a:lnTo>
                <a:lnTo>
                  <a:pt x="8467" y="25400"/>
                </a:lnTo>
                <a:lnTo>
                  <a:pt x="8467" y="33867"/>
                </a:lnTo>
                <a:lnTo>
                  <a:pt x="0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84667"/>
                </a:lnTo>
                <a:lnTo>
                  <a:pt x="0" y="93133"/>
                </a:lnTo>
                <a:lnTo>
                  <a:pt x="8467" y="110067"/>
                </a:lnTo>
                <a:lnTo>
                  <a:pt x="16934" y="118533"/>
                </a:lnTo>
                <a:lnTo>
                  <a:pt x="16934" y="127000"/>
                </a:lnTo>
                <a:lnTo>
                  <a:pt x="25400" y="135467"/>
                </a:lnTo>
                <a:lnTo>
                  <a:pt x="42334" y="143933"/>
                </a:lnTo>
                <a:lnTo>
                  <a:pt x="50800" y="152400"/>
                </a:lnTo>
                <a:lnTo>
                  <a:pt x="59267" y="152400"/>
                </a:lnTo>
                <a:lnTo>
                  <a:pt x="59267" y="152400"/>
                </a:lnTo>
                <a:lnTo>
                  <a:pt x="67734" y="152400"/>
                </a:lnTo>
                <a:lnTo>
                  <a:pt x="76200" y="152400"/>
                </a:lnTo>
                <a:lnTo>
                  <a:pt x="84667" y="143933"/>
                </a:lnTo>
                <a:lnTo>
                  <a:pt x="93134" y="143933"/>
                </a:lnTo>
                <a:lnTo>
                  <a:pt x="101600" y="135467"/>
                </a:lnTo>
                <a:lnTo>
                  <a:pt x="101600" y="127000"/>
                </a:lnTo>
                <a:lnTo>
                  <a:pt x="110067" y="118533"/>
                </a:lnTo>
                <a:lnTo>
                  <a:pt x="110067" y="110067"/>
                </a:lnTo>
                <a:lnTo>
                  <a:pt x="118534" y="101600"/>
                </a:lnTo>
                <a:lnTo>
                  <a:pt x="118534" y="93133"/>
                </a:lnTo>
                <a:lnTo>
                  <a:pt x="127000" y="84667"/>
                </a:lnTo>
                <a:lnTo>
                  <a:pt x="127000" y="76200"/>
                </a:lnTo>
                <a:lnTo>
                  <a:pt x="127000" y="76200"/>
                </a:lnTo>
                <a:lnTo>
                  <a:pt x="127000" y="67733"/>
                </a:lnTo>
                <a:lnTo>
                  <a:pt x="127000" y="67733"/>
                </a:lnTo>
                <a:lnTo>
                  <a:pt x="127000" y="67733"/>
                </a:lnTo>
                <a:lnTo>
                  <a:pt x="127000" y="67733"/>
                </a:lnTo>
                <a:lnTo>
                  <a:pt x="127000" y="67733"/>
                </a:lnTo>
                <a:lnTo>
                  <a:pt x="127000" y="67733"/>
                </a:lnTo>
                <a:lnTo>
                  <a:pt x="135467" y="76200"/>
                </a:lnTo>
                <a:lnTo>
                  <a:pt x="135467" y="76200"/>
                </a:lnTo>
                <a:lnTo>
                  <a:pt x="127000" y="84667"/>
                </a:lnTo>
                <a:lnTo>
                  <a:pt x="127000" y="93133"/>
                </a:lnTo>
                <a:lnTo>
                  <a:pt x="127000" y="101600"/>
                </a:lnTo>
                <a:lnTo>
                  <a:pt x="127000" y="110067"/>
                </a:lnTo>
                <a:lnTo>
                  <a:pt x="127000" y="118533"/>
                </a:lnTo>
                <a:lnTo>
                  <a:pt x="127000" y="135467"/>
                </a:lnTo>
                <a:lnTo>
                  <a:pt x="127000" y="143933"/>
                </a:lnTo>
                <a:lnTo>
                  <a:pt x="127000" y="160867"/>
                </a:lnTo>
                <a:lnTo>
                  <a:pt x="127000" y="169333"/>
                </a:lnTo>
                <a:lnTo>
                  <a:pt x="135467" y="186267"/>
                </a:lnTo>
                <a:lnTo>
                  <a:pt x="135467" y="203200"/>
                </a:lnTo>
                <a:lnTo>
                  <a:pt x="135467" y="211667"/>
                </a:lnTo>
                <a:lnTo>
                  <a:pt x="135467" y="220133"/>
                </a:lnTo>
                <a:lnTo>
                  <a:pt x="135467" y="237067"/>
                </a:lnTo>
                <a:lnTo>
                  <a:pt x="135467" y="245533"/>
                </a:lnTo>
                <a:lnTo>
                  <a:pt x="135467" y="254000"/>
                </a:lnTo>
                <a:lnTo>
                  <a:pt x="135467" y="262467"/>
                </a:lnTo>
                <a:lnTo>
                  <a:pt x="135467" y="262467"/>
                </a:lnTo>
                <a:lnTo>
                  <a:pt x="135467" y="270933"/>
                </a:lnTo>
                <a:lnTo>
                  <a:pt x="143934" y="270933"/>
                </a:lnTo>
                <a:lnTo>
                  <a:pt x="143934" y="262467"/>
                </a:lnTo>
                <a:lnTo>
                  <a:pt x="143934" y="262467"/>
                </a:lnTo>
                <a:lnTo>
                  <a:pt x="152400" y="262467"/>
                </a:lnTo>
                <a:lnTo>
                  <a:pt x="152400" y="2624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080933" y="5647267"/>
            <a:ext cx="152401" cy="381001"/>
          </a:xfrm>
          <a:custGeom>
            <a:avLst/>
            <a:gdLst/>
            <a:ahLst/>
            <a:cxnLst/>
            <a:rect l="0" t="0" r="0" b="0"/>
            <a:pathLst>
              <a:path w="152401" h="381001">
                <a:moveTo>
                  <a:pt x="8467" y="0"/>
                </a:moveTo>
                <a:lnTo>
                  <a:pt x="8467" y="8466"/>
                </a:lnTo>
                <a:lnTo>
                  <a:pt x="8467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25400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76200"/>
                </a:lnTo>
                <a:lnTo>
                  <a:pt x="8467" y="93133"/>
                </a:lnTo>
                <a:lnTo>
                  <a:pt x="8467" y="101600"/>
                </a:lnTo>
                <a:lnTo>
                  <a:pt x="8467" y="118533"/>
                </a:lnTo>
                <a:lnTo>
                  <a:pt x="16934" y="135466"/>
                </a:lnTo>
                <a:lnTo>
                  <a:pt x="16934" y="143933"/>
                </a:lnTo>
                <a:lnTo>
                  <a:pt x="25400" y="160866"/>
                </a:lnTo>
                <a:lnTo>
                  <a:pt x="33867" y="169333"/>
                </a:lnTo>
                <a:lnTo>
                  <a:pt x="33867" y="177800"/>
                </a:lnTo>
                <a:lnTo>
                  <a:pt x="42334" y="177800"/>
                </a:lnTo>
                <a:lnTo>
                  <a:pt x="59267" y="186266"/>
                </a:lnTo>
                <a:lnTo>
                  <a:pt x="59267" y="186266"/>
                </a:lnTo>
                <a:lnTo>
                  <a:pt x="67734" y="186266"/>
                </a:lnTo>
                <a:lnTo>
                  <a:pt x="76200" y="186266"/>
                </a:lnTo>
                <a:lnTo>
                  <a:pt x="84667" y="177800"/>
                </a:lnTo>
                <a:lnTo>
                  <a:pt x="93134" y="177800"/>
                </a:lnTo>
                <a:lnTo>
                  <a:pt x="101600" y="169333"/>
                </a:lnTo>
                <a:lnTo>
                  <a:pt x="110067" y="160866"/>
                </a:lnTo>
                <a:lnTo>
                  <a:pt x="118534" y="152400"/>
                </a:lnTo>
                <a:lnTo>
                  <a:pt x="118534" y="135466"/>
                </a:lnTo>
                <a:lnTo>
                  <a:pt x="127000" y="127000"/>
                </a:lnTo>
                <a:lnTo>
                  <a:pt x="127000" y="110066"/>
                </a:lnTo>
                <a:lnTo>
                  <a:pt x="135467" y="101600"/>
                </a:lnTo>
                <a:lnTo>
                  <a:pt x="135467" y="93133"/>
                </a:lnTo>
                <a:lnTo>
                  <a:pt x="135467" y="84666"/>
                </a:lnTo>
                <a:lnTo>
                  <a:pt x="135467" y="67733"/>
                </a:lnTo>
                <a:lnTo>
                  <a:pt x="143934" y="59266"/>
                </a:lnTo>
                <a:lnTo>
                  <a:pt x="143934" y="59266"/>
                </a:lnTo>
                <a:lnTo>
                  <a:pt x="143934" y="50800"/>
                </a:lnTo>
                <a:lnTo>
                  <a:pt x="143934" y="50800"/>
                </a:lnTo>
                <a:lnTo>
                  <a:pt x="143934" y="50800"/>
                </a:lnTo>
                <a:lnTo>
                  <a:pt x="143934" y="50800"/>
                </a:lnTo>
                <a:lnTo>
                  <a:pt x="143934" y="50800"/>
                </a:lnTo>
                <a:lnTo>
                  <a:pt x="143934" y="59266"/>
                </a:lnTo>
                <a:lnTo>
                  <a:pt x="143934" y="67733"/>
                </a:lnTo>
                <a:lnTo>
                  <a:pt x="143934" y="84666"/>
                </a:lnTo>
                <a:lnTo>
                  <a:pt x="143934" y="93133"/>
                </a:lnTo>
                <a:lnTo>
                  <a:pt x="143934" y="110066"/>
                </a:lnTo>
                <a:lnTo>
                  <a:pt x="143934" y="127000"/>
                </a:lnTo>
                <a:lnTo>
                  <a:pt x="143934" y="143933"/>
                </a:lnTo>
                <a:lnTo>
                  <a:pt x="143934" y="169333"/>
                </a:lnTo>
                <a:lnTo>
                  <a:pt x="143934" y="186266"/>
                </a:lnTo>
                <a:lnTo>
                  <a:pt x="143934" y="211666"/>
                </a:lnTo>
                <a:lnTo>
                  <a:pt x="143934" y="237066"/>
                </a:lnTo>
                <a:lnTo>
                  <a:pt x="143934" y="254000"/>
                </a:lnTo>
                <a:lnTo>
                  <a:pt x="152400" y="279400"/>
                </a:lnTo>
                <a:lnTo>
                  <a:pt x="152400" y="296333"/>
                </a:lnTo>
                <a:lnTo>
                  <a:pt x="143934" y="313266"/>
                </a:lnTo>
                <a:lnTo>
                  <a:pt x="143934" y="330200"/>
                </a:lnTo>
                <a:lnTo>
                  <a:pt x="143934" y="347133"/>
                </a:lnTo>
                <a:lnTo>
                  <a:pt x="135467" y="355600"/>
                </a:lnTo>
                <a:lnTo>
                  <a:pt x="127000" y="364066"/>
                </a:lnTo>
                <a:lnTo>
                  <a:pt x="118534" y="372533"/>
                </a:lnTo>
                <a:lnTo>
                  <a:pt x="110067" y="372533"/>
                </a:lnTo>
                <a:lnTo>
                  <a:pt x="93134" y="381000"/>
                </a:lnTo>
                <a:lnTo>
                  <a:pt x="76200" y="381000"/>
                </a:lnTo>
                <a:lnTo>
                  <a:pt x="67734" y="372533"/>
                </a:lnTo>
                <a:lnTo>
                  <a:pt x="50800" y="372533"/>
                </a:lnTo>
                <a:lnTo>
                  <a:pt x="42334" y="364066"/>
                </a:lnTo>
                <a:lnTo>
                  <a:pt x="25400" y="347133"/>
                </a:lnTo>
                <a:lnTo>
                  <a:pt x="25400" y="347133"/>
                </a:lnTo>
                <a:lnTo>
                  <a:pt x="8467" y="338666"/>
                </a:lnTo>
                <a:lnTo>
                  <a:pt x="8467" y="3386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3462867" y="6053667"/>
            <a:ext cx="194734" cy="372534"/>
          </a:xfrm>
          <a:custGeom>
            <a:avLst/>
            <a:gdLst/>
            <a:ahLst/>
            <a:cxnLst/>
            <a:rect l="0" t="0" r="0" b="0"/>
            <a:pathLst>
              <a:path w="194734" h="372534">
                <a:moveTo>
                  <a:pt x="8466" y="16933"/>
                </a:moveTo>
                <a:lnTo>
                  <a:pt x="8466" y="16933"/>
                </a:lnTo>
                <a:lnTo>
                  <a:pt x="8466" y="25400"/>
                </a:lnTo>
                <a:lnTo>
                  <a:pt x="8466" y="25400"/>
                </a:lnTo>
                <a:lnTo>
                  <a:pt x="8466" y="33866"/>
                </a:lnTo>
                <a:lnTo>
                  <a:pt x="8466" y="33866"/>
                </a:lnTo>
                <a:lnTo>
                  <a:pt x="8466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0" y="33866"/>
                </a:lnTo>
                <a:lnTo>
                  <a:pt x="8466" y="33866"/>
                </a:lnTo>
                <a:lnTo>
                  <a:pt x="8466" y="25400"/>
                </a:lnTo>
                <a:lnTo>
                  <a:pt x="8466" y="25400"/>
                </a:lnTo>
                <a:lnTo>
                  <a:pt x="16933" y="25400"/>
                </a:lnTo>
                <a:lnTo>
                  <a:pt x="25400" y="16933"/>
                </a:lnTo>
                <a:lnTo>
                  <a:pt x="33866" y="16933"/>
                </a:lnTo>
                <a:lnTo>
                  <a:pt x="42333" y="8466"/>
                </a:lnTo>
                <a:lnTo>
                  <a:pt x="59266" y="8466"/>
                </a:lnTo>
                <a:lnTo>
                  <a:pt x="67733" y="0"/>
                </a:lnTo>
                <a:lnTo>
                  <a:pt x="84666" y="0"/>
                </a:lnTo>
                <a:lnTo>
                  <a:pt x="93133" y="0"/>
                </a:lnTo>
                <a:lnTo>
                  <a:pt x="110066" y="0"/>
                </a:lnTo>
                <a:lnTo>
                  <a:pt x="127000" y="8466"/>
                </a:lnTo>
                <a:lnTo>
                  <a:pt x="135466" y="8466"/>
                </a:lnTo>
                <a:lnTo>
                  <a:pt x="152400" y="16933"/>
                </a:lnTo>
                <a:lnTo>
                  <a:pt x="160866" y="25400"/>
                </a:lnTo>
                <a:lnTo>
                  <a:pt x="169333" y="25400"/>
                </a:lnTo>
                <a:lnTo>
                  <a:pt x="177800" y="42333"/>
                </a:lnTo>
                <a:lnTo>
                  <a:pt x="186266" y="50800"/>
                </a:lnTo>
                <a:lnTo>
                  <a:pt x="194733" y="67733"/>
                </a:lnTo>
                <a:lnTo>
                  <a:pt x="194733" y="84666"/>
                </a:lnTo>
                <a:lnTo>
                  <a:pt x="194733" y="101600"/>
                </a:lnTo>
                <a:lnTo>
                  <a:pt x="194733" y="118533"/>
                </a:lnTo>
                <a:lnTo>
                  <a:pt x="194733" y="143933"/>
                </a:lnTo>
                <a:lnTo>
                  <a:pt x="194733" y="160866"/>
                </a:lnTo>
                <a:lnTo>
                  <a:pt x="194733" y="186266"/>
                </a:lnTo>
                <a:lnTo>
                  <a:pt x="186266" y="211666"/>
                </a:lnTo>
                <a:lnTo>
                  <a:pt x="177800" y="237066"/>
                </a:lnTo>
                <a:lnTo>
                  <a:pt x="169333" y="254000"/>
                </a:lnTo>
                <a:lnTo>
                  <a:pt x="160866" y="279400"/>
                </a:lnTo>
                <a:lnTo>
                  <a:pt x="143933" y="296333"/>
                </a:lnTo>
                <a:lnTo>
                  <a:pt x="135466" y="321733"/>
                </a:lnTo>
                <a:lnTo>
                  <a:pt x="118533" y="338666"/>
                </a:lnTo>
                <a:lnTo>
                  <a:pt x="101600" y="347133"/>
                </a:lnTo>
                <a:lnTo>
                  <a:pt x="84666" y="355600"/>
                </a:lnTo>
                <a:lnTo>
                  <a:pt x="76200" y="364066"/>
                </a:lnTo>
                <a:lnTo>
                  <a:pt x="59266" y="372533"/>
                </a:lnTo>
                <a:lnTo>
                  <a:pt x="42333" y="372533"/>
                </a:lnTo>
                <a:lnTo>
                  <a:pt x="33866" y="364066"/>
                </a:lnTo>
                <a:lnTo>
                  <a:pt x="25400" y="364066"/>
                </a:lnTo>
                <a:lnTo>
                  <a:pt x="16933" y="355600"/>
                </a:lnTo>
                <a:lnTo>
                  <a:pt x="8466" y="338666"/>
                </a:lnTo>
                <a:lnTo>
                  <a:pt x="0" y="321733"/>
                </a:lnTo>
                <a:lnTo>
                  <a:pt x="0" y="313266"/>
                </a:lnTo>
                <a:lnTo>
                  <a:pt x="0" y="296333"/>
                </a:lnTo>
                <a:lnTo>
                  <a:pt x="0" y="279400"/>
                </a:lnTo>
                <a:lnTo>
                  <a:pt x="0" y="262466"/>
                </a:lnTo>
                <a:lnTo>
                  <a:pt x="0" y="245533"/>
                </a:lnTo>
                <a:lnTo>
                  <a:pt x="8466" y="237066"/>
                </a:lnTo>
                <a:lnTo>
                  <a:pt x="8466" y="228600"/>
                </a:lnTo>
                <a:lnTo>
                  <a:pt x="16933" y="220133"/>
                </a:lnTo>
                <a:lnTo>
                  <a:pt x="25400" y="211666"/>
                </a:lnTo>
                <a:lnTo>
                  <a:pt x="33866" y="211666"/>
                </a:lnTo>
                <a:lnTo>
                  <a:pt x="42333" y="211666"/>
                </a:lnTo>
                <a:lnTo>
                  <a:pt x="59266" y="211666"/>
                </a:lnTo>
                <a:lnTo>
                  <a:pt x="67733" y="220133"/>
                </a:lnTo>
                <a:lnTo>
                  <a:pt x="84666" y="220133"/>
                </a:lnTo>
                <a:lnTo>
                  <a:pt x="101600" y="228600"/>
                </a:lnTo>
                <a:lnTo>
                  <a:pt x="110066" y="245533"/>
                </a:lnTo>
                <a:lnTo>
                  <a:pt x="127000" y="254000"/>
                </a:lnTo>
                <a:lnTo>
                  <a:pt x="135466" y="270933"/>
                </a:lnTo>
                <a:lnTo>
                  <a:pt x="152400" y="279400"/>
                </a:lnTo>
                <a:lnTo>
                  <a:pt x="160866" y="296333"/>
                </a:lnTo>
                <a:lnTo>
                  <a:pt x="169333" y="304800"/>
                </a:lnTo>
                <a:lnTo>
                  <a:pt x="169333" y="321733"/>
                </a:lnTo>
                <a:lnTo>
                  <a:pt x="177800" y="330200"/>
                </a:lnTo>
                <a:lnTo>
                  <a:pt x="186266" y="338666"/>
                </a:lnTo>
                <a:lnTo>
                  <a:pt x="186266" y="347133"/>
                </a:lnTo>
                <a:lnTo>
                  <a:pt x="186266" y="355600"/>
                </a:lnTo>
                <a:lnTo>
                  <a:pt x="186266" y="355600"/>
                </a:lnTo>
                <a:lnTo>
                  <a:pt x="186266" y="347133"/>
                </a:lnTo>
                <a:lnTo>
                  <a:pt x="194733" y="338666"/>
                </a:lnTo>
                <a:lnTo>
                  <a:pt x="194733" y="338666"/>
                </a:lnTo>
                <a:lnTo>
                  <a:pt x="194733" y="330200"/>
                </a:lnTo>
                <a:lnTo>
                  <a:pt x="194733" y="3302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3733800" y="6138333"/>
            <a:ext cx="177801" cy="279401"/>
          </a:xfrm>
          <a:custGeom>
            <a:avLst/>
            <a:gdLst/>
            <a:ahLst/>
            <a:cxnLst/>
            <a:rect l="0" t="0" r="0" b="0"/>
            <a:pathLst>
              <a:path w="177801" h="2794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25400"/>
                </a:lnTo>
                <a:lnTo>
                  <a:pt x="33867" y="33867"/>
                </a:lnTo>
                <a:lnTo>
                  <a:pt x="42333" y="50800"/>
                </a:lnTo>
                <a:lnTo>
                  <a:pt x="50800" y="59267"/>
                </a:lnTo>
                <a:lnTo>
                  <a:pt x="59267" y="67734"/>
                </a:lnTo>
                <a:lnTo>
                  <a:pt x="76200" y="84667"/>
                </a:lnTo>
                <a:lnTo>
                  <a:pt x="84667" y="93134"/>
                </a:lnTo>
                <a:lnTo>
                  <a:pt x="101600" y="101600"/>
                </a:lnTo>
                <a:lnTo>
                  <a:pt x="118533" y="118534"/>
                </a:lnTo>
                <a:lnTo>
                  <a:pt x="135467" y="127000"/>
                </a:lnTo>
                <a:lnTo>
                  <a:pt x="143933" y="135467"/>
                </a:lnTo>
                <a:lnTo>
                  <a:pt x="160867" y="143934"/>
                </a:lnTo>
                <a:lnTo>
                  <a:pt x="169333" y="143934"/>
                </a:lnTo>
                <a:lnTo>
                  <a:pt x="169333" y="152400"/>
                </a:lnTo>
                <a:lnTo>
                  <a:pt x="177800" y="152400"/>
                </a:lnTo>
                <a:lnTo>
                  <a:pt x="177800" y="152400"/>
                </a:lnTo>
                <a:lnTo>
                  <a:pt x="177800" y="152400"/>
                </a:lnTo>
                <a:lnTo>
                  <a:pt x="177800" y="160867"/>
                </a:lnTo>
                <a:lnTo>
                  <a:pt x="177800" y="160867"/>
                </a:lnTo>
                <a:lnTo>
                  <a:pt x="169333" y="160867"/>
                </a:lnTo>
                <a:lnTo>
                  <a:pt x="169333" y="160867"/>
                </a:lnTo>
                <a:lnTo>
                  <a:pt x="169333" y="169334"/>
                </a:lnTo>
                <a:lnTo>
                  <a:pt x="160867" y="169334"/>
                </a:lnTo>
                <a:lnTo>
                  <a:pt x="152400" y="177800"/>
                </a:lnTo>
                <a:lnTo>
                  <a:pt x="152400" y="186267"/>
                </a:lnTo>
                <a:lnTo>
                  <a:pt x="143933" y="186267"/>
                </a:lnTo>
                <a:lnTo>
                  <a:pt x="135467" y="194734"/>
                </a:lnTo>
                <a:lnTo>
                  <a:pt x="135467" y="203200"/>
                </a:lnTo>
                <a:lnTo>
                  <a:pt x="118533" y="211667"/>
                </a:lnTo>
                <a:lnTo>
                  <a:pt x="110067" y="220134"/>
                </a:lnTo>
                <a:lnTo>
                  <a:pt x="101600" y="228600"/>
                </a:lnTo>
                <a:lnTo>
                  <a:pt x="93133" y="237067"/>
                </a:lnTo>
                <a:lnTo>
                  <a:pt x="84667" y="245534"/>
                </a:lnTo>
                <a:lnTo>
                  <a:pt x="76200" y="254000"/>
                </a:lnTo>
                <a:lnTo>
                  <a:pt x="59267" y="254000"/>
                </a:lnTo>
                <a:lnTo>
                  <a:pt x="50800" y="262467"/>
                </a:lnTo>
                <a:lnTo>
                  <a:pt x="50800" y="270934"/>
                </a:lnTo>
                <a:lnTo>
                  <a:pt x="42333" y="270934"/>
                </a:lnTo>
                <a:lnTo>
                  <a:pt x="33867" y="270934"/>
                </a:lnTo>
                <a:lnTo>
                  <a:pt x="33867" y="270934"/>
                </a:lnTo>
                <a:lnTo>
                  <a:pt x="33867" y="279400"/>
                </a:lnTo>
                <a:lnTo>
                  <a:pt x="33867" y="270934"/>
                </a:lnTo>
                <a:lnTo>
                  <a:pt x="33867" y="270934"/>
                </a:lnTo>
                <a:lnTo>
                  <a:pt x="33867" y="270934"/>
                </a:lnTo>
                <a:lnTo>
                  <a:pt x="42333" y="262467"/>
                </a:lnTo>
                <a:lnTo>
                  <a:pt x="42333" y="262467"/>
                </a:lnTo>
                <a:lnTo>
                  <a:pt x="42333" y="254000"/>
                </a:lnTo>
                <a:lnTo>
                  <a:pt x="42333" y="254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4030133" y="6180667"/>
            <a:ext cx="228601" cy="457201"/>
          </a:xfrm>
          <a:custGeom>
            <a:avLst/>
            <a:gdLst/>
            <a:ahLst/>
            <a:cxnLst/>
            <a:rect l="0" t="0" r="0" b="0"/>
            <a:pathLst>
              <a:path w="228601" h="457201">
                <a:moveTo>
                  <a:pt x="25400" y="0"/>
                </a:moveTo>
                <a:lnTo>
                  <a:pt x="25400" y="0"/>
                </a:lnTo>
                <a:lnTo>
                  <a:pt x="25400" y="8466"/>
                </a:lnTo>
                <a:lnTo>
                  <a:pt x="25400" y="8466"/>
                </a:lnTo>
                <a:lnTo>
                  <a:pt x="16934" y="16933"/>
                </a:lnTo>
                <a:lnTo>
                  <a:pt x="16934" y="16933"/>
                </a:lnTo>
                <a:lnTo>
                  <a:pt x="16934" y="25400"/>
                </a:lnTo>
                <a:lnTo>
                  <a:pt x="8467" y="33866"/>
                </a:lnTo>
                <a:lnTo>
                  <a:pt x="8467" y="42333"/>
                </a:lnTo>
                <a:lnTo>
                  <a:pt x="8467" y="50800"/>
                </a:lnTo>
                <a:lnTo>
                  <a:pt x="8467" y="59266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8467" y="127000"/>
                </a:lnTo>
                <a:lnTo>
                  <a:pt x="8467" y="143933"/>
                </a:lnTo>
                <a:lnTo>
                  <a:pt x="8467" y="160866"/>
                </a:lnTo>
                <a:lnTo>
                  <a:pt x="16934" y="177800"/>
                </a:lnTo>
                <a:lnTo>
                  <a:pt x="25400" y="194733"/>
                </a:lnTo>
                <a:lnTo>
                  <a:pt x="33867" y="211666"/>
                </a:lnTo>
                <a:lnTo>
                  <a:pt x="42334" y="220133"/>
                </a:lnTo>
                <a:lnTo>
                  <a:pt x="50800" y="237066"/>
                </a:lnTo>
                <a:lnTo>
                  <a:pt x="67734" y="245533"/>
                </a:lnTo>
                <a:lnTo>
                  <a:pt x="76200" y="245533"/>
                </a:lnTo>
                <a:lnTo>
                  <a:pt x="84667" y="254000"/>
                </a:lnTo>
                <a:lnTo>
                  <a:pt x="93134" y="254000"/>
                </a:lnTo>
                <a:lnTo>
                  <a:pt x="110067" y="245533"/>
                </a:lnTo>
                <a:lnTo>
                  <a:pt x="118534" y="245533"/>
                </a:lnTo>
                <a:lnTo>
                  <a:pt x="127000" y="237066"/>
                </a:lnTo>
                <a:lnTo>
                  <a:pt x="135467" y="228600"/>
                </a:lnTo>
                <a:lnTo>
                  <a:pt x="143934" y="211666"/>
                </a:lnTo>
                <a:lnTo>
                  <a:pt x="152400" y="203200"/>
                </a:lnTo>
                <a:lnTo>
                  <a:pt x="160867" y="186266"/>
                </a:lnTo>
                <a:lnTo>
                  <a:pt x="169334" y="169333"/>
                </a:lnTo>
                <a:lnTo>
                  <a:pt x="177800" y="152400"/>
                </a:lnTo>
                <a:lnTo>
                  <a:pt x="186267" y="135466"/>
                </a:lnTo>
                <a:lnTo>
                  <a:pt x="186267" y="118533"/>
                </a:lnTo>
                <a:lnTo>
                  <a:pt x="194734" y="101600"/>
                </a:lnTo>
                <a:lnTo>
                  <a:pt x="194734" y="93133"/>
                </a:lnTo>
                <a:lnTo>
                  <a:pt x="194734" y="76200"/>
                </a:lnTo>
                <a:lnTo>
                  <a:pt x="203200" y="67733"/>
                </a:lnTo>
                <a:lnTo>
                  <a:pt x="203200" y="59266"/>
                </a:lnTo>
                <a:lnTo>
                  <a:pt x="203200" y="50800"/>
                </a:lnTo>
                <a:lnTo>
                  <a:pt x="203200" y="42333"/>
                </a:lnTo>
                <a:lnTo>
                  <a:pt x="203200" y="42333"/>
                </a:lnTo>
                <a:lnTo>
                  <a:pt x="203200" y="42333"/>
                </a:lnTo>
                <a:lnTo>
                  <a:pt x="203200" y="42333"/>
                </a:lnTo>
                <a:lnTo>
                  <a:pt x="203200" y="42333"/>
                </a:lnTo>
                <a:lnTo>
                  <a:pt x="203200" y="50800"/>
                </a:lnTo>
                <a:lnTo>
                  <a:pt x="203200" y="59266"/>
                </a:lnTo>
                <a:lnTo>
                  <a:pt x="203200" y="67733"/>
                </a:lnTo>
                <a:lnTo>
                  <a:pt x="203200" y="76200"/>
                </a:lnTo>
                <a:lnTo>
                  <a:pt x="203200" y="93133"/>
                </a:lnTo>
                <a:lnTo>
                  <a:pt x="203200" y="110066"/>
                </a:lnTo>
                <a:lnTo>
                  <a:pt x="203200" y="135466"/>
                </a:lnTo>
                <a:lnTo>
                  <a:pt x="211667" y="152400"/>
                </a:lnTo>
                <a:lnTo>
                  <a:pt x="211667" y="177800"/>
                </a:lnTo>
                <a:lnTo>
                  <a:pt x="220134" y="203200"/>
                </a:lnTo>
                <a:lnTo>
                  <a:pt x="220134" y="228600"/>
                </a:lnTo>
                <a:lnTo>
                  <a:pt x="228600" y="254000"/>
                </a:lnTo>
                <a:lnTo>
                  <a:pt x="228600" y="287866"/>
                </a:lnTo>
                <a:lnTo>
                  <a:pt x="228600" y="313266"/>
                </a:lnTo>
                <a:lnTo>
                  <a:pt x="228600" y="338667"/>
                </a:lnTo>
                <a:lnTo>
                  <a:pt x="228600" y="355600"/>
                </a:lnTo>
                <a:lnTo>
                  <a:pt x="228600" y="381000"/>
                </a:lnTo>
                <a:lnTo>
                  <a:pt x="228600" y="397933"/>
                </a:lnTo>
                <a:lnTo>
                  <a:pt x="220134" y="414867"/>
                </a:lnTo>
                <a:lnTo>
                  <a:pt x="211667" y="423333"/>
                </a:lnTo>
                <a:lnTo>
                  <a:pt x="203200" y="440266"/>
                </a:lnTo>
                <a:lnTo>
                  <a:pt x="194734" y="448733"/>
                </a:lnTo>
                <a:lnTo>
                  <a:pt x="186267" y="448733"/>
                </a:lnTo>
                <a:lnTo>
                  <a:pt x="177800" y="457200"/>
                </a:lnTo>
                <a:lnTo>
                  <a:pt x="160867" y="457200"/>
                </a:lnTo>
                <a:lnTo>
                  <a:pt x="143934" y="457200"/>
                </a:lnTo>
                <a:lnTo>
                  <a:pt x="135467" y="457200"/>
                </a:lnTo>
                <a:lnTo>
                  <a:pt x="118534" y="448733"/>
                </a:lnTo>
                <a:lnTo>
                  <a:pt x="101600" y="440266"/>
                </a:lnTo>
                <a:lnTo>
                  <a:pt x="84667" y="431800"/>
                </a:lnTo>
                <a:lnTo>
                  <a:pt x="67734" y="423333"/>
                </a:lnTo>
                <a:lnTo>
                  <a:pt x="67734" y="423333"/>
                </a:lnTo>
                <a:lnTo>
                  <a:pt x="59267" y="406399"/>
                </a:lnTo>
                <a:lnTo>
                  <a:pt x="59267" y="40639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7222067" y="1481667"/>
            <a:ext cx="3039534" cy="25401"/>
          </a:xfrm>
          <a:custGeom>
            <a:avLst/>
            <a:gdLst/>
            <a:ahLst/>
            <a:cxnLst/>
            <a:rect l="0" t="0" r="0" b="0"/>
            <a:pathLst>
              <a:path w="3039534" h="25401">
                <a:moveTo>
                  <a:pt x="16933" y="0"/>
                </a:moveTo>
                <a:lnTo>
                  <a:pt x="16933" y="0"/>
                </a:lnTo>
                <a:lnTo>
                  <a:pt x="16933" y="0"/>
                </a:lnTo>
                <a:lnTo>
                  <a:pt x="8466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3" y="8466"/>
                </a:lnTo>
                <a:lnTo>
                  <a:pt x="25400" y="8466"/>
                </a:lnTo>
                <a:lnTo>
                  <a:pt x="33866" y="8466"/>
                </a:lnTo>
                <a:lnTo>
                  <a:pt x="42333" y="8466"/>
                </a:lnTo>
                <a:lnTo>
                  <a:pt x="50799" y="8466"/>
                </a:lnTo>
                <a:lnTo>
                  <a:pt x="76200" y="8466"/>
                </a:lnTo>
                <a:lnTo>
                  <a:pt x="84666" y="16933"/>
                </a:lnTo>
                <a:lnTo>
                  <a:pt x="101600" y="16933"/>
                </a:lnTo>
                <a:lnTo>
                  <a:pt x="126999" y="16933"/>
                </a:lnTo>
                <a:lnTo>
                  <a:pt x="143933" y="16933"/>
                </a:lnTo>
                <a:lnTo>
                  <a:pt x="160866" y="16933"/>
                </a:lnTo>
                <a:lnTo>
                  <a:pt x="186266" y="16933"/>
                </a:lnTo>
                <a:lnTo>
                  <a:pt x="211667" y="16933"/>
                </a:lnTo>
                <a:lnTo>
                  <a:pt x="237066" y="16933"/>
                </a:lnTo>
                <a:lnTo>
                  <a:pt x="262466" y="25400"/>
                </a:lnTo>
                <a:lnTo>
                  <a:pt x="296333" y="25400"/>
                </a:lnTo>
                <a:lnTo>
                  <a:pt x="321733" y="25400"/>
                </a:lnTo>
                <a:lnTo>
                  <a:pt x="355599" y="25400"/>
                </a:lnTo>
                <a:lnTo>
                  <a:pt x="389466" y="25400"/>
                </a:lnTo>
                <a:lnTo>
                  <a:pt x="423333" y="25400"/>
                </a:lnTo>
                <a:lnTo>
                  <a:pt x="457200" y="25400"/>
                </a:lnTo>
                <a:lnTo>
                  <a:pt x="491066" y="25400"/>
                </a:lnTo>
                <a:lnTo>
                  <a:pt x="533400" y="25400"/>
                </a:lnTo>
                <a:lnTo>
                  <a:pt x="575733" y="25400"/>
                </a:lnTo>
                <a:lnTo>
                  <a:pt x="609600" y="25400"/>
                </a:lnTo>
                <a:lnTo>
                  <a:pt x="651933" y="25400"/>
                </a:lnTo>
                <a:lnTo>
                  <a:pt x="694266" y="25400"/>
                </a:lnTo>
                <a:lnTo>
                  <a:pt x="736599" y="25400"/>
                </a:lnTo>
                <a:lnTo>
                  <a:pt x="778933" y="25400"/>
                </a:lnTo>
                <a:lnTo>
                  <a:pt x="821267" y="25400"/>
                </a:lnTo>
                <a:lnTo>
                  <a:pt x="863600" y="25400"/>
                </a:lnTo>
                <a:lnTo>
                  <a:pt x="905933" y="25400"/>
                </a:lnTo>
                <a:lnTo>
                  <a:pt x="948266" y="25400"/>
                </a:lnTo>
                <a:lnTo>
                  <a:pt x="990600" y="25400"/>
                </a:lnTo>
                <a:lnTo>
                  <a:pt x="1032933" y="25400"/>
                </a:lnTo>
                <a:lnTo>
                  <a:pt x="1075266" y="25400"/>
                </a:lnTo>
                <a:lnTo>
                  <a:pt x="1126067" y="25400"/>
                </a:lnTo>
                <a:lnTo>
                  <a:pt x="1168400" y="25400"/>
                </a:lnTo>
                <a:lnTo>
                  <a:pt x="1210733" y="25400"/>
                </a:lnTo>
                <a:lnTo>
                  <a:pt x="1253066" y="25400"/>
                </a:lnTo>
                <a:lnTo>
                  <a:pt x="1295400" y="25400"/>
                </a:lnTo>
                <a:lnTo>
                  <a:pt x="1346199" y="25400"/>
                </a:lnTo>
                <a:lnTo>
                  <a:pt x="1388533" y="25400"/>
                </a:lnTo>
                <a:lnTo>
                  <a:pt x="1430867" y="25400"/>
                </a:lnTo>
                <a:lnTo>
                  <a:pt x="1473200" y="25400"/>
                </a:lnTo>
                <a:lnTo>
                  <a:pt x="1515533" y="25400"/>
                </a:lnTo>
                <a:lnTo>
                  <a:pt x="1557866" y="25400"/>
                </a:lnTo>
                <a:lnTo>
                  <a:pt x="1600200" y="25400"/>
                </a:lnTo>
                <a:lnTo>
                  <a:pt x="1642533" y="25400"/>
                </a:lnTo>
                <a:lnTo>
                  <a:pt x="1684866" y="25400"/>
                </a:lnTo>
                <a:lnTo>
                  <a:pt x="1727199" y="16933"/>
                </a:lnTo>
                <a:lnTo>
                  <a:pt x="1769533" y="16933"/>
                </a:lnTo>
                <a:lnTo>
                  <a:pt x="1803399" y="16933"/>
                </a:lnTo>
                <a:lnTo>
                  <a:pt x="1845733" y="16933"/>
                </a:lnTo>
                <a:lnTo>
                  <a:pt x="1888067" y="16933"/>
                </a:lnTo>
                <a:lnTo>
                  <a:pt x="1930400" y="16933"/>
                </a:lnTo>
                <a:lnTo>
                  <a:pt x="1964267" y="8466"/>
                </a:lnTo>
                <a:lnTo>
                  <a:pt x="2006600" y="8466"/>
                </a:lnTo>
                <a:lnTo>
                  <a:pt x="2040467" y="8466"/>
                </a:lnTo>
                <a:lnTo>
                  <a:pt x="2074333" y="8466"/>
                </a:lnTo>
                <a:lnTo>
                  <a:pt x="2116667" y="8466"/>
                </a:lnTo>
                <a:lnTo>
                  <a:pt x="2150533" y="8466"/>
                </a:lnTo>
                <a:lnTo>
                  <a:pt x="2184399" y="8466"/>
                </a:lnTo>
                <a:lnTo>
                  <a:pt x="2218266" y="8466"/>
                </a:lnTo>
                <a:lnTo>
                  <a:pt x="2252133" y="8466"/>
                </a:lnTo>
                <a:lnTo>
                  <a:pt x="2286000" y="8466"/>
                </a:lnTo>
                <a:lnTo>
                  <a:pt x="2319866" y="0"/>
                </a:lnTo>
                <a:lnTo>
                  <a:pt x="2353733" y="0"/>
                </a:lnTo>
                <a:lnTo>
                  <a:pt x="2379133" y="0"/>
                </a:lnTo>
                <a:lnTo>
                  <a:pt x="2412999" y="0"/>
                </a:lnTo>
                <a:lnTo>
                  <a:pt x="2446866" y="0"/>
                </a:lnTo>
                <a:lnTo>
                  <a:pt x="2472266" y="0"/>
                </a:lnTo>
                <a:lnTo>
                  <a:pt x="2497667" y="0"/>
                </a:lnTo>
                <a:lnTo>
                  <a:pt x="2531533" y="0"/>
                </a:lnTo>
                <a:lnTo>
                  <a:pt x="2556933" y="0"/>
                </a:lnTo>
                <a:lnTo>
                  <a:pt x="2582333" y="0"/>
                </a:lnTo>
                <a:lnTo>
                  <a:pt x="2607733" y="0"/>
                </a:lnTo>
                <a:lnTo>
                  <a:pt x="2633133" y="0"/>
                </a:lnTo>
                <a:lnTo>
                  <a:pt x="2658533" y="0"/>
                </a:lnTo>
                <a:lnTo>
                  <a:pt x="2692400" y="0"/>
                </a:lnTo>
                <a:lnTo>
                  <a:pt x="2709333" y="0"/>
                </a:lnTo>
                <a:lnTo>
                  <a:pt x="2734733" y="0"/>
                </a:lnTo>
                <a:lnTo>
                  <a:pt x="2760133" y="8466"/>
                </a:lnTo>
                <a:lnTo>
                  <a:pt x="2785533" y="8466"/>
                </a:lnTo>
                <a:lnTo>
                  <a:pt x="2810933" y="8466"/>
                </a:lnTo>
                <a:lnTo>
                  <a:pt x="2827866" y="8466"/>
                </a:lnTo>
                <a:lnTo>
                  <a:pt x="2861733" y="8466"/>
                </a:lnTo>
                <a:lnTo>
                  <a:pt x="2878667" y="8466"/>
                </a:lnTo>
                <a:lnTo>
                  <a:pt x="2904066" y="8466"/>
                </a:lnTo>
                <a:lnTo>
                  <a:pt x="2921000" y="8466"/>
                </a:lnTo>
                <a:lnTo>
                  <a:pt x="2946399" y="8466"/>
                </a:lnTo>
                <a:lnTo>
                  <a:pt x="2963333" y="8466"/>
                </a:lnTo>
                <a:lnTo>
                  <a:pt x="2980266" y="16933"/>
                </a:lnTo>
                <a:lnTo>
                  <a:pt x="2997200" y="16933"/>
                </a:lnTo>
                <a:lnTo>
                  <a:pt x="3022599" y="16933"/>
                </a:lnTo>
                <a:lnTo>
                  <a:pt x="3031067" y="16933"/>
                </a:lnTo>
                <a:lnTo>
                  <a:pt x="3031067" y="16933"/>
                </a:lnTo>
                <a:lnTo>
                  <a:pt x="3039533" y="16933"/>
                </a:lnTo>
                <a:lnTo>
                  <a:pt x="3039533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7755467" y="1210733"/>
            <a:ext cx="50800" cy="499535"/>
          </a:xfrm>
          <a:custGeom>
            <a:avLst/>
            <a:gdLst/>
            <a:ahLst/>
            <a:cxnLst/>
            <a:rect l="0" t="0" r="0" b="0"/>
            <a:pathLst>
              <a:path w="50800" h="499535">
                <a:moveTo>
                  <a:pt x="50799" y="76200"/>
                </a:moveTo>
                <a:lnTo>
                  <a:pt x="42333" y="76200"/>
                </a:lnTo>
                <a:lnTo>
                  <a:pt x="42333" y="67734"/>
                </a:lnTo>
                <a:lnTo>
                  <a:pt x="33866" y="59267"/>
                </a:lnTo>
                <a:lnTo>
                  <a:pt x="33866" y="50800"/>
                </a:lnTo>
                <a:lnTo>
                  <a:pt x="25400" y="50800"/>
                </a:lnTo>
                <a:lnTo>
                  <a:pt x="16933" y="33867"/>
                </a:lnTo>
                <a:lnTo>
                  <a:pt x="8466" y="25400"/>
                </a:lnTo>
                <a:lnTo>
                  <a:pt x="8466" y="16934"/>
                </a:lnTo>
                <a:lnTo>
                  <a:pt x="8466" y="16934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8466" y="42334"/>
                </a:lnTo>
                <a:lnTo>
                  <a:pt x="8466" y="59267"/>
                </a:lnTo>
                <a:lnTo>
                  <a:pt x="8466" y="84667"/>
                </a:lnTo>
                <a:lnTo>
                  <a:pt x="8466" y="110067"/>
                </a:lnTo>
                <a:lnTo>
                  <a:pt x="8466" y="143934"/>
                </a:lnTo>
                <a:lnTo>
                  <a:pt x="8466" y="169334"/>
                </a:lnTo>
                <a:lnTo>
                  <a:pt x="8466" y="203200"/>
                </a:lnTo>
                <a:lnTo>
                  <a:pt x="8466" y="245534"/>
                </a:lnTo>
                <a:lnTo>
                  <a:pt x="16933" y="279400"/>
                </a:lnTo>
                <a:lnTo>
                  <a:pt x="16933" y="321734"/>
                </a:lnTo>
                <a:lnTo>
                  <a:pt x="16933" y="355600"/>
                </a:lnTo>
                <a:lnTo>
                  <a:pt x="16933" y="381000"/>
                </a:lnTo>
                <a:lnTo>
                  <a:pt x="16933" y="406400"/>
                </a:lnTo>
                <a:lnTo>
                  <a:pt x="16933" y="431800"/>
                </a:lnTo>
                <a:lnTo>
                  <a:pt x="16933" y="457200"/>
                </a:lnTo>
                <a:lnTo>
                  <a:pt x="16933" y="474134"/>
                </a:lnTo>
                <a:lnTo>
                  <a:pt x="16933" y="482600"/>
                </a:lnTo>
                <a:lnTo>
                  <a:pt x="16933" y="491067"/>
                </a:lnTo>
                <a:lnTo>
                  <a:pt x="16933" y="491067"/>
                </a:lnTo>
                <a:lnTo>
                  <a:pt x="16933" y="499534"/>
                </a:lnTo>
                <a:lnTo>
                  <a:pt x="16933" y="499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7594600" y="1879600"/>
            <a:ext cx="177801" cy="16934"/>
          </a:xfrm>
          <a:custGeom>
            <a:avLst/>
            <a:gdLst/>
            <a:ahLst/>
            <a:cxnLst/>
            <a:rect l="0" t="0" r="0" b="0"/>
            <a:pathLst>
              <a:path w="177801" h="16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8467" y="8467"/>
                </a:lnTo>
                <a:lnTo>
                  <a:pt x="25400" y="8467"/>
                </a:lnTo>
                <a:lnTo>
                  <a:pt x="33867" y="8467"/>
                </a:lnTo>
                <a:lnTo>
                  <a:pt x="42333" y="8467"/>
                </a:lnTo>
                <a:lnTo>
                  <a:pt x="59266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18533" y="16933"/>
                </a:lnTo>
                <a:lnTo>
                  <a:pt x="135466" y="16933"/>
                </a:lnTo>
                <a:lnTo>
                  <a:pt x="152400" y="16933"/>
                </a:lnTo>
                <a:lnTo>
                  <a:pt x="160867" y="16933"/>
                </a:lnTo>
                <a:lnTo>
                  <a:pt x="169333" y="16933"/>
                </a:lnTo>
                <a:lnTo>
                  <a:pt x="169333" y="16933"/>
                </a:lnTo>
                <a:lnTo>
                  <a:pt x="177800" y="16933"/>
                </a:lnTo>
                <a:lnTo>
                  <a:pt x="1778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7882466" y="1837267"/>
            <a:ext cx="25402" cy="237067"/>
          </a:xfrm>
          <a:custGeom>
            <a:avLst/>
            <a:gdLst/>
            <a:ahLst/>
            <a:cxnLst/>
            <a:rect l="0" t="0" r="0" b="0"/>
            <a:pathLst>
              <a:path w="25402" h="2370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50800"/>
                </a:lnTo>
                <a:lnTo>
                  <a:pt x="0" y="67733"/>
                </a:lnTo>
                <a:lnTo>
                  <a:pt x="0" y="93133"/>
                </a:lnTo>
                <a:lnTo>
                  <a:pt x="0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8468" y="177800"/>
                </a:lnTo>
                <a:lnTo>
                  <a:pt x="8468" y="203200"/>
                </a:lnTo>
                <a:lnTo>
                  <a:pt x="16934" y="220133"/>
                </a:lnTo>
                <a:lnTo>
                  <a:pt x="16934" y="228600"/>
                </a:lnTo>
                <a:lnTo>
                  <a:pt x="16934" y="228600"/>
                </a:lnTo>
                <a:lnTo>
                  <a:pt x="25401" y="237066"/>
                </a:lnTo>
                <a:lnTo>
                  <a:pt x="25401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8424334" y="1261533"/>
            <a:ext cx="8467" cy="397935"/>
          </a:xfrm>
          <a:custGeom>
            <a:avLst/>
            <a:gdLst/>
            <a:ahLst/>
            <a:cxnLst/>
            <a:rect l="0" t="0" r="0" b="0"/>
            <a:pathLst>
              <a:path w="8467" h="397935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33867"/>
                </a:lnTo>
                <a:lnTo>
                  <a:pt x="0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8466" y="93134"/>
                </a:lnTo>
                <a:lnTo>
                  <a:pt x="8466" y="110067"/>
                </a:lnTo>
                <a:lnTo>
                  <a:pt x="8466" y="135467"/>
                </a:lnTo>
                <a:lnTo>
                  <a:pt x="0" y="160867"/>
                </a:lnTo>
                <a:lnTo>
                  <a:pt x="0" y="177800"/>
                </a:lnTo>
                <a:lnTo>
                  <a:pt x="0" y="203200"/>
                </a:lnTo>
                <a:lnTo>
                  <a:pt x="0" y="228600"/>
                </a:lnTo>
                <a:lnTo>
                  <a:pt x="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0" y="321734"/>
                </a:lnTo>
                <a:lnTo>
                  <a:pt x="0" y="338667"/>
                </a:lnTo>
                <a:lnTo>
                  <a:pt x="0" y="364067"/>
                </a:lnTo>
                <a:lnTo>
                  <a:pt x="8466" y="381000"/>
                </a:lnTo>
                <a:lnTo>
                  <a:pt x="8466" y="381000"/>
                </a:lnTo>
                <a:lnTo>
                  <a:pt x="8466" y="397934"/>
                </a:lnTo>
                <a:lnTo>
                  <a:pt x="8466" y="3979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8390467" y="1905000"/>
            <a:ext cx="160867" cy="237068"/>
          </a:xfrm>
          <a:custGeom>
            <a:avLst/>
            <a:gdLst/>
            <a:ahLst/>
            <a:cxnLst/>
            <a:rect l="0" t="0" r="0" b="0"/>
            <a:pathLst>
              <a:path w="160867" h="237068">
                <a:moveTo>
                  <a:pt x="16933" y="8467"/>
                </a:moveTo>
                <a:lnTo>
                  <a:pt x="16933" y="8467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16933" y="16933"/>
                </a:lnTo>
                <a:lnTo>
                  <a:pt x="8466" y="16933"/>
                </a:lnTo>
                <a:lnTo>
                  <a:pt x="8466" y="25400"/>
                </a:lnTo>
                <a:lnTo>
                  <a:pt x="8466" y="42333"/>
                </a:lnTo>
                <a:lnTo>
                  <a:pt x="0" y="59267"/>
                </a:lnTo>
                <a:lnTo>
                  <a:pt x="0" y="76200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8466" y="169333"/>
                </a:lnTo>
                <a:lnTo>
                  <a:pt x="16933" y="186267"/>
                </a:lnTo>
                <a:lnTo>
                  <a:pt x="25399" y="203200"/>
                </a:lnTo>
                <a:lnTo>
                  <a:pt x="33867" y="220133"/>
                </a:lnTo>
                <a:lnTo>
                  <a:pt x="50800" y="228600"/>
                </a:lnTo>
                <a:lnTo>
                  <a:pt x="59266" y="228600"/>
                </a:lnTo>
                <a:lnTo>
                  <a:pt x="76200" y="237067"/>
                </a:lnTo>
                <a:lnTo>
                  <a:pt x="84666" y="228600"/>
                </a:lnTo>
                <a:lnTo>
                  <a:pt x="101599" y="228600"/>
                </a:lnTo>
                <a:lnTo>
                  <a:pt x="110067" y="220133"/>
                </a:lnTo>
                <a:lnTo>
                  <a:pt x="127000" y="211667"/>
                </a:lnTo>
                <a:lnTo>
                  <a:pt x="135466" y="203200"/>
                </a:lnTo>
                <a:lnTo>
                  <a:pt x="143933" y="186267"/>
                </a:lnTo>
                <a:lnTo>
                  <a:pt x="152400" y="169333"/>
                </a:lnTo>
                <a:lnTo>
                  <a:pt x="160866" y="143933"/>
                </a:lnTo>
                <a:lnTo>
                  <a:pt x="160866" y="118533"/>
                </a:lnTo>
                <a:lnTo>
                  <a:pt x="152400" y="101600"/>
                </a:lnTo>
                <a:lnTo>
                  <a:pt x="143933" y="76200"/>
                </a:lnTo>
                <a:lnTo>
                  <a:pt x="135466" y="59267"/>
                </a:lnTo>
                <a:lnTo>
                  <a:pt x="127000" y="42333"/>
                </a:lnTo>
                <a:lnTo>
                  <a:pt x="110067" y="25400"/>
                </a:lnTo>
                <a:lnTo>
                  <a:pt x="93133" y="16933"/>
                </a:lnTo>
                <a:lnTo>
                  <a:pt x="76200" y="16933"/>
                </a:lnTo>
                <a:lnTo>
                  <a:pt x="67733" y="16933"/>
                </a:lnTo>
                <a:lnTo>
                  <a:pt x="50800" y="16933"/>
                </a:lnTo>
                <a:lnTo>
                  <a:pt x="33867" y="16933"/>
                </a:lnTo>
                <a:lnTo>
                  <a:pt x="25399" y="16933"/>
                </a:lnTo>
                <a:lnTo>
                  <a:pt x="25399" y="16933"/>
                </a:lnTo>
                <a:lnTo>
                  <a:pt x="25399" y="8467"/>
                </a:lnTo>
                <a:lnTo>
                  <a:pt x="25399" y="8467"/>
                </a:lnTo>
                <a:lnTo>
                  <a:pt x="33867" y="0"/>
                </a:lnTo>
                <a:lnTo>
                  <a:pt x="3386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8991600" y="1329267"/>
            <a:ext cx="8468" cy="33867"/>
          </a:xfrm>
          <a:custGeom>
            <a:avLst/>
            <a:gdLst/>
            <a:ahLst/>
            <a:cxnLst/>
            <a:rect l="0" t="0" r="0" b="0"/>
            <a:pathLst>
              <a:path w="8468" h="33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33866"/>
                </a:lnTo>
                <a:lnTo>
                  <a:pt x="8467" y="33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8991600" y="1430867"/>
            <a:ext cx="16934" cy="177801"/>
          </a:xfrm>
          <a:custGeom>
            <a:avLst/>
            <a:gdLst/>
            <a:ahLst/>
            <a:cxnLst/>
            <a:rect l="0" t="0" r="0" b="0"/>
            <a:pathLst>
              <a:path w="16934" h="177801">
                <a:moveTo>
                  <a:pt x="0" y="0"/>
                </a:moveTo>
                <a:lnTo>
                  <a:pt x="0" y="8466"/>
                </a:lnTo>
                <a:lnTo>
                  <a:pt x="0" y="25400"/>
                </a:lnTo>
                <a:lnTo>
                  <a:pt x="0" y="50800"/>
                </a:lnTo>
                <a:lnTo>
                  <a:pt x="0" y="84666"/>
                </a:lnTo>
                <a:lnTo>
                  <a:pt x="8467" y="110066"/>
                </a:lnTo>
                <a:lnTo>
                  <a:pt x="8467" y="127000"/>
                </a:lnTo>
                <a:lnTo>
                  <a:pt x="8467" y="152400"/>
                </a:lnTo>
                <a:lnTo>
                  <a:pt x="16933" y="160866"/>
                </a:lnTo>
                <a:lnTo>
                  <a:pt x="16933" y="160866"/>
                </a:lnTo>
                <a:lnTo>
                  <a:pt x="16933" y="177800"/>
                </a:lnTo>
                <a:lnTo>
                  <a:pt x="16933" y="1778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8983133" y="1888067"/>
            <a:ext cx="8468" cy="287867"/>
          </a:xfrm>
          <a:custGeom>
            <a:avLst/>
            <a:gdLst/>
            <a:ahLst/>
            <a:cxnLst/>
            <a:rect l="0" t="0" r="0" b="0"/>
            <a:pathLst>
              <a:path w="8468" h="2878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7" y="25400"/>
                </a:lnTo>
                <a:lnTo>
                  <a:pt x="8467" y="42333"/>
                </a:lnTo>
                <a:lnTo>
                  <a:pt x="8467" y="59266"/>
                </a:lnTo>
                <a:lnTo>
                  <a:pt x="8467" y="76200"/>
                </a:lnTo>
                <a:lnTo>
                  <a:pt x="8467" y="110066"/>
                </a:lnTo>
                <a:lnTo>
                  <a:pt x="8467" y="135466"/>
                </a:lnTo>
                <a:lnTo>
                  <a:pt x="8467" y="169333"/>
                </a:lnTo>
                <a:lnTo>
                  <a:pt x="0" y="203200"/>
                </a:lnTo>
                <a:lnTo>
                  <a:pt x="0" y="237066"/>
                </a:lnTo>
                <a:lnTo>
                  <a:pt x="0" y="262466"/>
                </a:lnTo>
                <a:lnTo>
                  <a:pt x="0" y="279400"/>
                </a:lnTo>
                <a:lnTo>
                  <a:pt x="0" y="287866"/>
                </a:lnTo>
                <a:lnTo>
                  <a:pt x="0" y="287866"/>
                </a:lnTo>
                <a:lnTo>
                  <a:pt x="8467" y="287866"/>
                </a:lnTo>
                <a:lnTo>
                  <a:pt x="8467" y="287866"/>
                </a:lnTo>
                <a:lnTo>
                  <a:pt x="8467" y="287866"/>
                </a:lnTo>
                <a:lnTo>
                  <a:pt x="8467" y="2878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9550400" y="1312333"/>
            <a:ext cx="16935" cy="287868"/>
          </a:xfrm>
          <a:custGeom>
            <a:avLst/>
            <a:gdLst/>
            <a:ahLst/>
            <a:cxnLst/>
            <a:rect l="0" t="0" r="0" b="0"/>
            <a:pathLst>
              <a:path w="16935" h="2878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8466" y="25400"/>
                </a:lnTo>
                <a:lnTo>
                  <a:pt x="8466" y="42334"/>
                </a:lnTo>
                <a:lnTo>
                  <a:pt x="8466" y="50800"/>
                </a:lnTo>
                <a:lnTo>
                  <a:pt x="8466" y="76200"/>
                </a:lnTo>
                <a:lnTo>
                  <a:pt x="16934" y="93134"/>
                </a:lnTo>
                <a:lnTo>
                  <a:pt x="16934" y="118534"/>
                </a:lnTo>
                <a:lnTo>
                  <a:pt x="16934" y="143934"/>
                </a:lnTo>
                <a:lnTo>
                  <a:pt x="16934" y="169334"/>
                </a:lnTo>
                <a:lnTo>
                  <a:pt x="16934" y="194734"/>
                </a:lnTo>
                <a:lnTo>
                  <a:pt x="16934" y="220134"/>
                </a:lnTo>
                <a:lnTo>
                  <a:pt x="8466" y="237067"/>
                </a:lnTo>
                <a:lnTo>
                  <a:pt x="8466" y="254000"/>
                </a:lnTo>
                <a:lnTo>
                  <a:pt x="8466" y="270934"/>
                </a:lnTo>
                <a:lnTo>
                  <a:pt x="8466" y="279400"/>
                </a:lnTo>
                <a:lnTo>
                  <a:pt x="8466" y="279400"/>
                </a:lnTo>
                <a:lnTo>
                  <a:pt x="8466" y="287867"/>
                </a:lnTo>
                <a:lnTo>
                  <a:pt x="8466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9423400" y="1811867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0" y="59266"/>
                </a:moveTo>
                <a:lnTo>
                  <a:pt x="0" y="59266"/>
                </a:lnTo>
                <a:lnTo>
                  <a:pt x="0" y="59266"/>
                </a:lnTo>
                <a:lnTo>
                  <a:pt x="0" y="67733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0" y="59266"/>
                </a:lnTo>
                <a:lnTo>
                  <a:pt x="8467" y="50800"/>
                </a:lnTo>
                <a:lnTo>
                  <a:pt x="8467" y="42333"/>
                </a:lnTo>
                <a:lnTo>
                  <a:pt x="16933" y="33866"/>
                </a:lnTo>
                <a:lnTo>
                  <a:pt x="25400" y="25400"/>
                </a:lnTo>
                <a:lnTo>
                  <a:pt x="42333" y="16933"/>
                </a:lnTo>
                <a:lnTo>
                  <a:pt x="59266" y="8466"/>
                </a:lnTo>
                <a:lnTo>
                  <a:pt x="67734" y="8466"/>
                </a:lnTo>
                <a:lnTo>
                  <a:pt x="76200" y="0"/>
                </a:lnTo>
                <a:lnTo>
                  <a:pt x="84667" y="8466"/>
                </a:lnTo>
                <a:lnTo>
                  <a:pt x="93133" y="16933"/>
                </a:lnTo>
                <a:lnTo>
                  <a:pt x="101600" y="25400"/>
                </a:lnTo>
                <a:lnTo>
                  <a:pt x="110067" y="33866"/>
                </a:lnTo>
                <a:lnTo>
                  <a:pt x="110067" y="59266"/>
                </a:lnTo>
                <a:lnTo>
                  <a:pt x="110067" y="76200"/>
                </a:lnTo>
                <a:lnTo>
                  <a:pt x="110067" y="101600"/>
                </a:lnTo>
                <a:lnTo>
                  <a:pt x="101600" y="118533"/>
                </a:lnTo>
                <a:lnTo>
                  <a:pt x="93133" y="135466"/>
                </a:lnTo>
                <a:lnTo>
                  <a:pt x="76200" y="152400"/>
                </a:lnTo>
                <a:lnTo>
                  <a:pt x="67734" y="160866"/>
                </a:lnTo>
                <a:lnTo>
                  <a:pt x="59266" y="169333"/>
                </a:lnTo>
                <a:lnTo>
                  <a:pt x="50800" y="186266"/>
                </a:lnTo>
                <a:lnTo>
                  <a:pt x="42333" y="194733"/>
                </a:lnTo>
                <a:lnTo>
                  <a:pt x="33867" y="203200"/>
                </a:lnTo>
                <a:lnTo>
                  <a:pt x="25400" y="203200"/>
                </a:lnTo>
                <a:lnTo>
                  <a:pt x="25400" y="211666"/>
                </a:lnTo>
                <a:lnTo>
                  <a:pt x="25400" y="211666"/>
                </a:lnTo>
                <a:lnTo>
                  <a:pt x="25400" y="211666"/>
                </a:lnTo>
                <a:lnTo>
                  <a:pt x="25400" y="211666"/>
                </a:lnTo>
                <a:lnTo>
                  <a:pt x="25400" y="203200"/>
                </a:lnTo>
                <a:lnTo>
                  <a:pt x="33867" y="203200"/>
                </a:lnTo>
                <a:lnTo>
                  <a:pt x="42333" y="194733"/>
                </a:lnTo>
                <a:lnTo>
                  <a:pt x="59266" y="194733"/>
                </a:lnTo>
                <a:lnTo>
                  <a:pt x="76200" y="194733"/>
                </a:lnTo>
                <a:lnTo>
                  <a:pt x="84667" y="194733"/>
                </a:lnTo>
                <a:lnTo>
                  <a:pt x="101600" y="203200"/>
                </a:lnTo>
                <a:lnTo>
                  <a:pt x="118533" y="203200"/>
                </a:lnTo>
                <a:lnTo>
                  <a:pt x="127000" y="220133"/>
                </a:lnTo>
                <a:lnTo>
                  <a:pt x="135466" y="228600"/>
                </a:lnTo>
                <a:lnTo>
                  <a:pt x="152400" y="237066"/>
                </a:lnTo>
                <a:lnTo>
                  <a:pt x="160867" y="245533"/>
                </a:lnTo>
                <a:lnTo>
                  <a:pt x="169333" y="254000"/>
                </a:lnTo>
                <a:lnTo>
                  <a:pt x="177800" y="254000"/>
                </a:lnTo>
                <a:lnTo>
                  <a:pt x="186267" y="254000"/>
                </a:lnTo>
                <a:lnTo>
                  <a:pt x="194733" y="245533"/>
                </a:lnTo>
                <a:lnTo>
                  <a:pt x="194733" y="245533"/>
                </a:lnTo>
                <a:lnTo>
                  <a:pt x="194733" y="237066"/>
                </a:lnTo>
                <a:lnTo>
                  <a:pt x="194733" y="23706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10033000" y="1210733"/>
            <a:ext cx="16934" cy="381001"/>
          </a:xfrm>
          <a:custGeom>
            <a:avLst/>
            <a:gdLst/>
            <a:ahLst/>
            <a:cxnLst/>
            <a:rect l="0" t="0" r="0" b="0"/>
            <a:pathLst>
              <a:path w="16934" h="381001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16934"/>
                </a:lnTo>
                <a:lnTo>
                  <a:pt x="0" y="33867"/>
                </a:lnTo>
                <a:lnTo>
                  <a:pt x="0" y="50800"/>
                </a:lnTo>
                <a:lnTo>
                  <a:pt x="0" y="76200"/>
                </a:lnTo>
                <a:lnTo>
                  <a:pt x="8466" y="101600"/>
                </a:lnTo>
                <a:lnTo>
                  <a:pt x="8466" y="135467"/>
                </a:lnTo>
                <a:lnTo>
                  <a:pt x="0" y="169334"/>
                </a:lnTo>
                <a:lnTo>
                  <a:pt x="0" y="203200"/>
                </a:lnTo>
                <a:lnTo>
                  <a:pt x="0" y="228600"/>
                </a:lnTo>
                <a:lnTo>
                  <a:pt x="0" y="262467"/>
                </a:lnTo>
                <a:lnTo>
                  <a:pt x="0" y="287867"/>
                </a:lnTo>
                <a:lnTo>
                  <a:pt x="0" y="313267"/>
                </a:lnTo>
                <a:lnTo>
                  <a:pt x="0" y="330200"/>
                </a:lnTo>
                <a:lnTo>
                  <a:pt x="8466" y="347134"/>
                </a:lnTo>
                <a:lnTo>
                  <a:pt x="8466" y="364067"/>
                </a:lnTo>
                <a:lnTo>
                  <a:pt x="8466" y="364067"/>
                </a:lnTo>
                <a:lnTo>
                  <a:pt x="16933" y="381000"/>
                </a:lnTo>
                <a:lnTo>
                  <a:pt x="16933" y="381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0041466" y="1752600"/>
            <a:ext cx="177802" cy="364068"/>
          </a:xfrm>
          <a:custGeom>
            <a:avLst/>
            <a:gdLst/>
            <a:ahLst/>
            <a:cxnLst/>
            <a:rect l="0" t="0" r="0" b="0"/>
            <a:pathLst>
              <a:path w="177802" h="364068">
                <a:moveTo>
                  <a:pt x="25401" y="8467"/>
                </a:move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25401" y="8467"/>
                </a:lnTo>
                <a:lnTo>
                  <a:pt x="33868" y="0"/>
                </a:lnTo>
                <a:lnTo>
                  <a:pt x="42334" y="0"/>
                </a:lnTo>
                <a:lnTo>
                  <a:pt x="59268" y="0"/>
                </a:lnTo>
                <a:lnTo>
                  <a:pt x="67734" y="0"/>
                </a:lnTo>
                <a:lnTo>
                  <a:pt x="84667" y="0"/>
                </a:lnTo>
                <a:lnTo>
                  <a:pt x="101601" y="8467"/>
                </a:lnTo>
                <a:lnTo>
                  <a:pt x="110068" y="16933"/>
                </a:lnTo>
                <a:lnTo>
                  <a:pt x="118534" y="25400"/>
                </a:lnTo>
                <a:lnTo>
                  <a:pt x="118534" y="42333"/>
                </a:lnTo>
                <a:lnTo>
                  <a:pt x="118534" y="50800"/>
                </a:lnTo>
                <a:lnTo>
                  <a:pt x="118534" y="67733"/>
                </a:lnTo>
                <a:lnTo>
                  <a:pt x="110068" y="84667"/>
                </a:lnTo>
                <a:lnTo>
                  <a:pt x="101601" y="101600"/>
                </a:lnTo>
                <a:lnTo>
                  <a:pt x="93134" y="110067"/>
                </a:lnTo>
                <a:lnTo>
                  <a:pt x="84667" y="118533"/>
                </a:lnTo>
                <a:lnTo>
                  <a:pt x="67734" y="127000"/>
                </a:lnTo>
                <a:lnTo>
                  <a:pt x="59268" y="135467"/>
                </a:lnTo>
                <a:lnTo>
                  <a:pt x="50800" y="143933"/>
                </a:lnTo>
                <a:lnTo>
                  <a:pt x="50800" y="143933"/>
                </a:lnTo>
                <a:lnTo>
                  <a:pt x="42334" y="143933"/>
                </a:lnTo>
                <a:lnTo>
                  <a:pt x="42334" y="152400"/>
                </a:lnTo>
                <a:lnTo>
                  <a:pt x="42334" y="143933"/>
                </a:lnTo>
                <a:lnTo>
                  <a:pt x="50800" y="143933"/>
                </a:lnTo>
                <a:lnTo>
                  <a:pt x="59268" y="143933"/>
                </a:lnTo>
                <a:lnTo>
                  <a:pt x="67734" y="135467"/>
                </a:lnTo>
                <a:lnTo>
                  <a:pt x="84667" y="135467"/>
                </a:lnTo>
                <a:lnTo>
                  <a:pt x="101601" y="127000"/>
                </a:lnTo>
                <a:lnTo>
                  <a:pt x="118534" y="135467"/>
                </a:lnTo>
                <a:lnTo>
                  <a:pt x="135468" y="143933"/>
                </a:lnTo>
                <a:lnTo>
                  <a:pt x="152400" y="152400"/>
                </a:lnTo>
                <a:lnTo>
                  <a:pt x="160867" y="177800"/>
                </a:lnTo>
                <a:lnTo>
                  <a:pt x="169334" y="194733"/>
                </a:lnTo>
                <a:lnTo>
                  <a:pt x="177801" y="220133"/>
                </a:lnTo>
                <a:lnTo>
                  <a:pt x="177801" y="245533"/>
                </a:lnTo>
                <a:lnTo>
                  <a:pt x="177801" y="262467"/>
                </a:lnTo>
                <a:lnTo>
                  <a:pt x="169334" y="287867"/>
                </a:lnTo>
                <a:lnTo>
                  <a:pt x="160867" y="304800"/>
                </a:lnTo>
                <a:lnTo>
                  <a:pt x="143934" y="321733"/>
                </a:lnTo>
                <a:lnTo>
                  <a:pt x="127000" y="338667"/>
                </a:lnTo>
                <a:lnTo>
                  <a:pt x="110068" y="347133"/>
                </a:lnTo>
                <a:lnTo>
                  <a:pt x="84667" y="364067"/>
                </a:lnTo>
                <a:lnTo>
                  <a:pt x="59268" y="364067"/>
                </a:lnTo>
                <a:lnTo>
                  <a:pt x="50800" y="364067"/>
                </a:lnTo>
                <a:lnTo>
                  <a:pt x="33868" y="364067"/>
                </a:lnTo>
                <a:lnTo>
                  <a:pt x="16934" y="355600"/>
                </a:lnTo>
                <a:lnTo>
                  <a:pt x="8467" y="338667"/>
                </a:lnTo>
                <a:lnTo>
                  <a:pt x="0" y="313267"/>
                </a:lnTo>
                <a:lnTo>
                  <a:pt x="0" y="313267"/>
                </a:lnTo>
                <a:lnTo>
                  <a:pt x="0" y="287867"/>
                </a:lnTo>
                <a:lnTo>
                  <a:pt x="0" y="2878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0202333" y="1481667"/>
            <a:ext cx="609601" cy="25401"/>
          </a:xfrm>
          <a:custGeom>
            <a:avLst/>
            <a:gdLst/>
            <a:ahLst/>
            <a:cxnLst/>
            <a:rect l="0" t="0" r="0" b="0"/>
            <a:pathLst>
              <a:path w="609601" h="25401">
                <a:moveTo>
                  <a:pt x="0" y="16933"/>
                </a:move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16934" y="16933"/>
                </a:lnTo>
                <a:lnTo>
                  <a:pt x="33867" y="25400"/>
                </a:lnTo>
                <a:lnTo>
                  <a:pt x="50801" y="25400"/>
                </a:lnTo>
                <a:lnTo>
                  <a:pt x="67733" y="16933"/>
                </a:lnTo>
                <a:lnTo>
                  <a:pt x="93134" y="16933"/>
                </a:lnTo>
                <a:lnTo>
                  <a:pt x="118533" y="16933"/>
                </a:lnTo>
                <a:lnTo>
                  <a:pt x="135467" y="8466"/>
                </a:lnTo>
                <a:lnTo>
                  <a:pt x="160867" y="8466"/>
                </a:lnTo>
                <a:lnTo>
                  <a:pt x="186267" y="8466"/>
                </a:lnTo>
                <a:lnTo>
                  <a:pt x="211667" y="8466"/>
                </a:lnTo>
                <a:lnTo>
                  <a:pt x="237067" y="0"/>
                </a:lnTo>
                <a:lnTo>
                  <a:pt x="262467" y="0"/>
                </a:lnTo>
                <a:lnTo>
                  <a:pt x="279401" y="0"/>
                </a:lnTo>
                <a:lnTo>
                  <a:pt x="304800" y="0"/>
                </a:lnTo>
                <a:lnTo>
                  <a:pt x="330201" y="0"/>
                </a:lnTo>
                <a:lnTo>
                  <a:pt x="355601" y="0"/>
                </a:lnTo>
                <a:lnTo>
                  <a:pt x="381000" y="8466"/>
                </a:lnTo>
                <a:lnTo>
                  <a:pt x="406401" y="8466"/>
                </a:lnTo>
                <a:lnTo>
                  <a:pt x="431801" y="8466"/>
                </a:lnTo>
                <a:lnTo>
                  <a:pt x="448733" y="8466"/>
                </a:lnTo>
                <a:lnTo>
                  <a:pt x="474134" y="8466"/>
                </a:lnTo>
                <a:lnTo>
                  <a:pt x="499533" y="16933"/>
                </a:lnTo>
                <a:lnTo>
                  <a:pt x="516467" y="16933"/>
                </a:lnTo>
                <a:lnTo>
                  <a:pt x="541867" y="16933"/>
                </a:lnTo>
                <a:lnTo>
                  <a:pt x="558801" y="16933"/>
                </a:lnTo>
                <a:lnTo>
                  <a:pt x="575733" y="16933"/>
                </a:lnTo>
                <a:lnTo>
                  <a:pt x="592667" y="16933"/>
                </a:lnTo>
                <a:lnTo>
                  <a:pt x="601133" y="16933"/>
                </a:lnTo>
                <a:lnTo>
                  <a:pt x="601133" y="16933"/>
                </a:lnTo>
                <a:lnTo>
                  <a:pt x="609600" y="16933"/>
                </a:lnTo>
                <a:lnTo>
                  <a:pt x="609600" y="169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0693400" y="1363133"/>
            <a:ext cx="220135" cy="245535"/>
          </a:xfrm>
          <a:custGeom>
            <a:avLst/>
            <a:gdLst/>
            <a:ahLst/>
            <a:cxnLst/>
            <a:rect l="0" t="0" r="0" b="0"/>
            <a:pathLst>
              <a:path w="220135" h="245535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8467"/>
                </a:lnTo>
                <a:lnTo>
                  <a:pt x="33866" y="16934"/>
                </a:lnTo>
                <a:lnTo>
                  <a:pt x="42333" y="25400"/>
                </a:lnTo>
                <a:lnTo>
                  <a:pt x="59267" y="33867"/>
                </a:lnTo>
                <a:lnTo>
                  <a:pt x="84666" y="42334"/>
                </a:lnTo>
                <a:lnTo>
                  <a:pt x="101600" y="59267"/>
                </a:lnTo>
                <a:lnTo>
                  <a:pt x="110066" y="67734"/>
                </a:lnTo>
                <a:lnTo>
                  <a:pt x="127000" y="67734"/>
                </a:lnTo>
                <a:lnTo>
                  <a:pt x="143934" y="76200"/>
                </a:lnTo>
                <a:lnTo>
                  <a:pt x="152400" y="84667"/>
                </a:lnTo>
                <a:lnTo>
                  <a:pt x="169334" y="84667"/>
                </a:lnTo>
                <a:lnTo>
                  <a:pt x="177800" y="93134"/>
                </a:lnTo>
                <a:lnTo>
                  <a:pt x="186266" y="93134"/>
                </a:lnTo>
                <a:lnTo>
                  <a:pt x="203200" y="101600"/>
                </a:lnTo>
                <a:lnTo>
                  <a:pt x="211667" y="110067"/>
                </a:lnTo>
                <a:lnTo>
                  <a:pt x="211667" y="110067"/>
                </a:lnTo>
                <a:lnTo>
                  <a:pt x="220134" y="110067"/>
                </a:lnTo>
                <a:lnTo>
                  <a:pt x="220134" y="118534"/>
                </a:lnTo>
                <a:lnTo>
                  <a:pt x="220134" y="127000"/>
                </a:lnTo>
                <a:lnTo>
                  <a:pt x="220134" y="127000"/>
                </a:lnTo>
                <a:lnTo>
                  <a:pt x="220134" y="135467"/>
                </a:lnTo>
                <a:lnTo>
                  <a:pt x="220134" y="143934"/>
                </a:lnTo>
                <a:lnTo>
                  <a:pt x="220134" y="143934"/>
                </a:lnTo>
                <a:lnTo>
                  <a:pt x="211667" y="152400"/>
                </a:lnTo>
                <a:lnTo>
                  <a:pt x="203200" y="160867"/>
                </a:lnTo>
                <a:lnTo>
                  <a:pt x="203200" y="169334"/>
                </a:lnTo>
                <a:lnTo>
                  <a:pt x="186266" y="169334"/>
                </a:lnTo>
                <a:lnTo>
                  <a:pt x="177800" y="177800"/>
                </a:lnTo>
                <a:lnTo>
                  <a:pt x="160866" y="186267"/>
                </a:lnTo>
                <a:lnTo>
                  <a:pt x="143934" y="203200"/>
                </a:lnTo>
                <a:lnTo>
                  <a:pt x="127000" y="203200"/>
                </a:lnTo>
                <a:lnTo>
                  <a:pt x="110066" y="220134"/>
                </a:lnTo>
                <a:lnTo>
                  <a:pt x="93134" y="228600"/>
                </a:lnTo>
                <a:lnTo>
                  <a:pt x="76200" y="237067"/>
                </a:lnTo>
                <a:lnTo>
                  <a:pt x="59267" y="237067"/>
                </a:lnTo>
                <a:lnTo>
                  <a:pt x="59267" y="237067"/>
                </a:lnTo>
                <a:lnTo>
                  <a:pt x="50800" y="245534"/>
                </a:lnTo>
                <a:lnTo>
                  <a:pt x="50800" y="245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7078133" y="1354667"/>
            <a:ext cx="270934" cy="245534"/>
          </a:xfrm>
          <a:custGeom>
            <a:avLst/>
            <a:gdLst/>
            <a:ahLst/>
            <a:cxnLst/>
            <a:rect l="0" t="0" r="0" b="0"/>
            <a:pathLst>
              <a:path w="270934" h="245534">
                <a:moveTo>
                  <a:pt x="270933" y="0"/>
                </a:moveTo>
                <a:lnTo>
                  <a:pt x="270933" y="0"/>
                </a:lnTo>
                <a:lnTo>
                  <a:pt x="270933" y="0"/>
                </a:lnTo>
                <a:lnTo>
                  <a:pt x="254000" y="8466"/>
                </a:lnTo>
                <a:lnTo>
                  <a:pt x="245534" y="8466"/>
                </a:lnTo>
                <a:lnTo>
                  <a:pt x="237067" y="16933"/>
                </a:lnTo>
                <a:lnTo>
                  <a:pt x="220134" y="25400"/>
                </a:lnTo>
                <a:lnTo>
                  <a:pt x="203201" y="42333"/>
                </a:lnTo>
                <a:lnTo>
                  <a:pt x="186267" y="50800"/>
                </a:lnTo>
                <a:lnTo>
                  <a:pt x="169334" y="59266"/>
                </a:lnTo>
                <a:lnTo>
                  <a:pt x="152400" y="67733"/>
                </a:lnTo>
                <a:lnTo>
                  <a:pt x="135467" y="76200"/>
                </a:lnTo>
                <a:lnTo>
                  <a:pt x="118533" y="84666"/>
                </a:lnTo>
                <a:lnTo>
                  <a:pt x="93134" y="93133"/>
                </a:lnTo>
                <a:lnTo>
                  <a:pt x="76200" y="101600"/>
                </a:lnTo>
                <a:lnTo>
                  <a:pt x="59267" y="118533"/>
                </a:lnTo>
                <a:lnTo>
                  <a:pt x="42333" y="127000"/>
                </a:lnTo>
                <a:lnTo>
                  <a:pt x="25400" y="135466"/>
                </a:lnTo>
                <a:lnTo>
                  <a:pt x="16934" y="143933"/>
                </a:lnTo>
                <a:lnTo>
                  <a:pt x="8467" y="152400"/>
                </a:lnTo>
                <a:lnTo>
                  <a:pt x="0" y="160866"/>
                </a:lnTo>
                <a:lnTo>
                  <a:pt x="0" y="160866"/>
                </a:lnTo>
                <a:lnTo>
                  <a:pt x="0" y="169333"/>
                </a:lnTo>
                <a:lnTo>
                  <a:pt x="0" y="169333"/>
                </a:lnTo>
                <a:lnTo>
                  <a:pt x="8467" y="169333"/>
                </a:lnTo>
                <a:lnTo>
                  <a:pt x="16934" y="169333"/>
                </a:lnTo>
                <a:lnTo>
                  <a:pt x="25400" y="169333"/>
                </a:lnTo>
                <a:lnTo>
                  <a:pt x="42333" y="177800"/>
                </a:lnTo>
                <a:lnTo>
                  <a:pt x="67734" y="177800"/>
                </a:lnTo>
                <a:lnTo>
                  <a:pt x="84667" y="186266"/>
                </a:lnTo>
                <a:lnTo>
                  <a:pt x="101600" y="186266"/>
                </a:lnTo>
                <a:lnTo>
                  <a:pt x="127001" y="194733"/>
                </a:lnTo>
                <a:lnTo>
                  <a:pt x="143934" y="203200"/>
                </a:lnTo>
                <a:lnTo>
                  <a:pt x="160867" y="211666"/>
                </a:lnTo>
                <a:lnTo>
                  <a:pt x="186267" y="220133"/>
                </a:lnTo>
                <a:lnTo>
                  <a:pt x="203201" y="228600"/>
                </a:lnTo>
                <a:lnTo>
                  <a:pt x="220134" y="228600"/>
                </a:lnTo>
                <a:lnTo>
                  <a:pt x="228600" y="237066"/>
                </a:lnTo>
                <a:lnTo>
                  <a:pt x="237067" y="245533"/>
                </a:lnTo>
                <a:lnTo>
                  <a:pt x="237067" y="245533"/>
                </a:lnTo>
                <a:lnTo>
                  <a:pt x="245534" y="245533"/>
                </a:lnTo>
                <a:lnTo>
                  <a:pt x="245534" y="24553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8407400" y="643467"/>
            <a:ext cx="8467" cy="143934"/>
          </a:xfrm>
          <a:custGeom>
            <a:avLst/>
            <a:gdLst/>
            <a:ahLst/>
            <a:cxnLst/>
            <a:rect l="0" t="0" r="0" b="0"/>
            <a:pathLst>
              <a:path w="8467" h="143934">
                <a:moveTo>
                  <a:pt x="8466" y="0"/>
                </a:moveTo>
                <a:lnTo>
                  <a:pt x="8466" y="0"/>
                </a:lnTo>
                <a:lnTo>
                  <a:pt x="8466" y="0"/>
                </a:lnTo>
                <a:lnTo>
                  <a:pt x="8466" y="8466"/>
                </a:lnTo>
                <a:lnTo>
                  <a:pt x="8466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0800"/>
                </a:lnTo>
                <a:lnTo>
                  <a:pt x="0" y="67733"/>
                </a:lnTo>
                <a:lnTo>
                  <a:pt x="0" y="84666"/>
                </a:lnTo>
                <a:lnTo>
                  <a:pt x="0" y="101600"/>
                </a:lnTo>
                <a:lnTo>
                  <a:pt x="0" y="118533"/>
                </a:lnTo>
                <a:lnTo>
                  <a:pt x="8466" y="127000"/>
                </a:lnTo>
                <a:lnTo>
                  <a:pt x="8466" y="127000"/>
                </a:lnTo>
                <a:lnTo>
                  <a:pt x="8466" y="143933"/>
                </a:lnTo>
                <a:lnTo>
                  <a:pt x="8466" y="143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8415866" y="948267"/>
            <a:ext cx="16935" cy="135467"/>
          </a:xfrm>
          <a:custGeom>
            <a:avLst/>
            <a:gdLst/>
            <a:ahLst/>
            <a:cxnLst/>
            <a:rect l="0" t="0" r="0" b="0"/>
            <a:pathLst>
              <a:path w="16935" h="135467">
                <a:moveTo>
                  <a:pt x="8468" y="0"/>
                </a:moveTo>
                <a:lnTo>
                  <a:pt x="8468" y="0"/>
                </a:lnTo>
                <a:lnTo>
                  <a:pt x="8468" y="16933"/>
                </a:lnTo>
                <a:lnTo>
                  <a:pt x="0" y="25400"/>
                </a:lnTo>
                <a:lnTo>
                  <a:pt x="0" y="42333"/>
                </a:lnTo>
                <a:lnTo>
                  <a:pt x="0" y="59266"/>
                </a:lnTo>
                <a:lnTo>
                  <a:pt x="0" y="67733"/>
                </a:lnTo>
                <a:lnTo>
                  <a:pt x="0" y="84666"/>
                </a:lnTo>
                <a:lnTo>
                  <a:pt x="8468" y="101600"/>
                </a:lnTo>
                <a:lnTo>
                  <a:pt x="8468" y="110066"/>
                </a:lnTo>
                <a:lnTo>
                  <a:pt x="8468" y="127000"/>
                </a:lnTo>
                <a:lnTo>
                  <a:pt x="8468" y="127000"/>
                </a:lnTo>
                <a:lnTo>
                  <a:pt x="16934" y="135466"/>
                </a:lnTo>
                <a:lnTo>
                  <a:pt x="16934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8432800" y="1227667"/>
            <a:ext cx="16934" cy="118534"/>
          </a:xfrm>
          <a:custGeom>
            <a:avLst/>
            <a:gdLst/>
            <a:ahLst/>
            <a:cxnLst/>
            <a:rect l="0" t="0" r="0" b="0"/>
            <a:pathLst>
              <a:path w="16934" h="118534">
                <a:moveTo>
                  <a:pt x="8467" y="0"/>
                </a:moveTo>
                <a:lnTo>
                  <a:pt x="8467" y="0"/>
                </a:lnTo>
                <a:lnTo>
                  <a:pt x="0" y="8466"/>
                </a:lnTo>
                <a:lnTo>
                  <a:pt x="8467" y="25400"/>
                </a:lnTo>
                <a:lnTo>
                  <a:pt x="8467" y="33866"/>
                </a:lnTo>
                <a:lnTo>
                  <a:pt x="8467" y="50800"/>
                </a:lnTo>
                <a:lnTo>
                  <a:pt x="8467" y="67733"/>
                </a:lnTo>
                <a:lnTo>
                  <a:pt x="16933" y="76200"/>
                </a:lnTo>
                <a:lnTo>
                  <a:pt x="16933" y="93133"/>
                </a:lnTo>
                <a:lnTo>
                  <a:pt x="16933" y="110066"/>
                </a:lnTo>
                <a:lnTo>
                  <a:pt x="16933" y="110066"/>
                </a:lnTo>
                <a:lnTo>
                  <a:pt x="16933" y="118533"/>
                </a:lnTo>
                <a:lnTo>
                  <a:pt x="16933" y="118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8424334" y="1388533"/>
            <a:ext cx="16934" cy="160868"/>
          </a:xfrm>
          <a:custGeom>
            <a:avLst/>
            <a:gdLst/>
            <a:ahLst/>
            <a:cxnLst/>
            <a:rect l="0" t="0" r="0" b="0"/>
            <a:pathLst>
              <a:path w="16934" h="160868">
                <a:moveTo>
                  <a:pt x="16933" y="0"/>
                </a:moveTo>
                <a:lnTo>
                  <a:pt x="8466" y="8467"/>
                </a:lnTo>
                <a:lnTo>
                  <a:pt x="8466" y="25400"/>
                </a:lnTo>
                <a:lnTo>
                  <a:pt x="8466" y="33867"/>
                </a:lnTo>
                <a:lnTo>
                  <a:pt x="8466" y="50800"/>
                </a:lnTo>
                <a:lnTo>
                  <a:pt x="0" y="67734"/>
                </a:lnTo>
                <a:lnTo>
                  <a:pt x="0" y="84667"/>
                </a:lnTo>
                <a:lnTo>
                  <a:pt x="0" y="101600"/>
                </a:lnTo>
                <a:lnTo>
                  <a:pt x="8466" y="118534"/>
                </a:lnTo>
                <a:lnTo>
                  <a:pt x="8466" y="135467"/>
                </a:lnTo>
                <a:lnTo>
                  <a:pt x="8466" y="152400"/>
                </a:lnTo>
                <a:lnTo>
                  <a:pt x="8466" y="152400"/>
                </a:lnTo>
                <a:lnTo>
                  <a:pt x="16933" y="160867"/>
                </a:lnTo>
                <a:lnTo>
                  <a:pt x="16933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8415866" y="1735667"/>
            <a:ext cx="1" cy="127001"/>
          </a:xfrm>
          <a:custGeom>
            <a:avLst/>
            <a:gdLst/>
            <a:ahLst/>
            <a:cxnLst/>
            <a:rect l="0" t="0" r="0" b="0"/>
            <a:pathLst>
              <a:path w="1" h="127001">
                <a:moveTo>
                  <a:pt x="0" y="0"/>
                </a:moveTo>
                <a:lnTo>
                  <a:pt x="0" y="8466"/>
                </a:lnTo>
                <a:lnTo>
                  <a:pt x="0" y="16933"/>
                </a:lnTo>
                <a:lnTo>
                  <a:pt x="0" y="33866"/>
                </a:lnTo>
                <a:lnTo>
                  <a:pt x="0" y="50800"/>
                </a:lnTo>
                <a:lnTo>
                  <a:pt x="0" y="76200"/>
                </a:lnTo>
                <a:lnTo>
                  <a:pt x="0" y="93133"/>
                </a:lnTo>
                <a:lnTo>
                  <a:pt x="0" y="110066"/>
                </a:lnTo>
                <a:lnTo>
                  <a:pt x="0" y="110066"/>
                </a:lnTo>
                <a:lnTo>
                  <a:pt x="0" y="127000"/>
                </a:lnTo>
                <a:lnTo>
                  <a:pt x="0" y="127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8424334" y="191346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8424334" y="1989667"/>
            <a:ext cx="1" cy="211667"/>
          </a:xfrm>
          <a:custGeom>
            <a:avLst/>
            <a:gdLst/>
            <a:ahLst/>
            <a:cxnLst/>
            <a:rect l="0" t="0" r="0" b="0"/>
            <a:pathLst>
              <a:path w="1" h="211667">
                <a:moveTo>
                  <a:pt x="0" y="0"/>
                </a:move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84666"/>
                </a:lnTo>
                <a:lnTo>
                  <a:pt x="0" y="110066"/>
                </a:lnTo>
                <a:lnTo>
                  <a:pt x="0" y="135466"/>
                </a:lnTo>
                <a:lnTo>
                  <a:pt x="0" y="160866"/>
                </a:lnTo>
                <a:lnTo>
                  <a:pt x="0" y="186266"/>
                </a:lnTo>
                <a:lnTo>
                  <a:pt x="0" y="186266"/>
                </a:lnTo>
                <a:lnTo>
                  <a:pt x="0" y="211666"/>
                </a:lnTo>
                <a:lnTo>
                  <a:pt x="0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8407400" y="2438400"/>
            <a:ext cx="1" cy="101601"/>
          </a:xfrm>
          <a:custGeom>
            <a:avLst/>
            <a:gdLst/>
            <a:ahLst/>
            <a:cxnLst/>
            <a:rect l="0" t="0" r="0" b="0"/>
            <a:pathLst>
              <a:path w="1" h="101601">
                <a:moveTo>
                  <a:pt x="0" y="0"/>
                </a:moveTo>
                <a:lnTo>
                  <a:pt x="0" y="8467"/>
                </a:lnTo>
                <a:lnTo>
                  <a:pt x="0" y="25400"/>
                </a:lnTo>
                <a:lnTo>
                  <a:pt x="0" y="42333"/>
                </a:lnTo>
                <a:lnTo>
                  <a:pt x="0" y="59267"/>
                </a:lnTo>
                <a:lnTo>
                  <a:pt x="0" y="84667"/>
                </a:lnTo>
                <a:lnTo>
                  <a:pt x="0" y="84667"/>
                </a:lnTo>
                <a:lnTo>
                  <a:pt x="0" y="101600"/>
                </a:lnTo>
                <a:lnTo>
                  <a:pt x="0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8365067" y="2726267"/>
            <a:ext cx="25401" cy="76201"/>
          </a:xfrm>
          <a:custGeom>
            <a:avLst/>
            <a:gdLst/>
            <a:ahLst/>
            <a:cxnLst/>
            <a:rect l="0" t="0" r="0" b="0"/>
            <a:pathLst>
              <a:path w="25401" h="76201">
                <a:moveTo>
                  <a:pt x="25400" y="0"/>
                </a:moveTo>
                <a:lnTo>
                  <a:pt x="25400" y="8466"/>
                </a:lnTo>
                <a:lnTo>
                  <a:pt x="25400" y="8466"/>
                </a:lnTo>
                <a:lnTo>
                  <a:pt x="16933" y="25400"/>
                </a:lnTo>
                <a:lnTo>
                  <a:pt x="16933" y="33866"/>
                </a:lnTo>
                <a:lnTo>
                  <a:pt x="8466" y="50800"/>
                </a:lnTo>
                <a:lnTo>
                  <a:pt x="0" y="67733"/>
                </a:lnTo>
                <a:lnTo>
                  <a:pt x="0" y="67733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9491134" y="592667"/>
            <a:ext cx="1" cy="50801"/>
          </a:xfrm>
          <a:custGeom>
            <a:avLst/>
            <a:gdLst/>
            <a:ahLst/>
            <a:cxnLst/>
            <a:rect l="0" t="0" r="0" b="0"/>
            <a:pathLst>
              <a:path w="1" h="508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9533467" y="778933"/>
            <a:ext cx="25400" cy="76201"/>
          </a:xfrm>
          <a:custGeom>
            <a:avLst/>
            <a:gdLst/>
            <a:ahLst/>
            <a:cxnLst/>
            <a:rect l="0" t="0" r="0" b="0"/>
            <a:pathLst>
              <a:path w="25400" h="76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16934"/>
                </a:lnTo>
                <a:lnTo>
                  <a:pt x="8466" y="33867"/>
                </a:lnTo>
                <a:lnTo>
                  <a:pt x="16933" y="50800"/>
                </a:lnTo>
                <a:lnTo>
                  <a:pt x="16933" y="67734"/>
                </a:lnTo>
                <a:lnTo>
                  <a:pt x="16933" y="67734"/>
                </a:lnTo>
                <a:lnTo>
                  <a:pt x="25399" y="76200"/>
                </a:lnTo>
                <a:lnTo>
                  <a:pt x="25399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9550400" y="990600"/>
            <a:ext cx="33868" cy="313268"/>
          </a:xfrm>
          <a:custGeom>
            <a:avLst/>
            <a:gdLst/>
            <a:ahLst/>
            <a:cxnLst/>
            <a:rect l="0" t="0" r="0" b="0"/>
            <a:pathLst>
              <a:path w="33868" h="313268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8466" y="25400"/>
                </a:lnTo>
                <a:lnTo>
                  <a:pt x="8466" y="42333"/>
                </a:lnTo>
                <a:lnTo>
                  <a:pt x="0" y="59267"/>
                </a:lnTo>
                <a:lnTo>
                  <a:pt x="0" y="67733"/>
                </a:lnTo>
                <a:lnTo>
                  <a:pt x="0" y="93133"/>
                </a:lnTo>
                <a:lnTo>
                  <a:pt x="0" y="101600"/>
                </a:lnTo>
                <a:lnTo>
                  <a:pt x="8466" y="118533"/>
                </a:lnTo>
                <a:lnTo>
                  <a:pt x="8466" y="127000"/>
                </a:lnTo>
                <a:lnTo>
                  <a:pt x="8466" y="143933"/>
                </a:lnTo>
                <a:lnTo>
                  <a:pt x="16934" y="160867"/>
                </a:lnTo>
                <a:lnTo>
                  <a:pt x="16934" y="177800"/>
                </a:lnTo>
                <a:lnTo>
                  <a:pt x="25400" y="186267"/>
                </a:lnTo>
                <a:lnTo>
                  <a:pt x="25400" y="203200"/>
                </a:lnTo>
                <a:lnTo>
                  <a:pt x="25400" y="211667"/>
                </a:lnTo>
                <a:lnTo>
                  <a:pt x="25400" y="228600"/>
                </a:lnTo>
                <a:lnTo>
                  <a:pt x="25400" y="245533"/>
                </a:lnTo>
                <a:lnTo>
                  <a:pt x="25400" y="262467"/>
                </a:lnTo>
                <a:lnTo>
                  <a:pt x="25400" y="279400"/>
                </a:lnTo>
                <a:lnTo>
                  <a:pt x="33867" y="296333"/>
                </a:lnTo>
                <a:lnTo>
                  <a:pt x="33867" y="296333"/>
                </a:lnTo>
                <a:lnTo>
                  <a:pt x="33867" y="313267"/>
                </a:lnTo>
                <a:lnTo>
                  <a:pt x="33867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9567334" y="1447800"/>
            <a:ext cx="8467" cy="84668"/>
          </a:xfrm>
          <a:custGeom>
            <a:avLst/>
            <a:gdLst/>
            <a:ahLst/>
            <a:cxnLst/>
            <a:rect l="0" t="0" r="0" b="0"/>
            <a:pathLst>
              <a:path w="8467" h="84668">
                <a:moveTo>
                  <a:pt x="8466" y="0"/>
                </a:moveTo>
                <a:lnTo>
                  <a:pt x="8466" y="0"/>
                </a:lnTo>
                <a:lnTo>
                  <a:pt x="8466" y="8467"/>
                </a:lnTo>
                <a:lnTo>
                  <a:pt x="0" y="16933"/>
                </a:lnTo>
                <a:lnTo>
                  <a:pt x="0" y="33867"/>
                </a:lnTo>
                <a:lnTo>
                  <a:pt x="0" y="50800"/>
                </a:lnTo>
                <a:lnTo>
                  <a:pt x="0" y="67733"/>
                </a:lnTo>
                <a:lnTo>
                  <a:pt x="0" y="67733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9541933" y="1727200"/>
            <a:ext cx="8468" cy="84668"/>
          </a:xfrm>
          <a:custGeom>
            <a:avLst/>
            <a:gdLst/>
            <a:ahLst/>
            <a:cxnLst/>
            <a:rect l="0" t="0" r="0" b="0"/>
            <a:pathLst>
              <a:path w="8468" h="84668">
                <a:moveTo>
                  <a:pt x="8467" y="0"/>
                </a:moveTo>
                <a:lnTo>
                  <a:pt x="8467" y="8467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67733"/>
                </a:lnTo>
                <a:lnTo>
                  <a:pt x="0" y="84667"/>
                </a:lnTo>
                <a:lnTo>
                  <a:pt x="0" y="846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9550400" y="2015067"/>
            <a:ext cx="1" cy="101601"/>
          </a:xfrm>
          <a:custGeom>
            <a:avLst/>
            <a:gdLst/>
            <a:ahLst/>
            <a:cxnLst/>
            <a:rect l="0" t="0" r="0" b="0"/>
            <a:pathLst>
              <a:path w="1" h="1016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0" y="42333"/>
                </a:lnTo>
                <a:lnTo>
                  <a:pt x="0" y="67733"/>
                </a:lnTo>
                <a:lnTo>
                  <a:pt x="0" y="84666"/>
                </a:lnTo>
                <a:lnTo>
                  <a:pt x="0" y="84666"/>
                </a:lnTo>
                <a:lnTo>
                  <a:pt x="0" y="101600"/>
                </a:lnTo>
                <a:lnTo>
                  <a:pt x="0" y="101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9558866" y="2319867"/>
            <a:ext cx="1" cy="84667"/>
          </a:xfrm>
          <a:custGeom>
            <a:avLst/>
            <a:gdLst/>
            <a:ahLst/>
            <a:cxnLst/>
            <a:rect l="0" t="0" r="0" b="0"/>
            <a:pathLst>
              <a:path w="1" h="846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16933"/>
                </a:lnTo>
                <a:lnTo>
                  <a:pt x="0" y="25400"/>
                </a:lnTo>
                <a:lnTo>
                  <a:pt x="0" y="50800"/>
                </a:lnTo>
                <a:lnTo>
                  <a:pt x="0" y="67733"/>
                </a:lnTo>
                <a:lnTo>
                  <a:pt x="0" y="67733"/>
                </a:lnTo>
                <a:lnTo>
                  <a:pt x="0" y="84666"/>
                </a:lnTo>
                <a:lnTo>
                  <a:pt x="0" y="84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7450667" y="3022600"/>
            <a:ext cx="152401" cy="330201"/>
          </a:xfrm>
          <a:custGeom>
            <a:avLst/>
            <a:gdLst/>
            <a:ahLst/>
            <a:cxnLst/>
            <a:rect l="0" t="0" r="0" b="0"/>
            <a:pathLst>
              <a:path w="152401" h="330201">
                <a:moveTo>
                  <a:pt x="152400" y="0"/>
                </a:moveTo>
                <a:lnTo>
                  <a:pt x="152400" y="0"/>
                </a:lnTo>
                <a:lnTo>
                  <a:pt x="143933" y="0"/>
                </a:lnTo>
                <a:lnTo>
                  <a:pt x="143933" y="8467"/>
                </a:lnTo>
                <a:lnTo>
                  <a:pt x="135467" y="16933"/>
                </a:lnTo>
                <a:lnTo>
                  <a:pt x="135467" y="33867"/>
                </a:lnTo>
                <a:lnTo>
                  <a:pt x="126999" y="50800"/>
                </a:lnTo>
                <a:lnTo>
                  <a:pt x="110066" y="76200"/>
                </a:lnTo>
                <a:lnTo>
                  <a:pt x="101600" y="93133"/>
                </a:lnTo>
                <a:lnTo>
                  <a:pt x="84666" y="127000"/>
                </a:lnTo>
                <a:lnTo>
                  <a:pt x="76200" y="160867"/>
                </a:lnTo>
                <a:lnTo>
                  <a:pt x="59267" y="194733"/>
                </a:lnTo>
                <a:lnTo>
                  <a:pt x="42333" y="220133"/>
                </a:lnTo>
                <a:lnTo>
                  <a:pt x="33866" y="254000"/>
                </a:lnTo>
                <a:lnTo>
                  <a:pt x="16933" y="279400"/>
                </a:lnTo>
                <a:lnTo>
                  <a:pt x="8466" y="296333"/>
                </a:lnTo>
                <a:lnTo>
                  <a:pt x="8466" y="313267"/>
                </a:lnTo>
                <a:lnTo>
                  <a:pt x="0" y="321733"/>
                </a:lnTo>
                <a:lnTo>
                  <a:pt x="0" y="330200"/>
                </a:lnTo>
                <a:lnTo>
                  <a:pt x="0" y="330200"/>
                </a:lnTo>
                <a:lnTo>
                  <a:pt x="8466" y="321733"/>
                </a:lnTo>
                <a:lnTo>
                  <a:pt x="8466" y="321733"/>
                </a:lnTo>
                <a:lnTo>
                  <a:pt x="8466" y="313267"/>
                </a:lnTo>
                <a:lnTo>
                  <a:pt x="8466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7493000" y="3081867"/>
            <a:ext cx="135468" cy="211667"/>
          </a:xfrm>
          <a:custGeom>
            <a:avLst/>
            <a:gdLst/>
            <a:ahLst/>
            <a:cxnLst/>
            <a:rect l="0" t="0" r="0" b="0"/>
            <a:pathLst>
              <a:path w="135468" h="211667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8466" y="33866"/>
                </a:lnTo>
                <a:lnTo>
                  <a:pt x="16934" y="50800"/>
                </a:lnTo>
                <a:lnTo>
                  <a:pt x="25400" y="67733"/>
                </a:lnTo>
                <a:lnTo>
                  <a:pt x="33867" y="93133"/>
                </a:lnTo>
                <a:lnTo>
                  <a:pt x="42333" y="110066"/>
                </a:lnTo>
                <a:lnTo>
                  <a:pt x="50800" y="127000"/>
                </a:lnTo>
                <a:lnTo>
                  <a:pt x="67733" y="152400"/>
                </a:lnTo>
                <a:lnTo>
                  <a:pt x="76200" y="169333"/>
                </a:lnTo>
                <a:lnTo>
                  <a:pt x="93134" y="177800"/>
                </a:lnTo>
                <a:lnTo>
                  <a:pt x="101600" y="194733"/>
                </a:lnTo>
                <a:lnTo>
                  <a:pt x="118533" y="203200"/>
                </a:lnTo>
                <a:lnTo>
                  <a:pt x="118533" y="203200"/>
                </a:lnTo>
                <a:lnTo>
                  <a:pt x="135467" y="211666"/>
                </a:lnTo>
                <a:lnTo>
                  <a:pt x="135467" y="211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7679267" y="3208867"/>
            <a:ext cx="143934" cy="33867"/>
          </a:xfrm>
          <a:custGeom>
            <a:avLst/>
            <a:gdLst/>
            <a:ahLst/>
            <a:cxnLst/>
            <a:rect l="0" t="0" r="0" b="0"/>
            <a:pathLst>
              <a:path w="143934" h="338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8466" y="8466"/>
                </a:lnTo>
                <a:lnTo>
                  <a:pt x="16933" y="16933"/>
                </a:lnTo>
                <a:lnTo>
                  <a:pt x="33866" y="16933"/>
                </a:lnTo>
                <a:lnTo>
                  <a:pt x="50799" y="25400"/>
                </a:lnTo>
                <a:lnTo>
                  <a:pt x="67733" y="25400"/>
                </a:lnTo>
                <a:lnTo>
                  <a:pt x="76200" y="33866"/>
                </a:lnTo>
                <a:lnTo>
                  <a:pt x="101600" y="33866"/>
                </a:lnTo>
                <a:lnTo>
                  <a:pt x="118533" y="33866"/>
                </a:lnTo>
                <a:lnTo>
                  <a:pt x="135467" y="25400"/>
                </a:lnTo>
                <a:lnTo>
                  <a:pt x="135467" y="25400"/>
                </a:lnTo>
                <a:lnTo>
                  <a:pt x="143933" y="25400"/>
                </a:lnTo>
                <a:lnTo>
                  <a:pt x="143933" y="25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7763933" y="3285067"/>
            <a:ext cx="84668" cy="16934"/>
          </a:xfrm>
          <a:custGeom>
            <a:avLst/>
            <a:gdLst/>
            <a:ahLst/>
            <a:cxnLst/>
            <a:rect l="0" t="0" r="0" b="0"/>
            <a:pathLst>
              <a:path w="84668" h="169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8467" y="8466"/>
                </a:lnTo>
                <a:lnTo>
                  <a:pt x="25400" y="16933"/>
                </a:lnTo>
                <a:lnTo>
                  <a:pt x="33867" y="16933"/>
                </a:lnTo>
                <a:lnTo>
                  <a:pt x="42333" y="16933"/>
                </a:lnTo>
                <a:lnTo>
                  <a:pt x="59267" y="16933"/>
                </a:lnTo>
                <a:lnTo>
                  <a:pt x="76200" y="16933"/>
                </a:lnTo>
                <a:lnTo>
                  <a:pt x="76200" y="16933"/>
                </a:lnTo>
                <a:lnTo>
                  <a:pt x="84667" y="16933"/>
                </a:lnTo>
                <a:lnTo>
                  <a:pt x="84667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7975600" y="3217333"/>
            <a:ext cx="101601" cy="8468"/>
          </a:xfrm>
          <a:custGeom>
            <a:avLst/>
            <a:gdLst/>
            <a:ahLst/>
            <a:cxnLst/>
            <a:rect l="0" t="0" r="0" b="0"/>
            <a:pathLst>
              <a:path w="101601" h="8468">
                <a:moveTo>
                  <a:pt x="0" y="0"/>
                </a:move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25400" y="0"/>
                </a:lnTo>
                <a:lnTo>
                  <a:pt x="33867" y="0"/>
                </a:lnTo>
                <a:lnTo>
                  <a:pt x="42333" y="0"/>
                </a:lnTo>
                <a:lnTo>
                  <a:pt x="59266" y="8467"/>
                </a:lnTo>
                <a:lnTo>
                  <a:pt x="67734" y="8467"/>
                </a:lnTo>
                <a:lnTo>
                  <a:pt x="84667" y="8467"/>
                </a:lnTo>
                <a:lnTo>
                  <a:pt x="93133" y="8467"/>
                </a:lnTo>
                <a:lnTo>
                  <a:pt x="93133" y="8467"/>
                </a:lnTo>
                <a:lnTo>
                  <a:pt x="101600" y="8467"/>
                </a:lnTo>
                <a:lnTo>
                  <a:pt x="10160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8170333" y="3115733"/>
            <a:ext cx="16934" cy="262468"/>
          </a:xfrm>
          <a:custGeom>
            <a:avLst/>
            <a:gdLst/>
            <a:ahLst/>
            <a:cxnLst/>
            <a:rect l="0" t="0" r="0" b="0"/>
            <a:pathLst>
              <a:path w="16934" h="262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8467"/>
                </a:lnTo>
                <a:lnTo>
                  <a:pt x="8467" y="16934"/>
                </a:lnTo>
                <a:lnTo>
                  <a:pt x="8467" y="33867"/>
                </a:lnTo>
                <a:lnTo>
                  <a:pt x="8467" y="50800"/>
                </a:lnTo>
                <a:lnTo>
                  <a:pt x="8467" y="76200"/>
                </a:lnTo>
                <a:lnTo>
                  <a:pt x="8467" y="93134"/>
                </a:lnTo>
                <a:lnTo>
                  <a:pt x="8467" y="118534"/>
                </a:lnTo>
                <a:lnTo>
                  <a:pt x="8467" y="143934"/>
                </a:lnTo>
                <a:lnTo>
                  <a:pt x="8467" y="160867"/>
                </a:lnTo>
                <a:lnTo>
                  <a:pt x="8467" y="186267"/>
                </a:lnTo>
                <a:lnTo>
                  <a:pt x="8467" y="203200"/>
                </a:lnTo>
                <a:lnTo>
                  <a:pt x="8467" y="220134"/>
                </a:lnTo>
                <a:lnTo>
                  <a:pt x="16933" y="237067"/>
                </a:lnTo>
                <a:lnTo>
                  <a:pt x="16933" y="245534"/>
                </a:lnTo>
                <a:lnTo>
                  <a:pt x="16933" y="254000"/>
                </a:lnTo>
                <a:lnTo>
                  <a:pt x="16933" y="262467"/>
                </a:lnTo>
                <a:lnTo>
                  <a:pt x="16933" y="262467"/>
                </a:lnTo>
                <a:lnTo>
                  <a:pt x="16933" y="262467"/>
                </a:lnTo>
                <a:lnTo>
                  <a:pt x="16933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8890000" y="2946400"/>
            <a:ext cx="279401" cy="228601"/>
          </a:xfrm>
          <a:custGeom>
            <a:avLst/>
            <a:gdLst/>
            <a:ahLst/>
            <a:cxnLst/>
            <a:rect l="0" t="0" r="0" b="0"/>
            <a:pathLst>
              <a:path w="279401" h="228601">
                <a:moveTo>
                  <a:pt x="0" y="42333"/>
                </a:moveTo>
                <a:lnTo>
                  <a:pt x="0" y="42333"/>
                </a:lnTo>
                <a:lnTo>
                  <a:pt x="0" y="42333"/>
                </a:lnTo>
                <a:lnTo>
                  <a:pt x="0" y="42333"/>
                </a:lnTo>
                <a:lnTo>
                  <a:pt x="8467" y="33867"/>
                </a:lnTo>
                <a:lnTo>
                  <a:pt x="16933" y="25400"/>
                </a:lnTo>
                <a:lnTo>
                  <a:pt x="25400" y="16933"/>
                </a:lnTo>
                <a:lnTo>
                  <a:pt x="33867" y="16933"/>
                </a:lnTo>
                <a:lnTo>
                  <a:pt x="50800" y="8467"/>
                </a:lnTo>
                <a:lnTo>
                  <a:pt x="59266" y="8467"/>
                </a:lnTo>
                <a:lnTo>
                  <a:pt x="76200" y="0"/>
                </a:lnTo>
                <a:lnTo>
                  <a:pt x="93133" y="0"/>
                </a:lnTo>
                <a:lnTo>
                  <a:pt x="110067" y="0"/>
                </a:lnTo>
                <a:lnTo>
                  <a:pt x="127000" y="0"/>
                </a:lnTo>
                <a:lnTo>
                  <a:pt x="143934" y="8467"/>
                </a:lnTo>
                <a:lnTo>
                  <a:pt x="160867" y="16933"/>
                </a:lnTo>
                <a:lnTo>
                  <a:pt x="177800" y="25400"/>
                </a:lnTo>
                <a:lnTo>
                  <a:pt x="186267" y="42333"/>
                </a:lnTo>
                <a:lnTo>
                  <a:pt x="186267" y="59267"/>
                </a:lnTo>
                <a:lnTo>
                  <a:pt x="194733" y="76200"/>
                </a:lnTo>
                <a:lnTo>
                  <a:pt x="194733" y="93133"/>
                </a:lnTo>
                <a:lnTo>
                  <a:pt x="194733" y="118533"/>
                </a:lnTo>
                <a:lnTo>
                  <a:pt x="186267" y="135467"/>
                </a:lnTo>
                <a:lnTo>
                  <a:pt x="177800" y="152400"/>
                </a:lnTo>
                <a:lnTo>
                  <a:pt x="160867" y="169333"/>
                </a:lnTo>
                <a:lnTo>
                  <a:pt x="143934" y="177800"/>
                </a:lnTo>
                <a:lnTo>
                  <a:pt x="127000" y="186267"/>
                </a:lnTo>
                <a:lnTo>
                  <a:pt x="110067" y="194733"/>
                </a:lnTo>
                <a:lnTo>
                  <a:pt x="93133" y="203200"/>
                </a:lnTo>
                <a:lnTo>
                  <a:pt x="76200" y="203200"/>
                </a:lnTo>
                <a:lnTo>
                  <a:pt x="67734" y="203200"/>
                </a:lnTo>
                <a:lnTo>
                  <a:pt x="59266" y="194733"/>
                </a:lnTo>
                <a:lnTo>
                  <a:pt x="50800" y="186267"/>
                </a:lnTo>
                <a:lnTo>
                  <a:pt x="50800" y="177800"/>
                </a:lnTo>
                <a:lnTo>
                  <a:pt x="50800" y="169333"/>
                </a:lnTo>
                <a:lnTo>
                  <a:pt x="50800" y="160867"/>
                </a:lnTo>
                <a:lnTo>
                  <a:pt x="50800" y="152400"/>
                </a:lnTo>
                <a:lnTo>
                  <a:pt x="59266" y="143933"/>
                </a:lnTo>
                <a:lnTo>
                  <a:pt x="76200" y="143933"/>
                </a:lnTo>
                <a:lnTo>
                  <a:pt x="101600" y="152400"/>
                </a:lnTo>
                <a:lnTo>
                  <a:pt x="118533" y="152400"/>
                </a:lnTo>
                <a:lnTo>
                  <a:pt x="135466" y="160867"/>
                </a:lnTo>
                <a:lnTo>
                  <a:pt x="160867" y="169333"/>
                </a:lnTo>
                <a:lnTo>
                  <a:pt x="186267" y="186267"/>
                </a:lnTo>
                <a:lnTo>
                  <a:pt x="203200" y="194733"/>
                </a:lnTo>
                <a:lnTo>
                  <a:pt x="220134" y="203200"/>
                </a:lnTo>
                <a:lnTo>
                  <a:pt x="245533" y="211667"/>
                </a:lnTo>
                <a:lnTo>
                  <a:pt x="262467" y="220133"/>
                </a:lnTo>
                <a:lnTo>
                  <a:pt x="270933" y="228600"/>
                </a:lnTo>
                <a:lnTo>
                  <a:pt x="270933" y="228600"/>
                </a:lnTo>
                <a:lnTo>
                  <a:pt x="279400" y="228600"/>
                </a:lnTo>
                <a:lnTo>
                  <a:pt x="2794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8695267" y="3259667"/>
            <a:ext cx="567268" cy="25401"/>
          </a:xfrm>
          <a:custGeom>
            <a:avLst/>
            <a:gdLst/>
            <a:ahLst/>
            <a:cxnLst/>
            <a:rect l="0" t="0" r="0" b="0"/>
            <a:pathLst>
              <a:path w="567268" h="25401">
                <a:moveTo>
                  <a:pt x="0" y="25400"/>
                </a:moveTo>
                <a:lnTo>
                  <a:pt x="0" y="25400"/>
                </a:lnTo>
                <a:lnTo>
                  <a:pt x="16933" y="25400"/>
                </a:lnTo>
                <a:lnTo>
                  <a:pt x="25399" y="25400"/>
                </a:lnTo>
                <a:lnTo>
                  <a:pt x="42333" y="25400"/>
                </a:lnTo>
                <a:lnTo>
                  <a:pt x="76200" y="25400"/>
                </a:lnTo>
                <a:lnTo>
                  <a:pt x="101599" y="25400"/>
                </a:lnTo>
                <a:lnTo>
                  <a:pt x="143933" y="16933"/>
                </a:lnTo>
                <a:lnTo>
                  <a:pt x="186267" y="16933"/>
                </a:lnTo>
                <a:lnTo>
                  <a:pt x="220133" y="16933"/>
                </a:lnTo>
                <a:lnTo>
                  <a:pt x="270933" y="8466"/>
                </a:lnTo>
                <a:lnTo>
                  <a:pt x="313266" y="8466"/>
                </a:lnTo>
                <a:lnTo>
                  <a:pt x="364066" y="8466"/>
                </a:lnTo>
                <a:lnTo>
                  <a:pt x="406399" y="0"/>
                </a:lnTo>
                <a:lnTo>
                  <a:pt x="448733" y="0"/>
                </a:lnTo>
                <a:lnTo>
                  <a:pt x="482599" y="0"/>
                </a:lnTo>
                <a:lnTo>
                  <a:pt x="516466" y="0"/>
                </a:lnTo>
                <a:lnTo>
                  <a:pt x="541866" y="0"/>
                </a:lnTo>
                <a:lnTo>
                  <a:pt x="558799" y="0"/>
                </a:lnTo>
                <a:lnTo>
                  <a:pt x="558799" y="0"/>
                </a:lnTo>
                <a:lnTo>
                  <a:pt x="567267" y="0"/>
                </a:lnTo>
                <a:lnTo>
                  <a:pt x="567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8720666" y="3420533"/>
            <a:ext cx="177802" cy="8468"/>
          </a:xfrm>
          <a:custGeom>
            <a:avLst/>
            <a:gdLst/>
            <a:ahLst/>
            <a:cxnLst/>
            <a:rect l="0" t="0" r="0" b="0"/>
            <a:pathLst>
              <a:path w="177802" h="8468">
                <a:moveTo>
                  <a:pt x="0" y="8467"/>
                </a:moveTo>
                <a:lnTo>
                  <a:pt x="8468" y="8467"/>
                </a:lnTo>
                <a:lnTo>
                  <a:pt x="8468" y="8467"/>
                </a:lnTo>
                <a:lnTo>
                  <a:pt x="16934" y="8467"/>
                </a:lnTo>
                <a:lnTo>
                  <a:pt x="42334" y="8467"/>
                </a:lnTo>
                <a:lnTo>
                  <a:pt x="59267" y="8467"/>
                </a:lnTo>
                <a:lnTo>
                  <a:pt x="76200" y="8467"/>
                </a:lnTo>
                <a:lnTo>
                  <a:pt x="101601" y="8467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0"/>
                </a:lnTo>
                <a:lnTo>
                  <a:pt x="169334" y="0"/>
                </a:lnTo>
                <a:lnTo>
                  <a:pt x="177801" y="0"/>
                </a:lnTo>
                <a:lnTo>
                  <a:pt x="1778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8966200" y="3344333"/>
            <a:ext cx="211667" cy="296335"/>
          </a:xfrm>
          <a:custGeom>
            <a:avLst/>
            <a:gdLst/>
            <a:ahLst/>
            <a:cxnLst/>
            <a:rect l="0" t="0" r="0" b="0"/>
            <a:pathLst>
              <a:path w="211667" h="296335">
                <a:moveTo>
                  <a:pt x="50800" y="8467"/>
                </a:moveTo>
                <a:lnTo>
                  <a:pt x="59266" y="8467"/>
                </a:lnTo>
                <a:lnTo>
                  <a:pt x="76200" y="0"/>
                </a:lnTo>
                <a:lnTo>
                  <a:pt x="84667" y="0"/>
                </a:lnTo>
                <a:lnTo>
                  <a:pt x="101600" y="0"/>
                </a:lnTo>
                <a:lnTo>
                  <a:pt x="118533" y="0"/>
                </a:lnTo>
                <a:lnTo>
                  <a:pt x="135466" y="8467"/>
                </a:lnTo>
                <a:lnTo>
                  <a:pt x="143934" y="8467"/>
                </a:lnTo>
                <a:lnTo>
                  <a:pt x="152400" y="16934"/>
                </a:lnTo>
                <a:lnTo>
                  <a:pt x="152400" y="25400"/>
                </a:lnTo>
                <a:lnTo>
                  <a:pt x="152400" y="42334"/>
                </a:lnTo>
                <a:lnTo>
                  <a:pt x="143934" y="50800"/>
                </a:lnTo>
                <a:lnTo>
                  <a:pt x="135466" y="67734"/>
                </a:lnTo>
                <a:lnTo>
                  <a:pt x="127000" y="76200"/>
                </a:lnTo>
                <a:lnTo>
                  <a:pt x="110067" y="84667"/>
                </a:lnTo>
                <a:lnTo>
                  <a:pt x="101600" y="101600"/>
                </a:lnTo>
                <a:lnTo>
                  <a:pt x="93133" y="110067"/>
                </a:lnTo>
                <a:lnTo>
                  <a:pt x="84667" y="110067"/>
                </a:lnTo>
                <a:lnTo>
                  <a:pt x="76200" y="118534"/>
                </a:lnTo>
                <a:lnTo>
                  <a:pt x="76200" y="118534"/>
                </a:lnTo>
                <a:lnTo>
                  <a:pt x="76200" y="118534"/>
                </a:lnTo>
                <a:lnTo>
                  <a:pt x="76200" y="118534"/>
                </a:lnTo>
                <a:lnTo>
                  <a:pt x="76200" y="118534"/>
                </a:lnTo>
                <a:lnTo>
                  <a:pt x="93133" y="118534"/>
                </a:lnTo>
                <a:lnTo>
                  <a:pt x="101600" y="118534"/>
                </a:lnTo>
                <a:lnTo>
                  <a:pt x="127000" y="118534"/>
                </a:lnTo>
                <a:lnTo>
                  <a:pt x="143934" y="127000"/>
                </a:lnTo>
                <a:lnTo>
                  <a:pt x="160867" y="135467"/>
                </a:lnTo>
                <a:lnTo>
                  <a:pt x="177800" y="143934"/>
                </a:lnTo>
                <a:lnTo>
                  <a:pt x="194733" y="160867"/>
                </a:lnTo>
                <a:lnTo>
                  <a:pt x="203200" y="177800"/>
                </a:lnTo>
                <a:lnTo>
                  <a:pt x="211666" y="194734"/>
                </a:lnTo>
                <a:lnTo>
                  <a:pt x="211666" y="211667"/>
                </a:lnTo>
                <a:lnTo>
                  <a:pt x="211666" y="220134"/>
                </a:lnTo>
                <a:lnTo>
                  <a:pt x="203200" y="237067"/>
                </a:lnTo>
                <a:lnTo>
                  <a:pt x="194733" y="254000"/>
                </a:lnTo>
                <a:lnTo>
                  <a:pt x="186267" y="262467"/>
                </a:lnTo>
                <a:lnTo>
                  <a:pt x="160867" y="279400"/>
                </a:lnTo>
                <a:lnTo>
                  <a:pt x="143934" y="279400"/>
                </a:lnTo>
                <a:lnTo>
                  <a:pt x="127000" y="287867"/>
                </a:lnTo>
                <a:lnTo>
                  <a:pt x="110067" y="296334"/>
                </a:lnTo>
                <a:lnTo>
                  <a:pt x="84667" y="296334"/>
                </a:lnTo>
                <a:lnTo>
                  <a:pt x="67734" y="296334"/>
                </a:lnTo>
                <a:lnTo>
                  <a:pt x="50800" y="296334"/>
                </a:lnTo>
                <a:lnTo>
                  <a:pt x="33867" y="287867"/>
                </a:lnTo>
                <a:lnTo>
                  <a:pt x="25400" y="279400"/>
                </a:lnTo>
                <a:lnTo>
                  <a:pt x="16933" y="279400"/>
                </a:lnTo>
                <a:lnTo>
                  <a:pt x="0" y="270934"/>
                </a:lnTo>
                <a:lnTo>
                  <a:pt x="0" y="262467"/>
                </a:lnTo>
                <a:lnTo>
                  <a:pt x="0" y="254000"/>
                </a:lnTo>
                <a:lnTo>
                  <a:pt x="0" y="245534"/>
                </a:lnTo>
                <a:lnTo>
                  <a:pt x="0" y="245534"/>
                </a:lnTo>
                <a:lnTo>
                  <a:pt x="8467" y="237067"/>
                </a:lnTo>
                <a:lnTo>
                  <a:pt x="8467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9372600" y="3158067"/>
            <a:ext cx="33867" cy="203201"/>
          </a:xfrm>
          <a:custGeom>
            <a:avLst/>
            <a:gdLst/>
            <a:ahLst/>
            <a:cxnLst/>
            <a:rect l="0" t="0" r="0" b="0"/>
            <a:pathLst>
              <a:path w="33867" h="203201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33866"/>
                </a:lnTo>
                <a:lnTo>
                  <a:pt x="16933" y="50800"/>
                </a:lnTo>
                <a:lnTo>
                  <a:pt x="16933" y="67733"/>
                </a:lnTo>
                <a:lnTo>
                  <a:pt x="25400" y="84666"/>
                </a:lnTo>
                <a:lnTo>
                  <a:pt x="25400" y="110066"/>
                </a:lnTo>
                <a:lnTo>
                  <a:pt x="25400" y="127000"/>
                </a:lnTo>
                <a:lnTo>
                  <a:pt x="33866" y="152400"/>
                </a:lnTo>
                <a:lnTo>
                  <a:pt x="33866" y="169333"/>
                </a:lnTo>
                <a:lnTo>
                  <a:pt x="33866" y="186266"/>
                </a:lnTo>
                <a:lnTo>
                  <a:pt x="25400" y="194733"/>
                </a:lnTo>
                <a:lnTo>
                  <a:pt x="25400" y="203200"/>
                </a:lnTo>
                <a:lnTo>
                  <a:pt x="25400" y="203200"/>
                </a:lnTo>
                <a:lnTo>
                  <a:pt x="25400" y="203200"/>
                </a:lnTo>
                <a:lnTo>
                  <a:pt x="16933" y="203200"/>
                </a:lnTo>
                <a:lnTo>
                  <a:pt x="16933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9296400" y="3293533"/>
            <a:ext cx="228601" cy="25401"/>
          </a:xfrm>
          <a:custGeom>
            <a:avLst/>
            <a:gdLst/>
            <a:ahLst/>
            <a:cxnLst/>
            <a:rect l="0" t="0" r="0" b="0"/>
            <a:pathLst>
              <a:path w="228601" h="25401">
                <a:moveTo>
                  <a:pt x="0" y="25400"/>
                </a:moveTo>
                <a:lnTo>
                  <a:pt x="0" y="25400"/>
                </a:lnTo>
                <a:lnTo>
                  <a:pt x="0" y="16934"/>
                </a:lnTo>
                <a:lnTo>
                  <a:pt x="8467" y="16934"/>
                </a:lnTo>
                <a:lnTo>
                  <a:pt x="16933" y="16934"/>
                </a:lnTo>
                <a:lnTo>
                  <a:pt x="25400" y="8467"/>
                </a:lnTo>
                <a:lnTo>
                  <a:pt x="42334" y="8467"/>
                </a:lnTo>
                <a:lnTo>
                  <a:pt x="67733" y="8467"/>
                </a:lnTo>
                <a:lnTo>
                  <a:pt x="84667" y="8467"/>
                </a:lnTo>
                <a:lnTo>
                  <a:pt x="101600" y="8467"/>
                </a:lnTo>
                <a:lnTo>
                  <a:pt x="127000" y="8467"/>
                </a:lnTo>
                <a:lnTo>
                  <a:pt x="152400" y="8467"/>
                </a:lnTo>
                <a:lnTo>
                  <a:pt x="177800" y="8467"/>
                </a:lnTo>
                <a:lnTo>
                  <a:pt x="194734" y="8467"/>
                </a:lnTo>
                <a:lnTo>
                  <a:pt x="211667" y="8467"/>
                </a:lnTo>
                <a:lnTo>
                  <a:pt x="211667" y="8467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9922934" y="2895600"/>
            <a:ext cx="228601" cy="296334"/>
          </a:xfrm>
          <a:custGeom>
            <a:avLst/>
            <a:gdLst/>
            <a:ahLst/>
            <a:cxnLst/>
            <a:rect l="0" t="0" r="0" b="0"/>
            <a:pathLst>
              <a:path w="228601" h="296334">
                <a:moveTo>
                  <a:pt x="194732" y="25400"/>
                </a:moveTo>
                <a:lnTo>
                  <a:pt x="203199" y="16933"/>
                </a:lnTo>
                <a:lnTo>
                  <a:pt x="203199" y="16933"/>
                </a:lnTo>
                <a:lnTo>
                  <a:pt x="203199" y="8467"/>
                </a:lnTo>
                <a:lnTo>
                  <a:pt x="203199" y="8467"/>
                </a:lnTo>
                <a:lnTo>
                  <a:pt x="194732" y="8467"/>
                </a:lnTo>
                <a:lnTo>
                  <a:pt x="186266" y="0"/>
                </a:lnTo>
                <a:lnTo>
                  <a:pt x="177800" y="8467"/>
                </a:lnTo>
                <a:lnTo>
                  <a:pt x="160866" y="8467"/>
                </a:lnTo>
                <a:lnTo>
                  <a:pt x="143933" y="8467"/>
                </a:lnTo>
                <a:lnTo>
                  <a:pt x="118532" y="16933"/>
                </a:lnTo>
                <a:lnTo>
                  <a:pt x="101600" y="25400"/>
                </a:lnTo>
                <a:lnTo>
                  <a:pt x="76200" y="33867"/>
                </a:lnTo>
                <a:lnTo>
                  <a:pt x="50799" y="42333"/>
                </a:lnTo>
                <a:lnTo>
                  <a:pt x="33866" y="50800"/>
                </a:lnTo>
                <a:lnTo>
                  <a:pt x="16932" y="67733"/>
                </a:lnTo>
                <a:lnTo>
                  <a:pt x="8466" y="76200"/>
                </a:lnTo>
                <a:lnTo>
                  <a:pt x="0" y="84667"/>
                </a:lnTo>
                <a:lnTo>
                  <a:pt x="0" y="93133"/>
                </a:lnTo>
                <a:lnTo>
                  <a:pt x="0" y="101600"/>
                </a:lnTo>
                <a:lnTo>
                  <a:pt x="8466" y="110067"/>
                </a:lnTo>
                <a:lnTo>
                  <a:pt x="16932" y="118533"/>
                </a:lnTo>
                <a:lnTo>
                  <a:pt x="25400" y="118533"/>
                </a:lnTo>
                <a:lnTo>
                  <a:pt x="42332" y="127000"/>
                </a:lnTo>
                <a:lnTo>
                  <a:pt x="59266" y="135467"/>
                </a:lnTo>
                <a:lnTo>
                  <a:pt x="76200" y="143933"/>
                </a:lnTo>
                <a:lnTo>
                  <a:pt x="101600" y="143933"/>
                </a:lnTo>
                <a:lnTo>
                  <a:pt x="118532" y="152400"/>
                </a:lnTo>
                <a:lnTo>
                  <a:pt x="135466" y="160867"/>
                </a:lnTo>
                <a:lnTo>
                  <a:pt x="160866" y="160867"/>
                </a:lnTo>
                <a:lnTo>
                  <a:pt x="186266" y="169333"/>
                </a:lnTo>
                <a:lnTo>
                  <a:pt x="203199" y="186267"/>
                </a:lnTo>
                <a:lnTo>
                  <a:pt x="211666" y="194733"/>
                </a:lnTo>
                <a:lnTo>
                  <a:pt x="220133" y="211667"/>
                </a:lnTo>
                <a:lnTo>
                  <a:pt x="228600" y="220133"/>
                </a:lnTo>
                <a:lnTo>
                  <a:pt x="220133" y="237067"/>
                </a:lnTo>
                <a:lnTo>
                  <a:pt x="211666" y="254000"/>
                </a:lnTo>
                <a:lnTo>
                  <a:pt x="203199" y="262467"/>
                </a:lnTo>
                <a:lnTo>
                  <a:pt x="177800" y="270933"/>
                </a:lnTo>
                <a:lnTo>
                  <a:pt x="160866" y="279400"/>
                </a:lnTo>
                <a:lnTo>
                  <a:pt x="143933" y="287867"/>
                </a:lnTo>
                <a:lnTo>
                  <a:pt x="118532" y="296333"/>
                </a:lnTo>
                <a:lnTo>
                  <a:pt x="93132" y="296333"/>
                </a:lnTo>
                <a:lnTo>
                  <a:pt x="76200" y="296333"/>
                </a:lnTo>
                <a:lnTo>
                  <a:pt x="50799" y="296333"/>
                </a:lnTo>
                <a:lnTo>
                  <a:pt x="25400" y="296333"/>
                </a:lnTo>
                <a:lnTo>
                  <a:pt x="25400" y="296333"/>
                </a:lnTo>
                <a:lnTo>
                  <a:pt x="8466" y="296333"/>
                </a:lnTo>
                <a:lnTo>
                  <a:pt x="8466" y="296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9736667" y="3268133"/>
            <a:ext cx="668868" cy="16935"/>
          </a:xfrm>
          <a:custGeom>
            <a:avLst/>
            <a:gdLst/>
            <a:ahLst/>
            <a:cxnLst/>
            <a:rect l="0" t="0" r="0" b="0"/>
            <a:pathLst>
              <a:path w="668868" h="16935">
                <a:moveTo>
                  <a:pt x="0" y="0"/>
                </a:moveTo>
                <a:lnTo>
                  <a:pt x="8466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25400" y="8467"/>
                </a:lnTo>
                <a:lnTo>
                  <a:pt x="50799" y="8467"/>
                </a:lnTo>
                <a:lnTo>
                  <a:pt x="76199" y="8467"/>
                </a:lnTo>
                <a:lnTo>
                  <a:pt x="101600" y="8467"/>
                </a:lnTo>
                <a:lnTo>
                  <a:pt x="143933" y="0"/>
                </a:lnTo>
                <a:lnTo>
                  <a:pt x="186267" y="0"/>
                </a:lnTo>
                <a:lnTo>
                  <a:pt x="228599" y="0"/>
                </a:lnTo>
                <a:lnTo>
                  <a:pt x="270933" y="0"/>
                </a:lnTo>
                <a:lnTo>
                  <a:pt x="313266" y="0"/>
                </a:lnTo>
                <a:lnTo>
                  <a:pt x="364067" y="0"/>
                </a:lnTo>
                <a:lnTo>
                  <a:pt x="414867" y="0"/>
                </a:lnTo>
                <a:lnTo>
                  <a:pt x="465666" y="0"/>
                </a:lnTo>
                <a:lnTo>
                  <a:pt x="516467" y="0"/>
                </a:lnTo>
                <a:lnTo>
                  <a:pt x="550333" y="0"/>
                </a:lnTo>
                <a:lnTo>
                  <a:pt x="592667" y="8467"/>
                </a:lnTo>
                <a:lnTo>
                  <a:pt x="626533" y="8467"/>
                </a:lnTo>
                <a:lnTo>
                  <a:pt x="643467" y="8467"/>
                </a:lnTo>
                <a:lnTo>
                  <a:pt x="668867" y="16934"/>
                </a:lnTo>
                <a:lnTo>
                  <a:pt x="668867" y="16934"/>
                </a:lnTo>
                <a:lnTo>
                  <a:pt x="668867" y="16934"/>
                </a:lnTo>
                <a:lnTo>
                  <a:pt x="668867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9702800" y="3479800"/>
            <a:ext cx="211668" cy="16934"/>
          </a:xfrm>
          <a:custGeom>
            <a:avLst/>
            <a:gdLst/>
            <a:ahLst/>
            <a:cxnLst/>
            <a:rect l="0" t="0" r="0" b="0"/>
            <a:pathLst>
              <a:path w="211668" h="16934">
                <a:moveTo>
                  <a:pt x="0" y="8467"/>
                </a:moveTo>
                <a:lnTo>
                  <a:pt x="8466" y="16933"/>
                </a:lnTo>
                <a:lnTo>
                  <a:pt x="8466" y="16933"/>
                </a:lnTo>
                <a:lnTo>
                  <a:pt x="16934" y="16933"/>
                </a:lnTo>
                <a:lnTo>
                  <a:pt x="33867" y="16933"/>
                </a:lnTo>
                <a:lnTo>
                  <a:pt x="50800" y="16933"/>
                </a:lnTo>
                <a:lnTo>
                  <a:pt x="67734" y="16933"/>
                </a:lnTo>
                <a:lnTo>
                  <a:pt x="93134" y="16933"/>
                </a:lnTo>
                <a:lnTo>
                  <a:pt x="118533" y="16933"/>
                </a:lnTo>
                <a:lnTo>
                  <a:pt x="135467" y="8467"/>
                </a:lnTo>
                <a:lnTo>
                  <a:pt x="160866" y="8467"/>
                </a:lnTo>
                <a:lnTo>
                  <a:pt x="177800" y="8467"/>
                </a:lnTo>
                <a:lnTo>
                  <a:pt x="194733" y="8467"/>
                </a:lnTo>
                <a:lnTo>
                  <a:pt x="194733" y="8467"/>
                </a:lnTo>
                <a:lnTo>
                  <a:pt x="211667" y="0"/>
                </a:lnTo>
                <a:lnTo>
                  <a:pt x="2116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10041466" y="3403600"/>
            <a:ext cx="160868" cy="245534"/>
          </a:xfrm>
          <a:custGeom>
            <a:avLst/>
            <a:gdLst/>
            <a:ahLst/>
            <a:cxnLst/>
            <a:rect l="0" t="0" r="0" b="0"/>
            <a:pathLst>
              <a:path w="160868" h="245534">
                <a:moveTo>
                  <a:pt x="50800" y="0"/>
                </a:moveTo>
                <a:lnTo>
                  <a:pt x="50800" y="8467"/>
                </a:lnTo>
                <a:lnTo>
                  <a:pt x="50800" y="8467"/>
                </a:lnTo>
                <a:lnTo>
                  <a:pt x="50800" y="8467"/>
                </a:lnTo>
                <a:lnTo>
                  <a:pt x="59268" y="8467"/>
                </a:lnTo>
                <a:lnTo>
                  <a:pt x="59268" y="8467"/>
                </a:lnTo>
                <a:lnTo>
                  <a:pt x="59268" y="8467"/>
                </a:lnTo>
                <a:lnTo>
                  <a:pt x="50800" y="16933"/>
                </a:lnTo>
                <a:lnTo>
                  <a:pt x="50800" y="25400"/>
                </a:lnTo>
                <a:lnTo>
                  <a:pt x="42334" y="25400"/>
                </a:lnTo>
                <a:lnTo>
                  <a:pt x="42334" y="42333"/>
                </a:lnTo>
                <a:lnTo>
                  <a:pt x="33868" y="50800"/>
                </a:lnTo>
                <a:lnTo>
                  <a:pt x="16934" y="67733"/>
                </a:lnTo>
                <a:lnTo>
                  <a:pt x="8467" y="84667"/>
                </a:lnTo>
                <a:lnTo>
                  <a:pt x="8467" y="101600"/>
                </a:lnTo>
                <a:lnTo>
                  <a:pt x="0" y="118533"/>
                </a:lnTo>
                <a:lnTo>
                  <a:pt x="8467" y="143933"/>
                </a:lnTo>
                <a:lnTo>
                  <a:pt x="8467" y="152400"/>
                </a:lnTo>
                <a:lnTo>
                  <a:pt x="16934" y="169333"/>
                </a:lnTo>
                <a:lnTo>
                  <a:pt x="33868" y="177800"/>
                </a:lnTo>
                <a:lnTo>
                  <a:pt x="50800" y="186267"/>
                </a:lnTo>
                <a:lnTo>
                  <a:pt x="67734" y="203200"/>
                </a:lnTo>
                <a:lnTo>
                  <a:pt x="84667" y="203200"/>
                </a:lnTo>
                <a:lnTo>
                  <a:pt x="101601" y="211667"/>
                </a:lnTo>
                <a:lnTo>
                  <a:pt x="127000" y="211667"/>
                </a:lnTo>
                <a:lnTo>
                  <a:pt x="143934" y="211667"/>
                </a:lnTo>
                <a:lnTo>
                  <a:pt x="152400" y="211667"/>
                </a:lnTo>
                <a:lnTo>
                  <a:pt x="160867" y="203200"/>
                </a:lnTo>
                <a:lnTo>
                  <a:pt x="160867" y="194733"/>
                </a:lnTo>
                <a:lnTo>
                  <a:pt x="160867" y="186267"/>
                </a:lnTo>
                <a:lnTo>
                  <a:pt x="160867" y="186267"/>
                </a:lnTo>
                <a:lnTo>
                  <a:pt x="152400" y="177800"/>
                </a:lnTo>
                <a:lnTo>
                  <a:pt x="143934" y="160867"/>
                </a:lnTo>
                <a:lnTo>
                  <a:pt x="127000" y="160867"/>
                </a:lnTo>
                <a:lnTo>
                  <a:pt x="110068" y="160867"/>
                </a:lnTo>
                <a:lnTo>
                  <a:pt x="101601" y="160867"/>
                </a:lnTo>
                <a:lnTo>
                  <a:pt x="93134" y="169333"/>
                </a:lnTo>
                <a:lnTo>
                  <a:pt x="76200" y="177800"/>
                </a:lnTo>
                <a:lnTo>
                  <a:pt x="67734" y="194733"/>
                </a:lnTo>
                <a:lnTo>
                  <a:pt x="59268" y="211667"/>
                </a:lnTo>
                <a:lnTo>
                  <a:pt x="50800" y="228600"/>
                </a:lnTo>
                <a:lnTo>
                  <a:pt x="50800" y="237067"/>
                </a:lnTo>
                <a:lnTo>
                  <a:pt x="50800" y="245533"/>
                </a:lnTo>
                <a:lnTo>
                  <a:pt x="59268" y="245533"/>
                </a:lnTo>
                <a:lnTo>
                  <a:pt x="59268" y="245533"/>
                </a:lnTo>
                <a:lnTo>
                  <a:pt x="67734" y="245533"/>
                </a:lnTo>
                <a:lnTo>
                  <a:pt x="67734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10481734" y="3124200"/>
            <a:ext cx="304801" cy="330201"/>
          </a:xfrm>
          <a:custGeom>
            <a:avLst/>
            <a:gdLst/>
            <a:ahLst/>
            <a:cxnLst/>
            <a:rect l="0" t="0" r="0" b="0"/>
            <a:pathLst>
              <a:path w="304801" h="330201">
                <a:moveTo>
                  <a:pt x="0" y="8467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8466" y="8467"/>
                </a:lnTo>
                <a:lnTo>
                  <a:pt x="8466" y="16933"/>
                </a:lnTo>
                <a:lnTo>
                  <a:pt x="25399" y="25400"/>
                </a:lnTo>
                <a:lnTo>
                  <a:pt x="33866" y="25400"/>
                </a:lnTo>
                <a:lnTo>
                  <a:pt x="50800" y="42333"/>
                </a:lnTo>
                <a:lnTo>
                  <a:pt x="67732" y="50800"/>
                </a:lnTo>
                <a:lnTo>
                  <a:pt x="93132" y="59267"/>
                </a:lnTo>
                <a:lnTo>
                  <a:pt x="110066" y="67733"/>
                </a:lnTo>
                <a:lnTo>
                  <a:pt x="135466" y="76200"/>
                </a:lnTo>
                <a:lnTo>
                  <a:pt x="152400" y="84667"/>
                </a:lnTo>
                <a:lnTo>
                  <a:pt x="177799" y="93133"/>
                </a:lnTo>
                <a:lnTo>
                  <a:pt x="194733" y="101600"/>
                </a:lnTo>
                <a:lnTo>
                  <a:pt x="211666" y="110067"/>
                </a:lnTo>
                <a:lnTo>
                  <a:pt x="237066" y="118533"/>
                </a:lnTo>
                <a:lnTo>
                  <a:pt x="253999" y="118533"/>
                </a:lnTo>
                <a:lnTo>
                  <a:pt x="262466" y="127000"/>
                </a:lnTo>
                <a:lnTo>
                  <a:pt x="279400" y="127000"/>
                </a:lnTo>
                <a:lnTo>
                  <a:pt x="287866" y="135467"/>
                </a:lnTo>
                <a:lnTo>
                  <a:pt x="296332" y="135467"/>
                </a:lnTo>
                <a:lnTo>
                  <a:pt x="296332" y="143933"/>
                </a:lnTo>
                <a:lnTo>
                  <a:pt x="304800" y="143933"/>
                </a:lnTo>
                <a:lnTo>
                  <a:pt x="296332" y="152400"/>
                </a:lnTo>
                <a:lnTo>
                  <a:pt x="296332" y="152400"/>
                </a:lnTo>
                <a:lnTo>
                  <a:pt x="296332" y="160867"/>
                </a:lnTo>
                <a:lnTo>
                  <a:pt x="279400" y="169333"/>
                </a:lnTo>
                <a:lnTo>
                  <a:pt x="270933" y="177800"/>
                </a:lnTo>
                <a:lnTo>
                  <a:pt x="253999" y="194733"/>
                </a:lnTo>
                <a:lnTo>
                  <a:pt x="237066" y="211667"/>
                </a:lnTo>
                <a:lnTo>
                  <a:pt x="220132" y="220133"/>
                </a:lnTo>
                <a:lnTo>
                  <a:pt x="194733" y="237067"/>
                </a:lnTo>
                <a:lnTo>
                  <a:pt x="169332" y="254000"/>
                </a:lnTo>
                <a:lnTo>
                  <a:pt x="143932" y="262467"/>
                </a:lnTo>
                <a:lnTo>
                  <a:pt x="118533" y="279400"/>
                </a:lnTo>
                <a:lnTo>
                  <a:pt x="101599" y="287867"/>
                </a:lnTo>
                <a:lnTo>
                  <a:pt x="84666" y="304800"/>
                </a:lnTo>
                <a:lnTo>
                  <a:pt x="67732" y="313267"/>
                </a:lnTo>
                <a:lnTo>
                  <a:pt x="59266" y="321733"/>
                </a:lnTo>
                <a:lnTo>
                  <a:pt x="59266" y="321733"/>
                </a:lnTo>
                <a:lnTo>
                  <a:pt x="50800" y="330200"/>
                </a:lnTo>
                <a:lnTo>
                  <a:pt x="50800" y="330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11142134" y="2751667"/>
            <a:ext cx="254001" cy="338667"/>
          </a:xfrm>
          <a:custGeom>
            <a:avLst/>
            <a:gdLst/>
            <a:ahLst/>
            <a:cxnLst/>
            <a:rect l="0" t="0" r="0" b="0"/>
            <a:pathLst>
              <a:path w="254001" h="338667">
                <a:moveTo>
                  <a:pt x="8466" y="76200"/>
                </a:moveTo>
                <a:lnTo>
                  <a:pt x="8466" y="76200"/>
                </a:lnTo>
                <a:lnTo>
                  <a:pt x="8466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67733"/>
                </a:lnTo>
                <a:lnTo>
                  <a:pt x="0" y="67733"/>
                </a:lnTo>
                <a:lnTo>
                  <a:pt x="8466" y="59266"/>
                </a:lnTo>
                <a:lnTo>
                  <a:pt x="8466" y="50800"/>
                </a:lnTo>
                <a:lnTo>
                  <a:pt x="16932" y="42333"/>
                </a:lnTo>
                <a:lnTo>
                  <a:pt x="25400" y="33866"/>
                </a:lnTo>
                <a:lnTo>
                  <a:pt x="33866" y="25400"/>
                </a:lnTo>
                <a:lnTo>
                  <a:pt x="42332" y="16933"/>
                </a:lnTo>
                <a:lnTo>
                  <a:pt x="59266" y="8466"/>
                </a:lnTo>
                <a:lnTo>
                  <a:pt x="76200" y="0"/>
                </a:lnTo>
                <a:lnTo>
                  <a:pt x="101600" y="0"/>
                </a:lnTo>
                <a:lnTo>
                  <a:pt x="118532" y="0"/>
                </a:lnTo>
                <a:lnTo>
                  <a:pt x="135466" y="0"/>
                </a:lnTo>
                <a:lnTo>
                  <a:pt x="152400" y="0"/>
                </a:lnTo>
                <a:lnTo>
                  <a:pt x="169332" y="0"/>
                </a:lnTo>
                <a:lnTo>
                  <a:pt x="177800" y="8466"/>
                </a:lnTo>
                <a:lnTo>
                  <a:pt x="186266" y="16933"/>
                </a:lnTo>
                <a:lnTo>
                  <a:pt x="194732" y="25400"/>
                </a:lnTo>
                <a:lnTo>
                  <a:pt x="194732" y="42333"/>
                </a:lnTo>
                <a:lnTo>
                  <a:pt x="194732" y="59266"/>
                </a:lnTo>
                <a:lnTo>
                  <a:pt x="194732" y="67733"/>
                </a:lnTo>
                <a:lnTo>
                  <a:pt x="186266" y="93133"/>
                </a:lnTo>
                <a:lnTo>
                  <a:pt x="177800" y="101600"/>
                </a:lnTo>
                <a:lnTo>
                  <a:pt x="169332" y="127000"/>
                </a:lnTo>
                <a:lnTo>
                  <a:pt x="152400" y="135466"/>
                </a:lnTo>
                <a:lnTo>
                  <a:pt x="135466" y="152400"/>
                </a:lnTo>
                <a:lnTo>
                  <a:pt x="118532" y="160866"/>
                </a:lnTo>
                <a:lnTo>
                  <a:pt x="101600" y="169333"/>
                </a:lnTo>
                <a:lnTo>
                  <a:pt x="84666" y="177800"/>
                </a:lnTo>
                <a:lnTo>
                  <a:pt x="76200" y="177800"/>
                </a:lnTo>
                <a:lnTo>
                  <a:pt x="59266" y="177800"/>
                </a:lnTo>
                <a:lnTo>
                  <a:pt x="59266" y="186266"/>
                </a:lnTo>
                <a:lnTo>
                  <a:pt x="50799" y="186266"/>
                </a:lnTo>
                <a:lnTo>
                  <a:pt x="59266" y="186266"/>
                </a:lnTo>
                <a:lnTo>
                  <a:pt x="59266" y="186266"/>
                </a:lnTo>
                <a:lnTo>
                  <a:pt x="67733" y="177800"/>
                </a:lnTo>
                <a:lnTo>
                  <a:pt x="76200" y="177800"/>
                </a:lnTo>
                <a:lnTo>
                  <a:pt x="84666" y="169333"/>
                </a:lnTo>
                <a:lnTo>
                  <a:pt x="101600" y="169333"/>
                </a:lnTo>
                <a:lnTo>
                  <a:pt x="126999" y="169333"/>
                </a:lnTo>
                <a:lnTo>
                  <a:pt x="152400" y="169333"/>
                </a:lnTo>
                <a:lnTo>
                  <a:pt x="169332" y="177800"/>
                </a:lnTo>
                <a:lnTo>
                  <a:pt x="194732" y="186266"/>
                </a:lnTo>
                <a:lnTo>
                  <a:pt x="211666" y="203200"/>
                </a:lnTo>
                <a:lnTo>
                  <a:pt x="228600" y="220133"/>
                </a:lnTo>
                <a:lnTo>
                  <a:pt x="245532" y="237066"/>
                </a:lnTo>
                <a:lnTo>
                  <a:pt x="254000" y="254000"/>
                </a:lnTo>
                <a:lnTo>
                  <a:pt x="254000" y="270933"/>
                </a:lnTo>
                <a:lnTo>
                  <a:pt x="254000" y="279400"/>
                </a:lnTo>
                <a:lnTo>
                  <a:pt x="254000" y="296333"/>
                </a:lnTo>
                <a:lnTo>
                  <a:pt x="245532" y="304800"/>
                </a:lnTo>
                <a:lnTo>
                  <a:pt x="237066" y="313266"/>
                </a:lnTo>
                <a:lnTo>
                  <a:pt x="220133" y="321733"/>
                </a:lnTo>
                <a:lnTo>
                  <a:pt x="203199" y="330200"/>
                </a:lnTo>
                <a:lnTo>
                  <a:pt x="186266" y="338666"/>
                </a:lnTo>
                <a:lnTo>
                  <a:pt x="177800" y="338666"/>
                </a:lnTo>
                <a:lnTo>
                  <a:pt x="160866" y="338666"/>
                </a:lnTo>
                <a:lnTo>
                  <a:pt x="152400" y="338666"/>
                </a:lnTo>
                <a:lnTo>
                  <a:pt x="143933" y="338666"/>
                </a:lnTo>
                <a:lnTo>
                  <a:pt x="135466" y="338666"/>
                </a:lnTo>
                <a:lnTo>
                  <a:pt x="126999" y="338666"/>
                </a:lnTo>
                <a:lnTo>
                  <a:pt x="126999" y="338666"/>
                </a:lnTo>
                <a:lnTo>
                  <a:pt x="118532" y="338666"/>
                </a:lnTo>
                <a:lnTo>
                  <a:pt x="118532" y="338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11108266" y="3183467"/>
            <a:ext cx="431801" cy="16934"/>
          </a:xfrm>
          <a:custGeom>
            <a:avLst/>
            <a:gdLst/>
            <a:ahLst/>
            <a:cxnLst/>
            <a:rect l="0" t="0" r="0" b="0"/>
            <a:pathLst>
              <a:path w="431801" h="16934">
                <a:moveTo>
                  <a:pt x="8467" y="0"/>
                </a:move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16933"/>
                </a:lnTo>
                <a:lnTo>
                  <a:pt x="8467" y="16933"/>
                </a:lnTo>
                <a:lnTo>
                  <a:pt x="25401" y="16933"/>
                </a:lnTo>
                <a:lnTo>
                  <a:pt x="33868" y="16933"/>
                </a:lnTo>
                <a:lnTo>
                  <a:pt x="59268" y="8466"/>
                </a:lnTo>
                <a:lnTo>
                  <a:pt x="76200" y="8466"/>
                </a:lnTo>
                <a:lnTo>
                  <a:pt x="110068" y="8466"/>
                </a:lnTo>
                <a:lnTo>
                  <a:pt x="135468" y="8466"/>
                </a:lnTo>
                <a:lnTo>
                  <a:pt x="169334" y="8466"/>
                </a:lnTo>
                <a:lnTo>
                  <a:pt x="194734" y="8466"/>
                </a:lnTo>
                <a:lnTo>
                  <a:pt x="228600" y="8466"/>
                </a:lnTo>
                <a:lnTo>
                  <a:pt x="262468" y="8466"/>
                </a:lnTo>
                <a:lnTo>
                  <a:pt x="287868" y="8466"/>
                </a:lnTo>
                <a:lnTo>
                  <a:pt x="321734" y="8466"/>
                </a:lnTo>
                <a:lnTo>
                  <a:pt x="347134" y="16933"/>
                </a:lnTo>
                <a:lnTo>
                  <a:pt x="372534" y="16933"/>
                </a:lnTo>
                <a:lnTo>
                  <a:pt x="389467" y="16933"/>
                </a:lnTo>
                <a:lnTo>
                  <a:pt x="406401" y="16933"/>
                </a:lnTo>
                <a:lnTo>
                  <a:pt x="423334" y="16933"/>
                </a:lnTo>
                <a:lnTo>
                  <a:pt x="423334" y="16933"/>
                </a:lnTo>
                <a:lnTo>
                  <a:pt x="431800" y="16933"/>
                </a:lnTo>
                <a:lnTo>
                  <a:pt x="431800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11252200" y="3268133"/>
            <a:ext cx="186268" cy="135468"/>
          </a:xfrm>
          <a:custGeom>
            <a:avLst/>
            <a:gdLst/>
            <a:ahLst/>
            <a:cxnLst/>
            <a:rect l="0" t="0" r="0" b="0"/>
            <a:pathLst>
              <a:path w="186268" h="135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8466" y="16934"/>
                </a:lnTo>
                <a:lnTo>
                  <a:pt x="8466" y="16934"/>
                </a:lnTo>
                <a:lnTo>
                  <a:pt x="8466" y="33867"/>
                </a:lnTo>
                <a:lnTo>
                  <a:pt x="8466" y="42334"/>
                </a:lnTo>
                <a:lnTo>
                  <a:pt x="0" y="59267"/>
                </a:lnTo>
                <a:lnTo>
                  <a:pt x="0" y="76200"/>
                </a:lnTo>
                <a:lnTo>
                  <a:pt x="0" y="84667"/>
                </a:lnTo>
                <a:lnTo>
                  <a:pt x="0" y="101600"/>
                </a:lnTo>
                <a:lnTo>
                  <a:pt x="0" y="110067"/>
                </a:lnTo>
                <a:lnTo>
                  <a:pt x="8466" y="118534"/>
                </a:lnTo>
                <a:lnTo>
                  <a:pt x="16933" y="127000"/>
                </a:lnTo>
                <a:lnTo>
                  <a:pt x="33867" y="127000"/>
                </a:lnTo>
                <a:lnTo>
                  <a:pt x="50800" y="135467"/>
                </a:lnTo>
                <a:lnTo>
                  <a:pt x="67734" y="135467"/>
                </a:lnTo>
                <a:lnTo>
                  <a:pt x="84666" y="135467"/>
                </a:lnTo>
                <a:lnTo>
                  <a:pt x="110067" y="135467"/>
                </a:lnTo>
                <a:lnTo>
                  <a:pt x="127000" y="135467"/>
                </a:lnTo>
                <a:lnTo>
                  <a:pt x="143934" y="127000"/>
                </a:lnTo>
                <a:lnTo>
                  <a:pt x="160866" y="127000"/>
                </a:lnTo>
                <a:lnTo>
                  <a:pt x="169333" y="110067"/>
                </a:lnTo>
                <a:lnTo>
                  <a:pt x="177800" y="101600"/>
                </a:lnTo>
                <a:lnTo>
                  <a:pt x="186267" y="84667"/>
                </a:lnTo>
                <a:lnTo>
                  <a:pt x="186267" y="84667"/>
                </a:lnTo>
                <a:lnTo>
                  <a:pt x="186267" y="76200"/>
                </a:lnTo>
                <a:lnTo>
                  <a:pt x="186267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11387666" y="3259667"/>
            <a:ext cx="8469" cy="304801"/>
          </a:xfrm>
          <a:custGeom>
            <a:avLst/>
            <a:gdLst/>
            <a:ahLst/>
            <a:cxnLst/>
            <a:rect l="0" t="0" r="0" b="0"/>
            <a:pathLst>
              <a:path w="8469" h="304801">
                <a:moveTo>
                  <a:pt x="8468" y="0"/>
                </a:move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0"/>
                </a:lnTo>
                <a:lnTo>
                  <a:pt x="8468" y="8466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42333"/>
                </a:lnTo>
                <a:lnTo>
                  <a:pt x="8468" y="59266"/>
                </a:lnTo>
                <a:lnTo>
                  <a:pt x="8468" y="84666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0" y="194733"/>
                </a:lnTo>
                <a:lnTo>
                  <a:pt x="0" y="220133"/>
                </a:lnTo>
                <a:lnTo>
                  <a:pt x="0" y="237066"/>
                </a:lnTo>
                <a:lnTo>
                  <a:pt x="0" y="262466"/>
                </a:lnTo>
                <a:lnTo>
                  <a:pt x="0" y="270933"/>
                </a:lnTo>
                <a:lnTo>
                  <a:pt x="0" y="287866"/>
                </a:lnTo>
                <a:lnTo>
                  <a:pt x="0" y="296333"/>
                </a:lnTo>
                <a:lnTo>
                  <a:pt x="0" y="296333"/>
                </a:lnTo>
                <a:lnTo>
                  <a:pt x="0" y="296333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11777134" y="3115733"/>
            <a:ext cx="135467" cy="194735"/>
          </a:xfrm>
          <a:custGeom>
            <a:avLst/>
            <a:gdLst/>
            <a:ahLst/>
            <a:cxnLst/>
            <a:rect l="0" t="0" r="0" b="0"/>
            <a:pathLst>
              <a:path w="135467" h="194735">
                <a:moveTo>
                  <a:pt x="42333" y="0"/>
                </a:moveTo>
                <a:lnTo>
                  <a:pt x="42333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8467"/>
                </a:lnTo>
                <a:lnTo>
                  <a:pt x="25399" y="16934"/>
                </a:lnTo>
                <a:lnTo>
                  <a:pt x="25399" y="25400"/>
                </a:lnTo>
                <a:lnTo>
                  <a:pt x="16932" y="33867"/>
                </a:lnTo>
                <a:lnTo>
                  <a:pt x="16932" y="50800"/>
                </a:lnTo>
                <a:lnTo>
                  <a:pt x="16932" y="76200"/>
                </a:lnTo>
                <a:lnTo>
                  <a:pt x="8466" y="101600"/>
                </a:lnTo>
                <a:lnTo>
                  <a:pt x="8466" y="118534"/>
                </a:lnTo>
                <a:lnTo>
                  <a:pt x="8466" y="143934"/>
                </a:lnTo>
                <a:lnTo>
                  <a:pt x="8466" y="160867"/>
                </a:lnTo>
                <a:lnTo>
                  <a:pt x="8466" y="177800"/>
                </a:lnTo>
                <a:lnTo>
                  <a:pt x="0" y="186267"/>
                </a:lnTo>
                <a:lnTo>
                  <a:pt x="0" y="194734"/>
                </a:lnTo>
                <a:lnTo>
                  <a:pt x="0" y="194734"/>
                </a:lnTo>
                <a:lnTo>
                  <a:pt x="0" y="194734"/>
                </a:lnTo>
                <a:lnTo>
                  <a:pt x="0" y="186267"/>
                </a:lnTo>
                <a:lnTo>
                  <a:pt x="0" y="186267"/>
                </a:lnTo>
                <a:lnTo>
                  <a:pt x="0" y="169334"/>
                </a:lnTo>
                <a:lnTo>
                  <a:pt x="0" y="160867"/>
                </a:lnTo>
                <a:lnTo>
                  <a:pt x="8466" y="135467"/>
                </a:lnTo>
                <a:lnTo>
                  <a:pt x="8466" y="110067"/>
                </a:lnTo>
                <a:lnTo>
                  <a:pt x="8466" y="84667"/>
                </a:lnTo>
                <a:lnTo>
                  <a:pt x="16932" y="59267"/>
                </a:lnTo>
                <a:lnTo>
                  <a:pt x="25399" y="42334"/>
                </a:lnTo>
                <a:lnTo>
                  <a:pt x="33866" y="25400"/>
                </a:lnTo>
                <a:lnTo>
                  <a:pt x="42333" y="8467"/>
                </a:lnTo>
                <a:lnTo>
                  <a:pt x="59266" y="0"/>
                </a:lnTo>
                <a:lnTo>
                  <a:pt x="67732" y="0"/>
                </a:lnTo>
                <a:lnTo>
                  <a:pt x="76200" y="0"/>
                </a:lnTo>
                <a:lnTo>
                  <a:pt x="93132" y="16934"/>
                </a:lnTo>
                <a:lnTo>
                  <a:pt x="101599" y="25400"/>
                </a:lnTo>
                <a:lnTo>
                  <a:pt x="110066" y="42334"/>
                </a:lnTo>
                <a:lnTo>
                  <a:pt x="118533" y="50800"/>
                </a:lnTo>
                <a:lnTo>
                  <a:pt x="118533" y="76200"/>
                </a:lnTo>
                <a:lnTo>
                  <a:pt x="118533" y="93134"/>
                </a:lnTo>
                <a:lnTo>
                  <a:pt x="118533" y="118534"/>
                </a:lnTo>
                <a:lnTo>
                  <a:pt x="118533" y="135467"/>
                </a:lnTo>
                <a:lnTo>
                  <a:pt x="118533" y="152400"/>
                </a:lnTo>
                <a:lnTo>
                  <a:pt x="118533" y="160867"/>
                </a:lnTo>
                <a:lnTo>
                  <a:pt x="118533" y="169334"/>
                </a:lnTo>
                <a:lnTo>
                  <a:pt x="118533" y="177800"/>
                </a:lnTo>
                <a:lnTo>
                  <a:pt x="127000" y="177800"/>
                </a:lnTo>
                <a:lnTo>
                  <a:pt x="127000" y="177800"/>
                </a:lnTo>
                <a:lnTo>
                  <a:pt x="127000" y="169334"/>
                </a:lnTo>
                <a:lnTo>
                  <a:pt x="135466" y="160867"/>
                </a:lnTo>
                <a:lnTo>
                  <a:pt x="135466" y="160867"/>
                </a:lnTo>
                <a:lnTo>
                  <a:pt x="135466" y="152400"/>
                </a:lnTo>
                <a:lnTo>
                  <a:pt x="135466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11997266" y="3098800"/>
            <a:ext cx="110068" cy="194734"/>
          </a:xfrm>
          <a:custGeom>
            <a:avLst/>
            <a:gdLst/>
            <a:ahLst/>
            <a:cxnLst/>
            <a:rect l="0" t="0" r="0" b="0"/>
            <a:pathLst>
              <a:path w="110068" h="194734">
                <a:moveTo>
                  <a:pt x="16934" y="33867"/>
                </a:move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42333"/>
                </a:lnTo>
                <a:lnTo>
                  <a:pt x="16934" y="42333"/>
                </a:lnTo>
                <a:lnTo>
                  <a:pt x="8468" y="50800"/>
                </a:lnTo>
                <a:lnTo>
                  <a:pt x="8468" y="59267"/>
                </a:lnTo>
                <a:lnTo>
                  <a:pt x="8468" y="76200"/>
                </a:lnTo>
                <a:lnTo>
                  <a:pt x="0" y="101600"/>
                </a:lnTo>
                <a:lnTo>
                  <a:pt x="0" y="127000"/>
                </a:lnTo>
                <a:lnTo>
                  <a:pt x="0" y="143933"/>
                </a:lnTo>
                <a:lnTo>
                  <a:pt x="0" y="169333"/>
                </a:lnTo>
                <a:lnTo>
                  <a:pt x="8468" y="177800"/>
                </a:lnTo>
                <a:lnTo>
                  <a:pt x="25400" y="186267"/>
                </a:lnTo>
                <a:lnTo>
                  <a:pt x="42334" y="194733"/>
                </a:lnTo>
                <a:lnTo>
                  <a:pt x="50801" y="194733"/>
                </a:lnTo>
                <a:lnTo>
                  <a:pt x="67734" y="194733"/>
                </a:lnTo>
                <a:lnTo>
                  <a:pt x="84668" y="186267"/>
                </a:lnTo>
                <a:lnTo>
                  <a:pt x="93134" y="177800"/>
                </a:lnTo>
                <a:lnTo>
                  <a:pt x="101600" y="160867"/>
                </a:lnTo>
                <a:lnTo>
                  <a:pt x="110067" y="135467"/>
                </a:lnTo>
                <a:lnTo>
                  <a:pt x="110067" y="101600"/>
                </a:lnTo>
                <a:lnTo>
                  <a:pt x="110067" y="76200"/>
                </a:lnTo>
                <a:lnTo>
                  <a:pt x="110067" y="50800"/>
                </a:lnTo>
                <a:lnTo>
                  <a:pt x="101600" y="25400"/>
                </a:lnTo>
                <a:lnTo>
                  <a:pt x="84668" y="8467"/>
                </a:lnTo>
                <a:lnTo>
                  <a:pt x="67734" y="8467"/>
                </a:lnTo>
                <a:lnTo>
                  <a:pt x="59268" y="0"/>
                </a:lnTo>
                <a:lnTo>
                  <a:pt x="33867" y="8467"/>
                </a:lnTo>
                <a:lnTo>
                  <a:pt x="16934" y="8467"/>
                </a:lnTo>
                <a:lnTo>
                  <a:pt x="16934" y="8467"/>
                </a:lnTo>
                <a:lnTo>
                  <a:pt x="0" y="8467"/>
                </a:lnTo>
                <a:lnTo>
                  <a:pt x="0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7501466" y="4131733"/>
            <a:ext cx="194735" cy="279401"/>
          </a:xfrm>
          <a:custGeom>
            <a:avLst/>
            <a:gdLst/>
            <a:ahLst/>
            <a:cxnLst/>
            <a:rect l="0" t="0" r="0" b="0"/>
            <a:pathLst>
              <a:path w="194735" h="279401">
                <a:moveTo>
                  <a:pt x="194734" y="0"/>
                </a:moveTo>
                <a:lnTo>
                  <a:pt x="194734" y="0"/>
                </a:lnTo>
                <a:lnTo>
                  <a:pt x="186267" y="0"/>
                </a:lnTo>
                <a:lnTo>
                  <a:pt x="186267" y="0"/>
                </a:lnTo>
                <a:lnTo>
                  <a:pt x="186267" y="0"/>
                </a:lnTo>
                <a:lnTo>
                  <a:pt x="177801" y="8467"/>
                </a:lnTo>
                <a:lnTo>
                  <a:pt x="177801" y="16934"/>
                </a:lnTo>
                <a:lnTo>
                  <a:pt x="160868" y="25400"/>
                </a:lnTo>
                <a:lnTo>
                  <a:pt x="152400" y="42334"/>
                </a:lnTo>
                <a:lnTo>
                  <a:pt x="143934" y="59267"/>
                </a:lnTo>
                <a:lnTo>
                  <a:pt x="127001" y="76200"/>
                </a:lnTo>
                <a:lnTo>
                  <a:pt x="110067" y="101600"/>
                </a:lnTo>
                <a:lnTo>
                  <a:pt x="93134" y="127000"/>
                </a:lnTo>
                <a:lnTo>
                  <a:pt x="76200" y="160867"/>
                </a:lnTo>
                <a:lnTo>
                  <a:pt x="50801" y="186267"/>
                </a:lnTo>
                <a:lnTo>
                  <a:pt x="42334" y="220134"/>
                </a:lnTo>
                <a:lnTo>
                  <a:pt x="25401" y="237067"/>
                </a:lnTo>
                <a:lnTo>
                  <a:pt x="16934" y="262467"/>
                </a:lnTo>
                <a:lnTo>
                  <a:pt x="8468" y="270934"/>
                </a:lnTo>
                <a:lnTo>
                  <a:pt x="8468" y="270934"/>
                </a:lnTo>
                <a:lnTo>
                  <a:pt x="0" y="279400"/>
                </a:lnTo>
                <a:lnTo>
                  <a:pt x="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7484533" y="4174067"/>
            <a:ext cx="160868" cy="203201"/>
          </a:xfrm>
          <a:custGeom>
            <a:avLst/>
            <a:gdLst/>
            <a:ahLst/>
            <a:cxnLst/>
            <a:rect l="0" t="0" r="0" b="0"/>
            <a:pathLst>
              <a:path w="160868" h="203201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7" y="16933"/>
                </a:lnTo>
                <a:lnTo>
                  <a:pt x="8467" y="16933"/>
                </a:lnTo>
                <a:lnTo>
                  <a:pt x="8467" y="33866"/>
                </a:lnTo>
                <a:lnTo>
                  <a:pt x="16933" y="42333"/>
                </a:lnTo>
                <a:lnTo>
                  <a:pt x="25401" y="67733"/>
                </a:lnTo>
                <a:lnTo>
                  <a:pt x="42334" y="84666"/>
                </a:lnTo>
                <a:lnTo>
                  <a:pt x="50800" y="101600"/>
                </a:lnTo>
                <a:lnTo>
                  <a:pt x="59267" y="118533"/>
                </a:lnTo>
                <a:lnTo>
                  <a:pt x="84667" y="143933"/>
                </a:lnTo>
                <a:lnTo>
                  <a:pt x="93133" y="152400"/>
                </a:lnTo>
                <a:lnTo>
                  <a:pt x="101601" y="169333"/>
                </a:lnTo>
                <a:lnTo>
                  <a:pt x="118534" y="177800"/>
                </a:lnTo>
                <a:lnTo>
                  <a:pt x="127000" y="186266"/>
                </a:lnTo>
                <a:lnTo>
                  <a:pt x="143934" y="194733"/>
                </a:lnTo>
                <a:lnTo>
                  <a:pt x="152400" y="203200"/>
                </a:lnTo>
                <a:lnTo>
                  <a:pt x="152400" y="203200"/>
                </a:lnTo>
                <a:lnTo>
                  <a:pt x="160867" y="203200"/>
                </a:lnTo>
                <a:lnTo>
                  <a:pt x="160867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7704667" y="4250267"/>
            <a:ext cx="118534" cy="16934"/>
          </a:xfrm>
          <a:custGeom>
            <a:avLst/>
            <a:gdLst/>
            <a:ahLst/>
            <a:cxnLst/>
            <a:rect l="0" t="0" r="0" b="0"/>
            <a:pathLst>
              <a:path w="118534" h="16934">
                <a:moveTo>
                  <a:pt x="0" y="0"/>
                </a:moveTo>
                <a:lnTo>
                  <a:pt x="8466" y="0"/>
                </a:lnTo>
                <a:lnTo>
                  <a:pt x="8466" y="0"/>
                </a:lnTo>
                <a:lnTo>
                  <a:pt x="16933" y="0"/>
                </a:lnTo>
                <a:lnTo>
                  <a:pt x="25399" y="0"/>
                </a:lnTo>
                <a:lnTo>
                  <a:pt x="42333" y="8466"/>
                </a:lnTo>
                <a:lnTo>
                  <a:pt x="50800" y="8466"/>
                </a:lnTo>
                <a:lnTo>
                  <a:pt x="67733" y="8466"/>
                </a:lnTo>
                <a:lnTo>
                  <a:pt x="84666" y="16933"/>
                </a:lnTo>
                <a:lnTo>
                  <a:pt x="93133" y="16933"/>
                </a:lnTo>
                <a:lnTo>
                  <a:pt x="110067" y="16933"/>
                </a:lnTo>
                <a:lnTo>
                  <a:pt x="110067" y="16933"/>
                </a:lnTo>
                <a:lnTo>
                  <a:pt x="118533" y="16933"/>
                </a:lnTo>
                <a:lnTo>
                  <a:pt x="118533" y="16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7738534" y="4334933"/>
            <a:ext cx="127000" cy="16935"/>
          </a:xfrm>
          <a:custGeom>
            <a:avLst/>
            <a:gdLst/>
            <a:ahLst/>
            <a:cxnLst/>
            <a:rect l="0" t="0" r="0" b="0"/>
            <a:pathLst>
              <a:path w="127000" h="16935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8466" y="8467"/>
                </a:lnTo>
                <a:lnTo>
                  <a:pt x="16933" y="8467"/>
                </a:lnTo>
                <a:lnTo>
                  <a:pt x="33866" y="8467"/>
                </a:lnTo>
                <a:lnTo>
                  <a:pt x="59266" y="16934"/>
                </a:lnTo>
                <a:lnTo>
                  <a:pt x="76200" y="16934"/>
                </a:lnTo>
                <a:lnTo>
                  <a:pt x="93133" y="16934"/>
                </a:lnTo>
                <a:lnTo>
                  <a:pt x="110066" y="16934"/>
                </a:lnTo>
                <a:lnTo>
                  <a:pt x="110066" y="16934"/>
                </a:lnTo>
                <a:lnTo>
                  <a:pt x="126999" y="16934"/>
                </a:lnTo>
                <a:lnTo>
                  <a:pt x="126999" y="169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8026400" y="4157133"/>
            <a:ext cx="8467" cy="262468"/>
          </a:xfrm>
          <a:custGeom>
            <a:avLst/>
            <a:gdLst/>
            <a:ahLst/>
            <a:cxnLst/>
            <a:rect l="0" t="0" r="0" b="0"/>
            <a:pathLst>
              <a:path w="8467" h="2624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50800"/>
                </a:lnTo>
                <a:lnTo>
                  <a:pt x="0" y="67734"/>
                </a:lnTo>
                <a:lnTo>
                  <a:pt x="8466" y="93134"/>
                </a:lnTo>
                <a:lnTo>
                  <a:pt x="8466" y="127000"/>
                </a:lnTo>
                <a:lnTo>
                  <a:pt x="8466" y="152400"/>
                </a:lnTo>
                <a:lnTo>
                  <a:pt x="8466" y="186267"/>
                </a:lnTo>
                <a:lnTo>
                  <a:pt x="8466" y="211667"/>
                </a:lnTo>
                <a:lnTo>
                  <a:pt x="8466" y="237067"/>
                </a:lnTo>
                <a:lnTo>
                  <a:pt x="8466" y="237067"/>
                </a:lnTo>
                <a:lnTo>
                  <a:pt x="8466" y="262467"/>
                </a:lnTo>
                <a:lnTo>
                  <a:pt x="8466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8890000" y="4106333"/>
            <a:ext cx="220135" cy="194735"/>
          </a:xfrm>
          <a:custGeom>
            <a:avLst/>
            <a:gdLst/>
            <a:ahLst/>
            <a:cxnLst/>
            <a:rect l="0" t="0" r="0" b="0"/>
            <a:pathLst>
              <a:path w="220135" h="194735">
                <a:moveTo>
                  <a:pt x="8467" y="25400"/>
                </a:moveTo>
                <a:lnTo>
                  <a:pt x="8467" y="25400"/>
                </a:lnTo>
                <a:lnTo>
                  <a:pt x="16933" y="16934"/>
                </a:lnTo>
                <a:lnTo>
                  <a:pt x="25400" y="8467"/>
                </a:lnTo>
                <a:lnTo>
                  <a:pt x="42333" y="8467"/>
                </a:lnTo>
                <a:lnTo>
                  <a:pt x="50800" y="0"/>
                </a:lnTo>
                <a:lnTo>
                  <a:pt x="67734" y="0"/>
                </a:lnTo>
                <a:lnTo>
                  <a:pt x="84667" y="0"/>
                </a:lnTo>
                <a:lnTo>
                  <a:pt x="101600" y="0"/>
                </a:lnTo>
                <a:lnTo>
                  <a:pt x="110067" y="0"/>
                </a:lnTo>
                <a:lnTo>
                  <a:pt x="118533" y="8467"/>
                </a:lnTo>
                <a:lnTo>
                  <a:pt x="127000" y="8467"/>
                </a:lnTo>
                <a:lnTo>
                  <a:pt x="127000" y="16934"/>
                </a:lnTo>
                <a:lnTo>
                  <a:pt x="127000" y="25400"/>
                </a:lnTo>
                <a:lnTo>
                  <a:pt x="127000" y="25400"/>
                </a:lnTo>
                <a:lnTo>
                  <a:pt x="118533" y="33867"/>
                </a:lnTo>
                <a:lnTo>
                  <a:pt x="110067" y="50800"/>
                </a:lnTo>
                <a:lnTo>
                  <a:pt x="101600" y="59267"/>
                </a:lnTo>
                <a:lnTo>
                  <a:pt x="76200" y="67734"/>
                </a:lnTo>
                <a:lnTo>
                  <a:pt x="59266" y="84667"/>
                </a:lnTo>
                <a:lnTo>
                  <a:pt x="42333" y="101600"/>
                </a:lnTo>
                <a:lnTo>
                  <a:pt x="25400" y="110067"/>
                </a:lnTo>
                <a:lnTo>
                  <a:pt x="16933" y="127000"/>
                </a:lnTo>
                <a:lnTo>
                  <a:pt x="8467" y="143934"/>
                </a:lnTo>
                <a:lnTo>
                  <a:pt x="0" y="152400"/>
                </a:lnTo>
                <a:lnTo>
                  <a:pt x="0" y="169334"/>
                </a:lnTo>
                <a:lnTo>
                  <a:pt x="8467" y="177800"/>
                </a:lnTo>
                <a:lnTo>
                  <a:pt x="16933" y="177800"/>
                </a:lnTo>
                <a:lnTo>
                  <a:pt x="33867" y="186267"/>
                </a:lnTo>
                <a:lnTo>
                  <a:pt x="50800" y="194734"/>
                </a:lnTo>
                <a:lnTo>
                  <a:pt x="76200" y="194734"/>
                </a:lnTo>
                <a:lnTo>
                  <a:pt x="101600" y="186267"/>
                </a:lnTo>
                <a:lnTo>
                  <a:pt x="127000" y="186267"/>
                </a:lnTo>
                <a:lnTo>
                  <a:pt x="152400" y="186267"/>
                </a:lnTo>
                <a:lnTo>
                  <a:pt x="177800" y="186267"/>
                </a:lnTo>
                <a:lnTo>
                  <a:pt x="194733" y="177800"/>
                </a:lnTo>
                <a:lnTo>
                  <a:pt x="211666" y="177800"/>
                </a:lnTo>
                <a:lnTo>
                  <a:pt x="211666" y="177800"/>
                </a:lnTo>
                <a:lnTo>
                  <a:pt x="220134" y="169334"/>
                </a:lnTo>
                <a:lnTo>
                  <a:pt x="220134" y="1693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8788400" y="4385733"/>
            <a:ext cx="457201" cy="8468"/>
          </a:xfrm>
          <a:custGeom>
            <a:avLst/>
            <a:gdLst/>
            <a:ahLst/>
            <a:cxnLst/>
            <a:rect l="0" t="0" r="0" b="0"/>
            <a:pathLst>
              <a:path w="457201" h="8468">
                <a:moveTo>
                  <a:pt x="0" y="8467"/>
                </a:moveTo>
                <a:lnTo>
                  <a:pt x="8466" y="8467"/>
                </a:lnTo>
                <a:lnTo>
                  <a:pt x="16934" y="8467"/>
                </a:lnTo>
                <a:lnTo>
                  <a:pt x="33867" y="8467"/>
                </a:lnTo>
                <a:lnTo>
                  <a:pt x="50800" y="8467"/>
                </a:lnTo>
                <a:lnTo>
                  <a:pt x="84666" y="8467"/>
                </a:lnTo>
                <a:lnTo>
                  <a:pt x="118533" y="8467"/>
                </a:lnTo>
                <a:lnTo>
                  <a:pt x="152400" y="8467"/>
                </a:lnTo>
                <a:lnTo>
                  <a:pt x="186267" y="8467"/>
                </a:lnTo>
                <a:lnTo>
                  <a:pt x="228600" y="8467"/>
                </a:lnTo>
                <a:lnTo>
                  <a:pt x="270933" y="0"/>
                </a:lnTo>
                <a:lnTo>
                  <a:pt x="313266" y="0"/>
                </a:lnTo>
                <a:lnTo>
                  <a:pt x="355600" y="0"/>
                </a:lnTo>
                <a:lnTo>
                  <a:pt x="389466" y="0"/>
                </a:lnTo>
                <a:lnTo>
                  <a:pt x="423333" y="0"/>
                </a:lnTo>
                <a:lnTo>
                  <a:pt x="440267" y="0"/>
                </a:lnTo>
                <a:lnTo>
                  <a:pt x="440267" y="0"/>
                </a:lnTo>
                <a:lnTo>
                  <a:pt x="457200" y="0"/>
                </a:lnTo>
                <a:lnTo>
                  <a:pt x="4572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8898467" y="4453467"/>
            <a:ext cx="262467" cy="245534"/>
          </a:xfrm>
          <a:custGeom>
            <a:avLst/>
            <a:gdLst/>
            <a:ahLst/>
            <a:cxnLst/>
            <a:rect l="0" t="0" r="0" b="0"/>
            <a:pathLst>
              <a:path w="262467" h="245534">
                <a:moveTo>
                  <a:pt x="0" y="25400"/>
                </a:moveTo>
                <a:lnTo>
                  <a:pt x="8466" y="25400"/>
                </a:lnTo>
                <a:lnTo>
                  <a:pt x="16933" y="16933"/>
                </a:lnTo>
                <a:lnTo>
                  <a:pt x="33866" y="16933"/>
                </a:lnTo>
                <a:lnTo>
                  <a:pt x="50799" y="8466"/>
                </a:lnTo>
                <a:lnTo>
                  <a:pt x="76200" y="8466"/>
                </a:lnTo>
                <a:lnTo>
                  <a:pt x="101600" y="8466"/>
                </a:lnTo>
                <a:lnTo>
                  <a:pt x="118533" y="0"/>
                </a:lnTo>
                <a:lnTo>
                  <a:pt x="143933" y="8466"/>
                </a:lnTo>
                <a:lnTo>
                  <a:pt x="160866" y="8466"/>
                </a:lnTo>
                <a:lnTo>
                  <a:pt x="169333" y="8466"/>
                </a:lnTo>
                <a:lnTo>
                  <a:pt x="177800" y="16933"/>
                </a:lnTo>
                <a:lnTo>
                  <a:pt x="186266" y="25400"/>
                </a:lnTo>
                <a:lnTo>
                  <a:pt x="186266" y="33866"/>
                </a:lnTo>
                <a:lnTo>
                  <a:pt x="186266" y="42333"/>
                </a:lnTo>
                <a:lnTo>
                  <a:pt x="177800" y="50800"/>
                </a:lnTo>
                <a:lnTo>
                  <a:pt x="169333" y="67733"/>
                </a:lnTo>
                <a:lnTo>
                  <a:pt x="152400" y="76200"/>
                </a:lnTo>
                <a:lnTo>
                  <a:pt x="143933" y="84666"/>
                </a:lnTo>
                <a:lnTo>
                  <a:pt x="126999" y="93133"/>
                </a:lnTo>
                <a:lnTo>
                  <a:pt x="118533" y="101600"/>
                </a:lnTo>
                <a:lnTo>
                  <a:pt x="110066" y="110066"/>
                </a:lnTo>
                <a:lnTo>
                  <a:pt x="101600" y="110066"/>
                </a:lnTo>
                <a:lnTo>
                  <a:pt x="101600" y="118533"/>
                </a:lnTo>
                <a:lnTo>
                  <a:pt x="101600" y="118533"/>
                </a:lnTo>
                <a:lnTo>
                  <a:pt x="101600" y="118533"/>
                </a:lnTo>
                <a:lnTo>
                  <a:pt x="110066" y="118533"/>
                </a:lnTo>
                <a:lnTo>
                  <a:pt x="118533" y="118533"/>
                </a:lnTo>
                <a:lnTo>
                  <a:pt x="143933" y="118533"/>
                </a:lnTo>
                <a:lnTo>
                  <a:pt x="160866" y="118533"/>
                </a:lnTo>
                <a:lnTo>
                  <a:pt x="186266" y="118533"/>
                </a:lnTo>
                <a:lnTo>
                  <a:pt x="203199" y="127000"/>
                </a:lnTo>
                <a:lnTo>
                  <a:pt x="228600" y="127000"/>
                </a:lnTo>
                <a:lnTo>
                  <a:pt x="245533" y="135466"/>
                </a:lnTo>
                <a:lnTo>
                  <a:pt x="254000" y="152400"/>
                </a:lnTo>
                <a:lnTo>
                  <a:pt x="262466" y="160866"/>
                </a:lnTo>
                <a:lnTo>
                  <a:pt x="262466" y="169333"/>
                </a:lnTo>
                <a:lnTo>
                  <a:pt x="262466" y="177800"/>
                </a:lnTo>
                <a:lnTo>
                  <a:pt x="254000" y="186266"/>
                </a:lnTo>
                <a:lnTo>
                  <a:pt x="245533" y="203200"/>
                </a:lnTo>
                <a:lnTo>
                  <a:pt x="228600" y="211666"/>
                </a:lnTo>
                <a:lnTo>
                  <a:pt x="211667" y="220133"/>
                </a:lnTo>
                <a:lnTo>
                  <a:pt x="194733" y="228600"/>
                </a:lnTo>
                <a:lnTo>
                  <a:pt x="169333" y="237066"/>
                </a:lnTo>
                <a:lnTo>
                  <a:pt x="143933" y="237066"/>
                </a:lnTo>
                <a:lnTo>
                  <a:pt x="118533" y="245533"/>
                </a:lnTo>
                <a:lnTo>
                  <a:pt x="101600" y="245533"/>
                </a:lnTo>
                <a:lnTo>
                  <a:pt x="76200" y="237066"/>
                </a:lnTo>
                <a:lnTo>
                  <a:pt x="59267" y="237066"/>
                </a:lnTo>
                <a:lnTo>
                  <a:pt x="42333" y="228600"/>
                </a:lnTo>
                <a:lnTo>
                  <a:pt x="33866" y="211666"/>
                </a:lnTo>
                <a:lnTo>
                  <a:pt x="16933" y="203200"/>
                </a:lnTo>
                <a:lnTo>
                  <a:pt x="16933" y="186266"/>
                </a:lnTo>
                <a:lnTo>
                  <a:pt x="16933" y="186266"/>
                </a:lnTo>
                <a:lnTo>
                  <a:pt x="25400" y="177800"/>
                </a:lnTo>
                <a:lnTo>
                  <a:pt x="25400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9389533" y="4318000"/>
            <a:ext cx="25402" cy="220134"/>
          </a:xfrm>
          <a:custGeom>
            <a:avLst/>
            <a:gdLst/>
            <a:ahLst/>
            <a:cxnLst/>
            <a:rect l="0" t="0" r="0" b="0"/>
            <a:pathLst>
              <a:path w="25402" h="2201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7" y="59267"/>
                </a:lnTo>
                <a:lnTo>
                  <a:pt x="8467" y="84667"/>
                </a:lnTo>
                <a:lnTo>
                  <a:pt x="8467" y="110067"/>
                </a:lnTo>
                <a:lnTo>
                  <a:pt x="16933" y="135467"/>
                </a:lnTo>
                <a:lnTo>
                  <a:pt x="16933" y="152400"/>
                </a:lnTo>
                <a:lnTo>
                  <a:pt x="25401" y="177800"/>
                </a:lnTo>
                <a:lnTo>
                  <a:pt x="25401" y="194733"/>
                </a:lnTo>
                <a:lnTo>
                  <a:pt x="25401" y="211667"/>
                </a:lnTo>
                <a:lnTo>
                  <a:pt x="25401" y="211667"/>
                </a:lnTo>
                <a:lnTo>
                  <a:pt x="25401" y="211667"/>
                </a:lnTo>
                <a:lnTo>
                  <a:pt x="25401" y="220133"/>
                </a:lnTo>
                <a:lnTo>
                  <a:pt x="25401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9321800" y="4428067"/>
            <a:ext cx="143934" cy="1"/>
          </a:xfrm>
          <a:custGeom>
            <a:avLst/>
            <a:gdLst/>
            <a:ahLst/>
            <a:cxnLst/>
            <a:rect l="0" t="0" r="0" b="0"/>
            <a:pathLst>
              <a:path w="143934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25400" y="0"/>
                </a:lnTo>
                <a:lnTo>
                  <a:pt x="42333" y="0"/>
                </a:lnTo>
                <a:lnTo>
                  <a:pt x="59267" y="0"/>
                </a:lnTo>
                <a:lnTo>
                  <a:pt x="84666" y="0"/>
                </a:lnTo>
                <a:lnTo>
                  <a:pt x="101600" y="0"/>
                </a:lnTo>
                <a:lnTo>
                  <a:pt x="127000" y="0"/>
                </a:lnTo>
                <a:lnTo>
                  <a:pt x="127000" y="0"/>
                </a:lnTo>
                <a:lnTo>
                  <a:pt x="143933" y="0"/>
                </a:lnTo>
                <a:lnTo>
                  <a:pt x="14393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9728200" y="4131733"/>
            <a:ext cx="287867" cy="270935"/>
          </a:xfrm>
          <a:custGeom>
            <a:avLst/>
            <a:gdLst/>
            <a:ahLst/>
            <a:cxnLst/>
            <a:rect l="0" t="0" r="0" b="0"/>
            <a:pathLst>
              <a:path w="287867" h="270935">
                <a:moveTo>
                  <a:pt x="177800" y="8467"/>
                </a:moveTo>
                <a:lnTo>
                  <a:pt x="177800" y="8467"/>
                </a:lnTo>
                <a:lnTo>
                  <a:pt x="177800" y="8467"/>
                </a:lnTo>
                <a:lnTo>
                  <a:pt x="177800" y="8467"/>
                </a:lnTo>
                <a:lnTo>
                  <a:pt x="177800" y="0"/>
                </a:lnTo>
                <a:lnTo>
                  <a:pt x="169333" y="0"/>
                </a:lnTo>
                <a:lnTo>
                  <a:pt x="160866" y="0"/>
                </a:lnTo>
                <a:lnTo>
                  <a:pt x="143934" y="0"/>
                </a:lnTo>
                <a:lnTo>
                  <a:pt x="127000" y="0"/>
                </a:lnTo>
                <a:lnTo>
                  <a:pt x="110067" y="0"/>
                </a:lnTo>
                <a:lnTo>
                  <a:pt x="93133" y="0"/>
                </a:lnTo>
                <a:lnTo>
                  <a:pt x="76200" y="8467"/>
                </a:lnTo>
                <a:lnTo>
                  <a:pt x="59266" y="8467"/>
                </a:lnTo>
                <a:lnTo>
                  <a:pt x="42334" y="16934"/>
                </a:lnTo>
                <a:lnTo>
                  <a:pt x="33867" y="16934"/>
                </a:lnTo>
                <a:lnTo>
                  <a:pt x="16933" y="25400"/>
                </a:lnTo>
                <a:lnTo>
                  <a:pt x="8467" y="33867"/>
                </a:lnTo>
                <a:lnTo>
                  <a:pt x="8467" y="42334"/>
                </a:lnTo>
                <a:lnTo>
                  <a:pt x="0" y="50800"/>
                </a:lnTo>
                <a:lnTo>
                  <a:pt x="0" y="59267"/>
                </a:lnTo>
                <a:lnTo>
                  <a:pt x="0" y="76200"/>
                </a:lnTo>
                <a:lnTo>
                  <a:pt x="8467" y="93134"/>
                </a:lnTo>
                <a:lnTo>
                  <a:pt x="8467" y="101600"/>
                </a:lnTo>
                <a:lnTo>
                  <a:pt x="16933" y="118534"/>
                </a:lnTo>
                <a:lnTo>
                  <a:pt x="16933" y="127000"/>
                </a:lnTo>
                <a:lnTo>
                  <a:pt x="25400" y="135467"/>
                </a:lnTo>
                <a:lnTo>
                  <a:pt x="33867" y="143934"/>
                </a:lnTo>
                <a:lnTo>
                  <a:pt x="42334" y="143934"/>
                </a:lnTo>
                <a:lnTo>
                  <a:pt x="50800" y="143934"/>
                </a:lnTo>
                <a:lnTo>
                  <a:pt x="76200" y="143934"/>
                </a:lnTo>
                <a:lnTo>
                  <a:pt x="93133" y="143934"/>
                </a:lnTo>
                <a:lnTo>
                  <a:pt x="110067" y="135467"/>
                </a:lnTo>
                <a:lnTo>
                  <a:pt x="135466" y="135467"/>
                </a:lnTo>
                <a:lnTo>
                  <a:pt x="152400" y="135467"/>
                </a:lnTo>
                <a:lnTo>
                  <a:pt x="177800" y="135467"/>
                </a:lnTo>
                <a:lnTo>
                  <a:pt x="203200" y="135467"/>
                </a:lnTo>
                <a:lnTo>
                  <a:pt x="228600" y="143934"/>
                </a:lnTo>
                <a:lnTo>
                  <a:pt x="254000" y="152400"/>
                </a:lnTo>
                <a:lnTo>
                  <a:pt x="270934" y="169334"/>
                </a:lnTo>
                <a:lnTo>
                  <a:pt x="279400" y="177800"/>
                </a:lnTo>
                <a:lnTo>
                  <a:pt x="287866" y="194734"/>
                </a:lnTo>
                <a:lnTo>
                  <a:pt x="287866" y="211667"/>
                </a:lnTo>
                <a:lnTo>
                  <a:pt x="287866" y="220134"/>
                </a:lnTo>
                <a:lnTo>
                  <a:pt x="270934" y="237067"/>
                </a:lnTo>
                <a:lnTo>
                  <a:pt x="262467" y="245534"/>
                </a:lnTo>
                <a:lnTo>
                  <a:pt x="245533" y="254000"/>
                </a:lnTo>
                <a:lnTo>
                  <a:pt x="220134" y="262467"/>
                </a:lnTo>
                <a:lnTo>
                  <a:pt x="194734" y="262467"/>
                </a:lnTo>
                <a:lnTo>
                  <a:pt x="169333" y="270934"/>
                </a:lnTo>
                <a:lnTo>
                  <a:pt x="143934" y="270934"/>
                </a:lnTo>
                <a:lnTo>
                  <a:pt x="118534" y="270934"/>
                </a:lnTo>
                <a:lnTo>
                  <a:pt x="118534" y="270934"/>
                </a:lnTo>
                <a:lnTo>
                  <a:pt x="93133" y="262467"/>
                </a:lnTo>
                <a:lnTo>
                  <a:pt x="93133" y="262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9618133" y="4461933"/>
            <a:ext cx="533402" cy="50801"/>
          </a:xfrm>
          <a:custGeom>
            <a:avLst/>
            <a:gdLst/>
            <a:ahLst/>
            <a:cxnLst/>
            <a:rect l="0" t="0" r="0" b="0"/>
            <a:pathLst>
              <a:path w="533402" h="50801">
                <a:moveTo>
                  <a:pt x="0" y="0"/>
                </a:moveTo>
                <a:lnTo>
                  <a:pt x="8467" y="8467"/>
                </a:lnTo>
                <a:lnTo>
                  <a:pt x="16933" y="8467"/>
                </a:lnTo>
                <a:lnTo>
                  <a:pt x="25401" y="16934"/>
                </a:lnTo>
                <a:lnTo>
                  <a:pt x="50800" y="16934"/>
                </a:lnTo>
                <a:lnTo>
                  <a:pt x="76200" y="25400"/>
                </a:lnTo>
                <a:lnTo>
                  <a:pt x="101601" y="25400"/>
                </a:lnTo>
                <a:lnTo>
                  <a:pt x="143934" y="33867"/>
                </a:lnTo>
                <a:lnTo>
                  <a:pt x="177801" y="33867"/>
                </a:lnTo>
                <a:lnTo>
                  <a:pt x="220134" y="42334"/>
                </a:lnTo>
                <a:lnTo>
                  <a:pt x="262467" y="42334"/>
                </a:lnTo>
                <a:lnTo>
                  <a:pt x="304801" y="42334"/>
                </a:lnTo>
                <a:lnTo>
                  <a:pt x="347133" y="42334"/>
                </a:lnTo>
                <a:lnTo>
                  <a:pt x="389467" y="42334"/>
                </a:lnTo>
                <a:lnTo>
                  <a:pt x="423333" y="42334"/>
                </a:lnTo>
                <a:lnTo>
                  <a:pt x="465667" y="42334"/>
                </a:lnTo>
                <a:lnTo>
                  <a:pt x="491067" y="50800"/>
                </a:lnTo>
                <a:lnTo>
                  <a:pt x="516467" y="50800"/>
                </a:lnTo>
                <a:lnTo>
                  <a:pt x="516467" y="50800"/>
                </a:lnTo>
                <a:lnTo>
                  <a:pt x="533401" y="50800"/>
                </a:lnTo>
                <a:lnTo>
                  <a:pt x="533401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9855200" y="4529667"/>
            <a:ext cx="194734" cy="254001"/>
          </a:xfrm>
          <a:custGeom>
            <a:avLst/>
            <a:gdLst/>
            <a:ahLst/>
            <a:cxnLst/>
            <a:rect l="0" t="0" r="0" b="0"/>
            <a:pathLst>
              <a:path w="194734" h="254001">
                <a:moveTo>
                  <a:pt x="0" y="8466"/>
                </a:moveTo>
                <a:lnTo>
                  <a:pt x="0" y="0"/>
                </a:lnTo>
                <a:lnTo>
                  <a:pt x="0" y="8466"/>
                </a:lnTo>
                <a:lnTo>
                  <a:pt x="8466" y="8466"/>
                </a:lnTo>
                <a:lnTo>
                  <a:pt x="16934" y="8466"/>
                </a:lnTo>
                <a:lnTo>
                  <a:pt x="16934" y="16933"/>
                </a:lnTo>
                <a:lnTo>
                  <a:pt x="25400" y="25400"/>
                </a:lnTo>
                <a:lnTo>
                  <a:pt x="25400" y="42333"/>
                </a:lnTo>
                <a:lnTo>
                  <a:pt x="25400" y="59266"/>
                </a:lnTo>
                <a:lnTo>
                  <a:pt x="16934" y="76200"/>
                </a:lnTo>
                <a:lnTo>
                  <a:pt x="16934" y="101600"/>
                </a:lnTo>
                <a:lnTo>
                  <a:pt x="8466" y="127000"/>
                </a:lnTo>
                <a:lnTo>
                  <a:pt x="0" y="152400"/>
                </a:lnTo>
                <a:lnTo>
                  <a:pt x="0" y="169333"/>
                </a:lnTo>
                <a:lnTo>
                  <a:pt x="0" y="194733"/>
                </a:lnTo>
                <a:lnTo>
                  <a:pt x="0" y="211666"/>
                </a:lnTo>
                <a:lnTo>
                  <a:pt x="8466" y="220133"/>
                </a:lnTo>
                <a:lnTo>
                  <a:pt x="16934" y="228600"/>
                </a:lnTo>
                <a:lnTo>
                  <a:pt x="33866" y="237066"/>
                </a:lnTo>
                <a:lnTo>
                  <a:pt x="50800" y="245533"/>
                </a:lnTo>
                <a:lnTo>
                  <a:pt x="76200" y="245533"/>
                </a:lnTo>
                <a:lnTo>
                  <a:pt x="93134" y="237066"/>
                </a:lnTo>
                <a:lnTo>
                  <a:pt x="118533" y="237066"/>
                </a:lnTo>
                <a:lnTo>
                  <a:pt x="143934" y="228600"/>
                </a:lnTo>
                <a:lnTo>
                  <a:pt x="160866" y="220133"/>
                </a:lnTo>
                <a:lnTo>
                  <a:pt x="177800" y="211666"/>
                </a:lnTo>
                <a:lnTo>
                  <a:pt x="186266" y="194733"/>
                </a:lnTo>
                <a:lnTo>
                  <a:pt x="194733" y="186266"/>
                </a:lnTo>
                <a:lnTo>
                  <a:pt x="194733" y="169333"/>
                </a:lnTo>
                <a:lnTo>
                  <a:pt x="194733" y="152400"/>
                </a:lnTo>
                <a:lnTo>
                  <a:pt x="194733" y="135466"/>
                </a:lnTo>
                <a:lnTo>
                  <a:pt x="186266" y="135466"/>
                </a:lnTo>
                <a:lnTo>
                  <a:pt x="177800" y="135466"/>
                </a:lnTo>
                <a:lnTo>
                  <a:pt x="169334" y="135466"/>
                </a:lnTo>
                <a:lnTo>
                  <a:pt x="152400" y="143933"/>
                </a:lnTo>
                <a:lnTo>
                  <a:pt x="135467" y="160866"/>
                </a:lnTo>
                <a:lnTo>
                  <a:pt x="118533" y="177800"/>
                </a:lnTo>
                <a:lnTo>
                  <a:pt x="110066" y="194733"/>
                </a:lnTo>
                <a:lnTo>
                  <a:pt x="93134" y="220133"/>
                </a:lnTo>
                <a:lnTo>
                  <a:pt x="93134" y="228600"/>
                </a:lnTo>
                <a:lnTo>
                  <a:pt x="93134" y="245533"/>
                </a:lnTo>
                <a:lnTo>
                  <a:pt x="93134" y="254000"/>
                </a:lnTo>
                <a:lnTo>
                  <a:pt x="101600" y="254000"/>
                </a:lnTo>
                <a:lnTo>
                  <a:pt x="101600" y="254000"/>
                </a:lnTo>
                <a:lnTo>
                  <a:pt x="118533" y="254000"/>
                </a:lnTo>
                <a:lnTo>
                  <a:pt x="118533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10287000" y="4343400"/>
            <a:ext cx="228601" cy="313268"/>
          </a:xfrm>
          <a:custGeom>
            <a:avLst/>
            <a:gdLst/>
            <a:ahLst/>
            <a:cxnLst/>
            <a:rect l="0" t="0" r="0" b="0"/>
            <a:pathLst>
              <a:path w="228601" h="3132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25400"/>
                </a:lnTo>
                <a:lnTo>
                  <a:pt x="16934" y="33867"/>
                </a:lnTo>
                <a:lnTo>
                  <a:pt x="33866" y="50800"/>
                </a:lnTo>
                <a:lnTo>
                  <a:pt x="42334" y="67733"/>
                </a:lnTo>
                <a:lnTo>
                  <a:pt x="67733" y="76200"/>
                </a:lnTo>
                <a:lnTo>
                  <a:pt x="84667" y="93133"/>
                </a:lnTo>
                <a:lnTo>
                  <a:pt x="110066" y="110067"/>
                </a:lnTo>
                <a:lnTo>
                  <a:pt x="127000" y="127000"/>
                </a:lnTo>
                <a:lnTo>
                  <a:pt x="143933" y="135467"/>
                </a:lnTo>
                <a:lnTo>
                  <a:pt x="169334" y="152400"/>
                </a:lnTo>
                <a:lnTo>
                  <a:pt x="186266" y="160867"/>
                </a:lnTo>
                <a:lnTo>
                  <a:pt x="203200" y="169333"/>
                </a:lnTo>
                <a:lnTo>
                  <a:pt x="220133" y="177800"/>
                </a:lnTo>
                <a:lnTo>
                  <a:pt x="220133" y="186267"/>
                </a:lnTo>
                <a:lnTo>
                  <a:pt x="228600" y="186267"/>
                </a:lnTo>
                <a:lnTo>
                  <a:pt x="228600" y="186267"/>
                </a:lnTo>
                <a:lnTo>
                  <a:pt x="228600" y="186267"/>
                </a:lnTo>
                <a:lnTo>
                  <a:pt x="228600" y="186267"/>
                </a:lnTo>
                <a:lnTo>
                  <a:pt x="220133" y="194733"/>
                </a:lnTo>
                <a:lnTo>
                  <a:pt x="203200" y="194733"/>
                </a:lnTo>
                <a:lnTo>
                  <a:pt x="186266" y="203200"/>
                </a:lnTo>
                <a:lnTo>
                  <a:pt x="169334" y="203200"/>
                </a:lnTo>
                <a:lnTo>
                  <a:pt x="152400" y="220133"/>
                </a:lnTo>
                <a:lnTo>
                  <a:pt x="135466" y="228600"/>
                </a:lnTo>
                <a:lnTo>
                  <a:pt x="110066" y="245533"/>
                </a:lnTo>
                <a:lnTo>
                  <a:pt x="93134" y="262467"/>
                </a:lnTo>
                <a:lnTo>
                  <a:pt x="67733" y="270933"/>
                </a:lnTo>
                <a:lnTo>
                  <a:pt x="59266" y="287867"/>
                </a:lnTo>
                <a:lnTo>
                  <a:pt x="42334" y="296333"/>
                </a:lnTo>
                <a:lnTo>
                  <a:pt x="33866" y="304800"/>
                </a:lnTo>
                <a:lnTo>
                  <a:pt x="25400" y="313267"/>
                </a:lnTo>
                <a:lnTo>
                  <a:pt x="16934" y="313267"/>
                </a:lnTo>
                <a:lnTo>
                  <a:pt x="16934" y="313267"/>
                </a:lnTo>
                <a:lnTo>
                  <a:pt x="16934" y="313267"/>
                </a:lnTo>
                <a:lnTo>
                  <a:pt x="16934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10634134" y="4106333"/>
            <a:ext cx="254000" cy="254001"/>
          </a:xfrm>
          <a:custGeom>
            <a:avLst/>
            <a:gdLst/>
            <a:ahLst/>
            <a:cxnLst/>
            <a:rect l="0" t="0" r="0" b="0"/>
            <a:pathLst>
              <a:path w="254000" h="254001">
                <a:moveTo>
                  <a:pt x="0" y="16934"/>
                </a:moveTo>
                <a:lnTo>
                  <a:pt x="8466" y="16934"/>
                </a:lnTo>
                <a:lnTo>
                  <a:pt x="8466" y="8467"/>
                </a:lnTo>
                <a:lnTo>
                  <a:pt x="16932" y="8467"/>
                </a:lnTo>
                <a:lnTo>
                  <a:pt x="33866" y="0"/>
                </a:lnTo>
                <a:lnTo>
                  <a:pt x="59266" y="0"/>
                </a:lnTo>
                <a:lnTo>
                  <a:pt x="76200" y="0"/>
                </a:lnTo>
                <a:lnTo>
                  <a:pt x="93132" y="0"/>
                </a:lnTo>
                <a:lnTo>
                  <a:pt x="110066" y="8467"/>
                </a:lnTo>
                <a:lnTo>
                  <a:pt x="127000" y="8467"/>
                </a:lnTo>
                <a:lnTo>
                  <a:pt x="135466" y="16934"/>
                </a:lnTo>
                <a:lnTo>
                  <a:pt x="143932" y="25400"/>
                </a:lnTo>
                <a:lnTo>
                  <a:pt x="143932" y="42334"/>
                </a:lnTo>
                <a:lnTo>
                  <a:pt x="143932" y="50800"/>
                </a:lnTo>
                <a:lnTo>
                  <a:pt x="135466" y="59267"/>
                </a:lnTo>
                <a:lnTo>
                  <a:pt x="127000" y="76200"/>
                </a:lnTo>
                <a:lnTo>
                  <a:pt x="118533" y="84667"/>
                </a:lnTo>
                <a:lnTo>
                  <a:pt x="110066" y="84667"/>
                </a:lnTo>
                <a:lnTo>
                  <a:pt x="101599" y="93134"/>
                </a:lnTo>
                <a:lnTo>
                  <a:pt x="93132" y="93134"/>
                </a:lnTo>
                <a:lnTo>
                  <a:pt x="93132" y="101600"/>
                </a:lnTo>
                <a:lnTo>
                  <a:pt x="93132" y="101600"/>
                </a:lnTo>
                <a:lnTo>
                  <a:pt x="93132" y="101600"/>
                </a:lnTo>
                <a:lnTo>
                  <a:pt x="101599" y="101600"/>
                </a:lnTo>
                <a:lnTo>
                  <a:pt x="110066" y="101600"/>
                </a:lnTo>
                <a:lnTo>
                  <a:pt x="127000" y="101600"/>
                </a:lnTo>
                <a:lnTo>
                  <a:pt x="152400" y="110067"/>
                </a:lnTo>
                <a:lnTo>
                  <a:pt x="169332" y="118534"/>
                </a:lnTo>
                <a:lnTo>
                  <a:pt x="194733" y="127000"/>
                </a:lnTo>
                <a:lnTo>
                  <a:pt x="220132" y="143934"/>
                </a:lnTo>
                <a:lnTo>
                  <a:pt x="237066" y="160867"/>
                </a:lnTo>
                <a:lnTo>
                  <a:pt x="245532" y="177800"/>
                </a:lnTo>
                <a:lnTo>
                  <a:pt x="253999" y="194734"/>
                </a:lnTo>
                <a:lnTo>
                  <a:pt x="253999" y="211667"/>
                </a:lnTo>
                <a:lnTo>
                  <a:pt x="237066" y="220134"/>
                </a:lnTo>
                <a:lnTo>
                  <a:pt x="228600" y="228600"/>
                </a:lnTo>
                <a:lnTo>
                  <a:pt x="211666" y="237067"/>
                </a:lnTo>
                <a:lnTo>
                  <a:pt x="186266" y="245534"/>
                </a:lnTo>
                <a:lnTo>
                  <a:pt x="169332" y="245534"/>
                </a:lnTo>
                <a:lnTo>
                  <a:pt x="143932" y="254000"/>
                </a:lnTo>
                <a:lnTo>
                  <a:pt x="127000" y="254000"/>
                </a:lnTo>
                <a:lnTo>
                  <a:pt x="101599" y="245534"/>
                </a:lnTo>
                <a:lnTo>
                  <a:pt x="84666" y="245534"/>
                </a:lnTo>
                <a:lnTo>
                  <a:pt x="67732" y="237067"/>
                </a:lnTo>
                <a:lnTo>
                  <a:pt x="50800" y="228600"/>
                </a:lnTo>
                <a:lnTo>
                  <a:pt x="50800" y="228600"/>
                </a:lnTo>
                <a:lnTo>
                  <a:pt x="42333" y="220134"/>
                </a:lnTo>
                <a:lnTo>
                  <a:pt x="42333" y="220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10541000" y="4453467"/>
            <a:ext cx="465667" cy="42334"/>
          </a:xfrm>
          <a:custGeom>
            <a:avLst/>
            <a:gdLst/>
            <a:ahLst/>
            <a:cxnLst/>
            <a:rect l="0" t="0" r="0" b="0"/>
            <a:pathLst>
              <a:path w="465667" h="42334">
                <a:moveTo>
                  <a:pt x="0" y="0"/>
                </a:moveTo>
                <a:lnTo>
                  <a:pt x="0" y="8466"/>
                </a:lnTo>
                <a:lnTo>
                  <a:pt x="0" y="8466"/>
                </a:lnTo>
                <a:lnTo>
                  <a:pt x="8466" y="8466"/>
                </a:lnTo>
                <a:lnTo>
                  <a:pt x="16934" y="16933"/>
                </a:lnTo>
                <a:lnTo>
                  <a:pt x="33866" y="16933"/>
                </a:lnTo>
                <a:lnTo>
                  <a:pt x="59267" y="16933"/>
                </a:lnTo>
                <a:lnTo>
                  <a:pt x="84666" y="16933"/>
                </a:lnTo>
                <a:lnTo>
                  <a:pt x="127000" y="16933"/>
                </a:lnTo>
                <a:lnTo>
                  <a:pt x="152400" y="16933"/>
                </a:lnTo>
                <a:lnTo>
                  <a:pt x="194733" y="16933"/>
                </a:lnTo>
                <a:lnTo>
                  <a:pt x="237066" y="16933"/>
                </a:lnTo>
                <a:lnTo>
                  <a:pt x="270933" y="25400"/>
                </a:lnTo>
                <a:lnTo>
                  <a:pt x="313266" y="25400"/>
                </a:lnTo>
                <a:lnTo>
                  <a:pt x="347133" y="33866"/>
                </a:lnTo>
                <a:lnTo>
                  <a:pt x="381000" y="33866"/>
                </a:lnTo>
                <a:lnTo>
                  <a:pt x="406400" y="33866"/>
                </a:lnTo>
                <a:lnTo>
                  <a:pt x="423333" y="42333"/>
                </a:lnTo>
                <a:lnTo>
                  <a:pt x="440267" y="42333"/>
                </a:lnTo>
                <a:lnTo>
                  <a:pt x="457200" y="42333"/>
                </a:lnTo>
                <a:lnTo>
                  <a:pt x="457200" y="42333"/>
                </a:lnTo>
                <a:lnTo>
                  <a:pt x="465666" y="42333"/>
                </a:lnTo>
                <a:lnTo>
                  <a:pt x="465666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10769600" y="4504267"/>
            <a:ext cx="160867" cy="186267"/>
          </a:xfrm>
          <a:custGeom>
            <a:avLst/>
            <a:gdLst/>
            <a:ahLst/>
            <a:cxnLst/>
            <a:rect l="0" t="0" r="0" b="0"/>
            <a:pathLst>
              <a:path w="160867" h="186267">
                <a:moveTo>
                  <a:pt x="0" y="0"/>
                </a:moveTo>
                <a:lnTo>
                  <a:pt x="0" y="0"/>
                </a:lnTo>
                <a:lnTo>
                  <a:pt x="0" y="8466"/>
                </a:lnTo>
                <a:lnTo>
                  <a:pt x="0" y="25400"/>
                </a:lnTo>
                <a:lnTo>
                  <a:pt x="0" y="33866"/>
                </a:lnTo>
                <a:lnTo>
                  <a:pt x="8466" y="50800"/>
                </a:lnTo>
                <a:lnTo>
                  <a:pt x="8466" y="67733"/>
                </a:lnTo>
                <a:lnTo>
                  <a:pt x="8466" y="84666"/>
                </a:lnTo>
                <a:lnTo>
                  <a:pt x="16934" y="101600"/>
                </a:lnTo>
                <a:lnTo>
                  <a:pt x="16934" y="118533"/>
                </a:lnTo>
                <a:lnTo>
                  <a:pt x="16934" y="135466"/>
                </a:lnTo>
                <a:lnTo>
                  <a:pt x="25400" y="143933"/>
                </a:lnTo>
                <a:lnTo>
                  <a:pt x="33866" y="152400"/>
                </a:lnTo>
                <a:lnTo>
                  <a:pt x="42333" y="160866"/>
                </a:lnTo>
                <a:lnTo>
                  <a:pt x="59267" y="169333"/>
                </a:lnTo>
                <a:lnTo>
                  <a:pt x="76200" y="177800"/>
                </a:lnTo>
                <a:lnTo>
                  <a:pt x="93134" y="177800"/>
                </a:lnTo>
                <a:lnTo>
                  <a:pt x="110066" y="186266"/>
                </a:lnTo>
                <a:lnTo>
                  <a:pt x="127000" y="186266"/>
                </a:lnTo>
                <a:lnTo>
                  <a:pt x="143934" y="186266"/>
                </a:lnTo>
                <a:lnTo>
                  <a:pt x="152400" y="177800"/>
                </a:lnTo>
                <a:lnTo>
                  <a:pt x="152400" y="177800"/>
                </a:lnTo>
                <a:lnTo>
                  <a:pt x="160866" y="177800"/>
                </a:lnTo>
                <a:lnTo>
                  <a:pt x="160866" y="17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10905067" y="4521200"/>
            <a:ext cx="59267" cy="270934"/>
          </a:xfrm>
          <a:custGeom>
            <a:avLst/>
            <a:gdLst/>
            <a:ahLst/>
            <a:cxnLst/>
            <a:rect l="0" t="0" r="0" b="0"/>
            <a:pathLst>
              <a:path w="59267" h="270934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33867"/>
                </a:lnTo>
                <a:lnTo>
                  <a:pt x="16933" y="59267"/>
                </a:lnTo>
                <a:lnTo>
                  <a:pt x="16933" y="76200"/>
                </a:lnTo>
                <a:lnTo>
                  <a:pt x="16933" y="101600"/>
                </a:lnTo>
                <a:lnTo>
                  <a:pt x="25399" y="127000"/>
                </a:lnTo>
                <a:lnTo>
                  <a:pt x="25399" y="160867"/>
                </a:lnTo>
                <a:lnTo>
                  <a:pt x="25399" y="186267"/>
                </a:lnTo>
                <a:lnTo>
                  <a:pt x="33867" y="211667"/>
                </a:lnTo>
                <a:lnTo>
                  <a:pt x="33867" y="228600"/>
                </a:lnTo>
                <a:lnTo>
                  <a:pt x="42333" y="245533"/>
                </a:lnTo>
                <a:lnTo>
                  <a:pt x="42333" y="254000"/>
                </a:lnTo>
                <a:lnTo>
                  <a:pt x="50799" y="270933"/>
                </a:lnTo>
                <a:lnTo>
                  <a:pt x="50799" y="270933"/>
                </a:lnTo>
                <a:lnTo>
                  <a:pt x="59266" y="270933"/>
                </a:lnTo>
                <a:lnTo>
                  <a:pt x="59266" y="2709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11345333" y="4411133"/>
            <a:ext cx="177802" cy="465668"/>
          </a:xfrm>
          <a:custGeom>
            <a:avLst/>
            <a:gdLst/>
            <a:ahLst/>
            <a:cxnLst/>
            <a:rect l="0" t="0" r="0" b="0"/>
            <a:pathLst>
              <a:path w="177802" h="465668">
                <a:moveTo>
                  <a:pt x="0" y="0"/>
                </a:moveTo>
                <a:lnTo>
                  <a:pt x="0" y="8467"/>
                </a:lnTo>
                <a:lnTo>
                  <a:pt x="0" y="8467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33867"/>
                </a:lnTo>
                <a:lnTo>
                  <a:pt x="8467" y="59267"/>
                </a:lnTo>
                <a:lnTo>
                  <a:pt x="8467" y="76200"/>
                </a:lnTo>
                <a:lnTo>
                  <a:pt x="8467" y="101600"/>
                </a:lnTo>
                <a:lnTo>
                  <a:pt x="16934" y="127000"/>
                </a:lnTo>
                <a:lnTo>
                  <a:pt x="25401" y="143934"/>
                </a:lnTo>
                <a:lnTo>
                  <a:pt x="42333" y="160867"/>
                </a:lnTo>
                <a:lnTo>
                  <a:pt x="50801" y="177800"/>
                </a:lnTo>
                <a:lnTo>
                  <a:pt x="67733" y="186267"/>
                </a:lnTo>
                <a:lnTo>
                  <a:pt x="84667" y="186267"/>
                </a:lnTo>
                <a:lnTo>
                  <a:pt x="93134" y="186267"/>
                </a:lnTo>
                <a:lnTo>
                  <a:pt x="110067" y="186267"/>
                </a:lnTo>
                <a:lnTo>
                  <a:pt x="118533" y="177800"/>
                </a:lnTo>
                <a:lnTo>
                  <a:pt x="127001" y="169334"/>
                </a:lnTo>
                <a:lnTo>
                  <a:pt x="135467" y="160867"/>
                </a:lnTo>
                <a:lnTo>
                  <a:pt x="135467" y="143934"/>
                </a:lnTo>
                <a:lnTo>
                  <a:pt x="143933" y="118534"/>
                </a:lnTo>
                <a:lnTo>
                  <a:pt x="143933" y="101600"/>
                </a:lnTo>
                <a:lnTo>
                  <a:pt x="143933" y="84667"/>
                </a:lnTo>
                <a:lnTo>
                  <a:pt x="143933" y="76200"/>
                </a:lnTo>
                <a:lnTo>
                  <a:pt x="143933" y="67734"/>
                </a:lnTo>
                <a:lnTo>
                  <a:pt x="143933" y="59267"/>
                </a:lnTo>
                <a:lnTo>
                  <a:pt x="143933" y="59267"/>
                </a:lnTo>
                <a:lnTo>
                  <a:pt x="143933" y="67734"/>
                </a:lnTo>
                <a:lnTo>
                  <a:pt x="143933" y="76200"/>
                </a:lnTo>
                <a:lnTo>
                  <a:pt x="143933" y="93134"/>
                </a:lnTo>
                <a:lnTo>
                  <a:pt x="143933" y="110067"/>
                </a:lnTo>
                <a:lnTo>
                  <a:pt x="143933" y="143934"/>
                </a:lnTo>
                <a:lnTo>
                  <a:pt x="143933" y="169334"/>
                </a:lnTo>
                <a:lnTo>
                  <a:pt x="143933" y="211667"/>
                </a:lnTo>
                <a:lnTo>
                  <a:pt x="152400" y="245534"/>
                </a:lnTo>
                <a:lnTo>
                  <a:pt x="152400" y="279400"/>
                </a:lnTo>
                <a:lnTo>
                  <a:pt x="160867" y="321734"/>
                </a:lnTo>
                <a:lnTo>
                  <a:pt x="160867" y="355600"/>
                </a:lnTo>
                <a:lnTo>
                  <a:pt x="160867" y="389467"/>
                </a:lnTo>
                <a:lnTo>
                  <a:pt x="169334" y="414867"/>
                </a:lnTo>
                <a:lnTo>
                  <a:pt x="169334" y="440267"/>
                </a:lnTo>
                <a:lnTo>
                  <a:pt x="169334" y="448734"/>
                </a:lnTo>
                <a:lnTo>
                  <a:pt x="169334" y="457200"/>
                </a:lnTo>
                <a:lnTo>
                  <a:pt x="169334" y="465667"/>
                </a:lnTo>
                <a:lnTo>
                  <a:pt x="177801" y="465667"/>
                </a:lnTo>
                <a:lnTo>
                  <a:pt x="177801" y="457200"/>
                </a:lnTo>
                <a:lnTo>
                  <a:pt x="177801" y="440267"/>
                </a:lnTo>
                <a:lnTo>
                  <a:pt x="177801" y="440267"/>
                </a:lnTo>
                <a:lnTo>
                  <a:pt x="177801" y="414867"/>
                </a:lnTo>
                <a:lnTo>
                  <a:pt x="177801" y="414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11531600" y="4461933"/>
            <a:ext cx="143935" cy="203201"/>
          </a:xfrm>
          <a:custGeom>
            <a:avLst/>
            <a:gdLst/>
            <a:ahLst/>
            <a:cxnLst/>
            <a:rect l="0" t="0" r="0" b="0"/>
            <a:pathLst>
              <a:path w="143935" h="203201">
                <a:moveTo>
                  <a:pt x="42333" y="127000"/>
                </a:moveTo>
                <a:lnTo>
                  <a:pt x="50800" y="127000"/>
                </a:lnTo>
                <a:lnTo>
                  <a:pt x="50800" y="127000"/>
                </a:lnTo>
                <a:lnTo>
                  <a:pt x="59267" y="127000"/>
                </a:lnTo>
                <a:lnTo>
                  <a:pt x="67734" y="118534"/>
                </a:lnTo>
                <a:lnTo>
                  <a:pt x="84666" y="118534"/>
                </a:lnTo>
                <a:lnTo>
                  <a:pt x="93134" y="101600"/>
                </a:lnTo>
                <a:lnTo>
                  <a:pt x="110066" y="93134"/>
                </a:lnTo>
                <a:lnTo>
                  <a:pt x="127000" y="84667"/>
                </a:lnTo>
                <a:lnTo>
                  <a:pt x="135467" y="67734"/>
                </a:lnTo>
                <a:lnTo>
                  <a:pt x="143934" y="59267"/>
                </a:lnTo>
                <a:lnTo>
                  <a:pt x="143934" y="42334"/>
                </a:lnTo>
                <a:lnTo>
                  <a:pt x="143934" y="33867"/>
                </a:lnTo>
                <a:lnTo>
                  <a:pt x="143934" y="25400"/>
                </a:lnTo>
                <a:lnTo>
                  <a:pt x="135467" y="16934"/>
                </a:lnTo>
                <a:lnTo>
                  <a:pt x="127000" y="8467"/>
                </a:lnTo>
                <a:lnTo>
                  <a:pt x="110066" y="0"/>
                </a:lnTo>
                <a:lnTo>
                  <a:pt x="93134" y="0"/>
                </a:lnTo>
                <a:lnTo>
                  <a:pt x="76200" y="0"/>
                </a:lnTo>
                <a:lnTo>
                  <a:pt x="59267" y="8467"/>
                </a:lnTo>
                <a:lnTo>
                  <a:pt x="42333" y="25400"/>
                </a:lnTo>
                <a:lnTo>
                  <a:pt x="25400" y="42334"/>
                </a:lnTo>
                <a:lnTo>
                  <a:pt x="8466" y="59267"/>
                </a:lnTo>
                <a:lnTo>
                  <a:pt x="0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8466" y="160867"/>
                </a:lnTo>
                <a:lnTo>
                  <a:pt x="25400" y="177800"/>
                </a:lnTo>
                <a:lnTo>
                  <a:pt x="42333" y="186267"/>
                </a:lnTo>
                <a:lnTo>
                  <a:pt x="67734" y="194734"/>
                </a:lnTo>
                <a:lnTo>
                  <a:pt x="93134" y="194734"/>
                </a:lnTo>
                <a:lnTo>
                  <a:pt x="93134" y="194734"/>
                </a:lnTo>
                <a:lnTo>
                  <a:pt x="110066" y="203200"/>
                </a:lnTo>
                <a:lnTo>
                  <a:pt x="110066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11760200" y="4461933"/>
            <a:ext cx="143935" cy="287868"/>
          </a:xfrm>
          <a:custGeom>
            <a:avLst/>
            <a:gdLst/>
            <a:ahLst/>
            <a:cxnLst/>
            <a:rect l="0" t="0" r="0" b="0"/>
            <a:pathLst>
              <a:path w="143935" h="287868">
                <a:moveTo>
                  <a:pt x="76200" y="25400"/>
                </a:moveTo>
                <a:lnTo>
                  <a:pt x="84666" y="25400"/>
                </a:lnTo>
                <a:lnTo>
                  <a:pt x="84666" y="16934"/>
                </a:lnTo>
                <a:lnTo>
                  <a:pt x="84666" y="8467"/>
                </a:lnTo>
                <a:lnTo>
                  <a:pt x="84666" y="8467"/>
                </a:lnTo>
                <a:lnTo>
                  <a:pt x="84666" y="0"/>
                </a:lnTo>
                <a:lnTo>
                  <a:pt x="76200" y="0"/>
                </a:lnTo>
                <a:lnTo>
                  <a:pt x="76200" y="0"/>
                </a:lnTo>
                <a:lnTo>
                  <a:pt x="59267" y="0"/>
                </a:lnTo>
                <a:lnTo>
                  <a:pt x="50800" y="0"/>
                </a:lnTo>
                <a:lnTo>
                  <a:pt x="33866" y="8467"/>
                </a:lnTo>
                <a:lnTo>
                  <a:pt x="16934" y="16934"/>
                </a:lnTo>
                <a:lnTo>
                  <a:pt x="8466" y="25400"/>
                </a:lnTo>
                <a:lnTo>
                  <a:pt x="0" y="33867"/>
                </a:lnTo>
                <a:lnTo>
                  <a:pt x="0" y="42334"/>
                </a:lnTo>
                <a:lnTo>
                  <a:pt x="0" y="50800"/>
                </a:lnTo>
                <a:lnTo>
                  <a:pt x="8466" y="59267"/>
                </a:lnTo>
                <a:lnTo>
                  <a:pt x="16934" y="76200"/>
                </a:lnTo>
                <a:lnTo>
                  <a:pt x="33866" y="93134"/>
                </a:lnTo>
                <a:lnTo>
                  <a:pt x="50800" y="110067"/>
                </a:lnTo>
                <a:lnTo>
                  <a:pt x="67734" y="127000"/>
                </a:lnTo>
                <a:lnTo>
                  <a:pt x="84666" y="152400"/>
                </a:lnTo>
                <a:lnTo>
                  <a:pt x="110066" y="177800"/>
                </a:lnTo>
                <a:lnTo>
                  <a:pt x="127000" y="203200"/>
                </a:lnTo>
                <a:lnTo>
                  <a:pt x="135467" y="228600"/>
                </a:lnTo>
                <a:lnTo>
                  <a:pt x="143934" y="254000"/>
                </a:lnTo>
                <a:lnTo>
                  <a:pt x="143934" y="262467"/>
                </a:lnTo>
                <a:lnTo>
                  <a:pt x="135467" y="270934"/>
                </a:lnTo>
                <a:lnTo>
                  <a:pt x="127000" y="279400"/>
                </a:lnTo>
                <a:lnTo>
                  <a:pt x="118533" y="287867"/>
                </a:lnTo>
                <a:lnTo>
                  <a:pt x="101600" y="287867"/>
                </a:lnTo>
                <a:lnTo>
                  <a:pt x="84666" y="279400"/>
                </a:lnTo>
                <a:lnTo>
                  <a:pt x="59267" y="270934"/>
                </a:lnTo>
                <a:lnTo>
                  <a:pt x="33866" y="262467"/>
                </a:lnTo>
                <a:lnTo>
                  <a:pt x="33866" y="262467"/>
                </a:lnTo>
                <a:lnTo>
                  <a:pt x="16934" y="245534"/>
                </a:lnTo>
                <a:lnTo>
                  <a:pt x="16934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>
            <a:off x="7484533" y="5300133"/>
            <a:ext cx="152401" cy="254001"/>
          </a:xfrm>
          <a:custGeom>
            <a:avLst/>
            <a:gdLst/>
            <a:ahLst/>
            <a:cxnLst/>
            <a:rect l="0" t="0" r="0" b="0"/>
            <a:pathLst>
              <a:path w="152401" h="254001">
                <a:moveTo>
                  <a:pt x="152400" y="0"/>
                </a:moveTo>
                <a:lnTo>
                  <a:pt x="152400" y="8467"/>
                </a:lnTo>
                <a:lnTo>
                  <a:pt x="152400" y="16934"/>
                </a:lnTo>
                <a:lnTo>
                  <a:pt x="143934" y="25400"/>
                </a:lnTo>
                <a:lnTo>
                  <a:pt x="143934" y="33867"/>
                </a:lnTo>
                <a:lnTo>
                  <a:pt x="135467" y="42334"/>
                </a:lnTo>
                <a:lnTo>
                  <a:pt x="127000" y="59267"/>
                </a:lnTo>
                <a:lnTo>
                  <a:pt x="118534" y="76200"/>
                </a:lnTo>
                <a:lnTo>
                  <a:pt x="110067" y="101600"/>
                </a:lnTo>
                <a:lnTo>
                  <a:pt x="101601" y="118534"/>
                </a:lnTo>
                <a:lnTo>
                  <a:pt x="84667" y="143934"/>
                </a:lnTo>
                <a:lnTo>
                  <a:pt x="67734" y="160867"/>
                </a:lnTo>
                <a:lnTo>
                  <a:pt x="59267" y="186267"/>
                </a:lnTo>
                <a:lnTo>
                  <a:pt x="50800" y="203200"/>
                </a:lnTo>
                <a:lnTo>
                  <a:pt x="42334" y="220134"/>
                </a:lnTo>
                <a:lnTo>
                  <a:pt x="33867" y="228600"/>
                </a:lnTo>
                <a:lnTo>
                  <a:pt x="16933" y="245534"/>
                </a:lnTo>
                <a:lnTo>
                  <a:pt x="16933" y="245534"/>
                </a:lnTo>
                <a:lnTo>
                  <a:pt x="8467" y="254000"/>
                </a:lnTo>
                <a:lnTo>
                  <a:pt x="0" y="245534"/>
                </a:lnTo>
                <a:lnTo>
                  <a:pt x="0" y="245534"/>
                </a:lnTo>
                <a:lnTo>
                  <a:pt x="0" y="237067"/>
                </a:lnTo>
                <a:lnTo>
                  <a:pt x="0" y="2370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>
            <a:off x="7425266" y="5317067"/>
            <a:ext cx="211668" cy="262467"/>
          </a:xfrm>
          <a:custGeom>
            <a:avLst/>
            <a:gdLst/>
            <a:ahLst/>
            <a:cxnLst/>
            <a:rect l="0" t="0" r="0" b="0"/>
            <a:pathLst>
              <a:path w="211668" h="2624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8" y="8466"/>
                </a:lnTo>
                <a:lnTo>
                  <a:pt x="8468" y="16933"/>
                </a:lnTo>
                <a:lnTo>
                  <a:pt x="16934" y="25400"/>
                </a:lnTo>
                <a:lnTo>
                  <a:pt x="33867" y="42333"/>
                </a:lnTo>
                <a:lnTo>
                  <a:pt x="42334" y="59266"/>
                </a:lnTo>
                <a:lnTo>
                  <a:pt x="59267" y="84666"/>
                </a:lnTo>
                <a:lnTo>
                  <a:pt x="76200" y="110066"/>
                </a:lnTo>
                <a:lnTo>
                  <a:pt x="93134" y="135466"/>
                </a:lnTo>
                <a:lnTo>
                  <a:pt x="110067" y="169333"/>
                </a:lnTo>
                <a:lnTo>
                  <a:pt x="127001" y="194733"/>
                </a:lnTo>
                <a:lnTo>
                  <a:pt x="143934" y="211666"/>
                </a:lnTo>
                <a:lnTo>
                  <a:pt x="160868" y="237066"/>
                </a:lnTo>
                <a:lnTo>
                  <a:pt x="169334" y="245533"/>
                </a:lnTo>
                <a:lnTo>
                  <a:pt x="177801" y="262466"/>
                </a:lnTo>
                <a:lnTo>
                  <a:pt x="194734" y="262466"/>
                </a:lnTo>
                <a:lnTo>
                  <a:pt x="203201" y="262466"/>
                </a:lnTo>
                <a:lnTo>
                  <a:pt x="203201" y="262466"/>
                </a:lnTo>
                <a:lnTo>
                  <a:pt x="211667" y="262466"/>
                </a:lnTo>
                <a:lnTo>
                  <a:pt x="211667" y="262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reeform 169"/>
          <p:cNvSpPr/>
          <p:nvPr/>
        </p:nvSpPr>
        <p:spPr>
          <a:xfrm>
            <a:off x="7679267" y="5401733"/>
            <a:ext cx="127000" cy="1"/>
          </a:xfrm>
          <a:custGeom>
            <a:avLst/>
            <a:gdLst/>
            <a:ahLst/>
            <a:cxnLst/>
            <a:rect l="0" t="0" r="0" b="0"/>
            <a:pathLst>
              <a:path w="127000" h="1">
                <a:moveTo>
                  <a:pt x="0" y="0"/>
                </a:moveTo>
                <a:lnTo>
                  <a:pt x="0" y="0"/>
                </a:lnTo>
                <a:lnTo>
                  <a:pt x="8466" y="0"/>
                </a:lnTo>
                <a:lnTo>
                  <a:pt x="16933" y="0"/>
                </a:lnTo>
                <a:lnTo>
                  <a:pt x="33866" y="0"/>
                </a:lnTo>
                <a:lnTo>
                  <a:pt x="50799" y="0"/>
                </a:lnTo>
                <a:lnTo>
                  <a:pt x="67733" y="0"/>
                </a:lnTo>
                <a:lnTo>
                  <a:pt x="84666" y="0"/>
                </a:lnTo>
                <a:lnTo>
                  <a:pt x="101600" y="0"/>
                </a:lnTo>
                <a:lnTo>
                  <a:pt x="118533" y="0"/>
                </a:lnTo>
                <a:lnTo>
                  <a:pt x="118533" y="0"/>
                </a:lnTo>
                <a:lnTo>
                  <a:pt x="126999" y="0"/>
                </a:lnTo>
                <a:lnTo>
                  <a:pt x="126999" y="0"/>
                </a:lnTo>
                <a:lnTo>
                  <a:pt x="126999" y="0"/>
                </a:lnTo>
                <a:lnTo>
                  <a:pt x="1269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>
            <a:off x="7653866" y="5494867"/>
            <a:ext cx="194735" cy="16934"/>
          </a:xfrm>
          <a:custGeom>
            <a:avLst/>
            <a:gdLst/>
            <a:ahLst/>
            <a:cxnLst/>
            <a:rect l="0" t="0" r="0" b="0"/>
            <a:pathLst>
              <a:path w="194735" h="16934">
                <a:moveTo>
                  <a:pt x="0" y="0"/>
                </a:moveTo>
                <a:lnTo>
                  <a:pt x="8468" y="8466"/>
                </a:lnTo>
                <a:lnTo>
                  <a:pt x="16934" y="8466"/>
                </a:lnTo>
                <a:lnTo>
                  <a:pt x="25401" y="16933"/>
                </a:lnTo>
                <a:lnTo>
                  <a:pt x="42334" y="16933"/>
                </a:lnTo>
                <a:lnTo>
                  <a:pt x="59267" y="16933"/>
                </a:lnTo>
                <a:lnTo>
                  <a:pt x="84668" y="16933"/>
                </a:lnTo>
                <a:lnTo>
                  <a:pt x="101601" y="16933"/>
                </a:lnTo>
                <a:lnTo>
                  <a:pt x="127001" y="16933"/>
                </a:lnTo>
                <a:lnTo>
                  <a:pt x="143934" y="16933"/>
                </a:lnTo>
                <a:lnTo>
                  <a:pt x="160868" y="16933"/>
                </a:lnTo>
                <a:lnTo>
                  <a:pt x="186267" y="16933"/>
                </a:lnTo>
                <a:lnTo>
                  <a:pt x="186267" y="16933"/>
                </a:lnTo>
                <a:lnTo>
                  <a:pt x="194734" y="8466"/>
                </a:lnTo>
                <a:lnTo>
                  <a:pt x="194734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7950200" y="5249333"/>
            <a:ext cx="220134" cy="355601"/>
          </a:xfrm>
          <a:custGeom>
            <a:avLst/>
            <a:gdLst/>
            <a:ahLst/>
            <a:cxnLst/>
            <a:rect l="0" t="0" r="0" b="0"/>
            <a:pathLst>
              <a:path w="220134" h="355601">
                <a:moveTo>
                  <a:pt x="0" y="8467"/>
                </a:moveTo>
                <a:lnTo>
                  <a:pt x="8466" y="8467"/>
                </a:lnTo>
                <a:lnTo>
                  <a:pt x="16934" y="8467"/>
                </a:lnTo>
                <a:lnTo>
                  <a:pt x="25400" y="8467"/>
                </a:lnTo>
                <a:lnTo>
                  <a:pt x="42333" y="0"/>
                </a:lnTo>
                <a:lnTo>
                  <a:pt x="59267" y="8467"/>
                </a:lnTo>
                <a:lnTo>
                  <a:pt x="76200" y="8467"/>
                </a:lnTo>
                <a:lnTo>
                  <a:pt x="93134" y="16934"/>
                </a:lnTo>
                <a:lnTo>
                  <a:pt x="101600" y="25400"/>
                </a:lnTo>
                <a:lnTo>
                  <a:pt x="110067" y="42334"/>
                </a:lnTo>
                <a:lnTo>
                  <a:pt x="118533" y="59267"/>
                </a:lnTo>
                <a:lnTo>
                  <a:pt x="127000" y="76200"/>
                </a:lnTo>
                <a:lnTo>
                  <a:pt x="127000" y="84667"/>
                </a:lnTo>
                <a:lnTo>
                  <a:pt x="118533" y="101600"/>
                </a:lnTo>
                <a:lnTo>
                  <a:pt x="118533" y="110067"/>
                </a:lnTo>
                <a:lnTo>
                  <a:pt x="110067" y="118534"/>
                </a:lnTo>
                <a:lnTo>
                  <a:pt x="93134" y="127000"/>
                </a:lnTo>
                <a:lnTo>
                  <a:pt x="76200" y="135467"/>
                </a:lnTo>
                <a:lnTo>
                  <a:pt x="67733" y="143934"/>
                </a:lnTo>
                <a:lnTo>
                  <a:pt x="59267" y="143934"/>
                </a:lnTo>
                <a:lnTo>
                  <a:pt x="50800" y="143934"/>
                </a:lnTo>
                <a:lnTo>
                  <a:pt x="50800" y="143934"/>
                </a:lnTo>
                <a:lnTo>
                  <a:pt x="42333" y="143934"/>
                </a:lnTo>
                <a:lnTo>
                  <a:pt x="50800" y="143934"/>
                </a:lnTo>
                <a:lnTo>
                  <a:pt x="50800" y="143934"/>
                </a:lnTo>
                <a:lnTo>
                  <a:pt x="59267" y="143934"/>
                </a:lnTo>
                <a:lnTo>
                  <a:pt x="76200" y="143934"/>
                </a:lnTo>
                <a:lnTo>
                  <a:pt x="93134" y="152400"/>
                </a:lnTo>
                <a:lnTo>
                  <a:pt x="118533" y="160867"/>
                </a:lnTo>
                <a:lnTo>
                  <a:pt x="135467" y="177800"/>
                </a:lnTo>
                <a:lnTo>
                  <a:pt x="160866" y="186267"/>
                </a:lnTo>
                <a:lnTo>
                  <a:pt x="177800" y="203200"/>
                </a:lnTo>
                <a:lnTo>
                  <a:pt x="194733" y="220134"/>
                </a:lnTo>
                <a:lnTo>
                  <a:pt x="203200" y="237067"/>
                </a:lnTo>
                <a:lnTo>
                  <a:pt x="220133" y="254000"/>
                </a:lnTo>
                <a:lnTo>
                  <a:pt x="220133" y="270934"/>
                </a:lnTo>
                <a:lnTo>
                  <a:pt x="220133" y="279400"/>
                </a:lnTo>
                <a:lnTo>
                  <a:pt x="220133" y="296334"/>
                </a:lnTo>
                <a:lnTo>
                  <a:pt x="211667" y="313267"/>
                </a:lnTo>
                <a:lnTo>
                  <a:pt x="203200" y="321734"/>
                </a:lnTo>
                <a:lnTo>
                  <a:pt x="186267" y="330200"/>
                </a:lnTo>
                <a:lnTo>
                  <a:pt x="169334" y="338667"/>
                </a:lnTo>
                <a:lnTo>
                  <a:pt x="152400" y="347134"/>
                </a:lnTo>
                <a:lnTo>
                  <a:pt x="135467" y="355600"/>
                </a:lnTo>
                <a:lnTo>
                  <a:pt x="110067" y="355600"/>
                </a:lnTo>
                <a:lnTo>
                  <a:pt x="93134" y="355600"/>
                </a:lnTo>
                <a:lnTo>
                  <a:pt x="76200" y="355600"/>
                </a:lnTo>
                <a:lnTo>
                  <a:pt x="59267" y="347134"/>
                </a:lnTo>
                <a:lnTo>
                  <a:pt x="50800" y="338667"/>
                </a:lnTo>
                <a:lnTo>
                  <a:pt x="33867" y="330200"/>
                </a:lnTo>
                <a:lnTo>
                  <a:pt x="33867" y="330200"/>
                </a:lnTo>
                <a:lnTo>
                  <a:pt x="25400" y="313267"/>
                </a:lnTo>
                <a:lnTo>
                  <a:pt x="25400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8915400" y="5139267"/>
            <a:ext cx="313268" cy="177801"/>
          </a:xfrm>
          <a:custGeom>
            <a:avLst/>
            <a:gdLst/>
            <a:ahLst/>
            <a:cxnLst/>
            <a:rect l="0" t="0" r="0" b="0"/>
            <a:pathLst>
              <a:path w="313268" h="177801">
                <a:moveTo>
                  <a:pt x="42334" y="8466"/>
                </a:moveTo>
                <a:lnTo>
                  <a:pt x="42334" y="8466"/>
                </a:lnTo>
                <a:lnTo>
                  <a:pt x="42334" y="8466"/>
                </a:lnTo>
                <a:lnTo>
                  <a:pt x="42334" y="8466"/>
                </a:lnTo>
                <a:lnTo>
                  <a:pt x="50800" y="8466"/>
                </a:lnTo>
                <a:lnTo>
                  <a:pt x="59267" y="8466"/>
                </a:lnTo>
                <a:lnTo>
                  <a:pt x="76200" y="8466"/>
                </a:lnTo>
                <a:lnTo>
                  <a:pt x="84667" y="0"/>
                </a:lnTo>
                <a:lnTo>
                  <a:pt x="93133" y="0"/>
                </a:lnTo>
                <a:lnTo>
                  <a:pt x="110066" y="0"/>
                </a:lnTo>
                <a:lnTo>
                  <a:pt x="127000" y="0"/>
                </a:lnTo>
                <a:lnTo>
                  <a:pt x="135467" y="8466"/>
                </a:lnTo>
                <a:lnTo>
                  <a:pt x="135467" y="8466"/>
                </a:lnTo>
                <a:lnTo>
                  <a:pt x="143933" y="8466"/>
                </a:lnTo>
                <a:lnTo>
                  <a:pt x="152400" y="8466"/>
                </a:lnTo>
                <a:lnTo>
                  <a:pt x="152400" y="16933"/>
                </a:lnTo>
                <a:lnTo>
                  <a:pt x="152400" y="25400"/>
                </a:lnTo>
                <a:lnTo>
                  <a:pt x="152400" y="33866"/>
                </a:lnTo>
                <a:lnTo>
                  <a:pt x="152400" y="33866"/>
                </a:lnTo>
                <a:lnTo>
                  <a:pt x="143933" y="42333"/>
                </a:lnTo>
                <a:lnTo>
                  <a:pt x="135467" y="50800"/>
                </a:lnTo>
                <a:lnTo>
                  <a:pt x="127000" y="67733"/>
                </a:lnTo>
                <a:lnTo>
                  <a:pt x="110066" y="76200"/>
                </a:lnTo>
                <a:lnTo>
                  <a:pt x="93133" y="84666"/>
                </a:lnTo>
                <a:lnTo>
                  <a:pt x="76200" y="101600"/>
                </a:lnTo>
                <a:lnTo>
                  <a:pt x="59267" y="110066"/>
                </a:lnTo>
                <a:lnTo>
                  <a:pt x="42334" y="118533"/>
                </a:lnTo>
                <a:lnTo>
                  <a:pt x="33866" y="127000"/>
                </a:lnTo>
                <a:lnTo>
                  <a:pt x="25400" y="135466"/>
                </a:lnTo>
                <a:lnTo>
                  <a:pt x="16933" y="143933"/>
                </a:lnTo>
                <a:lnTo>
                  <a:pt x="8467" y="152400"/>
                </a:lnTo>
                <a:lnTo>
                  <a:pt x="0" y="160866"/>
                </a:lnTo>
                <a:lnTo>
                  <a:pt x="0" y="169333"/>
                </a:lnTo>
                <a:lnTo>
                  <a:pt x="0" y="169333"/>
                </a:lnTo>
                <a:lnTo>
                  <a:pt x="8467" y="177800"/>
                </a:lnTo>
                <a:lnTo>
                  <a:pt x="16933" y="177800"/>
                </a:lnTo>
                <a:lnTo>
                  <a:pt x="25400" y="177800"/>
                </a:lnTo>
                <a:lnTo>
                  <a:pt x="50800" y="177800"/>
                </a:lnTo>
                <a:lnTo>
                  <a:pt x="67733" y="177800"/>
                </a:lnTo>
                <a:lnTo>
                  <a:pt x="93133" y="177800"/>
                </a:lnTo>
                <a:lnTo>
                  <a:pt x="118534" y="177800"/>
                </a:lnTo>
                <a:lnTo>
                  <a:pt x="143933" y="169333"/>
                </a:lnTo>
                <a:lnTo>
                  <a:pt x="177800" y="169333"/>
                </a:lnTo>
                <a:lnTo>
                  <a:pt x="203200" y="160866"/>
                </a:lnTo>
                <a:lnTo>
                  <a:pt x="237067" y="160866"/>
                </a:lnTo>
                <a:lnTo>
                  <a:pt x="262466" y="160866"/>
                </a:lnTo>
                <a:lnTo>
                  <a:pt x="287867" y="152400"/>
                </a:lnTo>
                <a:lnTo>
                  <a:pt x="304800" y="152400"/>
                </a:lnTo>
                <a:lnTo>
                  <a:pt x="304800" y="152400"/>
                </a:lnTo>
                <a:lnTo>
                  <a:pt x="313267" y="152400"/>
                </a:lnTo>
                <a:lnTo>
                  <a:pt x="313267" y="152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8881534" y="5427133"/>
            <a:ext cx="372533" cy="25401"/>
          </a:xfrm>
          <a:custGeom>
            <a:avLst/>
            <a:gdLst/>
            <a:ahLst/>
            <a:cxnLst/>
            <a:rect l="0" t="0" r="0" b="0"/>
            <a:pathLst>
              <a:path w="372533" h="25401">
                <a:moveTo>
                  <a:pt x="0" y="25400"/>
                </a:moveTo>
                <a:lnTo>
                  <a:pt x="0" y="25400"/>
                </a:lnTo>
                <a:lnTo>
                  <a:pt x="16933" y="25400"/>
                </a:lnTo>
                <a:lnTo>
                  <a:pt x="25399" y="25400"/>
                </a:lnTo>
                <a:lnTo>
                  <a:pt x="59266" y="16934"/>
                </a:lnTo>
                <a:lnTo>
                  <a:pt x="84666" y="16934"/>
                </a:lnTo>
                <a:lnTo>
                  <a:pt x="118533" y="16934"/>
                </a:lnTo>
                <a:lnTo>
                  <a:pt x="152400" y="8467"/>
                </a:lnTo>
                <a:lnTo>
                  <a:pt x="186266" y="8467"/>
                </a:lnTo>
                <a:lnTo>
                  <a:pt x="228600" y="8467"/>
                </a:lnTo>
                <a:lnTo>
                  <a:pt x="262466" y="8467"/>
                </a:lnTo>
                <a:lnTo>
                  <a:pt x="296332" y="0"/>
                </a:lnTo>
                <a:lnTo>
                  <a:pt x="330199" y="0"/>
                </a:lnTo>
                <a:lnTo>
                  <a:pt x="347133" y="0"/>
                </a:lnTo>
                <a:lnTo>
                  <a:pt x="347133" y="0"/>
                </a:lnTo>
                <a:lnTo>
                  <a:pt x="372532" y="8467"/>
                </a:lnTo>
                <a:lnTo>
                  <a:pt x="372532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8983133" y="5477933"/>
            <a:ext cx="152401" cy="313268"/>
          </a:xfrm>
          <a:custGeom>
            <a:avLst/>
            <a:gdLst/>
            <a:ahLst/>
            <a:cxnLst/>
            <a:rect l="0" t="0" r="0" b="0"/>
            <a:pathLst>
              <a:path w="152401" h="313268">
                <a:moveTo>
                  <a:pt x="118533" y="84667"/>
                </a:moveTo>
                <a:lnTo>
                  <a:pt x="118533" y="84667"/>
                </a:lnTo>
                <a:lnTo>
                  <a:pt x="118533" y="84667"/>
                </a:lnTo>
                <a:lnTo>
                  <a:pt x="127001" y="84667"/>
                </a:lnTo>
                <a:lnTo>
                  <a:pt x="127001" y="76200"/>
                </a:lnTo>
                <a:lnTo>
                  <a:pt x="127001" y="67734"/>
                </a:lnTo>
                <a:lnTo>
                  <a:pt x="135467" y="59267"/>
                </a:lnTo>
                <a:lnTo>
                  <a:pt x="127001" y="50800"/>
                </a:lnTo>
                <a:lnTo>
                  <a:pt x="127001" y="33867"/>
                </a:lnTo>
                <a:lnTo>
                  <a:pt x="118533" y="25400"/>
                </a:lnTo>
                <a:lnTo>
                  <a:pt x="110067" y="16934"/>
                </a:lnTo>
                <a:lnTo>
                  <a:pt x="101600" y="8467"/>
                </a:lnTo>
                <a:lnTo>
                  <a:pt x="93134" y="8467"/>
                </a:lnTo>
                <a:lnTo>
                  <a:pt x="76200" y="0"/>
                </a:lnTo>
                <a:lnTo>
                  <a:pt x="67734" y="0"/>
                </a:lnTo>
                <a:lnTo>
                  <a:pt x="59267" y="8467"/>
                </a:lnTo>
                <a:lnTo>
                  <a:pt x="42333" y="16934"/>
                </a:lnTo>
                <a:lnTo>
                  <a:pt x="33867" y="25400"/>
                </a:lnTo>
                <a:lnTo>
                  <a:pt x="25400" y="33867"/>
                </a:lnTo>
                <a:lnTo>
                  <a:pt x="16934" y="50800"/>
                </a:lnTo>
                <a:lnTo>
                  <a:pt x="8467" y="67734"/>
                </a:lnTo>
                <a:lnTo>
                  <a:pt x="8467" y="84667"/>
                </a:lnTo>
                <a:lnTo>
                  <a:pt x="0" y="93134"/>
                </a:lnTo>
                <a:lnTo>
                  <a:pt x="0" y="110067"/>
                </a:lnTo>
                <a:lnTo>
                  <a:pt x="8467" y="118534"/>
                </a:lnTo>
                <a:lnTo>
                  <a:pt x="8467" y="127000"/>
                </a:lnTo>
                <a:lnTo>
                  <a:pt x="16934" y="127000"/>
                </a:lnTo>
                <a:lnTo>
                  <a:pt x="25400" y="135467"/>
                </a:lnTo>
                <a:lnTo>
                  <a:pt x="42333" y="135467"/>
                </a:lnTo>
                <a:lnTo>
                  <a:pt x="50801" y="135467"/>
                </a:lnTo>
                <a:lnTo>
                  <a:pt x="67734" y="127000"/>
                </a:lnTo>
                <a:lnTo>
                  <a:pt x="76200" y="127000"/>
                </a:lnTo>
                <a:lnTo>
                  <a:pt x="93134" y="110067"/>
                </a:lnTo>
                <a:lnTo>
                  <a:pt x="101600" y="110067"/>
                </a:lnTo>
                <a:lnTo>
                  <a:pt x="110067" y="101600"/>
                </a:lnTo>
                <a:lnTo>
                  <a:pt x="110067" y="93134"/>
                </a:lnTo>
                <a:lnTo>
                  <a:pt x="118533" y="84667"/>
                </a:lnTo>
                <a:lnTo>
                  <a:pt x="118533" y="76200"/>
                </a:lnTo>
                <a:lnTo>
                  <a:pt x="127001" y="76200"/>
                </a:lnTo>
                <a:lnTo>
                  <a:pt x="127001" y="76200"/>
                </a:lnTo>
                <a:lnTo>
                  <a:pt x="127001" y="76200"/>
                </a:lnTo>
                <a:lnTo>
                  <a:pt x="127001" y="76200"/>
                </a:lnTo>
                <a:lnTo>
                  <a:pt x="127001" y="84667"/>
                </a:lnTo>
                <a:lnTo>
                  <a:pt x="127001" y="93134"/>
                </a:lnTo>
                <a:lnTo>
                  <a:pt x="127001" y="101600"/>
                </a:lnTo>
                <a:lnTo>
                  <a:pt x="127001" y="110067"/>
                </a:lnTo>
                <a:lnTo>
                  <a:pt x="127001" y="127000"/>
                </a:lnTo>
                <a:lnTo>
                  <a:pt x="127001" y="143934"/>
                </a:lnTo>
                <a:lnTo>
                  <a:pt x="127001" y="160867"/>
                </a:lnTo>
                <a:lnTo>
                  <a:pt x="135467" y="186267"/>
                </a:lnTo>
                <a:lnTo>
                  <a:pt x="135467" y="203200"/>
                </a:lnTo>
                <a:lnTo>
                  <a:pt x="135467" y="220134"/>
                </a:lnTo>
                <a:lnTo>
                  <a:pt x="143934" y="237067"/>
                </a:lnTo>
                <a:lnTo>
                  <a:pt x="143934" y="262467"/>
                </a:lnTo>
                <a:lnTo>
                  <a:pt x="143934" y="270934"/>
                </a:lnTo>
                <a:lnTo>
                  <a:pt x="152400" y="287867"/>
                </a:lnTo>
                <a:lnTo>
                  <a:pt x="152400" y="296334"/>
                </a:lnTo>
                <a:lnTo>
                  <a:pt x="152400" y="304800"/>
                </a:lnTo>
                <a:lnTo>
                  <a:pt x="152400" y="313267"/>
                </a:lnTo>
                <a:lnTo>
                  <a:pt x="152400" y="313267"/>
                </a:lnTo>
                <a:lnTo>
                  <a:pt x="152400" y="313267"/>
                </a:lnTo>
                <a:lnTo>
                  <a:pt x="152400" y="313267"/>
                </a:lnTo>
                <a:lnTo>
                  <a:pt x="152400" y="304800"/>
                </a:lnTo>
                <a:lnTo>
                  <a:pt x="15240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>
            <a:off x="9431867" y="5367867"/>
            <a:ext cx="16934" cy="203201"/>
          </a:xfrm>
          <a:custGeom>
            <a:avLst/>
            <a:gdLst/>
            <a:ahLst/>
            <a:cxnLst/>
            <a:rect l="0" t="0" r="0" b="0"/>
            <a:pathLst>
              <a:path w="16934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0" y="8466"/>
                </a:lnTo>
                <a:lnTo>
                  <a:pt x="0" y="16933"/>
                </a:lnTo>
                <a:lnTo>
                  <a:pt x="0" y="25400"/>
                </a:lnTo>
                <a:lnTo>
                  <a:pt x="0" y="42333"/>
                </a:lnTo>
                <a:lnTo>
                  <a:pt x="8466" y="50800"/>
                </a:lnTo>
                <a:lnTo>
                  <a:pt x="8466" y="76200"/>
                </a:lnTo>
                <a:lnTo>
                  <a:pt x="8466" y="101600"/>
                </a:lnTo>
                <a:lnTo>
                  <a:pt x="16933" y="118533"/>
                </a:lnTo>
                <a:lnTo>
                  <a:pt x="16933" y="143933"/>
                </a:lnTo>
                <a:lnTo>
                  <a:pt x="16933" y="169333"/>
                </a:lnTo>
                <a:lnTo>
                  <a:pt x="16933" y="177800"/>
                </a:lnTo>
                <a:lnTo>
                  <a:pt x="16933" y="194733"/>
                </a:lnTo>
                <a:lnTo>
                  <a:pt x="16933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  <a:lnTo>
                  <a:pt x="8466" y="203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9330266" y="5435600"/>
            <a:ext cx="203202" cy="1"/>
          </a:xfrm>
          <a:custGeom>
            <a:avLst/>
            <a:gdLst/>
            <a:ahLst/>
            <a:cxnLst/>
            <a:rect l="0" t="0" r="0" b="0"/>
            <a:pathLst>
              <a:path w="203202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8" y="0"/>
                </a:lnTo>
                <a:lnTo>
                  <a:pt x="16934" y="0"/>
                </a:lnTo>
                <a:lnTo>
                  <a:pt x="42334" y="0"/>
                </a:lnTo>
                <a:lnTo>
                  <a:pt x="59267" y="0"/>
                </a:lnTo>
                <a:lnTo>
                  <a:pt x="76200" y="0"/>
                </a:lnTo>
                <a:lnTo>
                  <a:pt x="93134" y="0"/>
                </a:lnTo>
                <a:lnTo>
                  <a:pt x="118534" y="0"/>
                </a:lnTo>
                <a:lnTo>
                  <a:pt x="135467" y="0"/>
                </a:lnTo>
                <a:lnTo>
                  <a:pt x="152400" y="0"/>
                </a:lnTo>
                <a:lnTo>
                  <a:pt x="169334" y="0"/>
                </a:lnTo>
                <a:lnTo>
                  <a:pt x="177801" y="0"/>
                </a:lnTo>
                <a:lnTo>
                  <a:pt x="186267" y="0"/>
                </a:lnTo>
                <a:lnTo>
                  <a:pt x="194734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203201" y="0"/>
                </a:lnTo>
                <a:lnTo>
                  <a:pt x="194734" y="0"/>
                </a:lnTo>
                <a:lnTo>
                  <a:pt x="194734" y="0"/>
                </a:lnTo>
                <a:lnTo>
                  <a:pt x="194734" y="0"/>
                </a:lnTo>
                <a:lnTo>
                  <a:pt x="186267" y="0"/>
                </a:lnTo>
                <a:lnTo>
                  <a:pt x="18626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9922934" y="5147733"/>
            <a:ext cx="228601" cy="245535"/>
          </a:xfrm>
          <a:custGeom>
            <a:avLst/>
            <a:gdLst/>
            <a:ahLst/>
            <a:cxnLst/>
            <a:rect l="0" t="0" r="0" b="0"/>
            <a:pathLst>
              <a:path w="228601" h="245535">
                <a:moveTo>
                  <a:pt x="160866" y="0"/>
                </a:move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60866" y="0"/>
                </a:lnTo>
                <a:lnTo>
                  <a:pt x="152400" y="0"/>
                </a:lnTo>
                <a:lnTo>
                  <a:pt x="143933" y="0"/>
                </a:lnTo>
                <a:lnTo>
                  <a:pt x="135466" y="0"/>
                </a:lnTo>
                <a:lnTo>
                  <a:pt x="126999" y="0"/>
                </a:lnTo>
                <a:lnTo>
                  <a:pt x="118532" y="0"/>
                </a:lnTo>
                <a:lnTo>
                  <a:pt x="101600" y="0"/>
                </a:lnTo>
                <a:lnTo>
                  <a:pt x="93132" y="0"/>
                </a:lnTo>
                <a:lnTo>
                  <a:pt x="76200" y="0"/>
                </a:lnTo>
                <a:lnTo>
                  <a:pt x="67733" y="0"/>
                </a:lnTo>
                <a:lnTo>
                  <a:pt x="50799" y="0"/>
                </a:lnTo>
                <a:lnTo>
                  <a:pt x="42332" y="0"/>
                </a:lnTo>
                <a:lnTo>
                  <a:pt x="33866" y="0"/>
                </a:lnTo>
                <a:lnTo>
                  <a:pt x="25400" y="0"/>
                </a:lnTo>
                <a:lnTo>
                  <a:pt x="16932" y="0"/>
                </a:lnTo>
                <a:lnTo>
                  <a:pt x="8466" y="8467"/>
                </a:lnTo>
                <a:lnTo>
                  <a:pt x="8466" y="16934"/>
                </a:lnTo>
                <a:lnTo>
                  <a:pt x="0" y="25400"/>
                </a:lnTo>
                <a:lnTo>
                  <a:pt x="0" y="33867"/>
                </a:lnTo>
                <a:lnTo>
                  <a:pt x="0" y="42334"/>
                </a:lnTo>
                <a:lnTo>
                  <a:pt x="8466" y="59267"/>
                </a:lnTo>
                <a:lnTo>
                  <a:pt x="8466" y="76200"/>
                </a:lnTo>
                <a:lnTo>
                  <a:pt x="16932" y="84667"/>
                </a:lnTo>
                <a:lnTo>
                  <a:pt x="16932" y="93134"/>
                </a:lnTo>
                <a:lnTo>
                  <a:pt x="16932" y="101600"/>
                </a:lnTo>
                <a:lnTo>
                  <a:pt x="25400" y="110067"/>
                </a:lnTo>
                <a:lnTo>
                  <a:pt x="25400" y="110067"/>
                </a:lnTo>
                <a:lnTo>
                  <a:pt x="33866" y="118534"/>
                </a:lnTo>
                <a:lnTo>
                  <a:pt x="42332" y="118534"/>
                </a:lnTo>
                <a:lnTo>
                  <a:pt x="42332" y="118534"/>
                </a:lnTo>
                <a:lnTo>
                  <a:pt x="50799" y="118534"/>
                </a:lnTo>
                <a:lnTo>
                  <a:pt x="59266" y="110067"/>
                </a:lnTo>
                <a:lnTo>
                  <a:pt x="76200" y="110067"/>
                </a:lnTo>
                <a:lnTo>
                  <a:pt x="84666" y="101600"/>
                </a:lnTo>
                <a:lnTo>
                  <a:pt x="101600" y="101600"/>
                </a:lnTo>
                <a:lnTo>
                  <a:pt x="110066" y="93134"/>
                </a:lnTo>
                <a:lnTo>
                  <a:pt x="126999" y="93134"/>
                </a:lnTo>
                <a:lnTo>
                  <a:pt x="152400" y="93134"/>
                </a:lnTo>
                <a:lnTo>
                  <a:pt x="169332" y="101600"/>
                </a:lnTo>
                <a:lnTo>
                  <a:pt x="186266" y="110067"/>
                </a:lnTo>
                <a:lnTo>
                  <a:pt x="194732" y="118534"/>
                </a:lnTo>
                <a:lnTo>
                  <a:pt x="211666" y="135467"/>
                </a:lnTo>
                <a:lnTo>
                  <a:pt x="220133" y="143934"/>
                </a:lnTo>
                <a:lnTo>
                  <a:pt x="228600" y="160867"/>
                </a:lnTo>
                <a:lnTo>
                  <a:pt x="228600" y="169334"/>
                </a:lnTo>
                <a:lnTo>
                  <a:pt x="228600" y="186267"/>
                </a:lnTo>
                <a:lnTo>
                  <a:pt x="228600" y="194734"/>
                </a:lnTo>
                <a:lnTo>
                  <a:pt x="220133" y="211667"/>
                </a:lnTo>
                <a:lnTo>
                  <a:pt x="211666" y="220134"/>
                </a:lnTo>
                <a:lnTo>
                  <a:pt x="194732" y="228600"/>
                </a:lnTo>
                <a:lnTo>
                  <a:pt x="177800" y="237067"/>
                </a:lnTo>
                <a:lnTo>
                  <a:pt x="160866" y="237067"/>
                </a:lnTo>
                <a:lnTo>
                  <a:pt x="135466" y="245534"/>
                </a:lnTo>
                <a:lnTo>
                  <a:pt x="118532" y="245534"/>
                </a:lnTo>
                <a:lnTo>
                  <a:pt x="101600" y="237067"/>
                </a:lnTo>
                <a:lnTo>
                  <a:pt x="101600" y="237067"/>
                </a:lnTo>
                <a:lnTo>
                  <a:pt x="76200" y="228600"/>
                </a:lnTo>
                <a:lnTo>
                  <a:pt x="7620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9812866" y="5435600"/>
            <a:ext cx="516469" cy="33868"/>
          </a:xfrm>
          <a:custGeom>
            <a:avLst/>
            <a:gdLst/>
            <a:ahLst/>
            <a:cxnLst/>
            <a:rect l="0" t="0" r="0" b="0"/>
            <a:pathLst>
              <a:path w="516469" h="33868">
                <a:moveTo>
                  <a:pt x="0" y="0"/>
                </a:moveTo>
                <a:lnTo>
                  <a:pt x="0" y="0"/>
                </a:lnTo>
                <a:lnTo>
                  <a:pt x="8467" y="8467"/>
                </a:lnTo>
                <a:lnTo>
                  <a:pt x="25401" y="8467"/>
                </a:lnTo>
                <a:lnTo>
                  <a:pt x="50800" y="8467"/>
                </a:lnTo>
                <a:lnTo>
                  <a:pt x="76200" y="16933"/>
                </a:lnTo>
                <a:lnTo>
                  <a:pt x="110068" y="16933"/>
                </a:lnTo>
                <a:lnTo>
                  <a:pt x="143934" y="16933"/>
                </a:lnTo>
                <a:lnTo>
                  <a:pt x="177801" y="16933"/>
                </a:lnTo>
                <a:lnTo>
                  <a:pt x="220134" y="16933"/>
                </a:lnTo>
                <a:lnTo>
                  <a:pt x="262468" y="16933"/>
                </a:lnTo>
                <a:lnTo>
                  <a:pt x="304800" y="8467"/>
                </a:lnTo>
                <a:lnTo>
                  <a:pt x="347134" y="8467"/>
                </a:lnTo>
                <a:lnTo>
                  <a:pt x="381000" y="8467"/>
                </a:lnTo>
                <a:lnTo>
                  <a:pt x="414868" y="16933"/>
                </a:lnTo>
                <a:lnTo>
                  <a:pt x="448734" y="16933"/>
                </a:lnTo>
                <a:lnTo>
                  <a:pt x="474134" y="25400"/>
                </a:lnTo>
                <a:lnTo>
                  <a:pt x="491068" y="25400"/>
                </a:lnTo>
                <a:lnTo>
                  <a:pt x="508000" y="25400"/>
                </a:lnTo>
                <a:lnTo>
                  <a:pt x="508000" y="25400"/>
                </a:lnTo>
                <a:lnTo>
                  <a:pt x="516468" y="33867"/>
                </a:lnTo>
                <a:lnTo>
                  <a:pt x="516468" y="33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9956800" y="5520267"/>
            <a:ext cx="76201" cy="245534"/>
          </a:xfrm>
          <a:custGeom>
            <a:avLst/>
            <a:gdLst/>
            <a:ahLst/>
            <a:cxnLst/>
            <a:rect l="0" t="0" r="0" b="0"/>
            <a:pathLst>
              <a:path w="76201" h="245534">
                <a:moveTo>
                  <a:pt x="0" y="0"/>
                </a:moveTo>
                <a:lnTo>
                  <a:pt x="8466" y="8466"/>
                </a:lnTo>
                <a:lnTo>
                  <a:pt x="8466" y="8466"/>
                </a:lnTo>
                <a:lnTo>
                  <a:pt x="8466" y="16933"/>
                </a:lnTo>
                <a:lnTo>
                  <a:pt x="16933" y="25400"/>
                </a:lnTo>
                <a:lnTo>
                  <a:pt x="25400" y="42333"/>
                </a:lnTo>
                <a:lnTo>
                  <a:pt x="33867" y="50800"/>
                </a:lnTo>
                <a:lnTo>
                  <a:pt x="42334" y="76200"/>
                </a:lnTo>
                <a:lnTo>
                  <a:pt x="50800" y="93133"/>
                </a:lnTo>
                <a:lnTo>
                  <a:pt x="59266" y="118533"/>
                </a:lnTo>
                <a:lnTo>
                  <a:pt x="59266" y="143933"/>
                </a:lnTo>
                <a:lnTo>
                  <a:pt x="67734" y="177800"/>
                </a:lnTo>
                <a:lnTo>
                  <a:pt x="67734" y="194733"/>
                </a:lnTo>
                <a:lnTo>
                  <a:pt x="67734" y="220133"/>
                </a:lnTo>
                <a:lnTo>
                  <a:pt x="67734" y="237066"/>
                </a:lnTo>
                <a:lnTo>
                  <a:pt x="76200" y="237066"/>
                </a:lnTo>
                <a:lnTo>
                  <a:pt x="76200" y="237066"/>
                </a:lnTo>
                <a:lnTo>
                  <a:pt x="76200" y="245533"/>
                </a:lnTo>
                <a:lnTo>
                  <a:pt x="76200" y="245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10058400" y="5520267"/>
            <a:ext cx="220134" cy="237067"/>
          </a:xfrm>
          <a:custGeom>
            <a:avLst/>
            <a:gdLst/>
            <a:ahLst/>
            <a:cxnLst/>
            <a:rect l="0" t="0" r="0" b="0"/>
            <a:pathLst>
              <a:path w="220134" h="237067">
                <a:moveTo>
                  <a:pt x="118534" y="0"/>
                </a:moveTo>
                <a:lnTo>
                  <a:pt x="118534" y="0"/>
                </a:lnTo>
                <a:lnTo>
                  <a:pt x="127000" y="0"/>
                </a:lnTo>
                <a:lnTo>
                  <a:pt x="127000" y="0"/>
                </a:lnTo>
                <a:lnTo>
                  <a:pt x="127000" y="0"/>
                </a:lnTo>
                <a:lnTo>
                  <a:pt x="118534" y="0"/>
                </a:lnTo>
                <a:lnTo>
                  <a:pt x="110066" y="0"/>
                </a:lnTo>
                <a:lnTo>
                  <a:pt x="93134" y="0"/>
                </a:lnTo>
                <a:lnTo>
                  <a:pt x="76200" y="8466"/>
                </a:lnTo>
                <a:lnTo>
                  <a:pt x="59266" y="8466"/>
                </a:lnTo>
                <a:lnTo>
                  <a:pt x="42334" y="25400"/>
                </a:lnTo>
                <a:lnTo>
                  <a:pt x="25400" y="25400"/>
                </a:lnTo>
                <a:lnTo>
                  <a:pt x="8467" y="33866"/>
                </a:lnTo>
                <a:lnTo>
                  <a:pt x="0" y="42333"/>
                </a:lnTo>
                <a:lnTo>
                  <a:pt x="0" y="42333"/>
                </a:lnTo>
                <a:lnTo>
                  <a:pt x="0" y="50800"/>
                </a:lnTo>
                <a:lnTo>
                  <a:pt x="0" y="59266"/>
                </a:lnTo>
                <a:lnTo>
                  <a:pt x="16934" y="67733"/>
                </a:lnTo>
                <a:lnTo>
                  <a:pt x="33866" y="76200"/>
                </a:lnTo>
                <a:lnTo>
                  <a:pt x="67733" y="84666"/>
                </a:lnTo>
                <a:lnTo>
                  <a:pt x="84667" y="93133"/>
                </a:lnTo>
                <a:lnTo>
                  <a:pt x="110066" y="110066"/>
                </a:lnTo>
                <a:lnTo>
                  <a:pt x="143933" y="118533"/>
                </a:lnTo>
                <a:lnTo>
                  <a:pt x="169334" y="135466"/>
                </a:lnTo>
                <a:lnTo>
                  <a:pt x="186266" y="152400"/>
                </a:lnTo>
                <a:lnTo>
                  <a:pt x="203200" y="169333"/>
                </a:lnTo>
                <a:lnTo>
                  <a:pt x="211666" y="186266"/>
                </a:lnTo>
                <a:lnTo>
                  <a:pt x="220133" y="194733"/>
                </a:lnTo>
                <a:lnTo>
                  <a:pt x="220133" y="211666"/>
                </a:lnTo>
                <a:lnTo>
                  <a:pt x="211666" y="220133"/>
                </a:lnTo>
                <a:lnTo>
                  <a:pt x="203200" y="228600"/>
                </a:lnTo>
                <a:lnTo>
                  <a:pt x="186266" y="228600"/>
                </a:lnTo>
                <a:lnTo>
                  <a:pt x="177800" y="237066"/>
                </a:lnTo>
                <a:lnTo>
                  <a:pt x="152400" y="237066"/>
                </a:lnTo>
                <a:lnTo>
                  <a:pt x="135466" y="228600"/>
                </a:lnTo>
                <a:lnTo>
                  <a:pt x="118534" y="220133"/>
                </a:lnTo>
                <a:lnTo>
                  <a:pt x="101600" y="211666"/>
                </a:lnTo>
                <a:lnTo>
                  <a:pt x="84667" y="194733"/>
                </a:lnTo>
                <a:lnTo>
                  <a:pt x="76200" y="177800"/>
                </a:lnTo>
                <a:lnTo>
                  <a:pt x="76200" y="160866"/>
                </a:lnTo>
                <a:lnTo>
                  <a:pt x="76200" y="143933"/>
                </a:lnTo>
                <a:lnTo>
                  <a:pt x="84667" y="127000"/>
                </a:lnTo>
                <a:lnTo>
                  <a:pt x="84667" y="101600"/>
                </a:lnTo>
                <a:lnTo>
                  <a:pt x="93134" y="84666"/>
                </a:lnTo>
                <a:lnTo>
                  <a:pt x="101600" y="67733"/>
                </a:lnTo>
                <a:lnTo>
                  <a:pt x="118534" y="59266"/>
                </a:lnTo>
                <a:lnTo>
                  <a:pt x="127000" y="42333"/>
                </a:lnTo>
                <a:lnTo>
                  <a:pt x="135466" y="33866"/>
                </a:lnTo>
                <a:lnTo>
                  <a:pt x="143933" y="25400"/>
                </a:lnTo>
                <a:lnTo>
                  <a:pt x="143933" y="16933"/>
                </a:lnTo>
                <a:lnTo>
                  <a:pt x="152400" y="16933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  <a:lnTo>
                  <a:pt x="152400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10464800" y="5359400"/>
            <a:ext cx="203201" cy="203201"/>
          </a:xfrm>
          <a:custGeom>
            <a:avLst/>
            <a:gdLst/>
            <a:ahLst/>
            <a:cxnLst/>
            <a:rect l="0" t="0" r="0" b="0"/>
            <a:pathLst>
              <a:path w="203201" h="203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0"/>
                </a:lnTo>
                <a:lnTo>
                  <a:pt x="16934" y="8467"/>
                </a:lnTo>
                <a:lnTo>
                  <a:pt x="33866" y="16933"/>
                </a:lnTo>
                <a:lnTo>
                  <a:pt x="42333" y="16933"/>
                </a:lnTo>
                <a:lnTo>
                  <a:pt x="59267" y="25400"/>
                </a:lnTo>
                <a:lnTo>
                  <a:pt x="67734" y="33867"/>
                </a:lnTo>
                <a:lnTo>
                  <a:pt x="84666" y="50800"/>
                </a:lnTo>
                <a:lnTo>
                  <a:pt x="101600" y="59267"/>
                </a:lnTo>
                <a:lnTo>
                  <a:pt x="118533" y="67733"/>
                </a:lnTo>
                <a:lnTo>
                  <a:pt x="127000" y="76200"/>
                </a:lnTo>
                <a:lnTo>
                  <a:pt x="152400" y="76200"/>
                </a:lnTo>
                <a:lnTo>
                  <a:pt x="160866" y="84667"/>
                </a:lnTo>
                <a:lnTo>
                  <a:pt x="177800" y="93133"/>
                </a:lnTo>
                <a:lnTo>
                  <a:pt x="186266" y="93133"/>
                </a:lnTo>
                <a:lnTo>
                  <a:pt x="194733" y="101600"/>
                </a:lnTo>
                <a:lnTo>
                  <a:pt x="203200" y="101600"/>
                </a:lnTo>
                <a:lnTo>
                  <a:pt x="203200" y="101600"/>
                </a:lnTo>
                <a:lnTo>
                  <a:pt x="203200" y="101600"/>
                </a:lnTo>
                <a:lnTo>
                  <a:pt x="203200" y="101600"/>
                </a:lnTo>
                <a:lnTo>
                  <a:pt x="203200" y="101600"/>
                </a:lnTo>
                <a:lnTo>
                  <a:pt x="194733" y="110067"/>
                </a:lnTo>
                <a:lnTo>
                  <a:pt x="186266" y="110067"/>
                </a:lnTo>
                <a:lnTo>
                  <a:pt x="177800" y="110067"/>
                </a:lnTo>
                <a:lnTo>
                  <a:pt x="160866" y="110067"/>
                </a:lnTo>
                <a:lnTo>
                  <a:pt x="152400" y="118533"/>
                </a:lnTo>
                <a:lnTo>
                  <a:pt x="127000" y="118533"/>
                </a:lnTo>
                <a:lnTo>
                  <a:pt x="118533" y="127000"/>
                </a:lnTo>
                <a:lnTo>
                  <a:pt x="101600" y="135467"/>
                </a:lnTo>
                <a:lnTo>
                  <a:pt x="84666" y="143933"/>
                </a:lnTo>
                <a:lnTo>
                  <a:pt x="67734" y="152400"/>
                </a:lnTo>
                <a:lnTo>
                  <a:pt x="59267" y="160867"/>
                </a:lnTo>
                <a:lnTo>
                  <a:pt x="42333" y="177800"/>
                </a:lnTo>
                <a:lnTo>
                  <a:pt x="33866" y="186267"/>
                </a:lnTo>
                <a:lnTo>
                  <a:pt x="25400" y="186267"/>
                </a:lnTo>
                <a:lnTo>
                  <a:pt x="16934" y="194733"/>
                </a:lnTo>
                <a:lnTo>
                  <a:pt x="16934" y="194733"/>
                </a:lnTo>
                <a:lnTo>
                  <a:pt x="16934" y="203200"/>
                </a:lnTo>
                <a:lnTo>
                  <a:pt x="16934" y="203200"/>
                </a:lnTo>
                <a:lnTo>
                  <a:pt x="16934" y="194733"/>
                </a:lnTo>
                <a:lnTo>
                  <a:pt x="16934" y="194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>
            <a:off x="10803466" y="5139267"/>
            <a:ext cx="262469" cy="296334"/>
          </a:xfrm>
          <a:custGeom>
            <a:avLst/>
            <a:gdLst/>
            <a:ahLst/>
            <a:cxnLst/>
            <a:rect l="0" t="0" r="0" b="0"/>
            <a:pathLst>
              <a:path w="262469" h="29633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7" y="0"/>
                </a:lnTo>
                <a:lnTo>
                  <a:pt x="8467" y="0"/>
                </a:lnTo>
                <a:lnTo>
                  <a:pt x="16934" y="0"/>
                </a:lnTo>
                <a:lnTo>
                  <a:pt x="33868" y="0"/>
                </a:lnTo>
                <a:lnTo>
                  <a:pt x="50800" y="0"/>
                </a:lnTo>
                <a:lnTo>
                  <a:pt x="59268" y="0"/>
                </a:lnTo>
                <a:lnTo>
                  <a:pt x="84667" y="8466"/>
                </a:lnTo>
                <a:lnTo>
                  <a:pt x="101601" y="16933"/>
                </a:lnTo>
                <a:lnTo>
                  <a:pt x="118534" y="25400"/>
                </a:lnTo>
                <a:lnTo>
                  <a:pt x="127000" y="33866"/>
                </a:lnTo>
                <a:lnTo>
                  <a:pt x="143934" y="50800"/>
                </a:lnTo>
                <a:lnTo>
                  <a:pt x="152400" y="67733"/>
                </a:lnTo>
                <a:lnTo>
                  <a:pt x="152400" y="76200"/>
                </a:lnTo>
                <a:lnTo>
                  <a:pt x="152400" y="93133"/>
                </a:lnTo>
                <a:lnTo>
                  <a:pt x="152400" y="101600"/>
                </a:lnTo>
                <a:lnTo>
                  <a:pt x="143934" y="110066"/>
                </a:lnTo>
                <a:lnTo>
                  <a:pt x="127000" y="118533"/>
                </a:lnTo>
                <a:lnTo>
                  <a:pt x="110068" y="127000"/>
                </a:lnTo>
                <a:lnTo>
                  <a:pt x="101601" y="127000"/>
                </a:lnTo>
                <a:lnTo>
                  <a:pt x="93134" y="135466"/>
                </a:lnTo>
                <a:lnTo>
                  <a:pt x="84667" y="135466"/>
                </a:lnTo>
                <a:lnTo>
                  <a:pt x="76200" y="135466"/>
                </a:lnTo>
                <a:lnTo>
                  <a:pt x="67734" y="135466"/>
                </a:lnTo>
                <a:lnTo>
                  <a:pt x="67734" y="135466"/>
                </a:lnTo>
                <a:lnTo>
                  <a:pt x="76200" y="135466"/>
                </a:lnTo>
                <a:lnTo>
                  <a:pt x="84667" y="135466"/>
                </a:lnTo>
                <a:lnTo>
                  <a:pt x="93134" y="143933"/>
                </a:lnTo>
                <a:lnTo>
                  <a:pt x="110068" y="143933"/>
                </a:lnTo>
                <a:lnTo>
                  <a:pt x="135468" y="152400"/>
                </a:lnTo>
                <a:lnTo>
                  <a:pt x="160867" y="160866"/>
                </a:lnTo>
                <a:lnTo>
                  <a:pt x="177801" y="177800"/>
                </a:lnTo>
                <a:lnTo>
                  <a:pt x="203200" y="194733"/>
                </a:lnTo>
                <a:lnTo>
                  <a:pt x="220134" y="203200"/>
                </a:lnTo>
                <a:lnTo>
                  <a:pt x="237067" y="220133"/>
                </a:lnTo>
                <a:lnTo>
                  <a:pt x="254001" y="237066"/>
                </a:lnTo>
                <a:lnTo>
                  <a:pt x="262468" y="254000"/>
                </a:lnTo>
                <a:lnTo>
                  <a:pt x="262468" y="262466"/>
                </a:lnTo>
                <a:lnTo>
                  <a:pt x="262468" y="279400"/>
                </a:lnTo>
                <a:lnTo>
                  <a:pt x="262468" y="287866"/>
                </a:lnTo>
                <a:lnTo>
                  <a:pt x="254001" y="287866"/>
                </a:lnTo>
                <a:lnTo>
                  <a:pt x="245534" y="296333"/>
                </a:lnTo>
                <a:lnTo>
                  <a:pt x="220134" y="296333"/>
                </a:lnTo>
                <a:lnTo>
                  <a:pt x="203200" y="296333"/>
                </a:lnTo>
                <a:lnTo>
                  <a:pt x="186268" y="296333"/>
                </a:lnTo>
                <a:lnTo>
                  <a:pt x="160867" y="287866"/>
                </a:lnTo>
                <a:lnTo>
                  <a:pt x="143934" y="279400"/>
                </a:lnTo>
                <a:lnTo>
                  <a:pt x="143934" y="279400"/>
                </a:lnTo>
                <a:lnTo>
                  <a:pt x="127000" y="279400"/>
                </a:lnTo>
                <a:lnTo>
                  <a:pt x="127000" y="279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>
            <a:off x="10786534" y="5486400"/>
            <a:ext cx="338667" cy="42334"/>
          </a:xfrm>
          <a:custGeom>
            <a:avLst/>
            <a:gdLst/>
            <a:ahLst/>
            <a:cxnLst/>
            <a:rect l="0" t="0" r="0" b="0"/>
            <a:pathLst>
              <a:path w="338667" h="42334">
                <a:moveTo>
                  <a:pt x="0" y="0"/>
                </a:moveTo>
                <a:lnTo>
                  <a:pt x="0" y="0"/>
                </a:lnTo>
                <a:lnTo>
                  <a:pt x="8466" y="8467"/>
                </a:lnTo>
                <a:lnTo>
                  <a:pt x="8466" y="8467"/>
                </a:lnTo>
                <a:lnTo>
                  <a:pt x="25399" y="8467"/>
                </a:lnTo>
                <a:lnTo>
                  <a:pt x="42333" y="16933"/>
                </a:lnTo>
                <a:lnTo>
                  <a:pt x="59266" y="16933"/>
                </a:lnTo>
                <a:lnTo>
                  <a:pt x="84666" y="16933"/>
                </a:lnTo>
                <a:lnTo>
                  <a:pt x="118533" y="25400"/>
                </a:lnTo>
                <a:lnTo>
                  <a:pt x="143932" y="25400"/>
                </a:lnTo>
                <a:lnTo>
                  <a:pt x="177799" y="25400"/>
                </a:lnTo>
                <a:lnTo>
                  <a:pt x="211666" y="25400"/>
                </a:lnTo>
                <a:lnTo>
                  <a:pt x="245532" y="25400"/>
                </a:lnTo>
                <a:lnTo>
                  <a:pt x="279400" y="33867"/>
                </a:lnTo>
                <a:lnTo>
                  <a:pt x="304800" y="42333"/>
                </a:lnTo>
                <a:lnTo>
                  <a:pt x="330199" y="42333"/>
                </a:lnTo>
                <a:lnTo>
                  <a:pt x="330199" y="42333"/>
                </a:lnTo>
                <a:lnTo>
                  <a:pt x="338666" y="42333"/>
                </a:lnTo>
                <a:lnTo>
                  <a:pt x="338666" y="42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10888133" y="5562600"/>
            <a:ext cx="135468" cy="194734"/>
          </a:xfrm>
          <a:custGeom>
            <a:avLst/>
            <a:gdLst/>
            <a:ahLst/>
            <a:cxnLst/>
            <a:rect l="0" t="0" r="0" b="0"/>
            <a:pathLst>
              <a:path w="135468" h="194734">
                <a:moveTo>
                  <a:pt x="8467" y="0"/>
                </a:moveTo>
                <a:lnTo>
                  <a:pt x="0" y="0"/>
                </a:ln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8467" y="16933"/>
                </a:lnTo>
                <a:lnTo>
                  <a:pt x="8467" y="33867"/>
                </a:lnTo>
                <a:lnTo>
                  <a:pt x="8467" y="42333"/>
                </a:lnTo>
                <a:lnTo>
                  <a:pt x="16934" y="59267"/>
                </a:lnTo>
                <a:lnTo>
                  <a:pt x="25401" y="76200"/>
                </a:lnTo>
                <a:lnTo>
                  <a:pt x="33867" y="93133"/>
                </a:lnTo>
                <a:lnTo>
                  <a:pt x="33867" y="110067"/>
                </a:lnTo>
                <a:lnTo>
                  <a:pt x="42333" y="127000"/>
                </a:lnTo>
                <a:lnTo>
                  <a:pt x="42333" y="143933"/>
                </a:lnTo>
                <a:lnTo>
                  <a:pt x="50801" y="160867"/>
                </a:lnTo>
                <a:lnTo>
                  <a:pt x="59267" y="169333"/>
                </a:lnTo>
                <a:lnTo>
                  <a:pt x="67733" y="177800"/>
                </a:lnTo>
                <a:lnTo>
                  <a:pt x="84667" y="186267"/>
                </a:lnTo>
                <a:lnTo>
                  <a:pt x="93134" y="194733"/>
                </a:lnTo>
                <a:lnTo>
                  <a:pt x="110067" y="194733"/>
                </a:lnTo>
                <a:lnTo>
                  <a:pt x="118533" y="186267"/>
                </a:lnTo>
                <a:lnTo>
                  <a:pt x="118533" y="186267"/>
                </a:lnTo>
                <a:lnTo>
                  <a:pt x="135467" y="186267"/>
                </a:lnTo>
                <a:lnTo>
                  <a:pt x="135467" y="186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>
            <a:off x="11049000" y="5562600"/>
            <a:ext cx="33867" cy="313268"/>
          </a:xfrm>
          <a:custGeom>
            <a:avLst/>
            <a:gdLst/>
            <a:ahLst/>
            <a:cxnLst/>
            <a:rect l="0" t="0" r="0" b="0"/>
            <a:pathLst>
              <a:path w="33867" h="313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3"/>
                </a:lnTo>
                <a:lnTo>
                  <a:pt x="0" y="25400"/>
                </a:lnTo>
                <a:lnTo>
                  <a:pt x="8467" y="50800"/>
                </a:lnTo>
                <a:lnTo>
                  <a:pt x="8467" y="67733"/>
                </a:lnTo>
                <a:lnTo>
                  <a:pt x="8467" y="93133"/>
                </a:lnTo>
                <a:lnTo>
                  <a:pt x="8467" y="118533"/>
                </a:lnTo>
                <a:lnTo>
                  <a:pt x="8467" y="152400"/>
                </a:lnTo>
                <a:lnTo>
                  <a:pt x="8467" y="177800"/>
                </a:lnTo>
                <a:lnTo>
                  <a:pt x="16934" y="211667"/>
                </a:lnTo>
                <a:lnTo>
                  <a:pt x="16934" y="237067"/>
                </a:lnTo>
                <a:lnTo>
                  <a:pt x="16934" y="262467"/>
                </a:lnTo>
                <a:lnTo>
                  <a:pt x="25400" y="287867"/>
                </a:lnTo>
                <a:lnTo>
                  <a:pt x="25400" y="304800"/>
                </a:lnTo>
                <a:lnTo>
                  <a:pt x="25400" y="304800"/>
                </a:lnTo>
                <a:lnTo>
                  <a:pt x="33866" y="313267"/>
                </a:lnTo>
                <a:lnTo>
                  <a:pt x="33866" y="3132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>
            <a:off x="11455400" y="5554133"/>
            <a:ext cx="270934" cy="270935"/>
          </a:xfrm>
          <a:custGeom>
            <a:avLst/>
            <a:gdLst/>
            <a:ahLst/>
            <a:cxnLst/>
            <a:rect l="0" t="0" r="0" b="0"/>
            <a:pathLst>
              <a:path w="270934" h="270935">
                <a:moveTo>
                  <a:pt x="0" y="8467"/>
                </a:moveTo>
                <a:lnTo>
                  <a:pt x="8466" y="8467"/>
                </a:lnTo>
                <a:lnTo>
                  <a:pt x="8466" y="8467"/>
                </a:lnTo>
                <a:lnTo>
                  <a:pt x="16934" y="8467"/>
                </a:lnTo>
                <a:lnTo>
                  <a:pt x="16934" y="16934"/>
                </a:lnTo>
                <a:lnTo>
                  <a:pt x="25400" y="33867"/>
                </a:lnTo>
                <a:lnTo>
                  <a:pt x="33866" y="42334"/>
                </a:lnTo>
                <a:lnTo>
                  <a:pt x="42333" y="67734"/>
                </a:lnTo>
                <a:lnTo>
                  <a:pt x="50800" y="93134"/>
                </a:lnTo>
                <a:lnTo>
                  <a:pt x="50800" y="127000"/>
                </a:lnTo>
                <a:lnTo>
                  <a:pt x="50800" y="160867"/>
                </a:lnTo>
                <a:lnTo>
                  <a:pt x="50800" y="186267"/>
                </a:lnTo>
                <a:lnTo>
                  <a:pt x="50800" y="220134"/>
                </a:lnTo>
                <a:lnTo>
                  <a:pt x="50800" y="237067"/>
                </a:lnTo>
                <a:lnTo>
                  <a:pt x="50800" y="254000"/>
                </a:lnTo>
                <a:lnTo>
                  <a:pt x="50800" y="262467"/>
                </a:lnTo>
                <a:lnTo>
                  <a:pt x="59267" y="270934"/>
                </a:lnTo>
                <a:lnTo>
                  <a:pt x="59267" y="270934"/>
                </a:lnTo>
                <a:lnTo>
                  <a:pt x="59267" y="262467"/>
                </a:lnTo>
                <a:lnTo>
                  <a:pt x="59267" y="245534"/>
                </a:lnTo>
                <a:lnTo>
                  <a:pt x="59267" y="228600"/>
                </a:lnTo>
                <a:lnTo>
                  <a:pt x="59267" y="203200"/>
                </a:lnTo>
                <a:lnTo>
                  <a:pt x="67734" y="177800"/>
                </a:lnTo>
                <a:lnTo>
                  <a:pt x="67734" y="143934"/>
                </a:lnTo>
                <a:lnTo>
                  <a:pt x="76200" y="118534"/>
                </a:lnTo>
                <a:lnTo>
                  <a:pt x="84666" y="84667"/>
                </a:lnTo>
                <a:lnTo>
                  <a:pt x="93134" y="59267"/>
                </a:lnTo>
                <a:lnTo>
                  <a:pt x="101600" y="33867"/>
                </a:lnTo>
                <a:lnTo>
                  <a:pt x="110066" y="16934"/>
                </a:lnTo>
                <a:lnTo>
                  <a:pt x="118533" y="0"/>
                </a:lnTo>
                <a:lnTo>
                  <a:pt x="143934" y="0"/>
                </a:lnTo>
                <a:lnTo>
                  <a:pt x="152400" y="0"/>
                </a:lnTo>
                <a:lnTo>
                  <a:pt x="169334" y="8467"/>
                </a:lnTo>
                <a:lnTo>
                  <a:pt x="177800" y="25400"/>
                </a:lnTo>
                <a:lnTo>
                  <a:pt x="194733" y="33867"/>
                </a:lnTo>
                <a:lnTo>
                  <a:pt x="211667" y="59267"/>
                </a:lnTo>
                <a:lnTo>
                  <a:pt x="220134" y="84667"/>
                </a:lnTo>
                <a:lnTo>
                  <a:pt x="228600" y="110067"/>
                </a:lnTo>
                <a:lnTo>
                  <a:pt x="228600" y="135467"/>
                </a:lnTo>
                <a:lnTo>
                  <a:pt x="237066" y="160867"/>
                </a:lnTo>
                <a:lnTo>
                  <a:pt x="237066" y="186267"/>
                </a:lnTo>
                <a:lnTo>
                  <a:pt x="237066" y="211667"/>
                </a:lnTo>
                <a:lnTo>
                  <a:pt x="237066" y="228600"/>
                </a:lnTo>
                <a:lnTo>
                  <a:pt x="245534" y="237067"/>
                </a:lnTo>
                <a:lnTo>
                  <a:pt x="254000" y="245534"/>
                </a:lnTo>
                <a:lnTo>
                  <a:pt x="254000" y="245534"/>
                </a:lnTo>
                <a:lnTo>
                  <a:pt x="262466" y="237067"/>
                </a:lnTo>
                <a:lnTo>
                  <a:pt x="262466" y="237067"/>
                </a:lnTo>
                <a:lnTo>
                  <a:pt x="270933" y="228600"/>
                </a:lnTo>
                <a:lnTo>
                  <a:pt x="270933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1760200" y="5537200"/>
            <a:ext cx="152401" cy="270934"/>
          </a:xfrm>
          <a:custGeom>
            <a:avLst/>
            <a:gdLst/>
            <a:ahLst/>
            <a:cxnLst/>
            <a:rect l="0" t="0" r="0" b="0"/>
            <a:pathLst>
              <a:path w="152401" h="270934">
                <a:moveTo>
                  <a:pt x="16934" y="42333"/>
                </a:moveTo>
                <a:lnTo>
                  <a:pt x="16934" y="42333"/>
                </a:lnTo>
                <a:lnTo>
                  <a:pt x="16934" y="42333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33867"/>
                </a:lnTo>
                <a:lnTo>
                  <a:pt x="16934" y="42333"/>
                </a:lnTo>
                <a:lnTo>
                  <a:pt x="16934" y="50800"/>
                </a:lnTo>
                <a:lnTo>
                  <a:pt x="8466" y="67733"/>
                </a:lnTo>
                <a:lnTo>
                  <a:pt x="8466" y="84667"/>
                </a:lnTo>
                <a:lnTo>
                  <a:pt x="0" y="110067"/>
                </a:lnTo>
                <a:lnTo>
                  <a:pt x="0" y="135467"/>
                </a:lnTo>
                <a:lnTo>
                  <a:pt x="0" y="160867"/>
                </a:lnTo>
                <a:lnTo>
                  <a:pt x="0" y="194733"/>
                </a:lnTo>
                <a:lnTo>
                  <a:pt x="8466" y="211667"/>
                </a:lnTo>
                <a:lnTo>
                  <a:pt x="16934" y="228600"/>
                </a:lnTo>
                <a:lnTo>
                  <a:pt x="33866" y="245533"/>
                </a:lnTo>
                <a:lnTo>
                  <a:pt x="50800" y="262467"/>
                </a:lnTo>
                <a:lnTo>
                  <a:pt x="59267" y="270933"/>
                </a:lnTo>
                <a:lnTo>
                  <a:pt x="76200" y="270933"/>
                </a:lnTo>
                <a:lnTo>
                  <a:pt x="93134" y="270933"/>
                </a:lnTo>
                <a:lnTo>
                  <a:pt x="110066" y="262467"/>
                </a:lnTo>
                <a:lnTo>
                  <a:pt x="118533" y="254000"/>
                </a:lnTo>
                <a:lnTo>
                  <a:pt x="127000" y="237067"/>
                </a:lnTo>
                <a:lnTo>
                  <a:pt x="135467" y="211667"/>
                </a:lnTo>
                <a:lnTo>
                  <a:pt x="143934" y="186267"/>
                </a:lnTo>
                <a:lnTo>
                  <a:pt x="152400" y="160867"/>
                </a:lnTo>
                <a:lnTo>
                  <a:pt x="152400" y="127000"/>
                </a:lnTo>
                <a:lnTo>
                  <a:pt x="143934" y="101600"/>
                </a:lnTo>
                <a:lnTo>
                  <a:pt x="135467" y="76200"/>
                </a:lnTo>
                <a:lnTo>
                  <a:pt x="127000" y="50800"/>
                </a:lnTo>
                <a:lnTo>
                  <a:pt x="110066" y="42333"/>
                </a:lnTo>
                <a:lnTo>
                  <a:pt x="84666" y="25400"/>
                </a:lnTo>
                <a:lnTo>
                  <a:pt x="59267" y="8467"/>
                </a:lnTo>
                <a:lnTo>
                  <a:pt x="33866" y="8467"/>
                </a:lnTo>
                <a:lnTo>
                  <a:pt x="33866" y="8467"/>
                </a:lnTo>
                <a:lnTo>
                  <a:pt x="16934" y="0"/>
                </a:lnTo>
                <a:lnTo>
                  <a:pt x="16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8754533" y="846667"/>
            <a:ext cx="118534" cy="186267"/>
          </a:xfrm>
          <a:custGeom>
            <a:avLst/>
            <a:gdLst/>
            <a:ahLst/>
            <a:cxnLst/>
            <a:rect l="0" t="0" r="0" b="0"/>
            <a:pathLst>
              <a:path w="118534" h="18626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466"/>
                </a:lnTo>
                <a:lnTo>
                  <a:pt x="8467" y="8466"/>
                </a:lnTo>
                <a:lnTo>
                  <a:pt x="8467" y="16933"/>
                </a:lnTo>
                <a:lnTo>
                  <a:pt x="16934" y="25400"/>
                </a:lnTo>
                <a:lnTo>
                  <a:pt x="25400" y="42333"/>
                </a:lnTo>
                <a:lnTo>
                  <a:pt x="33867" y="67733"/>
                </a:lnTo>
                <a:lnTo>
                  <a:pt x="42333" y="84666"/>
                </a:lnTo>
                <a:lnTo>
                  <a:pt x="50801" y="110066"/>
                </a:lnTo>
                <a:lnTo>
                  <a:pt x="67734" y="135466"/>
                </a:lnTo>
                <a:lnTo>
                  <a:pt x="84667" y="152400"/>
                </a:lnTo>
                <a:lnTo>
                  <a:pt x="93134" y="169333"/>
                </a:lnTo>
                <a:lnTo>
                  <a:pt x="93134" y="177800"/>
                </a:lnTo>
                <a:lnTo>
                  <a:pt x="101600" y="186266"/>
                </a:lnTo>
                <a:lnTo>
                  <a:pt x="101600" y="177800"/>
                </a:lnTo>
                <a:lnTo>
                  <a:pt x="110067" y="177800"/>
                </a:lnTo>
                <a:lnTo>
                  <a:pt x="110067" y="177800"/>
                </a:lnTo>
                <a:lnTo>
                  <a:pt x="118533" y="169333"/>
                </a:lnTo>
                <a:lnTo>
                  <a:pt x="118533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>
            <a:off x="8881534" y="829733"/>
            <a:ext cx="67733" cy="347135"/>
          </a:xfrm>
          <a:custGeom>
            <a:avLst/>
            <a:gdLst/>
            <a:ahLst/>
            <a:cxnLst/>
            <a:rect l="0" t="0" r="0" b="0"/>
            <a:pathLst>
              <a:path w="67733" h="347135">
                <a:moveTo>
                  <a:pt x="67732" y="0"/>
                </a:moveTo>
                <a:lnTo>
                  <a:pt x="67732" y="0"/>
                </a:lnTo>
                <a:lnTo>
                  <a:pt x="59266" y="0"/>
                </a:lnTo>
                <a:lnTo>
                  <a:pt x="59266" y="8467"/>
                </a:lnTo>
                <a:lnTo>
                  <a:pt x="59266" y="8467"/>
                </a:lnTo>
                <a:lnTo>
                  <a:pt x="50799" y="16934"/>
                </a:lnTo>
                <a:lnTo>
                  <a:pt x="50799" y="33867"/>
                </a:lnTo>
                <a:lnTo>
                  <a:pt x="42333" y="59267"/>
                </a:lnTo>
                <a:lnTo>
                  <a:pt x="33866" y="84667"/>
                </a:lnTo>
                <a:lnTo>
                  <a:pt x="25399" y="118534"/>
                </a:lnTo>
                <a:lnTo>
                  <a:pt x="16933" y="152400"/>
                </a:lnTo>
                <a:lnTo>
                  <a:pt x="8466" y="186267"/>
                </a:lnTo>
                <a:lnTo>
                  <a:pt x="8466" y="220134"/>
                </a:lnTo>
                <a:lnTo>
                  <a:pt x="0" y="254000"/>
                </a:lnTo>
                <a:lnTo>
                  <a:pt x="0" y="279400"/>
                </a:lnTo>
                <a:lnTo>
                  <a:pt x="0" y="304800"/>
                </a:lnTo>
                <a:lnTo>
                  <a:pt x="8466" y="330200"/>
                </a:lnTo>
                <a:lnTo>
                  <a:pt x="8466" y="338667"/>
                </a:lnTo>
                <a:lnTo>
                  <a:pt x="8466" y="347134"/>
                </a:lnTo>
                <a:lnTo>
                  <a:pt x="8466" y="347134"/>
                </a:lnTo>
                <a:lnTo>
                  <a:pt x="16933" y="347134"/>
                </a:lnTo>
                <a:lnTo>
                  <a:pt x="16933" y="3471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>
            <a:off x="8966200" y="914400"/>
            <a:ext cx="84668" cy="228601"/>
          </a:xfrm>
          <a:custGeom>
            <a:avLst/>
            <a:gdLst/>
            <a:ahLst/>
            <a:cxnLst/>
            <a:rect l="0" t="0" r="0" b="0"/>
            <a:pathLst>
              <a:path w="84668" h="228601">
                <a:moveTo>
                  <a:pt x="42333" y="118533"/>
                </a:moveTo>
                <a:lnTo>
                  <a:pt x="42333" y="118533"/>
                </a:lnTo>
                <a:lnTo>
                  <a:pt x="50800" y="110067"/>
                </a:lnTo>
                <a:lnTo>
                  <a:pt x="50800" y="110067"/>
                </a:lnTo>
                <a:lnTo>
                  <a:pt x="59266" y="101600"/>
                </a:lnTo>
                <a:lnTo>
                  <a:pt x="67734" y="93133"/>
                </a:lnTo>
                <a:lnTo>
                  <a:pt x="76200" y="76200"/>
                </a:lnTo>
                <a:lnTo>
                  <a:pt x="84667" y="59267"/>
                </a:lnTo>
                <a:lnTo>
                  <a:pt x="84667" y="42333"/>
                </a:lnTo>
                <a:lnTo>
                  <a:pt x="84667" y="25400"/>
                </a:lnTo>
                <a:lnTo>
                  <a:pt x="84667" y="8467"/>
                </a:lnTo>
                <a:lnTo>
                  <a:pt x="84667" y="0"/>
                </a:lnTo>
                <a:lnTo>
                  <a:pt x="76200" y="0"/>
                </a:lnTo>
                <a:lnTo>
                  <a:pt x="59266" y="0"/>
                </a:lnTo>
                <a:lnTo>
                  <a:pt x="50800" y="0"/>
                </a:lnTo>
                <a:lnTo>
                  <a:pt x="42333" y="8467"/>
                </a:lnTo>
                <a:lnTo>
                  <a:pt x="33867" y="8467"/>
                </a:lnTo>
                <a:lnTo>
                  <a:pt x="25400" y="25400"/>
                </a:lnTo>
                <a:lnTo>
                  <a:pt x="16933" y="42333"/>
                </a:lnTo>
                <a:lnTo>
                  <a:pt x="8467" y="67733"/>
                </a:lnTo>
                <a:lnTo>
                  <a:pt x="0" y="93133"/>
                </a:lnTo>
                <a:lnTo>
                  <a:pt x="0" y="118533"/>
                </a:lnTo>
                <a:lnTo>
                  <a:pt x="0" y="143933"/>
                </a:lnTo>
                <a:lnTo>
                  <a:pt x="0" y="169333"/>
                </a:lnTo>
                <a:lnTo>
                  <a:pt x="8467" y="194733"/>
                </a:lnTo>
                <a:lnTo>
                  <a:pt x="16933" y="211667"/>
                </a:lnTo>
                <a:lnTo>
                  <a:pt x="33867" y="220133"/>
                </a:lnTo>
                <a:lnTo>
                  <a:pt x="50800" y="228600"/>
                </a:lnTo>
                <a:lnTo>
                  <a:pt x="67734" y="220133"/>
                </a:lnTo>
                <a:lnTo>
                  <a:pt x="67734" y="220133"/>
                </a:lnTo>
                <a:lnTo>
                  <a:pt x="84667" y="220133"/>
                </a:lnTo>
                <a:lnTo>
                  <a:pt x="84667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9194800" y="9144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>
            <a:off x="9144000" y="922867"/>
            <a:ext cx="118535" cy="237067"/>
          </a:xfrm>
          <a:custGeom>
            <a:avLst/>
            <a:gdLst/>
            <a:ahLst/>
            <a:cxnLst/>
            <a:rect l="0" t="0" r="0" b="0"/>
            <a:pathLst>
              <a:path w="118535" h="237067">
                <a:moveTo>
                  <a:pt x="42334" y="0"/>
                </a:moveTo>
                <a:lnTo>
                  <a:pt x="33866" y="0"/>
                </a:lnTo>
                <a:lnTo>
                  <a:pt x="33866" y="0"/>
                </a:lnTo>
                <a:lnTo>
                  <a:pt x="25400" y="8466"/>
                </a:lnTo>
                <a:lnTo>
                  <a:pt x="16933" y="8466"/>
                </a:lnTo>
                <a:lnTo>
                  <a:pt x="16933" y="16933"/>
                </a:lnTo>
                <a:lnTo>
                  <a:pt x="8467" y="33866"/>
                </a:lnTo>
                <a:lnTo>
                  <a:pt x="0" y="42333"/>
                </a:lnTo>
                <a:lnTo>
                  <a:pt x="0" y="59266"/>
                </a:lnTo>
                <a:lnTo>
                  <a:pt x="8467" y="67733"/>
                </a:lnTo>
                <a:lnTo>
                  <a:pt x="16933" y="76200"/>
                </a:lnTo>
                <a:lnTo>
                  <a:pt x="25400" y="84666"/>
                </a:lnTo>
                <a:lnTo>
                  <a:pt x="33866" y="93133"/>
                </a:lnTo>
                <a:lnTo>
                  <a:pt x="59267" y="93133"/>
                </a:lnTo>
                <a:lnTo>
                  <a:pt x="67733" y="101600"/>
                </a:lnTo>
                <a:lnTo>
                  <a:pt x="84667" y="118533"/>
                </a:lnTo>
                <a:lnTo>
                  <a:pt x="93133" y="127000"/>
                </a:lnTo>
                <a:lnTo>
                  <a:pt x="110066" y="135466"/>
                </a:lnTo>
                <a:lnTo>
                  <a:pt x="118534" y="152400"/>
                </a:lnTo>
                <a:lnTo>
                  <a:pt x="118534" y="169333"/>
                </a:lnTo>
                <a:lnTo>
                  <a:pt x="118534" y="186266"/>
                </a:lnTo>
                <a:lnTo>
                  <a:pt x="110066" y="194733"/>
                </a:lnTo>
                <a:lnTo>
                  <a:pt x="101600" y="203200"/>
                </a:lnTo>
                <a:lnTo>
                  <a:pt x="84667" y="211666"/>
                </a:lnTo>
                <a:lnTo>
                  <a:pt x="76200" y="220133"/>
                </a:lnTo>
                <a:lnTo>
                  <a:pt x="59267" y="228600"/>
                </a:lnTo>
                <a:lnTo>
                  <a:pt x="42334" y="228600"/>
                </a:lnTo>
                <a:lnTo>
                  <a:pt x="33866" y="237066"/>
                </a:lnTo>
                <a:lnTo>
                  <a:pt x="16933" y="228600"/>
                </a:lnTo>
                <a:lnTo>
                  <a:pt x="16933" y="220133"/>
                </a:lnTo>
                <a:lnTo>
                  <a:pt x="8467" y="203200"/>
                </a:lnTo>
                <a:lnTo>
                  <a:pt x="8467" y="203200"/>
                </a:lnTo>
                <a:lnTo>
                  <a:pt x="8467" y="186266"/>
                </a:lnTo>
                <a:lnTo>
                  <a:pt x="8467" y="1862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>
            <a:off x="9872134" y="872067"/>
            <a:ext cx="177800" cy="177801"/>
          </a:xfrm>
          <a:custGeom>
            <a:avLst/>
            <a:gdLst/>
            <a:ahLst/>
            <a:cxnLst/>
            <a:rect l="0" t="0" r="0" b="0"/>
            <a:pathLst>
              <a:path w="177800" h="177801">
                <a:moveTo>
                  <a:pt x="16932" y="16933"/>
                </a:moveTo>
                <a:lnTo>
                  <a:pt x="16932" y="16933"/>
                </a:lnTo>
                <a:lnTo>
                  <a:pt x="16932" y="16933"/>
                </a:lnTo>
                <a:lnTo>
                  <a:pt x="16932" y="16933"/>
                </a:lnTo>
                <a:lnTo>
                  <a:pt x="16932" y="25400"/>
                </a:lnTo>
                <a:lnTo>
                  <a:pt x="8466" y="42333"/>
                </a:lnTo>
                <a:lnTo>
                  <a:pt x="8466" y="59266"/>
                </a:lnTo>
                <a:lnTo>
                  <a:pt x="8466" y="84666"/>
                </a:lnTo>
                <a:lnTo>
                  <a:pt x="8466" y="110066"/>
                </a:lnTo>
                <a:lnTo>
                  <a:pt x="8466" y="135466"/>
                </a:lnTo>
                <a:lnTo>
                  <a:pt x="8466" y="152400"/>
                </a:lnTo>
                <a:lnTo>
                  <a:pt x="8466" y="169333"/>
                </a:lnTo>
                <a:lnTo>
                  <a:pt x="8466" y="169333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77800"/>
                </a:lnTo>
                <a:lnTo>
                  <a:pt x="0" y="169333"/>
                </a:lnTo>
                <a:lnTo>
                  <a:pt x="8466" y="169333"/>
                </a:lnTo>
                <a:lnTo>
                  <a:pt x="8466" y="152400"/>
                </a:lnTo>
                <a:lnTo>
                  <a:pt x="16932" y="135466"/>
                </a:lnTo>
                <a:lnTo>
                  <a:pt x="25399" y="118533"/>
                </a:lnTo>
                <a:lnTo>
                  <a:pt x="33866" y="93133"/>
                </a:lnTo>
                <a:lnTo>
                  <a:pt x="42333" y="67733"/>
                </a:lnTo>
                <a:lnTo>
                  <a:pt x="50800" y="50800"/>
                </a:lnTo>
                <a:lnTo>
                  <a:pt x="67732" y="33866"/>
                </a:lnTo>
                <a:lnTo>
                  <a:pt x="76200" y="16933"/>
                </a:lnTo>
                <a:lnTo>
                  <a:pt x="93132" y="8466"/>
                </a:lnTo>
                <a:lnTo>
                  <a:pt x="101599" y="0"/>
                </a:lnTo>
                <a:lnTo>
                  <a:pt x="110066" y="0"/>
                </a:lnTo>
                <a:lnTo>
                  <a:pt x="110066" y="0"/>
                </a:lnTo>
                <a:lnTo>
                  <a:pt x="118533" y="8466"/>
                </a:lnTo>
                <a:lnTo>
                  <a:pt x="127000" y="8466"/>
                </a:lnTo>
                <a:lnTo>
                  <a:pt x="135466" y="25400"/>
                </a:lnTo>
                <a:lnTo>
                  <a:pt x="135466" y="42333"/>
                </a:lnTo>
                <a:lnTo>
                  <a:pt x="135466" y="59266"/>
                </a:lnTo>
                <a:lnTo>
                  <a:pt x="135466" y="76200"/>
                </a:lnTo>
                <a:lnTo>
                  <a:pt x="135466" y="101600"/>
                </a:lnTo>
                <a:lnTo>
                  <a:pt x="135466" y="127000"/>
                </a:lnTo>
                <a:lnTo>
                  <a:pt x="135466" y="143933"/>
                </a:lnTo>
                <a:lnTo>
                  <a:pt x="135466" y="160866"/>
                </a:lnTo>
                <a:lnTo>
                  <a:pt x="135466" y="169333"/>
                </a:lnTo>
                <a:lnTo>
                  <a:pt x="143932" y="169333"/>
                </a:lnTo>
                <a:lnTo>
                  <a:pt x="143932" y="169333"/>
                </a:lnTo>
                <a:lnTo>
                  <a:pt x="152400" y="169333"/>
                </a:lnTo>
                <a:lnTo>
                  <a:pt x="160866" y="152400"/>
                </a:lnTo>
                <a:lnTo>
                  <a:pt x="169332" y="143933"/>
                </a:lnTo>
                <a:lnTo>
                  <a:pt x="169332" y="143933"/>
                </a:lnTo>
                <a:lnTo>
                  <a:pt x="177799" y="135466"/>
                </a:lnTo>
                <a:lnTo>
                  <a:pt x="177799" y="135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>
            <a:off x="10134600" y="880533"/>
            <a:ext cx="135467" cy="169335"/>
          </a:xfrm>
          <a:custGeom>
            <a:avLst/>
            <a:gdLst/>
            <a:ahLst/>
            <a:cxnLst/>
            <a:rect l="0" t="0" r="0" b="0"/>
            <a:pathLst>
              <a:path w="135467" h="169335">
                <a:moveTo>
                  <a:pt x="25400" y="0"/>
                </a:moveTo>
                <a:lnTo>
                  <a:pt x="25400" y="0"/>
                </a:lnTo>
                <a:lnTo>
                  <a:pt x="25400" y="0"/>
                </a:lnTo>
                <a:lnTo>
                  <a:pt x="33866" y="0"/>
                </a:lnTo>
                <a:lnTo>
                  <a:pt x="33866" y="0"/>
                </a:lnTo>
                <a:lnTo>
                  <a:pt x="33866" y="0"/>
                </a:lnTo>
                <a:lnTo>
                  <a:pt x="25400" y="8467"/>
                </a:lnTo>
                <a:lnTo>
                  <a:pt x="25400" y="16934"/>
                </a:lnTo>
                <a:lnTo>
                  <a:pt x="16934" y="25400"/>
                </a:lnTo>
                <a:lnTo>
                  <a:pt x="16934" y="42334"/>
                </a:lnTo>
                <a:lnTo>
                  <a:pt x="8467" y="67734"/>
                </a:lnTo>
                <a:lnTo>
                  <a:pt x="0" y="84667"/>
                </a:lnTo>
                <a:lnTo>
                  <a:pt x="0" y="110067"/>
                </a:lnTo>
                <a:lnTo>
                  <a:pt x="0" y="127000"/>
                </a:lnTo>
                <a:lnTo>
                  <a:pt x="8467" y="143934"/>
                </a:lnTo>
                <a:lnTo>
                  <a:pt x="16934" y="152400"/>
                </a:lnTo>
                <a:lnTo>
                  <a:pt x="25400" y="160867"/>
                </a:lnTo>
                <a:lnTo>
                  <a:pt x="50800" y="169334"/>
                </a:lnTo>
                <a:lnTo>
                  <a:pt x="67733" y="169334"/>
                </a:lnTo>
                <a:lnTo>
                  <a:pt x="84667" y="160867"/>
                </a:lnTo>
                <a:lnTo>
                  <a:pt x="101600" y="160867"/>
                </a:lnTo>
                <a:lnTo>
                  <a:pt x="118534" y="143934"/>
                </a:lnTo>
                <a:lnTo>
                  <a:pt x="127000" y="127000"/>
                </a:lnTo>
                <a:lnTo>
                  <a:pt x="135466" y="110067"/>
                </a:lnTo>
                <a:lnTo>
                  <a:pt x="135466" y="84667"/>
                </a:lnTo>
                <a:lnTo>
                  <a:pt x="135466" y="67734"/>
                </a:lnTo>
                <a:lnTo>
                  <a:pt x="127000" y="50800"/>
                </a:lnTo>
                <a:lnTo>
                  <a:pt x="118534" y="33867"/>
                </a:lnTo>
                <a:lnTo>
                  <a:pt x="110066" y="25400"/>
                </a:lnTo>
                <a:lnTo>
                  <a:pt x="93134" y="16934"/>
                </a:lnTo>
                <a:lnTo>
                  <a:pt x="76200" y="8467"/>
                </a:lnTo>
                <a:lnTo>
                  <a:pt x="59266" y="0"/>
                </a:lnTo>
                <a:lnTo>
                  <a:pt x="50800" y="0"/>
                </a:lnTo>
                <a:lnTo>
                  <a:pt x="50800" y="0"/>
                </a:lnTo>
                <a:lnTo>
                  <a:pt x="33866" y="0"/>
                </a:lnTo>
                <a:lnTo>
                  <a:pt x="338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>
            <a:off x="7603067" y="905933"/>
            <a:ext cx="211668" cy="186268"/>
          </a:xfrm>
          <a:custGeom>
            <a:avLst/>
            <a:gdLst/>
            <a:ahLst/>
            <a:cxnLst/>
            <a:rect l="0" t="0" r="0" b="0"/>
            <a:pathLst>
              <a:path w="211668" h="186268">
                <a:moveTo>
                  <a:pt x="0" y="0"/>
                </a:moveTo>
                <a:lnTo>
                  <a:pt x="0" y="0"/>
                </a:lnTo>
                <a:lnTo>
                  <a:pt x="0" y="8467"/>
                </a:lnTo>
                <a:lnTo>
                  <a:pt x="0" y="16934"/>
                </a:lnTo>
                <a:lnTo>
                  <a:pt x="0" y="25400"/>
                </a:lnTo>
                <a:lnTo>
                  <a:pt x="0" y="42334"/>
                </a:lnTo>
                <a:lnTo>
                  <a:pt x="8466" y="67734"/>
                </a:lnTo>
                <a:lnTo>
                  <a:pt x="8466" y="93134"/>
                </a:lnTo>
                <a:lnTo>
                  <a:pt x="16933" y="118534"/>
                </a:lnTo>
                <a:lnTo>
                  <a:pt x="25400" y="135467"/>
                </a:lnTo>
                <a:lnTo>
                  <a:pt x="33866" y="160867"/>
                </a:lnTo>
                <a:lnTo>
                  <a:pt x="33866" y="169334"/>
                </a:lnTo>
                <a:lnTo>
                  <a:pt x="42333" y="177800"/>
                </a:lnTo>
                <a:lnTo>
                  <a:pt x="42333" y="186267"/>
                </a:lnTo>
                <a:lnTo>
                  <a:pt x="42333" y="186267"/>
                </a:lnTo>
                <a:lnTo>
                  <a:pt x="42333" y="186267"/>
                </a:lnTo>
                <a:lnTo>
                  <a:pt x="42333" y="186267"/>
                </a:lnTo>
                <a:lnTo>
                  <a:pt x="42333" y="177800"/>
                </a:lnTo>
                <a:lnTo>
                  <a:pt x="50799" y="169334"/>
                </a:lnTo>
                <a:lnTo>
                  <a:pt x="50799" y="152400"/>
                </a:lnTo>
                <a:lnTo>
                  <a:pt x="59267" y="135467"/>
                </a:lnTo>
                <a:lnTo>
                  <a:pt x="59267" y="110067"/>
                </a:lnTo>
                <a:lnTo>
                  <a:pt x="59267" y="84667"/>
                </a:lnTo>
                <a:lnTo>
                  <a:pt x="67733" y="59267"/>
                </a:lnTo>
                <a:lnTo>
                  <a:pt x="76200" y="33867"/>
                </a:lnTo>
                <a:lnTo>
                  <a:pt x="76200" y="16934"/>
                </a:lnTo>
                <a:lnTo>
                  <a:pt x="84666" y="8467"/>
                </a:lnTo>
                <a:lnTo>
                  <a:pt x="93133" y="0"/>
                </a:lnTo>
                <a:lnTo>
                  <a:pt x="101600" y="0"/>
                </a:lnTo>
                <a:lnTo>
                  <a:pt x="110066" y="0"/>
                </a:lnTo>
                <a:lnTo>
                  <a:pt x="118533" y="8467"/>
                </a:lnTo>
                <a:lnTo>
                  <a:pt x="126999" y="16934"/>
                </a:lnTo>
                <a:lnTo>
                  <a:pt x="135467" y="33867"/>
                </a:lnTo>
                <a:lnTo>
                  <a:pt x="143933" y="59267"/>
                </a:lnTo>
                <a:lnTo>
                  <a:pt x="152400" y="84667"/>
                </a:lnTo>
                <a:lnTo>
                  <a:pt x="169333" y="110067"/>
                </a:lnTo>
                <a:lnTo>
                  <a:pt x="169333" y="135467"/>
                </a:lnTo>
                <a:lnTo>
                  <a:pt x="177800" y="160867"/>
                </a:lnTo>
                <a:lnTo>
                  <a:pt x="186266" y="177800"/>
                </a:lnTo>
                <a:lnTo>
                  <a:pt x="186266" y="186267"/>
                </a:lnTo>
                <a:lnTo>
                  <a:pt x="194733" y="186267"/>
                </a:lnTo>
                <a:lnTo>
                  <a:pt x="194733" y="186267"/>
                </a:lnTo>
                <a:lnTo>
                  <a:pt x="203199" y="186267"/>
                </a:lnTo>
                <a:lnTo>
                  <a:pt x="203199" y="169334"/>
                </a:lnTo>
                <a:lnTo>
                  <a:pt x="203199" y="169334"/>
                </a:lnTo>
                <a:lnTo>
                  <a:pt x="211667" y="160867"/>
                </a:lnTo>
                <a:lnTo>
                  <a:pt x="211667" y="1608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>
            <a:off x="7882466" y="872067"/>
            <a:ext cx="135468" cy="169334"/>
          </a:xfrm>
          <a:custGeom>
            <a:avLst/>
            <a:gdLst/>
            <a:ahLst/>
            <a:cxnLst/>
            <a:rect l="0" t="0" r="0" b="0"/>
            <a:pathLst>
              <a:path w="135468" h="169334">
                <a:moveTo>
                  <a:pt x="0" y="8466"/>
                </a:moveTo>
                <a:lnTo>
                  <a:pt x="0" y="8466"/>
                </a:lnTo>
                <a:lnTo>
                  <a:pt x="8468" y="16933"/>
                </a:lnTo>
                <a:lnTo>
                  <a:pt x="8468" y="25400"/>
                </a:lnTo>
                <a:lnTo>
                  <a:pt x="8468" y="25400"/>
                </a:lnTo>
                <a:lnTo>
                  <a:pt x="8468" y="42333"/>
                </a:lnTo>
                <a:lnTo>
                  <a:pt x="16934" y="59266"/>
                </a:lnTo>
                <a:lnTo>
                  <a:pt x="16934" y="76200"/>
                </a:lnTo>
                <a:lnTo>
                  <a:pt x="25401" y="110066"/>
                </a:lnTo>
                <a:lnTo>
                  <a:pt x="33867" y="127000"/>
                </a:lnTo>
                <a:lnTo>
                  <a:pt x="42334" y="152400"/>
                </a:lnTo>
                <a:lnTo>
                  <a:pt x="59267" y="160866"/>
                </a:lnTo>
                <a:lnTo>
                  <a:pt x="76200" y="169333"/>
                </a:lnTo>
                <a:lnTo>
                  <a:pt x="84668" y="169333"/>
                </a:lnTo>
                <a:lnTo>
                  <a:pt x="101601" y="169333"/>
                </a:lnTo>
                <a:lnTo>
                  <a:pt x="118534" y="160866"/>
                </a:lnTo>
                <a:lnTo>
                  <a:pt x="127001" y="152400"/>
                </a:lnTo>
                <a:lnTo>
                  <a:pt x="127001" y="143933"/>
                </a:lnTo>
                <a:lnTo>
                  <a:pt x="135467" y="127000"/>
                </a:lnTo>
                <a:lnTo>
                  <a:pt x="127001" y="110066"/>
                </a:lnTo>
                <a:lnTo>
                  <a:pt x="118534" y="84666"/>
                </a:lnTo>
                <a:lnTo>
                  <a:pt x="101601" y="59266"/>
                </a:lnTo>
                <a:lnTo>
                  <a:pt x="93134" y="33866"/>
                </a:lnTo>
                <a:lnTo>
                  <a:pt x="76200" y="16933"/>
                </a:lnTo>
                <a:lnTo>
                  <a:pt x="59267" y="8466"/>
                </a:lnTo>
                <a:lnTo>
                  <a:pt x="42334" y="0"/>
                </a:lnTo>
                <a:lnTo>
                  <a:pt x="33867" y="0"/>
                </a:lnTo>
                <a:lnTo>
                  <a:pt x="16934" y="0"/>
                </a:lnTo>
                <a:lnTo>
                  <a:pt x="16934" y="0"/>
                </a:lnTo>
                <a:lnTo>
                  <a:pt x="8468" y="8466"/>
                </a:lnTo>
                <a:lnTo>
                  <a:pt x="8468" y="84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>
            <a:off x="6121400" y="5842000"/>
            <a:ext cx="186268" cy="313268"/>
          </a:xfrm>
          <a:custGeom>
            <a:avLst/>
            <a:gdLst/>
            <a:ahLst/>
            <a:cxnLst/>
            <a:rect l="0" t="0" r="0" b="0"/>
            <a:pathLst>
              <a:path w="186268" h="313268">
                <a:moveTo>
                  <a:pt x="177800" y="0"/>
                </a:moveTo>
                <a:lnTo>
                  <a:pt x="177800" y="8467"/>
                </a:lnTo>
                <a:lnTo>
                  <a:pt x="177800" y="8467"/>
                </a:lnTo>
                <a:lnTo>
                  <a:pt x="186267" y="8467"/>
                </a:lnTo>
                <a:lnTo>
                  <a:pt x="186267" y="16933"/>
                </a:lnTo>
                <a:lnTo>
                  <a:pt x="186267" y="16933"/>
                </a:lnTo>
                <a:lnTo>
                  <a:pt x="186267" y="16933"/>
                </a:lnTo>
                <a:lnTo>
                  <a:pt x="186267" y="25400"/>
                </a:lnTo>
                <a:lnTo>
                  <a:pt x="177800" y="33867"/>
                </a:lnTo>
                <a:lnTo>
                  <a:pt x="177800" y="42333"/>
                </a:lnTo>
                <a:lnTo>
                  <a:pt x="169333" y="50800"/>
                </a:lnTo>
                <a:lnTo>
                  <a:pt x="152400" y="67733"/>
                </a:lnTo>
                <a:lnTo>
                  <a:pt x="143933" y="84667"/>
                </a:lnTo>
                <a:lnTo>
                  <a:pt x="127000" y="101600"/>
                </a:lnTo>
                <a:lnTo>
                  <a:pt x="118533" y="127000"/>
                </a:lnTo>
                <a:lnTo>
                  <a:pt x="101600" y="152400"/>
                </a:lnTo>
                <a:lnTo>
                  <a:pt x="84667" y="177800"/>
                </a:lnTo>
                <a:lnTo>
                  <a:pt x="67733" y="203200"/>
                </a:lnTo>
                <a:lnTo>
                  <a:pt x="59267" y="228600"/>
                </a:lnTo>
                <a:lnTo>
                  <a:pt x="42333" y="254000"/>
                </a:lnTo>
                <a:lnTo>
                  <a:pt x="33867" y="270933"/>
                </a:lnTo>
                <a:lnTo>
                  <a:pt x="25400" y="287867"/>
                </a:lnTo>
                <a:lnTo>
                  <a:pt x="16933" y="304800"/>
                </a:lnTo>
                <a:lnTo>
                  <a:pt x="8467" y="313267"/>
                </a:lnTo>
                <a:lnTo>
                  <a:pt x="8467" y="313267"/>
                </a:lnTo>
                <a:lnTo>
                  <a:pt x="8467" y="313267"/>
                </a:lnTo>
                <a:lnTo>
                  <a:pt x="0" y="313267"/>
                </a:lnTo>
                <a:lnTo>
                  <a:pt x="0" y="313267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>
            <a:off x="6104467" y="5909733"/>
            <a:ext cx="220134" cy="245535"/>
          </a:xfrm>
          <a:custGeom>
            <a:avLst/>
            <a:gdLst/>
            <a:ahLst/>
            <a:cxnLst/>
            <a:rect l="0" t="0" r="0" b="0"/>
            <a:pathLst>
              <a:path w="220134" h="2455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466" y="0"/>
                </a:lnTo>
                <a:lnTo>
                  <a:pt x="8466" y="8467"/>
                </a:lnTo>
                <a:lnTo>
                  <a:pt x="16933" y="8467"/>
                </a:lnTo>
                <a:lnTo>
                  <a:pt x="16933" y="16934"/>
                </a:lnTo>
                <a:lnTo>
                  <a:pt x="25400" y="25400"/>
                </a:lnTo>
                <a:lnTo>
                  <a:pt x="33866" y="33867"/>
                </a:lnTo>
                <a:lnTo>
                  <a:pt x="42333" y="50800"/>
                </a:lnTo>
                <a:lnTo>
                  <a:pt x="59266" y="67734"/>
                </a:lnTo>
                <a:lnTo>
                  <a:pt x="67733" y="76200"/>
                </a:lnTo>
                <a:lnTo>
                  <a:pt x="84666" y="93134"/>
                </a:lnTo>
                <a:lnTo>
                  <a:pt x="101600" y="110067"/>
                </a:lnTo>
                <a:lnTo>
                  <a:pt x="110066" y="127000"/>
                </a:lnTo>
                <a:lnTo>
                  <a:pt x="127000" y="143934"/>
                </a:lnTo>
                <a:lnTo>
                  <a:pt x="135466" y="169334"/>
                </a:lnTo>
                <a:lnTo>
                  <a:pt x="152400" y="186267"/>
                </a:lnTo>
                <a:lnTo>
                  <a:pt x="169333" y="203200"/>
                </a:lnTo>
                <a:lnTo>
                  <a:pt x="186266" y="220134"/>
                </a:lnTo>
                <a:lnTo>
                  <a:pt x="194733" y="237067"/>
                </a:lnTo>
                <a:lnTo>
                  <a:pt x="211666" y="245534"/>
                </a:lnTo>
                <a:lnTo>
                  <a:pt x="211666" y="245534"/>
                </a:lnTo>
                <a:lnTo>
                  <a:pt x="220133" y="245534"/>
                </a:lnTo>
                <a:lnTo>
                  <a:pt x="220133" y="2455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>
            <a:off x="6426200" y="5901267"/>
            <a:ext cx="211668" cy="186267"/>
          </a:xfrm>
          <a:custGeom>
            <a:avLst/>
            <a:gdLst/>
            <a:ahLst/>
            <a:cxnLst/>
            <a:rect l="0" t="0" r="0" b="0"/>
            <a:pathLst>
              <a:path w="211668" h="186267">
                <a:moveTo>
                  <a:pt x="143933" y="0"/>
                </a:moveTo>
                <a:lnTo>
                  <a:pt x="143933" y="0"/>
                </a:lnTo>
                <a:lnTo>
                  <a:pt x="143933" y="8466"/>
                </a:lnTo>
                <a:lnTo>
                  <a:pt x="143933" y="8466"/>
                </a:lnTo>
                <a:lnTo>
                  <a:pt x="135467" y="8466"/>
                </a:lnTo>
                <a:lnTo>
                  <a:pt x="135467" y="16933"/>
                </a:lnTo>
                <a:lnTo>
                  <a:pt x="127000" y="25400"/>
                </a:lnTo>
                <a:lnTo>
                  <a:pt x="127000" y="25400"/>
                </a:lnTo>
                <a:lnTo>
                  <a:pt x="118533" y="33866"/>
                </a:lnTo>
                <a:lnTo>
                  <a:pt x="110067" y="42333"/>
                </a:lnTo>
                <a:lnTo>
                  <a:pt x="93134" y="59266"/>
                </a:lnTo>
                <a:lnTo>
                  <a:pt x="84666" y="67733"/>
                </a:lnTo>
                <a:lnTo>
                  <a:pt x="67733" y="84666"/>
                </a:lnTo>
                <a:lnTo>
                  <a:pt x="59267" y="93133"/>
                </a:lnTo>
                <a:lnTo>
                  <a:pt x="42333" y="110066"/>
                </a:lnTo>
                <a:lnTo>
                  <a:pt x="33867" y="118533"/>
                </a:lnTo>
                <a:lnTo>
                  <a:pt x="25400" y="127000"/>
                </a:lnTo>
                <a:lnTo>
                  <a:pt x="16933" y="135466"/>
                </a:lnTo>
                <a:lnTo>
                  <a:pt x="8467" y="152400"/>
                </a:lnTo>
                <a:lnTo>
                  <a:pt x="0" y="152400"/>
                </a:lnTo>
                <a:lnTo>
                  <a:pt x="0" y="160866"/>
                </a:lnTo>
                <a:lnTo>
                  <a:pt x="0" y="160866"/>
                </a:lnTo>
                <a:lnTo>
                  <a:pt x="0" y="169333"/>
                </a:lnTo>
                <a:lnTo>
                  <a:pt x="0" y="169333"/>
                </a:lnTo>
                <a:lnTo>
                  <a:pt x="8467" y="169333"/>
                </a:lnTo>
                <a:lnTo>
                  <a:pt x="8467" y="169333"/>
                </a:lnTo>
                <a:lnTo>
                  <a:pt x="16933" y="169333"/>
                </a:lnTo>
                <a:lnTo>
                  <a:pt x="16933" y="169333"/>
                </a:lnTo>
                <a:lnTo>
                  <a:pt x="25400" y="169333"/>
                </a:lnTo>
                <a:lnTo>
                  <a:pt x="42333" y="169333"/>
                </a:lnTo>
                <a:lnTo>
                  <a:pt x="50800" y="169333"/>
                </a:lnTo>
                <a:lnTo>
                  <a:pt x="67733" y="169333"/>
                </a:lnTo>
                <a:lnTo>
                  <a:pt x="84666" y="160866"/>
                </a:lnTo>
                <a:lnTo>
                  <a:pt x="101600" y="160866"/>
                </a:lnTo>
                <a:lnTo>
                  <a:pt x="118533" y="160866"/>
                </a:lnTo>
                <a:lnTo>
                  <a:pt x="127000" y="169333"/>
                </a:lnTo>
                <a:lnTo>
                  <a:pt x="143933" y="169333"/>
                </a:lnTo>
                <a:lnTo>
                  <a:pt x="160866" y="169333"/>
                </a:lnTo>
                <a:lnTo>
                  <a:pt x="169334" y="169333"/>
                </a:lnTo>
                <a:lnTo>
                  <a:pt x="186267" y="169333"/>
                </a:lnTo>
                <a:lnTo>
                  <a:pt x="194733" y="177800"/>
                </a:lnTo>
                <a:lnTo>
                  <a:pt x="203200" y="177800"/>
                </a:lnTo>
                <a:lnTo>
                  <a:pt x="203200" y="177800"/>
                </a:lnTo>
                <a:lnTo>
                  <a:pt x="203200" y="177800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11667" y="186266"/>
                </a:lnTo>
                <a:lnTo>
                  <a:pt x="211667" y="177800"/>
                </a:lnTo>
                <a:lnTo>
                  <a:pt x="211667" y="177800"/>
                </a:lnTo>
                <a:lnTo>
                  <a:pt x="211667" y="169333"/>
                </a:lnTo>
                <a:lnTo>
                  <a:pt x="211667" y="169333"/>
                </a:lnTo>
                <a:lnTo>
                  <a:pt x="211667" y="169333"/>
                </a:lnTo>
                <a:lnTo>
                  <a:pt x="211667" y="1693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>
            <a:off x="6815666" y="5799667"/>
            <a:ext cx="338668" cy="347134"/>
          </a:xfrm>
          <a:custGeom>
            <a:avLst/>
            <a:gdLst/>
            <a:ahLst/>
            <a:cxnLst/>
            <a:rect l="0" t="0" r="0" b="0"/>
            <a:pathLst>
              <a:path w="338668" h="347134">
                <a:moveTo>
                  <a:pt x="50801" y="84666"/>
                </a:moveTo>
                <a:lnTo>
                  <a:pt x="50801" y="84666"/>
                </a:lnTo>
                <a:lnTo>
                  <a:pt x="50801" y="84666"/>
                </a:lnTo>
                <a:lnTo>
                  <a:pt x="50801" y="84666"/>
                </a:lnTo>
                <a:lnTo>
                  <a:pt x="42334" y="84666"/>
                </a:lnTo>
                <a:lnTo>
                  <a:pt x="33867" y="76200"/>
                </a:lnTo>
                <a:lnTo>
                  <a:pt x="33867" y="67733"/>
                </a:lnTo>
                <a:lnTo>
                  <a:pt x="25401" y="67733"/>
                </a:lnTo>
                <a:lnTo>
                  <a:pt x="25401" y="59266"/>
                </a:lnTo>
                <a:lnTo>
                  <a:pt x="16934" y="59266"/>
                </a:lnTo>
                <a:lnTo>
                  <a:pt x="16934" y="50800"/>
                </a:lnTo>
                <a:lnTo>
                  <a:pt x="16934" y="42333"/>
                </a:lnTo>
                <a:lnTo>
                  <a:pt x="16934" y="33866"/>
                </a:lnTo>
                <a:lnTo>
                  <a:pt x="16934" y="33866"/>
                </a:lnTo>
                <a:lnTo>
                  <a:pt x="25401" y="25400"/>
                </a:lnTo>
                <a:lnTo>
                  <a:pt x="33867" y="16933"/>
                </a:lnTo>
                <a:lnTo>
                  <a:pt x="42334" y="8466"/>
                </a:lnTo>
                <a:lnTo>
                  <a:pt x="59267" y="8466"/>
                </a:lnTo>
                <a:lnTo>
                  <a:pt x="76200" y="0"/>
                </a:lnTo>
                <a:lnTo>
                  <a:pt x="93134" y="0"/>
                </a:lnTo>
                <a:lnTo>
                  <a:pt x="110067" y="0"/>
                </a:lnTo>
                <a:lnTo>
                  <a:pt x="127001" y="0"/>
                </a:lnTo>
                <a:lnTo>
                  <a:pt x="135467" y="0"/>
                </a:lnTo>
                <a:lnTo>
                  <a:pt x="152400" y="8466"/>
                </a:lnTo>
                <a:lnTo>
                  <a:pt x="152400" y="16933"/>
                </a:lnTo>
                <a:lnTo>
                  <a:pt x="160868" y="25400"/>
                </a:lnTo>
                <a:lnTo>
                  <a:pt x="160868" y="33866"/>
                </a:lnTo>
                <a:lnTo>
                  <a:pt x="160868" y="42333"/>
                </a:lnTo>
                <a:lnTo>
                  <a:pt x="152400" y="59266"/>
                </a:lnTo>
                <a:lnTo>
                  <a:pt x="152400" y="76200"/>
                </a:lnTo>
                <a:lnTo>
                  <a:pt x="143934" y="84666"/>
                </a:lnTo>
                <a:lnTo>
                  <a:pt x="135467" y="110066"/>
                </a:lnTo>
                <a:lnTo>
                  <a:pt x="127001" y="127000"/>
                </a:lnTo>
                <a:lnTo>
                  <a:pt x="110067" y="143933"/>
                </a:lnTo>
                <a:lnTo>
                  <a:pt x="101601" y="160866"/>
                </a:lnTo>
                <a:lnTo>
                  <a:pt x="84668" y="177800"/>
                </a:lnTo>
                <a:lnTo>
                  <a:pt x="76200" y="203200"/>
                </a:lnTo>
                <a:lnTo>
                  <a:pt x="59267" y="220133"/>
                </a:lnTo>
                <a:lnTo>
                  <a:pt x="42334" y="237066"/>
                </a:lnTo>
                <a:lnTo>
                  <a:pt x="33867" y="254000"/>
                </a:lnTo>
                <a:lnTo>
                  <a:pt x="16934" y="279400"/>
                </a:lnTo>
                <a:lnTo>
                  <a:pt x="8468" y="287866"/>
                </a:lnTo>
                <a:lnTo>
                  <a:pt x="8468" y="304800"/>
                </a:lnTo>
                <a:lnTo>
                  <a:pt x="0" y="313266"/>
                </a:lnTo>
                <a:lnTo>
                  <a:pt x="0" y="321733"/>
                </a:lnTo>
                <a:lnTo>
                  <a:pt x="8468" y="330200"/>
                </a:lnTo>
                <a:lnTo>
                  <a:pt x="8468" y="338666"/>
                </a:lnTo>
                <a:lnTo>
                  <a:pt x="25401" y="338666"/>
                </a:lnTo>
                <a:lnTo>
                  <a:pt x="42334" y="347133"/>
                </a:lnTo>
                <a:lnTo>
                  <a:pt x="59267" y="347133"/>
                </a:lnTo>
                <a:lnTo>
                  <a:pt x="84668" y="347133"/>
                </a:lnTo>
                <a:lnTo>
                  <a:pt x="110067" y="347133"/>
                </a:lnTo>
                <a:lnTo>
                  <a:pt x="135467" y="347133"/>
                </a:lnTo>
                <a:lnTo>
                  <a:pt x="160868" y="347133"/>
                </a:lnTo>
                <a:lnTo>
                  <a:pt x="186267" y="347133"/>
                </a:lnTo>
                <a:lnTo>
                  <a:pt x="220134" y="347133"/>
                </a:lnTo>
                <a:lnTo>
                  <a:pt x="245534" y="347133"/>
                </a:lnTo>
                <a:lnTo>
                  <a:pt x="270934" y="347133"/>
                </a:lnTo>
                <a:lnTo>
                  <a:pt x="287867" y="347133"/>
                </a:lnTo>
                <a:lnTo>
                  <a:pt x="304800" y="347133"/>
                </a:lnTo>
                <a:lnTo>
                  <a:pt x="321734" y="347133"/>
                </a:lnTo>
                <a:lnTo>
                  <a:pt x="330201" y="347133"/>
                </a:lnTo>
                <a:lnTo>
                  <a:pt x="330201" y="347133"/>
                </a:lnTo>
                <a:lnTo>
                  <a:pt x="338667" y="338666"/>
                </a:lnTo>
                <a:lnTo>
                  <a:pt x="338667" y="3386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>
            <a:off x="5715000" y="5842000"/>
            <a:ext cx="287868" cy="220134"/>
          </a:xfrm>
          <a:custGeom>
            <a:avLst/>
            <a:gdLst/>
            <a:ahLst/>
            <a:cxnLst/>
            <a:rect l="0" t="0" r="0" b="0"/>
            <a:pathLst>
              <a:path w="287868" h="220134">
                <a:moveTo>
                  <a:pt x="287867" y="0"/>
                </a:moveTo>
                <a:lnTo>
                  <a:pt x="287867" y="0"/>
                </a:lnTo>
                <a:lnTo>
                  <a:pt x="287867" y="8467"/>
                </a:lnTo>
                <a:lnTo>
                  <a:pt x="279400" y="8467"/>
                </a:lnTo>
                <a:lnTo>
                  <a:pt x="279400" y="16933"/>
                </a:lnTo>
                <a:lnTo>
                  <a:pt x="270933" y="25400"/>
                </a:lnTo>
                <a:lnTo>
                  <a:pt x="262467" y="33867"/>
                </a:lnTo>
                <a:lnTo>
                  <a:pt x="245533" y="42333"/>
                </a:lnTo>
                <a:lnTo>
                  <a:pt x="228600" y="50800"/>
                </a:lnTo>
                <a:lnTo>
                  <a:pt x="211667" y="67733"/>
                </a:lnTo>
                <a:lnTo>
                  <a:pt x="194733" y="76200"/>
                </a:lnTo>
                <a:lnTo>
                  <a:pt x="177800" y="93133"/>
                </a:lnTo>
                <a:lnTo>
                  <a:pt x="152400" y="101600"/>
                </a:lnTo>
                <a:lnTo>
                  <a:pt x="135467" y="118533"/>
                </a:lnTo>
                <a:lnTo>
                  <a:pt x="110067" y="135467"/>
                </a:lnTo>
                <a:lnTo>
                  <a:pt x="84667" y="143933"/>
                </a:lnTo>
                <a:lnTo>
                  <a:pt x="67733" y="152400"/>
                </a:lnTo>
                <a:lnTo>
                  <a:pt x="50800" y="160867"/>
                </a:lnTo>
                <a:lnTo>
                  <a:pt x="33867" y="177800"/>
                </a:lnTo>
                <a:lnTo>
                  <a:pt x="25400" y="186267"/>
                </a:lnTo>
                <a:lnTo>
                  <a:pt x="16933" y="194733"/>
                </a:lnTo>
                <a:lnTo>
                  <a:pt x="8467" y="194733"/>
                </a:lnTo>
                <a:lnTo>
                  <a:pt x="0" y="203200"/>
                </a:lnTo>
                <a:lnTo>
                  <a:pt x="0" y="203200"/>
                </a:lnTo>
                <a:lnTo>
                  <a:pt x="0" y="203200"/>
                </a:lnTo>
                <a:lnTo>
                  <a:pt x="8467" y="203200"/>
                </a:lnTo>
                <a:lnTo>
                  <a:pt x="8467" y="203200"/>
                </a:lnTo>
                <a:lnTo>
                  <a:pt x="16933" y="211667"/>
                </a:lnTo>
                <a:lnTo>
                  <a:pt x="33867" y="211667"/>
                </a:lnTo>
                <a:lnTo>
                  <a:pt x="42333" y="211667"/>
                </a:lnTo>
                <a:lnTo>
                  <a:pt x="67733" y="211667"/>
                </a:lnTo>
                <a:lnTo>
                  <a:pt x="84667" y="211667"/>
                </a:lnTo>
                <a:lnTo>
                  <a:pt x="101600" y="211667"/>
                </a:lnTo>
                <a:lnTo>
                  <a:pt x="118533" y="211667"/>
                </a:lnTo>
                <a:lnTo>
                  <a:pt x="143933" y="220133"/>
                </a:lnTo>
                <a:lnTo>
                  <a:pt x="169333" y="220133"/>
                </a:lnTo>
                <a:lnTo>
                  <a:pt x="186267" y="220133"/>
                </a:lnTo>
                <a:lnTo>
                  <a:pt x="211667" y="220133"/>
                </a:lnTo>
                <a:lnTo>
                  <a:pt x="228600" y="220133"/>
                </a:lnTo>
                <a:lnTo>
                  <a:pt x="245533" y="220133"/>
                </a:lnTo>
                <a:lnTo>
                  <a:pt x="254000" y="220133"/>
                </a:lnTo>
                <a:lnTo>
                  <a:pt x="254000" y="220133"/>
                </a:lnTo>
                <a:lnTo>
                  <a:pt x="262467" y="220133"/>
                </a:lnTo>
                <a:lnTo>
                  <a:pt x="262467" y="2201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>
            <a:off x="5435600" y="5833533"/>
            <a:ext cx="279401" cy="313268"/>
          </a:xfrm>
          <a:custGeom>
            <a:avLst/>
            <a:gdLst/>
            <a:ahLst/>
            <a:cxnLst/>
            <a:rect l="0" t="0" r="0" b="0"/>
            <a:pathLst>
              <a:path w="279401" h="313268">
                <a:moveTo>
                  <a:pt x="152400" y="59267"/>
                </a:moveTo>
                <a:lnTo>
                  <a:pt x="152400" y="50800"/>
                </a:lnTo>
                <a:lnTo>
                  <a:pt x="152400" y="42334"/>
                </a:lnTo>
                <a:lnTo>
                  <a:pt x="143933" y="33867"/>
                </a:lnTo>
                <a:lnTo>
                  <a:pt x="135467" y="25400"/>
                </a:lnTo>
                <a:lnTo>
                  <a:pt x="127000" y="16934"/>
                </a:lnTo>
                <a:lnTo>
                  <a:pt x="118533" y="16934"/>
                </a:lnTo>
                <a:lnTo>
                  <a:pt x="101600" y="25400"/>
                </a:lnTo>
                <a:lnTo>
                  <a:pt x="84667" y="25400"/>
                </a:lnTo>
                <a:lnTo>
                  <a:pt x="76200" y="42334"/>
                </a:lnTo>
                <a:lnTo>
                  <a:pt x="50800" y="59267"/>
                </a:lnTo>
                <a:lnTo>
                  <a:pt x="33867" y="76200"/>
                </a:lnTo>
                <a:lnTo>
                  <a:pt x="25400" y="93134"/>
                </a:lnTo>
                <a:lnTo>
                  <a:pt x="8467" y="118534"/>
                </a:lnTo>
                <a:lnTo>
                  <a:pt x="8467" y="143934"/>
                </a:lnTo>
                <a:lnTo>
                  <a:pt x="0" y="169334"/>
                </a:lnTo>
                <a:lnTo>
                  <a:pt x="0" y="194734"/>
                </a:lnTo>
                <a:lnTo>
                  <a:pt x="0" y="220134"/>
                </a:lnTo>
                <a:lnTo>
                  <a:pt x="8467" y="245534"/>
                </a:lnTo>
                <a:lnTo>
                  <a:pt x="25400" y="262467"/>
                </a:lnTo>
                <a:lnTo>
                  <a:pt x="33867" y="279400"/>
                </a:lnTo>
                <a:lnTo>
                  <a:pt x="50800" y="287867"/>
                </a:lnTo>
                <a:lnTo>
                  <a:pt x="67733" y="304800"/>
                </a:lnTo>
                <a:lnTo>
                  <a:pt x="93133" y="313267"/>
                </a:lnTo>
                <a:lnTo>
                  <a:pt x="118533" y="313267"/>
                </a:lnTo>
                <a:lnTo>
                  <a:pt x="143933" y="313267"/>
                </a:lnTo>
                <a:lnTo>
                  <a:pt x="160867" y="313267"/>
                </a:lnTo>
                <a:lnTo>
                  <a:pt x="186267" y="304800"/>
                </a:lnTo>
                <a:lnTo>
                  <a:pt x="203200" y="296334"/>
                </a:lnTo>
                <a:lnTo>
                  <a:pt x="228600" y="279400"/>
                </a:lnTo>
                <a:lnTo>
                  <a:pt x="245533" y="262467"/>
                </a:lnTo>
                <a:lnTo>
                  <a:pt x="262467" y="245534"/>
                </a:lnTo>
                <a:lnTo>
                  <a:pt x="270933" y="220134"/>
                </a:lnTo>
                <a:lnTo>
                  <a:pt x="279400" y="203200"/>
                </a:lnTo>
                <a:lnTo>
                  <a:pt x="279400" y="177800"/>
                </a:lnTo>
                <a:lnTo>
                  <a:pt x="279400" y="160867"/>
                </a:lnTo>
                <a:lnTo>
                  <a:pt x="270933" y="135467"/>
                </a:lnTo>
                <a:lnTo>
                  <a:pt x="254000" y="118534"/>
                </a:lnTo>
                <a:lnTo>
                  <a:pt x="245533" y="93134"/>
                </a:lnTo>
                <a:lnTo>
                  <a:pt x="228600" y="76200"/>
                </a:lnTo>
                <a:lnTo>
                  <a:pt x="211667" y="59267"/>
                </a:lnTo>
                <a:lnTo>
                  <a:pt x="194733" y="42334"/>
                </a:lnTo>
                <a:lnTo>
                  <a:pt x="177800" y="25400"/>
                </a:lnTo>
                <a:lnTo>
                  <a:pt x="152400" y="16934"/>
                </a:lnTo>
                <a:lnTo>
                  <a:pt x="135467" y="8467"/>
                </a:lnTo>
                <a:lnTo>
                  <a:pt x="118533" y="0"/>
                </a:lnTo>
                <a:lnTo>
                  <a:pt x="101600" y="0"/>
                </a:lnTo>
                <a:lnTo>
                  <a:pt x="84667" y="0"/>
                </a:lnTo>
                <a:lnTo>
                  <a:pt x="67733" y="0"/>
                </a:lnTo>
                <a:lnTo>
                  <a:pt x="67733" y="0"/>
                </a:lnTo>
                <a:lnTo>
                  <a:pt x="59267" y="8467"/>
                </a:lnTo>
                <a:lnTo>
                  <a:pt x="59267" y="84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>
            <a:off x="5046133" y="5164667"/>
            <a:ext cx="2302934" cy="1380067"/>
          </a:xfrm>
          <a:custGeom>
            <a:avLst/>
            <a:gdLst/>
            <a:ahLst/>
            <a:cxnLst/>
            <a:rect l="0" t="0" r="0" b="0"/>
            <a:pathLst>
              <a:path w="2302934" h="1380067">
                <a:moveTo>
                  <a:pt x="1862667" y="186266"/>
                </a:moveTo>
                <a:lnTo>
                  <a:pt x="1854201" y="177800"/>
                </a:lnTo>
                <a:lnTo>
                  <a:pt x="1837267" y="169333"/>
                </a:lnTo>
                <a:lnTo>
                  <a:pt x="1820334" y="160866"/>
                </a:lnTo>
                <a:lnTo>
                  <a:pt x="1786467" y="143933"/>
                </a:lnTo>
                <a:lnTo>
                  <a:pt x="1752600" y="127000"/>
                </a:lnTo>
                <a:lnTo>
                  <a:pt x="1718734" y="101600"/>
                </a:lnTo>
                <a:lnTo>
                  <a:pt x="1676400" y="93133"/>
                </a:lnTo>
                <a:lnTo>
                  <a:pt x="1634067" y="76200"/>
                </a:lnTo>
                <a:lnTo>
                  <a:pt x="1583267" y="59266"/>
                </a:lnTo>
                <a:lnTo>
                  <a:pt x="1524000" y="50800"/>
                </a:lnTo>
                <a:lnTo>
                  <a:pt x="1464733" y="33866"/>
                </a:lnTo>
                <a:lnTo>
                  <a:pt x="1405467" y="25400"/>
                </a:lnTo>
                <a:lnTo>
                  <a:pt x="1337734" y="16933"/>
                </a:lnTo>
                <a:lnTo>
                  <a:pt x="1270000" y="16933"/>
                </a:lnTo>
                <a:lnTo>
                  <a:pt x="1193800" y="16933"/>
                </a:lnTo>
                <a:lnTo>
                  <a:pt x="1117600" y="25400"/>
                </a:lnTo>
                <a:lnTo>
                  <a:pt x="1032934" y="33866"/>
                </a:lnTo>
                <a:lnTo>
                  <a:pt x="956734" y="42333"/>
                </a:lnTo>
                <a:lnTo>
                  <a:pt x="863600" y="50800"/>
                </a:lnTo>
                <a:lnTo>
                  <a:pt x="787400" y="67733"/>
                </a:lnTo>
                <a:lnTo>
                  <a:pt x="702734" y="93133"/>
                </a:lnTo>
                <a:lnTo>
                  <a:pt x="626534" y="118533"/>
                </a:lnTo>
                <a:lnTo>
                  <a:pt x="541867" y="152400"/>
                </a:lnTo>
                <a:lnTo>
                  <a:pt x="465667" y="186266"/>
                </a:lnTo>
                <a:lnTo>
                  <a:pt x="397934" y="228600"/>
                </a:lnTo>
                <a:lnTo>
                  <a:pt x="321734" y="279400"/>
                </a:lnTo>
                <a:lnTo>
                  <a:pt x="262467" y="330200"/>
                </a:lnTo>
                <a:lnTo>
                  <a:pt x="203200" y="381000"/>
                </a:lnTo>
                <a:lnTo>
                  <a:pt x="152400" y="440266"/>
                </a:lnTo>
                <a:lnTo>
                  <a:pt x="110067" y="491066"/>
                </a:lnTo>
                <a:lnTo>
                  <a:pt x="67734" y="550333"/>
                </a:lnTo>
                <a:lnTo>
                  <a:pt x="42334" y="609600"/>
                </a:lnTo>
                <a:lnTo>
                  <a:pt x="25400" y="668866"/>
                </a:lnTo>
                <a:lnTo>
                  <a:pt x="8467" y="719666"/>
                </a:lnTo>
                <a:lnTo>
                  <a:pt x="0" y="778933"/>
                </a:lnTo>
                <a:lnTo>
                  <a:pt x="0" y="829733"/>
                </a:lnTo>
                <a:lnTo>
                  <a:pt x="16934" y="889000"/>
                </a:lnTo>
                <a:lnTo>
                  <a:pt x="33867" y="939800"/>
                </a:lnTo>
                <a:lnTo>
                  <a:pt x="50800" y="982133"/>
                </a:lnTo>
                <a:lnTo>
                  <a:pt x="76200" y="1032933"/>
                </a:lnTo>
                <a:lnTo>
                  <a:pt x="110067" y="1075266"/>
                </a:lnTo>
                <a:lnTo>
                  <a:pt x="143934" y="1117600"/>
                </a:lnTo>
                <a:lnTo>
                  <a:pt x="186267" y="1159933"/>
                </a:lnTo>
                <a:lnTo>
                  <a:pt x="237067" y="1193800"/>
                </a:lnTo>
                <a:lnTo>
                  <a:pt x="296334" y="1236133"/>
                </a:lnTo>
                <a:lnTo>
                  <a:pt x="347134" y="1270000"/>
                </a:lnTo>
                <a:lnTo>
                  <a:pt x="406400" y="1295400"/>
                </a:lnTo>
                <a:lnTo>
                  <a:pt x="474134" y="1320800"/>
                </a:lnTo>
                <a:lnTo>
                  <a:pt x="550334" y="1337733"/>
                </a:lnTo>
                <a:lnTo>
                  <a:pt x="626534" y="1354667"/>
                </a:lnTo>
                <a:lnTo>
                  <a:pt x="702734" y="1363133"/>
                </a:lnTo>
                <a:lnTo>
                  <a:pt x="787400" y="1371600"/>
                </a:lnTo>
                <a:lnTo>
                  <a:pt x="872067" y="1380066"/>
                </a:lnTo>
                <a:lnTo>
                  <a:pt x="965200" y="1380066"/>
                </a:lnTo>
                <a:lnTo>
                  <a:pt x="1066800" y="1380066"/>
                </a:lnTo>
                <a:lnTo>
                  <a:pt x="1159934" y="1371600"/>
                </a:lnTo>
                <a:lnTo>
                  <a:pt x="1253067" y="1363133"/>
                </a:lnTo>
                <a:lnTo>
                  <a:pt x="1354667" y="1346199"/>
                </a:lnTo>
                <a:lnTo>
                  <a:pt x="1456267" y="1329266"/>
                </a:lnTo>
                <a:lnTo>
                  <a:pt x="1557867" y="1312333"/>
                </a:lnTo>
                <a:lnTo>
                  <a:pt x="1659467" y="1286933"/>
                </a:lnTo>
                <a:lnTo>
                  <a:pt x="1761067" y="1261533"/>
                </a:lnTo>
                <a:lnTo>
                  <a:pt x="1862667" y="1236133"/>
                </a:lnTo>
                <a:lnTo>
                  <a:pt x="1947334" y="1202266"/>
                </a:lnTo>
                <a:lnTo>
                  <a:pt x="2032000" y="1176866"/>
                </a:lnTo>
                <a:lnTo>
                  <a:pt x="2108200" y="1134533"/>
                </a:lnTo>
                <a:lnTo>
                  <a:pt x="2167467" y="1092200"/>
                </a:lnTo>
                <a:lnTo>
                  <a:pt x="2218267" y="1049866"/>
                </a:lnTo>
                <a:lnTo>
                  <a:pt x="2260600" y="999066"/>
                </a:lnTo>
                <a:lnTo>
                  <a:pt x="2286000" y="939800"/>
                </a:lnTo>
                <a:lnTo>
                  <a:pt x="2302933" y="889000"/>
                </a:lnTo>
                <a:lnTo>
                  <a:pt x="2302933" y="821266"/>
                </a:lnTo>
                <a:lnTo>
                  <a:pt x="2294467" y="753533"/>
                </a:lnTo>
                <a:lnTo>
                  <a:pt x="2269067" y="685800"/>
                </a:lnTo>
                <a:lnTo>
                  <a:pt x="2235201" y="626533"/>
                </a:lnTo>
                <a:lnTo>
                  <a:pt x="2201334" y="558800"/>
                </a:lnTo>
                <a:lnTo>
                  <a:pt x="2150533" y="499533"/>
                </a:lnTo>
                <a:lnTo>
                  <a:pt x="2091267" y="431800"/>
                </a:lnTo>
                <a:lnTo>
                  <a:pt x="2032000" y="372533"/>
                </a:lnTo>
                <a:lnTo>
                  <a:pt x="1964267" y="321733"/>
                </a:lnTo>
                <a:lnTo>
                  <a:pt x="1896534" y="262466"/>
                </a:lnTo>
                <a:lnTo>
                  <a:pt x="1828800" y="211666"/>
                </a:lnTo>
                <a:lnTo>
                  <a:pt x="1752600" y="169333"/>
                </a:lnTo>
                <a:lnTo>
                  <a:pt x="1684867" y="127000"/>
                </a:lnTo>
                <a:lnTo>
                  <a:pt x="1617133" y="93133"/>
                </a:lnTo>
                <a:lnTo>
                  <a:pt x="1549401" y="67733"/>
                </a:lnTo>
                <a:lnTo>
                  <a:pt x="1490134" y="42333"/>
                </a:lnTo>
                <a:lnTo>
                  <a:pt x="1430867" y="25400"/>
                </a:lnTo>
                <a:lnTo>
                  <a:pt x="1371600" y="8466"/>
                </a:lnTo>
                <a:lnTo>
                  <a:pt x="1329267" y="0"/>
                </a:lnTo>
                <a:lnTo>
                  <a:pt x="1329267" y="0"/>
                </a:lnTo>
                <a:lnTo>
                  <a:pt x="1286934" y="0"/>
                </a:lnTo>
                <a:lnTo>
                  <a:pt x="12869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7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15927</TotalTime>
  <Words>283</Words>
  <Application>Microsoft Office PowerPoint</Application>
  <PresentationFormat>Custom</PresentationFormat>
  <Paragraphs>50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Algebra 2 Thursday 5-7-15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Functions and Inequalities</dc:title>
  <dc:creator>Christine Schneider</dc:creator>
  <cp:lastModifiedBy>Christine Schneider</cp:lastModifiedBy>
  <cp:revision>208</cp:revision>
  <cp:lastPrinted>2015-05-07T00:27:30Z</cp:lastPrinted>
  <dcterms:created xsi:type="dcterms:W3CDTF">2013-11-30T22:11:31Z</dcterms:created>
  <dcterms:modified xsi:type="dcterms:W3CDTF">2015-05-07T16:28:34Z</dcterms:modified>
</cp:coreProperties>
</file>