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2"/>
  </p:notesMasterIdLst>
  <p:handoutMasterIdLst>
    <p:handoutMasterId r:id="rId13"/>
  </p:handoutMasterIdLst>
  <p:sldIdLst>
    <p:sldId id="401" r:id="rId2"/>
    <p:sldId id="438" r:id="rId3"/>
    <p:sldId id="439" r:id="rId4"/>
    <p:sldId id="446" r:id="rId5"/>
    <p:sldId id="440" r:id="rId6"/>
    <p:sldId id="441" r:id="rId7"/>
    <p:sldId id="442" r:id="rId8"/>
    <p:sldId id="444" r:id="rId9"/>
    <p:sldId id="443" r:id="rId10"/>
    <p:sldId id="445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7" y="0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1109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7" y="8831109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5-05-05T14:29:13.9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55EBED8-366F-4E07-963C-A494CDF92EA3}" emma:medium="tactile" emma:mode="ink">
          <msink:context xmlns:msink="http://schemas.microsoft.com/ink/2010/main" type="writingRegion" rotatedBoundingBox="23063,16582 23078,16582 23078,16597 23063,16597"/>
        </emma:interpretation>
      </emma:emma>
    </inkml:annotationXML>
    <inkml:traceGroup>
      <inkml:annotationXML>
        <emma:emma xmlns:emma="http://www.w3.org/2003/04/emma" version="1.0">
          <emma:interpretation id="{846D49D8-034B-484F-8AD4-AC24067ADE78}" emma:medium="tactile" emma:mode="ink">
            <msink:context xmlns:msink="http://schemas.microsoft.com/ink/2010/main" type="paragraph" rotatedBoundingBox="23063,16582 23078,16582 23078,16597 23063,165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0B244A-6E95-407A-9965-4FA1F66D1EB4}" emma:medium="tactile" emma:mode="ink">
              <msink:context xmlns:msink="http://schemas.microsoft.com/ink/2010/main" type="line" rotatedBoundingBox="23063,16582 23078,16582 23078,16597 23063,16597"/>
            </emma:interpretation>
          </emma:emma>
        </inkml:annotationXML>
        <inkml:traceGroup>
          <inkml:annotationXML>
            <emma:emma xmlns:emma="http://www.w3.org/2003/04/emma" version="1.0">
              <emma:interpretation id="{12AD1CC6-8535-4FF0-B405-174793E74008}" emma:medium="tactile" emma:mode="ink">
                <msink:context xmlns:msink="http://schemas.microsoft.com/ink/2010/main" type="inkWord" rotatedBoundingBox="23063,16582 23078,16582 23078,16597 23063,16597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5-05-05T14:34:31.4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CD5FA0A-70DE-4F2F-B215-D6F482562A81}" emma:medium="tactile" emma:mode="ink">
          <msink:context xmlns:msink="http://schemas.microsoft.com/ink/2010/main" type="writingRegion" rotatedBoundingBox="7356,10947 7371,10947 7371,10962 7356,10962"/>
        </emma:interpretation>
      </emma:emma>
    </inkml:annotationXML>
    <inkml:traceGroup>
      <inkml:annotationXML>
        <emma:emma xmlns:emma="http://www.w3.org/2003/04/emma" version="1.0">
          <emma:interpretation id="{7C753101-1772-4E72-BFF9-1AA8F49A1B9B}" emma:medium="tactile" emma:mode="ink">
            <msink:context xmlns:msink="http://schemas.microsoft.com/ink/2010/main" type="paragraph" rotatedBoundingBox="7356,10947 7371,10947 7371,10962 7356,109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A339C8-6D7F-467F-B4FB-506DDD917661}" emma:medium="tactile" emma:mode="ink">
              <msink:context xmlns:msink="http://schemas.microsoft.com/ink/2010/main" type="line" rotatedBoundingBox="7356,10947 7371,10947 7371,10962 7356,10962"/>
            </emma:interpretation>
          </emma:emma>
        </inkml:annotationXML>
        <inkml:traceGroup>
          <inkml:annotationXML>
            <emma:emma xmlns:emma="http://www.w3.org/2003/04/emma" version="1.0">
              <emma:interpretation id="{5DED3561-3DE2-44CF-A1E6-21D70942D903}" emma:medium="tactile" emma:mode="ink">
                <msink:context xmlns:msink="http://schemas.microsoft.com/ink/2010/main" type="inkWord" rotatedBoundingBox="7356,10947 7371,10947 7371,10962 7356,10962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67" cy="466089"/>
          </a:xfrm>
          <a:prstGeom prst="rect">
            <a:avLst/>
          </a:prstGeom>
        </p:spPr>
        <p:txBody>
          <a:bodyPr vert="horz" lIns="91121" tIns="45561" rIns="91121" bIns="455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456" y="0"/>
            <a:ext cx="3037366" cy="466089"/>
          </a:xfrm>
          <a:prstGeom prst="rect">
            <a:avLst/>
          </a:prstGeom>
        </p:spPr>
        <p:txBody>
          <a:bodyPr vert="horz" lIns="91121" tIns="45561" rIns="91121" bIns="45561" rtlCol="0"/>
          <a:lstStyle>
            <a:lvl1pPr algn="r">
              <a:defRPr sz="1200"/>
            </a:lvl1pPr>
          </a:lstStyle>
          <a:p>
            <a:fld id="{00BEA8D0-1C13-457D-B53A-BDAF997708F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1" tIns="45561" rIns="91121" bIns="455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8" y="4473813"/>
            <a:ext cx="5609267" cy="3660538"/>
          </a:xfrm>
          <a:prstGeom prst="rect">
            <a:avLst/>
          </a:prstGeom>
        </p:spPr>
        <p:txBody>
          <a:bodyPr vert="horz" lIns="91121" tIns="45561" rIns="91121" bIns="455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3"/>
            <a:ext cx="3037367" cy="466089"/>
          </a:xfrm>
          <a:prstGeom prst="rect">
            <a:avLst/>
          </a:prstGeom>
        </p:spPr>
        <p:txBody>
          <a:bodyPr vert="horz" lIns="91121" tIns="45561" rIns="91121" bIns="455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456" y="8830313"/>
            <a:ext cx="3037366" cy="466089"/>
          </a:xfrm>
          <a:prstGeom prst="rect">
            <a:avLst/>
          </a:prstGeom>
        </p:spPr>
        <p:txBody>
          <a:bodyPr vert="horz" lIns="91121" tIns="45561" rIns="91121" bIns="45561" rtlCol="0" anchor="b"/>
          <a:lstStyle>
            <a:lvl1pPr algn="r">
              <a:defRPr sz="1200"/>
            </a:lvl1pPr>
          </a:lstStyle>
          <a:p>
            <a:fld id="{7985FB7A-087B-4A2F-8683-35DDA08C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7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1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1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82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97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9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9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02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8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Algebra 2 Tuesday 5-5-15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58848" y="584350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Today</a:t>
            </a:r>
            <a:r>
              <a:rPr lang="en-US" sz="1800" b="1" dirty="0">
                <a:solidFill>
                  <a:schemeClr val="accent6"/>
                </a:solidFill>
              </a:rPr>
              <a:t>, we will be able to…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Solve rational </a:t>
            </a:r>
            <a:r>
              <a:rPr lang="en-US" sz="1800" dirty="0" smtClean="0"/>
              <a:t>equations and check solutions</a:t>
            </a:r>
          </a:p>
          <a:p>
            <a:r>
              <a:rPr lang="en-US" sz="1800" dirty="0" smtClean="0"/>
              <a:t>Eliminate possible solutions from a rational equation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We </a:t>
            </a:r>
            <a:r>
              <a:rPr lang="en-US" sz="1800" b="1" dirty="0">
                <a:solidFill>
                  <a:schemeClr val="accent6"/>
                </a:solidFill>
              </a:rPr>
              <a:t>will show we can do this by…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Asking and answering questions</a:t>
            </a:r>
          </a:p>
          <a:p>
            <a:r>
              <a:rPr lang="en-US" sz="1800" dirty="0" smtClean="0"/>
              <a:t>Completing guided practice problems</a:t>
            </a:r>
          </a:p>
          <a:p>
            <a:r>
              <a:rPr lang="en-US" sz="1800" dirty="0" smtClean="0"/>
              <a:t>Completing the book work assignment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 </a:t>
            </a:r>
            <a:r>
              <a:rPr lang="en-US" sz="1800" b="1" dirty="0">
                <a:solidFill>
                  <a:schemeClr val="accent6"/>
                </a:solidFill>
              </a:rPr>
              <a:t>know how well we are learning this, we will look for…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/>
              <a:t>Correct answers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/>
                </a:solidFill>
              </a:rPr>
              <a:t>It is important for us to learn this (or be able to do this) because....</a:t>
            </a:r>
            <a:r>
              <a:rPr lang="en-US" sz="1800" b="1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 concepts in Chapter 8 will help prepare students for </a:t>
            </a:r>
            <a:r>
              <a:rPr lang="en-US" sz="1800" dirty="0" err="1" smtClean="0"/>
              <a:t>Precalculus</a:t>
            </a:r>
            <a:r>
              <a:rPr lang="en-US" sz="1800" dirty="0"/>
              <a:t>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Tomorrow we will…</a:t>
            </a:r>
          </a:p>
          <a:p>
            <a:r>
              <a:rPr lang="en-US" sz="1800" dirty="0" smtClean="0"/>
              <a:t>Practice sections 8.1 &amp; 8.2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Thursday</a:t>
            </a:r>
            <a:r>
              <a:rPr lang="en-US" sz="1800" dirty="0" smtClean="0">
                <a:solidFill>
                  <a:srgbClr val="FF0000"/>
                </a:solidFill>
              </a:rPr>
              <a:t>:		Learn how to solve rational inequalities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Friday: 		</a:t>
            </a:r>
            <a:r>
              <a:rPr lang="en-US" sz="1800" dirty="0" smtClean="0">
                <a:solidFill>
                  <a:srgbClr val="FF0000"/>
                </a:solidFill>
              </a:rPr>
              <a:t>Review section 8.6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Next week: 	Section 8.3, review chapter, test Friday.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706" y="503120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Yesterday we learned how to…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 smtClean="0"/>
              <a:t>Add and subtract rational expressions; and simplify complex fractions that include addition/subtraction.</a:t>
            </a: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15706" y="738898"/>
            <a:ext cx="6218258" cy="3833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dirty="0" smtClean="0">
                <a:solidFill>
                  <a:srgbClr val="FF0000"/>
                </a:solidFill>
              </a:rPr>
              <a:t>Turn in:</a:t>
            </a:r>
          </a:p>
          <a:p>
            <a:pPr marL="0" indent="0">
              <a:buNone/>
            </a:pPr>
            <a:r>
              <a:rPr lang="en-US" sz="2400" dirty="0" smtClean="0"/>
              <a:t>8.2 Skills Practice</a:t>
            </a:r>
            <a:endParaRPr lang="en-US" alt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altLang="en-US" b="1" dirty="0">
                <a:solidFill>
                  <a:schemeClr val="accent5"/>
                </a:solidFill>
              </a:rPr>
              <a:t>Discussion/Notes/Guided Practice</a:t>
            </a:r>
          </a:p>
          <a:p>
            <a:pPr marL="0" indent="0">
              <a:buNone/>
            </a:pPr>
            <a:r>
              <a:rPr lang="en-US" sz="2400" b="1" dirty="0" smtClean="0"/>
              <a:t>8.6 – Solving Equations (part 1)</a:t>
            </a:r>
            <a:endParaRPr lang="en-US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3000" b="1" dirty="0" smtClean="0">
                <a:solidFill>
                  <a:schemeClr val="accent6"/>
                </a:solidFill>
              </a:rPr>
              <a:t>Assignment</a:t>
            </a:r>
            <a:r>
              <a:rPr lang="en-US" altLang="en-US" sz="3000" b="1" dirty="0" smtClean="0">
                <a:solidFill>
                  <a:schemeClr val="accent6"/>
                </a:solidFill>
              </a:rPr>
              <a:t>: </a:t>
            </a:r>
            <a:r>
              <a:rPr lang="en-US" altLang="en-US" sz="3000" b="1" dirty="0" err="1" smtClean="0">
                <a:solidFill>
                  <a:schemeClr val="accent6"/>
                </a:solidFill>
              </a:rPr>
              <a:t>pg</a:t>
            </a:r>
            <a:r>
              <a:rPr lang="en-US" altLang="en-US" sz="3000" b="1" dirty="0" smtClean="0">
                <a:solidFill>
                  <a:schemeClr val="accent6"/>
                </a:solidFill>
              </a:rPr>
              <a:t> 484 #10-17 all, 24, 25 </a:t>
            </a:r>
            <a:endParaRPr lang="en-US" altLang="en-US" sz="3000" b="1" dirty="0" smtClean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8303003" y="5969843"/>
              <a:ext cx="36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91123" y="5957963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46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GUIDED PRACTICE #2B:  Elimination of Possible solutions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52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565229" y="6318026"/>
            <a:ext cx="1854558" cy="442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1216" y="957094"/>
                <a:ext cx="3685881" cy="871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" y="957094"/>
                <a:ext cx="3685881" cy="871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09904" y="5899519"/>
            <a:ext cx="1116198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																I don’t understand</a:t>
            </a:r>
          </a:p>
          <a:p>
            <a:r>
              <a:rPr lang="en-US" dirty="0"/>
              <a:t>Rate Learning Target: </a:t>
            </a:r>
            <a:r>
              <a:rPr lang="en-US" dirty="0">
                <a:solidFill>
                  <a:schemeClr val="accent2"/>
                </a:solidFill>
              </a:rPr>
              <a:t>Eliminate possible solutions from a rational </a:t>
            </a:r>
            <a:r>
              <a:rPr lang="en-US" dirty="0" smtClean="0">
                <a:solidFill>
                  <a:schemeClr val="accent2"/>
                </a:solidFill>
              </a:rPr>
              <a:t>equation	</a:t>
            </a:r>
            <a:r>
              <a:rPr lang="en-US" dirty="0" smtClean="0"/>
              <a:t>Need practice</a:t>
            </a:r>
          </a:p>
          <a:p>
            <a:r>
              <a:rPr lang="en-US" dirty="0"/>
              <a:t>	</a:t>
            </a:r>
            <a:r>
              <a:rPr lang="en-US" dirty="0" smtClean="0"/>
              <a:t>															I got this!!!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3087" y="37929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WARM-UPS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971" t="25308" r="59041" b="16417"/>
          <a:stretch/>
        </p:blipFill>
        <p:spPr>
          <a:xfrm>
            <a:off x="-9648" y="528033"/>
            <a:ext cx="6900741" cy="5653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564" t="17386" r="63396" b="15889"/>
          <a:stretch/>
        </p:blipFill>
        <p:spPr>
          <a:xfrm>
            <a:off x="6376352" y="528034"/>
            <a:ext cx="5665393" cy="6065492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330200" y="1498600"/>
            <a:ext cx="1803401" cy="508001"/>
          </a:xfrm>
          <a:custGeom>
            <a:avLst/>
            <a:gdLst/>
            <a:ahLst/>
            <a:cxnLst/>
            <a:rect l="0" t="0" r="0" b="0"/>
            <a:pathLst>
              <a:path w="1803401" h="508001">
                <a:moveTo>
                  <a:pt x="592667" y="67733"/>
                </a:moveTo>
                <a:lnTo>
                  <a:pt x="601133" y="67733"/>
                </a:lnTo>
                <a:lnTo>
                  <a:pt x="601133" y="59267"/>
                </a:lnTo>
                <a:lnTo>
                  <a:pt x="609600" y="59267"/>
                </a:lnTo>
                <a:lnTo>
                  <a:pt x="618067" y="50800"/>
                </a:lnTo>
                <a:lnTo>
                  <a:pt x="618067" y="50800"/>
                </a:lnTo>
                <a:lnTo>
                  <a:pt x="626533" y="50800"/>
                </a:lnTo>
                <a:lnTo>
                  <a:pt x="626533" y="42333"/>
                </a:lnTo>
                <a:lnTo>
                  <a:pt x="626533" y="42333"/>
                </a:lnTo>
                <a:lnTo>
                  <a:pt x="626533" y="42333"/>
                </a:lnTo>
                <a:lnTo>
                  <a:pt x="626533" y="33867"/>
                </a:lnTo>
                <a:lnTo>
                  <a:pt x="618067" y="33867"/>
                </a:lnTo>
                <a:lnTo>
                  <a:pt x="618067" y="33867"/>
                </a:lnTo>
                <a:lnTo>
                  <a:pt x="609600" y="25400"/>
                </a:lnTo>
                <a:lnTo>
                  <a:pt x="592667" y="25400"/>
                </a:lnTo>
                <a:lnTo>
                  <a:pt x="575733" y="25400"/>
                </a:lnTo>
                <a:lnTo>
                  <a:pt x="558800" y="25400"/>
                </a:lnTo>
                <a:lnTo>
                  <a:pt x="541867" y="25400"/>
                </a:lnTo>
                <a:lnTo>
                  <a:pt x="524933" y="33867"/>
                </a:lnTo>
                <a:lnTo>
                  <a:pt x="508000" y="33867"/>
                </a:lnTo>
                <a:lnTo>
                  <a:pt x="482600" y="33867"/>
                </a:lnTo>
                <a:lnTo>
                  <a:pt x="457200" y="42333"/>
                </a:lnTo>
                <a:lnTo>
                  <a:pt x="431800" y="42333"/>
                </a:lnTo>
                <a:lnTo>
                  <a:pt x="406400" y="50800"/>
                </a:lnTo>
                <a:lnTo>
                  <a:pt x="381000" y="50800"/>
                </a:lnTo>
                <a:lnTo>
                  <a:pt x="355600" y="59267"/>
                </a:lnTo>
                <a:lnTo>
                  <a:pt x="338667" y="67733"/>
                </a:lnTo>
                <a:lnTo>
                  <a:pt x="304800" y="67733"/>
                </a:lnTo>
                <a:lnTo>
                  <a:pt x="287867" y="76200"/>
                </a:lnTo>
                <a:lnTo>
                  <a:pt x="254000" y="84667"/>
                </a:lnTo>
                <a:lnTo>
                  <a:pt x="237067" y="93133"/>
                </a:lnTo>
                <a:lnTo>
                  <a:pt x="211667" y="101600"/>
                </a:lnTo>
                <a:lnTo>
                  <a:pt x="186267" y="110067"/>
                </a:lnTo>
                <a:lnTo>
                  <a:pt x="169333" y="118533"/>
                </a:lnTo>
                <a:lnTo>
                  <a:pt x="143933" y="127000"/>
                </a:lnTo>
                <a:lnTo>
                  <a:pt x="127000" y="135467"/>
                </a:lnTo>
                <a:lnTo>
                  <a:pt x="110067" y="143933"/>
                </a:lnTo>
                <a:lnTo>
                  <a:pt x="93133" y="152400"/>
                </a:lnTo>
                <a:lnTo>
                  <a:pt x="84667" y="160867"/>
                </a:lnTo>
                <a:lnTo>
                  <a:pt x="67733" y="177800"/>
                </a:lnTo>
                <a:lnTo>
                  <a:pt x="59267" y="186267"/>
                </a:lnTo>
                <a:lnTo>
                  <a:pt x="50800" y="194733"/>
                </a:lnTo>
                <a:lnTo>
                  <a:pt x="33867" y="203200"/>
                </a:lnTo>
                <a:lnTo>
                  <a:pt x="25400" y="220133"/>
                </a:lnTo>
                <a:lnTo>
                  <a:pt x="16933" y="228600"/>
                </a:lnTo>
                <a:lnTo>
                  <a:pt x="8467" y="245533"/>
                </a:lnTo>
                <a:lnTo>
                  <a:pt x="8467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7"/>
                </a:lnTo>
                <a:lnTo>
                  <a:pt x="8467" y="296333"/>
                </a:lnTo>
                <a:lnTo>
                  <a:pt x="8467" y="313267"/>
                </a:lnTo>
                <a:lnTo>
                  <a:pt x="16933" y="321733"/>
                </a:lnTo>
                <a:lnTo>
                  <a:pt x="25400" y="330200"/>
                </a:lnTo>
                <a:lnTo>
                  <a:pt x="25400" y="338667"/>
                </a:lnTo>
                <a:lnTo>
                  <a:pt x="33867" y="355600"/>
                </a:lnTo>
                <a:lnTo>
                  <a:pt x="50800" y="355600"/>
                </a:lnTo>
                <a:lnTo>
                  <a:pt x="59267" y="372533"/>
                </a:lnTo>
                <a:lnTo>
                  <a:pt x="76200" y="372533"/>
                </a:lnTo>
                <a:lnTo>
                  <a:pt x="84667" y="381000"/>
                </a:lnTo>
                <a:lnTo>
                  <a:pt x="101600" y="389467"/>
                </a:lnTo>
                <a:lnTo>
                  <a:pt x="118533" y="397933"/>
                </a:lnTo>
                <a:lnTo>
                  <a:pt x="127000" y="397933"/>
                </a:lnTo>
                <a:lnTo>
                  <a:pt x="143933" y="406400"/>
                </a:lnTo>
                <a:lnTo>
                  <a:pt x="160867" y="406400"/>
                </a:lnTo>
                <a:lnTo>
                  <a:pt x="177800" y="414867"/>
                </a:lnTo>
                <a:lnTo>
                  <a:pt x="203200" y="414867"/>
                </a:lnTo>
                <a:lnTo>
                  <a:pt x="220133" y="423333"/>
                </a:lnTo>
                <a:lnTo>
                  <a:pt x="245533" y="423333"/>
                </a:lnTo>
                <a:lnTo>
                  <a:pt x="262467" y="423333"/>
                </a:lnTo>
                <a:lnTo>
                  <a:pt x="287867" y="423333"/>
                </a:lnTo>
                <a:lnTo>
                  <a:pt x="304800" y="423333"/>
                </a:lnTo>
                <a:lnTo>
                  <a:pt x="330200" y="423333"/>
                </a:lnTo>
                <a:lnTo>
                  <a:pt x="355600" y="423333"/>
                </a:lnTo>
                <a:lnTo>
                  <a:pt x="381000" y="431800"/>
                </a:lnTo>
                <a:lnTo>
                  <a:pt x="397933" y="431800"/>
                </a:lnTo>
                <a:lnTo>
                  <a:pt x="423333" y="431800"/>
                </a:lnTo>
                <a:lnTo>
                  <a:pt x="448733" y="431800"/>
                </a:lnTo>
                <a:lnTo>
                  <a:pt x="474133" y="431800"/>
                </a:lnTo>
                <a:lnTo>
                  <a:pt x="499533" y="431800"/>
                </a:lnTo>
                <a:lnTo>
                  <a:pt x="524933" y="431800"/>
                </a:lnTo>
                <a:lnTo>
                  <a:pt x="558800" y="440267"/>
                </a:lnTo>
                <a:lnTo>
                  <a:pt x="584200" y="440267"/>
                </a:lnTo>
                <a:lnTo>
                  <a:pt x="609600" y="440267"/>
                </a:lnTo>
                <a:lnTo>
                  <a:pt x="643467" y="440267"/>
                </a:lnTo>
                <a:lnTo>
                  <a:pt x="668867" y="440267"/>
                </a:lnTo>
                <a:lnTo>
                  <a:pt x="702733" y="448733"/>
                </a:lnTo>
                <a:lnTo>
                  <a:pt x="728133" y="448733"/>
                </a:lnTo>
                <a:lnTo>
                  <a:pt x="762000" y="448733"/>
                </a:lnTo>
                <a:lnTo>
                  <a:pt x="795867" y="448733"/>
                </a:lnTo>
                <a:lnTo>
                  <a:pt x="821267" y="457200"/>
                </a:lnTo>
                <a:lnTo>
                  <a:pt x="855133" y="457200"/>
                </a:lnTo>
                <a:lnTo>
                  <a:pt x="889000" y="457200"/>
                </a:lnTo>
                <a:lnTo>
                  <a:pt x="914400" y="465667"/>
                </a:lnTo>
                <a:lnTo>
                  <a:pt x="948267" y="465667"/>
                </a:lnTo>
                <a:lnTo>
                  <a:pt x="982133" y="465667"/>
                </a:lnTo>
                <a:lnTo>
                  <a:pt x="1016000" y="474133"/>
                </a:lnTo>
                <a:lnTo>
                  <a:pt x="1049867" y="474133"/>
                </a:lnTo>
                <a:lnTo>
                  <a:pt x="1075267" y="482600"/>
                </a:lnTo>
                <a:lnTo>
                  <a:pt x="1109133" y="482600"/>
                </a:lnTo>
                <a:lnTo>
                  <a:pt x="1143000" y="482600"/>
                </a:lnTo>
                <a:lnTo>
                  <a:pt x="1176867" y="491067"/>
                </a:lnTo>
                <a:lnTo>
                  <a:pt x="1210733" y="491067"/>
                </a:lnTo>
                <a:lnTo>
                  <a:pt x="1244600" y="491067"/>
                </a:lnTo>
                <a:lnTo>
                  <a:pt x="1278467" y="499533"/>
                </a:lnTo>
                <a:lnTo>
                  <a:pt x="1312333" y="499533"/>
                </a:lnTo>
                <a:lnTo>
                  <a:pt x="1346200" y="499533"/>
                </a:lnTo>
                <a:lnTo>
                  <a:pt x="1380067" y="499533"/>
                </a:lnTo>
                <a:lnTo>
                  <a:pt x="1413933" y="499533"/>
                </a:lnTo>
                <a:lnTo>
                  <a:pt x="1439333" y="508000"/>
                </a:lnTo>
                <a:lnTo>
                  <a:pt x="1473200" y="508000"/>
                </a:lnTo>
                <a:lnTo>
                  <a:pt x="1507067" y="499533"/>
                </a:lnTo>
                <a:lnTo>
                  <a:pt x="1532467" y="499533"/>
                </a:lnTo>
                <a:lnTo>
                  <a:pt x="1557867" y="499533"/>
                </a:lnTo>
                <a:lnTo>
                  <a:pt x="1591733" y="499533"/>
                </a:lnTo>
                <a:lnTo>
                  <a:pt x="1617133" y="491067"/>
                </a:lnTo>
                <a:lnTo>
                  <a:pt x="1642533" y="482600"/>
                </a:lnTo>
                <a:lnTo>
                  <a:pt x="1667933" y="482600"/>
                </a:lnTo>
                <a:lnTo>
                  <a:pt x="1684867" y="474133"/>
                </a:lnTo>
                <a:lnTo>
                  <a:pt x="1710267" y="457200"/>
                </a:lnTo>
                <a:lnTo>
                  <a:pt x="1727200" y="448733"/>
                </a:lnTo>
                <a:lnTo>
                  <a:pt x="1744133" y="440267"/>
                </a:lnTo>
                <a:lnTo>
                  <a:pt x="1761067" y="431800"/>
                </a:lnTo>
                <a:lnTo>
                  <a:pt x="1769533" y="423333"/>
                </a:lnTo>
                <a:lnTo>
                  <a:pt x="1786467" y="406400"/>
                </a:lnTo>
                <a:lnTo>
                  <a:pt x="1794933" y="397933"/>
                </a:lnTo>
                <a:lnTo>
                  <a:pt x="1794933" y="381000"/>
                </a:lnTo>
                <a:lnTo>
                  <a:pt x="1803400" y="372533"/>
                </a:lnTo>
                <a:lnTo>
                  <a:pt x="1803400" y="355600"/>
                </a:lnTo>
                <a:lnTo>
                  <a:pt x="1803400" y="347133"/>
                </a:lnTo>
                <a:lnTo>
                  <a:pt x="1794933" y="330200"/>
                </a:lnTo>
                <a:lnTo>
                  <a:pt x="1794933" y="313267"/>
                </a:lnTo>
                <a:lnTo>
                  <a:pt x="1778000" y="296333"/>
                </a:lnTo>
                <a:lnTo>
                  <a:pt x="1769533" y="279400"/>
                </a:lnTo>
                <a:lnTo>
                  <a:pt x="1761067" y="270933"/>
                </a:lnTo>
                <a:lnTo>
                  <a:pt x="1744133" y="245533"/>
                </a:lnTo>
                <a:lnTo>
                  <a:pt x="1727200" y="237067"/>
                </a:lnTo>
                <a:lnTo>
                  <a:pt x="1710267" y="220133"/>
                </a:lnTo>
                <a:lnTo>
                  <a:pt x="1693333" y="203200"/>
                </a:lnTo>
                <a:lnTo>
                  <a:pt x="1667933" y="186267"/>
                </a:lnTo>
                <a:lnTo>
                  <a:pt x="1651000" y="169333"/>
                </a:lnTo>
                <a:lnTo>
                  <a:pt x="1625600" y="152400"/>
                </a:lnTo>
                <a:lnTo>
                  <a:pt x="1600200" y="143933"/>
                </a:lnTo>
                <a:lnTo>
                  <a:pt x="1583267" y="127000"/>
                </a:lnTo>
                <a:lnTo>
                  <a:pt x="1549400" y="118533"/>
                </a:lnTo>
                <a:lnTo>
                  <a:pt x="1524000" y="101600"/>
                </a:lnTo>
                <a:lnTo>
                  <a:pt x="1498600" y="93133"/>
                </a:lnTo>
                <a:lnTo>
                  <a:pt x="1473200" y="84667"/>
                </a:lnTo>
                <a:lnTo>
                  <a:pt x="1447800" y="76200"/>
                </a:lnTo>
                <a:lnTo>
                  <a:pt x="1422400" y="67733"/>
                </a:lnTo>
                <a:lnTo>
                  <a:pt x="1388533" y="59267"/>
                </a:lnTo>
                <a:lnTo>
                  <a:pt x="1363133" y="50800"/>
                </a:lnTo>
                <a:lnTo>
                  <a:pt x="1337733" y="42333"/>
                </a:lnTo>
                <a:lnTo>
                  <a:pt x="1312333" y="42333"/>
                </a:lnTo>
                <a:lnTo>
                  <a:pt x="1278467" y="33867"/>
                </a:lnTo>
                <a:lnTo>
                  <a:pt x="1261533" y="33867"/>
                </a:lnTo>
                <a:lnTo>
                  <a:pt x="1236133" y="25400"/>
                </a:lnTo>
                <a:lnTo>
                  <a:pt x="1210733" y="25400"/>
                </a:lnTo>
                <a:lnTo>
                  <a:pt x="1176867" y="16933"/>
                </a:lnTo>
                <a:lnTo>
                  <a:pt x="1151467" y="16933"/>
                </a:lnTo>
                <a:lnTo>
                  <a:pt x="1126067" y="16933"/>
                </a:lnTo>
                <a:lnTo>
                  <a:pt x="1100667" y="8467"/>
                </a:lnTo>
                <a:lnTo>
                  <a:pt x="1075267" y="8467"/>
                </a:lnTo>
                <a:lnTo>
                  <a:pt x="1049867" y="8467"/>
                </a:lnTo>
                <a:lnTo>
                  <a:pt x="1024467" y="8467"/>
                </a:lnTo>
                <a:lnTo>
                  <a:pt x="999067" y="8467"/>
                </a:lnTo>
                <a:lnTo>
                  <a:pt x="973667" y="8467"/>
                </a:lnTo>
                <a:lnTo>
                  <a:pt x="948267" y="0"/>
                </a:lnTo>
                <a:lnTo>
                  <a:pt x="931333" y="0"/>
                </a:lnTo>
                <a:lnTo>
                  <a:pt x="905933" y="0"/>
                </a:lnTo>
                <a:lnTo>
                  <a:pt x="880533" y="0"/>
                </a:lnTo>
                <a:lnTo>
                  <a:pt x="855133" y="0"/>
                </a:lnTo>
                <a:lnTo>
                  <a:pt x="829733" y="0"/>
                </a:lnTo>
                <a:lnTo>
                  <a:pt x="804333" y="8467"/>
                </a:lnTo>
                <a:lnTo>
                  <a:pt x="778933" y="8467"/>
                </a:lnTo>
                <a:lnTo>
                  <a:pt x="753533" y="8467"/>
                </a:lnTo>
                <a:lnTo>
                  <a:pt x="736600" y="8467"/>
                </a:lnTo>
                <a:lnTo>
                  <a:pt x="711200" y="8467"/>
                </a:lnTo>
                <a:lnTo>
                  <a:pt x="694267" y="8467"/>
                </a:lnTo>
                <a:lnTo>
                  <a:pt x="668867" y="8467"/>
                </a:lnTo>
                <a:lnTo>
                  <a:pt x="651933" y="16933"/>
                </a:lnTo>
                <a:lnTo>
                  <a:pt x="626533" y="16933"/>
                </a:lnTo>
                <a:lnTo>
                  <a:pt x="609600" y="16933"/>
                </a:lnTo>
                <a:lnTo>
                  <a:pt x="584200" y="16933"/>
                </a:lnTo>
                <a:lnTo>
                  <a:pt x="567267" y="16933"/>
                </a:lnTo>
                <a:lnTo>
                  <a:pt x="541867" y="16933"/>
                </a:lnTo>
                <a:lnTo>
                  <a:pt x="524933" y="16933"/>
                </a:lnTo>
                <a:lnTo>
                  <a:pt x="508000" y="25400"/>
                </a:lnTo>
                <a:lnTo>
                  <a:pt x="508000" y="25400"/>
                </a:lnTo>
                <a:lnTo>
                  <a:pt x="491067" y="25400"/>
                </a:lnTo>
                <a:lnTo>
                  <a:pt x="4910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421467" y="2760133"/>
            <a:ext cx="33867" cy="821268"/>
          </a:xfrm>
          <a:custGeom>
            <a:avLst/>
            <a:gdLst/>
            <a:ahLst/>
            <a:cxnLst/>
            <a:rect l="0" t="0" r="0" b="0"/>
            <a:pathLst>
              <a:path w="33867" h="821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4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54000"/>
                </a:lnTo>
                <a:lnTo>
                  <a:pt x="8466" y="270934"/>
                </a:lnTo>
                <a:lnTo>
                  <a:pt x="8466" y="296334"/>
                </a:lnTo>
                <a:lnTo>
                  <a:pt x="8466" y="321734"/>
                </a:lnTo>
                <a:lnTo>
                  <a:pt x="8466" y="338667"/>
                </a:lnTo>
                <a:lnTo>
                  <a:pt x="8466" y="364067"/>
                </a:lnTo>
                <a:lnTo>
                  <a:pt x="8466" y="389467"/>
                </a:lnTo>
                <a:lnTo>
                  <a:pt x="8466" y="414867"/>
                </a:lnTo>
                <a:lnTo>
                  <a:pt x="8466" y="440267"/>
                </a:lnTo>
                <a:lnTo>
                  <a:pt x="8466" y="465667"/>
                </a:lnTo>
                <a:lnTo>
                  <a:pt x="8466" y="499534"/>
                </a:lnTo>
                <a:lnTo>
                  <a:pt x="8466" y="524934"/>
                </a:lnTo>
                <a:lnTo>
                  <a:pt x="8466" y="550334"/>
                </a:lnTo>
                <a:lnTo>
                  <a:pt x="8466" y="575734"/>
                </a:lnTo>
                <a:lnTo>
                  <a:pt x="8466" y="601134"/>
                </a:lnTo>
                <a:lnTo>
                  <a:pt x="8466" y="626534"/>
                </a:lnTo>
                <a:lnTo>
                  <a:pt x="8466" y="651934"/>
                </a:lnTo>
                <a:lnTo>
                  <a:pt x="8466" y="677334"/>
                </a:lnTo>
                <a:lnTo>
                  <a:pt x="16933" y="702734"/>
                </a:lnTo>
                <a:lnTo>
                  <a:pt x="16933" y="728134"/>
                </a:lnTo>
                <a:lnTo>
                  <a:pt x="16933" y="745067"/>
                </a:lnTo>
                <a:lnTo>
                  <a:pt x="16933" y="770467"/>
                </a:lnTo>
                <a:lnTo>
                  <a:pt x="25400" y="787400"/>
                </a:lnTo>
                <a:lnTo>
                  <a:pt x="25400" y="795867"/>
                </a:lnTo>
                <a:lnTo>
                  <a:pt x="33866" y="812800"/>
                </a:lnTo>
                <a:lnTo>
                  <a:pt x="33866" y="812800"/>
                </a:lnTo>
                <a:lnTo>
                  <a:pt x="33866" y="821267"/>
                </a:lnTo>
                <a:lnTo>
                  <a:pt x="33866" y="821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20333" y="3166533"/>
            <a:ext cx="1185335" cy="42335"/>
          </a:xfrm>
          <a:custGeom>
            <a:avLst/>
            <a:gdLst/>
            <a:ahLst/>
            <a:cxnLst/>
            <a:rect l="0" t="0" r="0" b="0"/>
            <a:pathLst>
              <a:path w="1185335" h="42335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4" y="16934"/>
                </a:lnTo>
                <a:lnTo>
                  <a:pt x="59267" y="25400"/>
                </a:lnTo>
                <a:lnTo>
                  <a:pt x="67734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43934" y="25400"/>
                </a:lnTo>
                <a:lnTo>
                  <a:pt x="169334" y="25400"/>
                </a:lnTo>
                <a:lnTo>
                  <a:pt x="186267" y="25400"/>
                </a:lnTo>
                <a:lnTo>
                  <a:pt x="211667" y="25400"/>
                </a:lnTo>
                <a:lnTo>
                  <a:pt x="228600" y="25400"/>
                </a:lnTo>
                <a:lnTo>
                  <a:pt x="254000" y="25400"/>
                </a:lnTo>
                <a:lnTo>
                  <a:pt x="279400" y="25400"/>
                </a:lnTo>
                <a:lnTo>
                  <a:pt x="304800" y="25400"/>
                </a:lnTo>
                <a:lnTo>
                  <a:pt x="338667" y="25400"/>
                </a:lnTo>
                <a:lnTo>
                  <a:pt x="364067" y="25400"/>
                </a:lnTo>
                <a:lnTo>
                  <a:pt x="397934" y="25400"/>
                </a:lnTo>
                <a:lnTo>
                  <a:pt x="423334" y="25400"/>
                </a:lnTo>
                <a:lnTo>
                  <a:pt x="457200" y="25400"/>
                </a:lnTo>
                <a:lnTo>
                  <a:pt x="491067" y="25400"/>
                </a:lnTo>
                <a:lnTo>
                  <a:pt x="524934" y="25400"/>
                </a:lnTo>
                <a:lnTo>
                  <a:pt x="558800" y="25400"/>
                </a:lnTo>
                <a:lnTo>
                  <a:pt x="592667" y="25400"/>
                </a:lnTo>
                <a:lnTo>
                  <a:pt x="635000" y="25400"/>
                </a:lnTo>
                <a:lnTo>
                  <a:pt x="668867" y="25400"/>
                </a:lnTo>
                <a:lnTo>
                  <a:pt x="711200" y="25400"/>
                </a:lnTo>
                <a:lnTo>
                  <a:pt x="753534" y="25400"/>
                </a:lnTo>
                <a:lnTo>
                  <a:pt x="795867" y="25400"/>
                </a:lnTo>
                <a:lnTo>
                  <a:pt x="846667" y="33867"/>
                </a:lnTo>
                <a:lnTo>
                  <a:pt x="889000" y="33867"/>
                </a:lnTo>
                <a:lnTo>
                  <a:pt x="931334" y="33867"/>
                </a:lnTo>
                <a:lnTo>
                  <a:pt x="982134" y="33867"/>
                </a:lnTo>
                <a:lnTo>
                  <a:pt x="1024467" y="33867"/>
                </a:lnTo>
                <a:lnTo>
                  <a:pt x="1075267" y="42334"/>
                </a:lnTo>
                <a:lnTo>
                  <a:pt x="1109134" y="42334"/>
                </a:lnTo>
                <a:lnTo>
                  <a:pt x="1151467" y="42334"/>
                </a:lnTo>
                <a:lnTo>
                  <a:pt x="1151467" y="42334"/>
                </a:lnTo>
                <a:lnTo>
                  <a:pt x="1185334" y="42334"/>
                </a:lnTo>
                <a:lnTo>
                  <a:pt x="1185334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07533" y="3268133"/>
            <a:ext cx="228601" cy="939801"/>
          </a:xfrm>
          <a:custGeom>
            <a:avLst/>
            <a:gdLst/>
            <a:ahLst/>
            <a:cxnLst/>
            <a:rect l="0" t="0" r="0" b="0"/>
            <a:pathLst>
              <a:path w="228601" h="939801">
                <a:moveTo>
                  <a:pt x="194734" y="25400"/>
                </a:moveTo>
                <a:lnTo>
                  <a:pt x="194734" y="25400"/>
                </a:lnTo>
                <a:lnTo>
                  <a:pt x="194734" y="25400"/>
                </a:lnTo>
                <a:lnTo>
                  <a:pt x="194734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194734" y="16934"/>
                </a:lnTo>
                <a:lnTo>
                  <a:pt x="194734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77800" y="0"/>
                </a:lnTo>
                <a:lnTo>
                  <a:pt x="169334" y="0"/>
                </a:lnTo>
                <a:lnTo>
                  <a:pt x="160867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4" y="8467"/>
                </a:lnTo>
                <a:lnTo>
                  <a:pt x="110067" y="8467"/>
                </a:lnTo>
                <a:lnTo>
                  <a:pt x="93134" y="16934"/>
                </a:lnTo>
                <a:lnTo>
                  <a:pt x="84667" y="16934"/>
                </a:lnTo>
                <a:lnTo>
                  <a:pt x="67734" y="25400"/>
                </a:lnTo>
                <a:lnTo>
                  <a:pt x="50800" y="33867"/>
                </a:lnTo>
                <a:lnTo>
                  <a:pt x="42334" y="33867"/>
                </a:lnTo>
                <a:lnTo>
                  <a:pt x="33867" y="50800"/>
                </a:lnTo>
                <a:lnTo>
                  <a:pt x="16934" y="50800"/>
                </a:lnTo>
                <a:lnTo>
                  <a:pt x="16934" y="67734"/>
                </a:lnTo>
                <a:lnTo>
                  <a:pt x="8467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8467" y="118534"/>
                </a:lnTo>
                <a:lnTo>
                  <a:pt x="8467" y="135467"/>
                </a:lnTo>
                <a:lnTo>
                  <a:pt x="16934" y="143934"/>
                </a:lnTo>
                <a:lnTo>
                  <a:pt x="16934" y="160867"/>
                </a:lnTo>
                <a:lnTo>
                  <a:pt x="33867" y="169334"/>
                </a:lnTo>
                <a:lnTo>
                  <a:pt x="42334" y="186267"/>
                </a:lnTo>
                <a:lnTo>
                  <a:pt x="50800" y="203200"/>
                </a:lnTo>
                <a:lnTo>
                  <a:pt x="59267" y="211667"/>
                </a:lnTo>
                <a:lnTo>
                  <a:pt x="76200" y="228600"/>
                </a:lnTo>
                <a:lnTo>
                  <a:pt x="84667" y="245534"/>
                </a:lnTo>
                <a:lnTo>
                  <a:pt x="93134" y="262467"/>
                </a:lnTo>
                <a:lnTo>
                  <a:pt x="101600" y="279400"/>
                </a:lnTo>
                <a:lnTo>
                  <a:pt x="110067" y="296334"/>
                </a:lnTo>
                <a:lnTo>
                  <a:pt x="118534" y="321734"/>
                </a:lnTo>
                <a:lnTo>
                  <a:pt x="118534" y="338667"/>
                </a:lnTo>
                <a:lnTo>
                  <a:pt x="127000" y="355600"/>
                </a:lnTo>
                <a:lnTo>
                  <a:pt x="127000" y="372534"/>
                </a:lnTo>
                <a:lnTo>
                  <a:pt x="127000" y="389467"/>
                </a:lnTo>
                <a:lnTo>
                  <a:pt x="127000" y="397934"/>
                </a:lnTo>
                <a:lnTo>
                  <a:pt x="118534" y="414867"/>
                </a:lnTo>
                <a:lnTo>
                  <a:pt x="118534" y="423334"/>
                </a:lnTo>
                <a:lnTo>
                  <a:pt x="110067" y="431800"/>
                </a:lnTo>
                <a:lnTo>
                  <a:pt x="101600" y="431800"/>
                </a:lnTo>
                <a:lnTo>
                  <a:pt x="93134" y="440267"/>
                </a:lnTo>
                <a:lnTo>
                  <a:pt x="84667" y="440267"/>
                </a:lnTo>
                <a:lnTo>
                  <a:pt x="76200" y="440267"/>
                </a:lnTo>
                <a:lnTo>
                  <a:pt x="67734" y="440267"/>
                </a:lnTo>
                <a:lnTo>
                  <a:pt x="59267" y="431800"/>
                </a:lnTo>
                <a:lnTo>
                  <a:pt x="59267" y="431800"/>
                </a:lnTo>
                <a:lnTo>
                  <a:pt x="50800" y="431800"/>
                </a:lnTo>
                <a:lnTo>
                  <a:pt x="50800" y="431800"/>
                </a:lnTo>
                <a:lnTo>
                  <a:pt x="50800" y="423334"/>
                </a:lnTo>
                <a:lnTo>
                  <a:pt x="50800" y="423334"/>
                </a:lnTo>
                <a:lnTo>
                  <a:pt x="50800" y="423334"/>
                </a:lnTo>
                <a:lnTo>
                  <a:pt x="50800" y="414867"/>
                </a:lnTo>
                <a:lnTo>
                  <a:pt x="59267" y="414867"/>
                </a:lnTo>
                <a:lnTo>
                  <a:pt x="67734" y="414867"/>
                </a:lnTo>
                <a:lnTo>
                  <a:pt x="76200" y="414867"/>
                </a:lnTo>
                <a:lnTo>
                  <a:pt x="84667" y="414867"/>
                </a:lnTo>
                <a:lnTo>
                  <a:pt x="93134" y="414867"/>
                </a:lnTo>
                <a:lnTo>
                  <a:pt x="101600" y="414867"/>
                </a:lnTo>
                <a:lnTo>
                  <a:pt x="101600" y="423334"/>
                </a:lnTo>
                <a:lnTo>
                  <a:pt x="110067" y="431800"/>
                </a:lnTo>
                <a:lnTo>
                  <a:pt x="118534" y="440267"/>
                </a:lnTo>
                <a:lnTo>
                  <a:pt x="118534" y="448734"/>
                </a:lnTo>
                <a:lnTo>
                  <a:pt x="118534" y="465667"/>
                </a:lnTo>
                <a:lnTo>
                  <a:pt x="118534" y="482600"/>
                </a:lnTo>
                <a:lnTo>
                  <a:pt x="118534" y="499534"/>
                </a:lnTo>
                <a:lnTo>
                  <a:pt x="118534" y="516467"/>
                </a:lnTo>
                <a:lnTo>
                  <a:pt x="110067" y="533400"/>
                </a:lnTo>
                <a:lnTo>
                  <a:pt x="101600" y="550334"/>
                </a:lnTo>
                <a:lnTo>
                  <a:pt x="101600" y="567267"/>
                </a:lnTo>
                <a:lnTo>
                  <a:pt x="93134" y="584200"/>
                </a:lnTo>
                <a:lnTo>
                  <a:pt x="84667" y="601134"/>
                </a:lnTo>
                <a:lnTo>
                  <a:pt x="67734" y="626534"/>
                </a:lnTo>
                <a:lnTo>
                  <a:pt x="67734" y="651934"/>
                </a:lnTo>
                <a:lnTo>
                  <a:pt x="59267" y="668867"/>
                </a:lnTo>
                <a:lnTo>
                  <a:pt x="59267" y="694267"/>
                </a:lnTo>
                <a:lnTo>
                  <a:pt x="50800" y="711200"/>
                </a:lnTo>
                <a:lnTo>
                  <a:pt x="50800" y="736600"/>
                </a:lnTo>
                <a:lnTo>
                  <a:pt x="50800" y="762000"/>
                </a:lnTo>
                <a:lnTo>
                  <a:pt x="59267" y="787400"/>
                </a:lnTo>
                <a:lnTo>
                  <a:pt x="59267" y="804334"/>
                </a:lnTo>
                <a:lnTo>
                  <a:pt x="67734" y="821267"/>
                </a:lnTo>
                <a:lnTo>
                  <a:pt x="76200" y="838200"/>
                </a:lnTo>
                <a:lnTo>
                  <a:pt x="93134" y="855134"/>
                </a:lnTo>
                <a:lnTo>
                  <a:pt x="101600" y="872067"/>
                </a:lnTo>
                <a:lnTo>
                  <a:pt x="118534" y="880534"/>
                </a:lnTo>
                <a:lnTo>
                  <a:pt x="135467" y="897467"/>
                </a:lnTo>
                <a:lnTo>
                  <a:pt x="143934" y="905934"/>
                </a:lnTo>
                <a:lnTo>
                  <a:pt x="160867" y="914400"/>
                </a:lnTo>
                <a:lnTo>
                  <a:pt x="169334" y="922867"/>
                </a:lnTo>
                <a:lnTo>
                  <a:pt x="186267" y="922867"/>
                </a:lnTo>
                <a:lnTo>
                  <a:pt x="194734" y="931334"/>
                </a:lnTo>
                <a:lnTo>
                  <a:pt x="211667" y="931334"/>
                </a:lnTo>
                <a:lnTo>
                  <a:pt x="220134" y="939800"/>
                </a:lnTo>
                <a:lnTo>
                  <a:pt x="220134" y="939800"/>
                </a:lnTo>
                <a:lnTo>
                  <a:pt x="220134" y="939800"/>
                </a:lnTo>
                <a:lnTo>
                  <a:pt x="228600" y="939800"/>
                </a:lnTo>
                <a:lnTo>
                  <a:pt x="228600" y="939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896533" y="3217333"/>
            <a:ext cx="440268" cy="423335"/>
          </a:xfrm>
          <a:custGeom>
            <a:avLst/>
            <a:gdLst/>
            <a:ahLst/>
            <a:cxnLst/>
            <a:rect l="0" t="0" r="0" b="0"/>
            <a:pathLst>
              <a:path w="440268" h="423335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25400" y="50800"/>
                </a:lnTo>
                <a:lnTo>
                  <a:pt x="25400" y="42334"/>
                </a:lnTo>
                <a:lnTo>
                  <a:pt x="33867" y="42334"/>
                </a:lnTo>
                <a:lnTo>
                  <a:pt x="42334" y="42334"/>
                </a:lnTo>
                <a:lnTo>
                  <a:pt x="42334" y="42334"/>
                </a:lnTo>
                <a:lnTo>
                  <a:pt x="50800" y="42334"/>
                </a:lnTo>
                <a:lnTo>
                  <a:pt x="67734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84667" y="25400"/>
                </a:lnTo>
                <a:lnTo>
                  <a:pt x="93134" y="25400"/>
                </a:lnTo>
                <a:lnTo>
                  <a:pt x="101600" y="25400"/>
                </a:lnTo>
                <a:lnTo>
                  <a:pt x="110067" y="16934"/>
                </a:lnTo>
                <a:lnTo>
                  <a:pt x="118534" y="16934"/>
                </a:lnTo>
                <a:lnTo>
                  <a:pt x="127000" y="16934"/>
                </a:lnTo>
                <a:lnTo>
                  <a:pt x="135467" y="16934"/>
                </a:lnTo>
                <a:lnTo>
                  <a:pt x="143934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94734" y="8467"/>
                </a:lnTo>
                <a:lnTo>
                  <a:pt x="203200" y="8467"/>
                </a:lnTo>
                <a:lnTo>
                  <a:pt x="211667" y="8467"/>
                </a:lnTo>
                <a:lnTo>
                  <a:pt x="228600" y="8467"/>
                </a:lnTo>
                <a:lnTo>
                  <a:pt x="237067" y="8467"/>
                </a:lnTo>
                <a:lnTo>
                  <a:pt x="245534" y="0"/>
                </a:lnTo>
                <a:lnTo>
                  <a:pt x="254000" y="0"/>
                </a:lnTo>
                <a:lnTo>
                  <a:pt x="262467" y="8467"/>
                </a:lnTo>
                <a:lnTo>
                  <a:pt x="270934" y="8467"/>
                </a:lnTo>
                <a:lnTo>
                  <a:pt x="287867" y="8467"/>
                </a:lnTo>
                <a:lnTo>
                  <a:pt x="296334" y="8467"/>
                </a:lnTo>
                <a:lnTo>
                  <a:pt x="304800" y="8467"/>
                </a:lnTo>
                <a:lnTo>
                  <a:pt x="313267" y="8467"/>
                </a:lnTo>
                <a:lnTo>
                  <a:pt x="321734" y="8467"/>
                </a:lnTo>
                <a:lnTo>
                  <a:pt x="330200" y="16934"/>
                </a:lnTo>
                <a:lnTo>
                  <a:pt x="338667" y="16934"/>
                </a:lnTo>
                <a:lnTo>
                  <a:pt x="347134" y="16934"/>
                </a:lnTo>
                <a:lnTo>
                  <a:pt x="355600" y="25400"/>
                </a:lnTo>
                <a:lnTo>
                  <a:pt x="364067" y="25400"/>
                </a:lnTo>
                <a:lnTo>
                  <a:pt x="364067" y="25400"/>
                </a:lnTo>
                <a:lnTo>
                  <a:pt x="372534" y="33867"/>
                </a:lnTo>
                <a:lnTo>
                  <a:pt x="381000" y="42334"/>
                </a:lnTo>
                <a:lnTo>
                  <a:pt x="389467" y="42334"/>
                </a:lnTo>
                <a:lnTo>
                  <a:pt x="389467" y="50800"/>
                </a:lnTo>
                <a:lnTo>
                  <a:pt x="397934" y="59267"/>
                </a:lnTo>
                <a:lnTo>
                  <a:pt x="406400" y="67734"/>
                </a:lnTo>
                <a:lnTo>
                  <a:pt x="406400" y="67734"/>
                </a:lnTo>
                <a:lnTo>
                  <a:pt x="414867" y="76200"/>
                </a:lnTo>
                <a:lnTo>
                  <a:pt x="414867" y="84667"/>
                </a:lnTo>
                <a:lnTo>
                  <a:pt x="414867" y="93134"/>
                </a:lnTo>
                <a:lnTo>
                  <a:pt x="423334" y="101600"/>
                </a:lnTo>
                <a:lnTo>
                  <a:pt x="423334" y="110067"/>
                </a:lnTo>
                <a:lnTo>
                  <a:pt x="431800" y="118534"/>
                </a:lnTo>
                <a:lnTo>
                  <a:pt x="431800" y="127000"/>
                </a:lnTo>
                <a:lnTo>
                  <a:pt x="431800" y="127000"/>
                </a:lnTo>
                <a:lnTo>
                  <a:pt x="431800" y="143934"/>
                </a:lnTo>
                <a:lnTo>
                  <a:pt x="431800" y="152400"/>
                </a:lnTo>
                <a:lnTo>
                  <a:pt x="440267" y="160867"/>
                </a:lnTo>
                <a:lnTo>
                  <a:pt x="440267" y="169334"/>
                </a:lnTo>
                <a:lnTo>
                  <a:pt x="440267" y="177800"/>
                </a:lnTo>
                <a:lnTo>
                  <a:pt x="440267" y="194734"/>
                </a:lnTo>
                <a:lnTo>
                  <a:pt x="440267" y="203200"/>
                </a:lnTo>
                <a:lnTo>
                  <a:pt x="440267" y="211667"/>
                </a:lnTo>
                <a:lnTo>
                  <a:pt x="440267" y="220134"/>
                </a:lnTo>
                <a:lnTo>
                  <a:pt x="440267" y="237067"/>
                </a:lnTo>
                <a:lnTo>
                  <a:pt x="440267" y="254000"/>
                </a:lnTo>
                <a:lnTo>
                  <a:pt x="431800" y="262467"/>
                </a:lnTo>
                <a:lnTo>
                  <a:pt x="440267" y="279400"/>
                </a:lnTo>
                <a:lnTo>
                  <a:pt x="431800" y="287867"/>
                </a:lnTo>
                <a:lnTo>
                  <a:pt x="431800" y="304800"/>
                </a:lnTo>
                <a:lnTo>
                  <a:pt x="431800" y="321734"/>
                </a:lnTo>
                <a:lnTo>
                  <a:pt x="423334" y="330200"/>
                </a:lnTo>
                <a:lnTo>
                  <a:pt x="423334" y="347134"/>
                </a:lnTo>
                <a:lnTo>
                  <a:pt x="414867" y="364067"/>
                </a:lnTo>
                <a:lnTo>
                  <a:pt x="406400" y="381000"/>
                </a:lnTo>
                <a:lnTo>
                  <a:pt x="406400" y="389467"/>
                </a:lnTo>
                <a:lnTo>
                  <a:pt x="397934" y="406400"/>
                </a:lnTo>
                <a:lnTo>
                  <a:pt x="397934" y="414867"/>
                </a:lnTo>
                <a:lnTo>
                  <a:pt x="389467" y="423334"/>
                </a:lnTo>
                <a:lnTo>
                  <a:pt x="389467" y="423334"/>
                </a:lnTo>
                <a:lnTo>
                  <a:pt x="389467" y="423334"/>
                </a:lnTo>
                <a:lnTo>
                  <a:pt x="389467" y="423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489200" y="2785533"/>
            <a:ext cx="491068" cy="372535"/>
          </a:xfrm>
          <a:custGeom>
            <a:avLst/>
            <a:gdLst/>
            <a:ahLst/>
            <a:cxnLst/>
            <a:rect l="0" t="0" r="0" b="0"/>
            <a:pathLst>
              <a:path w="491068" h="372535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7" y="33867"/>
                </a:lnTo>
                <a:lnTo>
                  <a:pt x="33867" y="42334"/>
                </a:lnTo>
                <a:lnTo>
                  <a:pt x="25400" y="50800"/>
                </a:lnTo>
                <a:lnTo>
                  <a:pt x="25400" y="59267"/>
                </a:lnTo>
                <a:lnTo>
                  <a:pt x="16933" y="67734"/>
                </a:lnTo>
                <a:lnTo>
                  <a:pt x="16933" y="76200"/>
                </a:lnTo>
                <a:lnTo>
                  <a:pt x="16933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8467" y="245534"/>
                </a:lnTo>
                <a:lnTo>
                  <a:pt x="8467" y="254000"/>
                </a:lnTo>
                <a:lnTo>
                  <a:pt x="16933" y="270934"/>
                </a:lnTo>
                <a:lnTo>
                  <a:pt x="25400" y="279400"/>
                </a:lnTo>
                <a:lnTo>
                  <a:pt x="25400" y="287867"/>
                </a:lnTo>
                <a:lnTo>
                  <a:pt x="33867" y="296334"/>
                </a:lnTo>
                <a:lnTo>
                  <a:pt x="42333" y="304800"/>
                </a:lnTo>
                <a:lnTo>
                  <a:pt x="50800" y="304800"/>
                </a:lnTo>
                <a:lnTo>
                  <a:pt x="59267" y="313267"/>
                </a:lnTo>
                <a:lnTo>
                  <a:pt x="67733" y="321734"/>
                </a:lnTo>
                <a:lnTo>
                  <a:pt x="76200" y="330200"/>
                </a:lnTo>
                <a:lnTo>
                  <a:pt x="93133" y="330200"/>
                </a:lnTo>
                <a:lnTo>
                  <a:pt x="101600" y="338667"/>
                </a:lnTo>
                <a:lnTo>
                  <a:pt x="110067" y="347134"/>
                </a:lnTo>
                <a:lnTo>
                  <a:pt x="127000" y="347134"/>
                </a:lnTo>
                <a:lnTo>
                  <a:pt x="135467" y="355600"/>
                </a:lnTo>
                <a:lnTo>
                  <a:pt x="143933" y="355600"/>
                </a:lnTo>
                <a:lnTo>
                  <a:pt x="160867" y="364067"/>
                </a:lnTo>
                <a:lnTo>
                  <a:pt x="169333" y="364067"/>
                </a:lnTo>
                <a:lnTo>
                  <a:pt x="186267" y="364067"/>
                </a:lnTo>
                <a:lnTo>
                  <a:pt x="194733" y="364067"/>
                </a:lnTo>
                <a:lnTo>
                  <a:pt x="211667" y="364067"/>
                </a:lnTo>
                <a:lnTo>
                  <a:pt x="220133" y="372534"/>
                </a:lnTo>
                <a:lnTo>
                  <a:pt x="237067" y="372534"/>
                </a:lnTo>
                <a:lnTo>
                  <a:pt x="254000" y="372534"/>
                </a:lnTo>
                <a:lnTo>
                  <a:pt x="262467" y="372534"/>
                </a:lnTo>
                <a:lnTo>
                  <a:pt x="279400" y="372534"/>
                </a:lnTo>
                <a:lnTo>
                  <a:pt x="296333" y="372534"/>
                </a:lnTo>
                <a:lnTo>
                  <a:pt x="313267" y="372534"/>
                </a:lnTo>
                <a:lnTo>
                  <a:pt x="330200" y="372534"/>
                </a:lnTo>
                <a:lnTo>
                  <a:pt x="347133" y="372534"/>
                </a:lnTo>
                <a:lnTo>
                  <a:pt x="364067" y="372534"/>
                </a:lnTo>
                <a:lnTo>
                  <a:pt x="381000" y="372534"/>
                </a:lnTo>
                <a:lnTo>
                  <a:pt x="397933" y="372534"/>
                </a:lnTo>
                <a:lnTo>
                  <a:pt x="414867" y="372534"/>
                </a:lnTo>
                <a:lnTo>
                  <a:pt x="440267" y="372534"/>
                </a:lnTo>
                <a:lnTo>
                  <a:pt x="457200" y="372534"/>
                </a:lnTo>
                <a:lnTo>
                  <a:pt x="474133" y="372534"/>
                </a:lnTo>
                <a:lnTo>
                  <a:pt x="474133" y="372534"/>
                </a:lnTo>
                <a:lnTo>
                  <a:pt x="491067" y="372534"/>
                </a:lnTo>
                <a:lnTo>
                  <a:pt x="491067" y="372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05467" y="2692400"/>
            <a:ext cx="59267" cy="626534"/>
          </a:xfrm>
          <a:custGeom>
            <a:avLst/>
            <a:gdLst/>
            <a:ahLst/>
            <a:cxnLst/>
            <a:rect l="0" t="0" r="0" b="0"/>
            <a:pathLst>
              <a:path w="59267" h="626534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25400" y="143933"/>
                </a:lnTo>
                <a:lnTo>
                  <a:pt x="25400" y="169333"/>
                </a:lnTo>
                <a:lnTo>
                  <a:pt x="33866" y="203200"/>
                </a:lnTo>
                <a:lnTo>
                  <a:pt x="33866" y="237067"/>
                </a:lnTo>
                <a:lnTo>
                  <a:pt x="33866" y="270933"/>
                </a:lnTo>
                <a:lnTo>
                  <a:pt x="42333" y="313267"/>
                </a:lnTo>
                <a:lnTo>
                  <a:pt x="42333" y="347133"/>
                </a:lnTo>
                <a:lnTo>
                  <a:pt x="50800" y="389467"/>
                </a:lnTo>
                <a:lnTo>
                  <a:pt x="50800" y="423333"/>
                </a:lnTo>
                <a:lnTo>
                  <a:pt x="50800" y="457200"/>
                </a:lnTo>
                <a:lnTo>
                  <a:pt x="50800" y="499533"/>
                </a:lnTo>
                <a:lnTo>
                  <a:pt x="50800" y="524933"/>
                </a:lnTo>
                <a:lnTo>
                  <a:pt x="59266" y="558800"/>
                </a:lnTo>
                <a:lnTo>
                  <a:pt x="59266" y="575733"/>
                </a:lnTo>
                <a:lnTo>
                  <a:pt x="59266" y="601133"/>
                </a:lnTo>
                <a:lnTo>
                  <a:pt x="59266" y="618067"/>
                </a:lnTo>
                <a:lnTo>
                  <a:pt x="59266" y="618067"/>
                </a:lnTo>
                <a:lnTo>
                  <a:pt x="59266" y="618067"/>
                </a:lnTo>
                <a:lnTo>
                  <a:pt x="59266" y="626533"/>
                </a:lnTo>
                <a:lnTo>
                  <a:pt x="59266" y="626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41400" y="2980267"/>
            <a:ext cx="753534" cy="42334"/>
          </a:xfrm>
          <a:custGeom>
            <a:avLst/>
            <a:gdLst/>
            <a:ahLst/>
            <a:cxnLst/>
            <a:rect l="0" t="0" r="0" b="0"/>
            <a:pathLst>
              <a:path w="753534" h="423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10067" y="16933"/>
                </a:lnTo>
                <a:lnTo>
                  <a:pt x="135467" y="16933"/>
                </a:lnTo>
                <a:lnTo>
                  <a:pt x="160867" y="16933"/>
                </a:lnTo>
                <a:lnTo>
                  <a:pt x="194733" y="16933"/>
                </a:lnTo>
                <a:lnTo>
                  <a:pt x="228600" y="16933"/>
                </a:lnTo>
                <a:lnTo>
                  <a:pt x="270933" y="16933"/>
                </a:lnTo>
                <a:lnTo>
                  <a:pt x="304800" y="16933"/>
                </a:lnTo>
                <a:lnTo>
                  <a:pt x="347133" y="16933"/>
                </a:lnTo>
                <a:lnTo>
                  <a:pt x="389467" y="16933"/>
                </a:lnTo>
                <a:lnTo>
                  <a:pt x="431800" y="16933"/>
                </a:lnTo>
                <a:lnTo>
                  <a:pt x="474133" y="16933"/>
                </a:lnTo>
                <a:lnTo>
                  <a:pt x="516467" y="16933"/>
                </a:lnTo>
                <a:lnTo>
                  <a:pt x="558800" y="16933"/>
                </a:lnTo>
                <a:lnTo>
                  <a:pt x="601133" y="25400"/>
                </a:lnTo>
                <a:lnTo>
                  <a:pt x="643467" y="25400"/>
                </a:lnTo>
                <a:lnTo>
                  <a:pt x="677333" y="33866"/>
                </a:lnTo>
                <a:lnTo>
                  <a:pt x="711200" y="33866"/>
                </a:lnTo>
                <a:lnTo>
                  <a:pt x="736600" y="33866"/>
                </a:lnTo>
                <a:lnTo>
                  <a:pt x="736600" y="33866"/>
                </a:lnTo>
                <a:lnTo>
                  <a:pt x="753533" y="42333"/>
                </a:lnTo>
                <a:lnTo>
                  <a:pt x="753533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16000" y="2590800"/>
            <a:ext cx="313268" cy="321734"/>
          </a:xfrm>
          <a:custGeom>
            <a:avLst/>
            <a:gdLst/>
            <a:ahLst/>
            <a:cxnLst/>
            <a:rect l="0" t="0" r="0" b="0"/>
            <a:pathLst>
              <a:path w="313268" h="321734">
                <a:moveTo>
                  <a:pt x="296333" y="16933"/>
                </a:moveTo>
                <a:lnTo>
                  <a:pt x="296333" y="16933"/>
                </a:lnTo>
                <a:lnTo>
                  <a:pt x="296333" y="8467"/>
                </a:lnTo>
                <a:lnTo>
                  <a:pt x="296333" y="8467"/>
                </a:lnTo>
                <a:lnTo>
                  <a:pt x="296333" y="8467"/>
                </a:lnTo>
                <a:lnTo>
                  <a:pt x="296333" y="0"/>
                </a:lnTo>
                <a:lnTo>
                  <a:pt x="296333" y="0"/>
                </a:lnTo>
                <a:lnTo>
                  <a:pt x="296333" y="0"/>
                </a:lnTo>
                <a:lnTo>
                  <a:pt x="296333" y="8467"/>
                </a:lnTo>
                <a:lnTo>
                  <a:pt x="304800" y="8467"/>
                </a:lnTo>
                <a:lnTo>
                  <a:pt x="304800" y="16933"/>
                </a:lnTo>
                <a:lnTo>
                  <a:pt x="304800" y="16933"/>
                </a:lnTo>
                <a:lnTo>
                  <a:pt x="313267" y="25400"/>
                </a:lnTo>
                <a:lnTo>
                  <a:pt x="313267" y="33867"/>
                </a:lnTo>
                <a:lnTo>
                  <a:pt x="313267" y="50800"/>
                </a:lnTo>
                <a:lnTo>
                  <a:pt x="313267" y="59267"/>
                </a:lnTo>
                <a:lnTo>
                  <a:pt x="313267" y="76200"/>
                </a:lnTo>
                <a:lnTo>
                  <a:pt x="313267" y="93133"/>
                </a:lnTo>
                <a:lnTo>
                  <a:pt x="313267" y="110067"/>
                </a:lnTo>
                <a:lnTo>
                  <a:pt x="313267" y="118533"/>
                </a:lnTo>
                <a:lnTo>
                  <a:pt x="313267" y="143933"/>
                </a:lnTo>
                <a:lnTo>
                  <a:pt x="304800" y="152400"/>
                </a:lnTo>
                <a:lnTo>
                  <a:pt x="304800" y="169333"/>
                </a:lnTo>
                <a:lnTo>
                  <a:pt x="304800" y="186267"/>
                </a:lnTo>
                <a:lnTo>
                  <a:pt x="296333" y="203200"/>
                </a:lnTo>
                <a:lnTo>
                  <a:pt x="287867" y="220133"/>
                </a:lnTo>
                <a:lnTo>
                  <a:pt x="279400" y="237067"/>
                </a:lnTo>
                <a:lnTo>
                  <a:pt x="270933" y="254000"/>
                </a:lnTo>
                <a:lnTo>
                  <a:pt x="262467" y="262467"/>
                </a:lnTo>
                <a:lnTo>
                  <a:pt x="254000" y="270933"/>
                </a:lnTo>
                <a:lnTo>
                  <a:pt x="237067" y="279400"/>
                </a:lnTo>
                <a:lnTo>
                  <a:pt x="220133" y="296333"/>
                </a:lnTo>
                <a:lnTo>
                  <a:pt x="203200" y="296333"/>
                </a:lnTo>
                <a:lnTo>
                  <a:pt x="186267" y="304800"/>
                </a:lnTo>
                <a:lnTo>
                  <a:pt x="160867" y="313267"/>
                </a:lnTo>
                <a:lnTo>
                  <a:pt x="135467" y="313267"/>
                </a:lnTo>
                <a:lnTo>
                  <a:pt x="110067" y="321733"/>
                </a:lnTo>
                <a:lnTo>
                  <a:pt x="93133" y="321733"/>
                </a:lnTo>
                <a:lnTo>
                  <a:pt x="76200" y="321733"/>
                </a:lnTo>
                <a:lnTo>
                  <a:pt x="50800" y="321733"/>
                </a:lnTo>
                <a:lnTo>
                  <a:pt x="33867" y="321733"/>
                </a:lnTo>
                <a:lnTo>
                  <a:pt x="16933" y="321733"/>
                </a:lnTo>
                <a:lnTo>
                  <a:pt x="16933" y="321733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498600" y="2582333"/>
            <a:ext cx="211668" cy="364068"/>
          </a:xfrm>
          <a:custGeom>
            <a:avLst/>
            <a:gdLst/>
            <a:ahLst/>
            <a:cxnLst/>
            <a:rect l="0" t="0" r="0" b="0"/>
            <a:pathLst>
              <a:path w="211668" h="364068">
                <a:moveTo>
                  <a:pt x="59267" y="0"/>
                </a:moveTo>
                <a:lnTo>
                  <a:pt x="59267" y="0"/>
                </a:lnTo>
                <a:lnTo>
                  <a:pt x="59267" y="8467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42333" y="50800"/>
                </a:lnTo>
                <a:lnTo>
                  <a:pt x="42333" y="67734"/>
                </a:lnTo>
                <a:lnTo>
                  <a:pt x="33867" y="76200"/>
                </a:lnTo>
                <a:lnTo>
                  <a:pt x="25400" y="93134"/>
                </a:lnTo>
                <a:lnTo>
                  <a:pt x="25400" y="101600"/>
                </a:lnTo>
                <a:lnTo>
                  <a:pt x="16933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8467" y="228600"/>
                </a:lnTo>
                <a:lnTo>
                  <a:pt x="8467" y="245534"/>
                </a:lnTo>
                <a:lnTo>
                  <a:pt x="16933" y="262467"/>
                </a:lnTo>
                <a:lnTo>
                  <a:pt x="25400" y="279400"/>
                </a:lnTo>
                <a:lnTo>
                  <a:pt x="33867" y="287867"/>
                </a:lnTo>
                <a:lnTo>
                  <a:pt x="50800" y="304800"/>
                </a:lnTo>
                <a:lnTo>
                  <a:pt x="59267" y="313267"/>
                </a:lnTo>
                <a:lnTo>
                  <a:pt x="84667" y="321734"/>
                </a:lnTo>
                <a:lnTo>
                  <a:pt x="93133" y="338667"/>
                </a:lnTo>
                <a:lnTo>
                  <a:pt x="110067" y="338667"/>
                </a:lnTo>
                <a:lnTo>
                  <a:pt x="135467" y="347134"/>
                </a:lnTo>
                <a:lnTo>
                  <a:pt x="152400" y="355600"/>
                </a:lnTo>
                <a:lnTo>
                  <a:pt x="160867" y="355600"/>
                </a:lnTo>
                <a:lnTo>
                  <a:pt x="177800" y="364067"/>
                </a:lnTo>
                <a:lnTo>
                  <a:pt x="194733" y="364067"/>
                </a:lnTo>
                <a:lnTo>
                  <a:pt x="194733" y="364067"/>
                </a:lnTo>
                <a:lnTo>
                  <a:pt x="211667" y="364067"/>
                </a:lnTo>
                <a:lnTo>
                  <a:pt x="211667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244600" y="3056467"/>
            <a:ext cx="397934" cy="203201"/>
          </a:xfrm>
          <a:custGeom>
            <a:avLst/>
            <a:gdLst/>
            <a:ahLst/>
            <a:cxnLst/>
            <a:rect l="0" t="0" r="0" b="0"/>
            <a:pathLst>
              <a:path w="397934" h="203201">
                <a:moveTo>
                  <a:pt x="0" y="135466"/>
                </a:moveTo>
                <a:lnTo>
                  <a:pt x="0" y="135466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35466"/>
                </a:lnTo>
                <a:lnTo>
                  <a:pt x="0" y="135466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18533"/>
                </a:lnTo>
                <a:lnTo>
                  <a:pt x="16933" y="110066"/>
                </a:lnTo>
                <a:lnTo>
                  <a:pt x="16933" y="101600"/>
                </a:lnTo>
                <a:lnTo>
                  <a:pt x="25400" y="93133"/>
                </a:lnTo>
                <a:lnTo>
                  <a:pt x="25400" y="93133"/>
                </a:lnTo>
                <a:lnTo>
                  <a:pt x="33867" y="76200"/>
                </a:lnTo>
                <a:lnTo>
                  <a:pt x="33867" y="76200"/>
                </a:lnTo>
                <a:lnTo>
                  <a:pt x="42333" y="59266"/>
                </a:lnTo>
                <a:lnTo>
                  <a:pt x="50800" y="59266"/>
                </a:lnTo>
                <a:lnTo>
                  <a:pt x="59267" y="42333"/>
                </a:lnTo>
                <a:lnTo>
                  <a:pt x="76200" y="33866"/>
                </a:lnTo>
                <a:lnTo>
                  <a:pt x="84667" y="33866"/>
                </a:lnTo>
                <a:lnTo>
                  <a:pt x="93133" y="25400"/>
                </a:lnTo>
                <a:lnTo>
                  <a:pt x="110067" y="16933"/>
                </a:lnTo>
                <a:lnTo>
                  <a:pt x="127000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0"/>
                </a:lnTo>
                <a:lnTo>
                  <a:pt x="186267" y="0"/>
                </a:lnTo>
                <a:lnTo>
                  <a:pt x="203200" y="0"/>
                </a:lnTo>
                <a:lnTo>
                  <a:pt x="211667" y="0"/>
                </a:lnTo>
                <a:lnTo>
                  <a:pt x="228600" y="8466"/>
                </a:lnTo>
                <a:lnTo>
                  <a:pt x="245533" y="8466"/>
                </a:lnTo>
                <a:lnTo>
                  <a:pt x="262467" y="16933"/>
                </a:lnTo>
                <a:lnTo>
                  <a:pt x="279400" y="16933"/>
                </a:lnTo>
                <a:lnTo>
                  <a:pt x="296333" y="25400"/>
                </a:lnTo>
                <a:lnTo>
                  <a:pt x="304800" y="33866"/>
                </a:lnTo>
                <a:lnTo>
                  <a:pt x="321733" y="42333"/>
                </a:lnTo>
                <a:lnTo>
                  <a:pt x="338667" y="50800"/>
                </a:lnTo>
                <a:lnTo>
                  <a:pt x="347133" y="67733"/>
                </a:lnTo>
                <a:lnTo>
                  <a:pt x="355600" y="76200"/>
                </a:lnTo>
                <a:lnTo>
                  <a:pt x="364067" y="93133"/>
                </a:lnTo>
                <a:lnTo>
                  <a:pt x="372533" y="101600"/>
                </a:lnTo>
                <a:lnTo>
                  <a:pt x="381000" y="118533"/>
                </a:lnTo>
                <a:lnTo>
                  <a:pt x="389467" y="135466"/>
                </a:lnTo>
                <a:lnTo>
                  <a:pt x="389467" y="152400"/>
                </a:lnTo>
                <a:lnTo>
                  <a:pt x="389467" y="169333"/>
                </a:lnTo>
                <a:lnTo>
                  <a:pt x="397933" y="186266"/>
                </a:lnTo>
                <a:lnTo>
                  <a:pt x="397933" y="186266"/>
                </a:lnTo>
                <a:lnTo>
                  <a:pt x="397933" y="203200"/>
                </a:lnTo>
                <a:lnTo>
                  <a:pt x="3979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637867" y="2870200"/>
            <a:ext cx="872068" cy="499534"/>
          </a:xfrm>
          <a:custGeom>
            <a:avLst/>
            <a:gdLst/>
            <a:ahLst/>
            <a:cxnLst/>
            <a:rect l="0" t="0" r="0" b="0"/>
            <a:pathLst>
              <a:path w="872068" h="499534">
                <a:moveTo>
                  <a:pt x="389466" y="42333"/>
                </a:moveTo>
                <a:lnTo>
                  <a:pt x="381000" y="42333"/>
                </a:lnTo>
                <a:lnTo>
                  <a:pt x="372533" y="42333"/>
                </a:lnTo>
                <a:lnTo>
                  <a:pt x="364066" y="42333"/>
                </a:lnTo>
                <a:lnTo>
                  <a:pt x="355600" y="42333"/>
                </a:lnTo>
                <a:lnTo>
                  <a:pt x="347133" y="42333"/>
                </a:lnTo>
                <a:lnTo>
                  <a:pt x="330199" y="42333"/>
                </a:lnTo>
                <a:lnTo>
                  <a:pt x="313266" y="42333"/>
                </a:lnTo>
                <a:lnTo>
                  <a:pt x="296333" y="42333"/>
                </a:lnTo>
                <a:lnTo>
                  <a:pt x="279400" y="42333"/>
                </a:lnTo>
                <a:lnTo>
                  <a:pt x="253999" y="50800"/>
                </a:lnTo>
                <a:lnTo>
                  <a:pt x="237066" y="50800"/>
                </a:lnTo>
                <a:lnTo>
                  <a:pt x="211666" y="59267"/>
                </a:lnTo>
                <a:lnTo>
                  <a:pt x="194733" y="67733"/>
                </a:lnTo>
                <a:lnTo>
                  <a:pt x="177799" y="76200"/>
                </a:lnTo>
                <a:lnTo>
                  <a:pt x="152400" y="84667"/>
                </a:lnTo>
                <a:lnTo>
                  <a:pt x="135466" y="93133"/>
                </a:lnTo>
                <a:lnTo>
                  <a:pt x="118533" y="110067"/>
                </a:lnTo>
                <a:lnTo>
                  <a:pt x="93133" y="118533"/>
                </a:lnTo>
                <a:lnTo>
                  <a:pt x="76200" y="135467"/>
                </a:lnTo>
                <a:lnTo>
                  <a:pt x="59266" y="152400"/>
                </a:lnTo>
                <a:lnTo>
                  <a:pt x="42333" y="169333"/>
                </a:lnTo>
                <a:lnTo>
                  <a:pt x="33867" y="186267"/>
                </a:lnTo>
                <a:lnTo>
                  <a:pt x="25399" y="203200"/>
                </a:lnTo>
                <a:lnTo>
                  <a:pt x="16933" y="220133"/>
                </a:lnTo>
                <a:lnTo>
                  <a:pt x="8466" y="237067"/>
                </a:lnTo>
                <a:lnTo>
                  <a:pt x="8466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7"/>
                </a:lnTo>
                <a:lnTo>
                  <a:pt x="8466" y="330200"/>
                </a:lnTo>
                <a:lnTo>
                  <a:pt x="16933" y="355600"/>
                </a:lnTo>
                <a:lnTo>
                  <a:pt x="25399" y="372533"/>
                </a:lnTo>
                <a:lnTo>
                  <a:pt x="33867" y="389467"/>
                </a:lnTo>
                <a:lnTo>
                  <a:pt x="50800" y="406400"/>
                </a:lnTo>
                <a:lnTo>
                  <a:pt x="76200" y="423333"/>
                </a:lnTo>
                <a:lnTo>
                  <a:pt x="93133" y="440267"/>
                </a:lnTo>
                <a:lnTo>
                  <a:pt x="118533" y="448733"/>
                </a:lnTo>
                <a:lnTo>
                  <a:pt x="143933" y="465667"/>
                </a:lnTo>
                <a:lnTo>
                  <a:pt x="169333" y="474133"/>
                </a:lnTo>
                <a:lnTo>
                  <a:pt x="194733" y="482600"/>
                </a:lnTo>
                <a:lnTo>
                  <a:pt x="228600" y="491067"/>
                </a:lnTo>
                <a:lnTo>
                  <a:pt x="253999" y="491067"/>
                </a:lnTo>
                <a:lnTo>
                  <a:pt x="287866" y="491067"/>
                </a:lnTo>
                <a:lnTo>
                  <a:pt x="330199" y="499533"/>
                </a:lnTo>
                <a:lnTo>
                  <a:pt x="355600" y="499533"/>
                </a:lnTo>
                <a:lnTo>
                  <a:pt x="397933" y="499533"/>
                </a:lnTo>
                <a:lnTo>
                  <a:pt x="423333" y="499533"/>
                </a:lnTo>
                <a:lnTo>
                  <a:pt x="465666" y="491067"/>
                </a:lnTo>
                <a:lnTo>
                  <a:pt x="499533" y="491067"/>
                </a:lnTo>
                <a:lnTo>
                  <a:pt x="524933" y="482600"/>
                </a:lnTo>
                <a:lnTo>
                  <a:pt x="558799" y="474133"/>
                </a:lnTo>
                <a:lnTo>
                  <a:pt x="592666" y="465667"/>
                </a:lnTo>
                <a:lnTo>
                  <a:pt x="626533" y="465667"/>
                </a:lnTo>
                <a:lnTo>
                  <a:pt x="660400" y="448733"/>
                </a:lnTo>
                <a:lnTo>
                  <a:pt x="685800" y="440267"/>
                </a:lnTo>
                <a:lnTo>
                  <a:pt x="711199" y="431800"/>
                </a:lnTo>
                <a:lnTo>
                  <a:pt x="736600" y="423333"/>
                </a:lnTo>
                <a:lnTo>
                  <a:pt x="770466" y="406400"/>
                </a:lnTo>
                <a:lnTo>
                  <a:pt x="787399" y="389467"/>
                </a:lnTo>
                <a:lnTo>
                  <a:pt x="812800" y="381000"/>
                </a:lnTo>
                <a:lnTo>
                  <a:pt x="829733" y="364067"/>
                </a:lnTo>
                <a:lnTo>
                  <a:pt x="846666" y="347133"/>
                </a:lnTo>
                <a:lnTo>
                  <a:pt x="855133" y="330200"/>
                </a:lnTo>
                <a:lnTo>
                  <a:pt x="863599" y="313267"/>
                </a:lnTo>
                <a:lnTo>
                  <a:pt x="872067" y="296333"/>
                </a:lnTo>
                <a:lnTo>
                  <a:pt x="872067" y="279400"/>
                </a:lnTo>
                <a:lnTo>
                  <a:pt x="872067" y="262467"/>
                </a:lnTo>
                <a:lnTo>
                  <a:pt x="872067" y="237067"/>
                </a:lnTo>
                <a:lnTo>
                  <a:pt x="863599" y="220133"/>
                </a:lnTo>
                <a:lnTo>
                  <a:pt x="855133" y="194733"/>
                </a:lnTo>
                <a:lnTo>
                  <a:pt x="838200" y="169333"/>
                </a:lnTo>
                <a:lnTo>
                  <a:pt x="812800" y="152400"/>
                </a:lnTo>
                <a:lnTo>
                  <a:pt x="795867" y="127000"/>
                </a:lnTo>
                <a:lnTo>
                  <a:pt x="762000" y="110067"/>
                </a:lnTo>
                <a:lnTo>
                  <a:pt x="728133" y="93133"/>
                </a:lnTo>
                <a:lnTo>
                  <a:pt x="694266" y="76200"/>
                </a:lnTo>
                <a:lnTo>
                  <a:pt x="660400" y="50800"/>
                </a:lnTo>
                <a:lnTo>
                  <a:pt x="618066" y="42333"/>
                </a:lnTo>
                <a:lnTo>
                  <a:pt x="575733" y="25400"/>
                </a:lnTo>
                <a:lnTo>
                  <a:pt x="524933" y="16933"/>
                </a:lnTo>
                <a:lnTo>
                  <a:pt x="482599" y="8467"/>
                </a:lnTo>
                <a:lnTo>
                  <a:pt x="440266" y="8467"/>
                </a:lnTo>
                <a:lnTo>
                  <a:pt x="389466" y="0"/>
                </a:lnTo>
                <a:lnTo>
                  <a:pt x="338667" y="8467"/>
                </a:lnTo>
                <a:lnTo>
                  <a:pt x="296333" y="16933"/>
                </a:lnTo>
                <a:lnTo>
                  <a:pt x="245533" y="25400"/>
                </a:lnTo>
                <a:lnTo>
                  <a:pt x="203200" y="42333"/>
                </a:lnTo>
                <a:lnTo>
                  <a:pt x="160866" y="67733"/>
                </a:lnTo>
                <a:lnTo>
                  <a:pt x="127000" y="93133"/>
                </a:lnTo>
                <a:lnTo>
                  <a:pt x="93133" y="127000"/>
                </a:lnTo>
                <a:lnTo>
                  <a:pt x="67733" y="160867"/>
                </a:lnTo>
                <a:lnTo>
                  <a:pt x="50800" y="203200"/>
                </a:lnTo>
                <a:lnTo>
                  <a:pt x="50800" y="203200"/>
                </a:lnTo>
                <a:lnTo>
                  <a:pt x="42333" y="237067"/>
                </a:lnTo>
                <a:lnTo>
                  <a:pt x="423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317067" y="2514600"/>
            <a:ext cx="1405467" cy="863601"/>
          </a:xfrm>
          <a:custGeom>
            <a:avLst/>
            <a:gdLst/>
            <a:ahLst/>
            <a:cxnLst/>
            <a:rect l="0" t="0" r="0" b="0"/>
            <a:pathLst>
              <a:path w="1405467" h="863601">
                <a:moveTo>
                  <a:pt x="0" y="855133"/>
                </a:moveTo>
                <a:lnTo>
                  <a:pt x="8466" y="855133"/>
                </a:lnTo>
                <a:lnTo>
                  <a:pt x="8466" y="863600"/>
                </a:lnTo>
                <a:lnTo>
                  <a:pt x="8466" y="863600"/>
                </a:lnTo>
                <a:lnTo>
                  <a:pt x="8466" y="863600"/>
                </a:lnTo>
                <a:lnTo>
                  <a:pt x="8466" y="863600"/>
                </a:lnTo>
                <a:lnTo>
                  <a:pt x="8466" y="863600"/>
                </a:lnTo>
                <a:lnTo>
                  <a:pt x="8466" y="863600"/>
                </a:lnTo>
                <a:lnTo>
                  <a:pt x="8466" y="863600"/>
                </a:lnTo>
                <a:lnTo>
                  <a:pt x="8466" y="863600"/>
                </a:lnTo>
                <a:lnTo>
                  <a:pt x="16933" y="863600"/>
                </a:lnTo>
                <a:lnTo>
                  <a:pt x="16933" y="863600"/>
                </a:lnTo>
                <a:lnTo>
                  <a:pt x="16933" y="863600"/>
                </a:lnTo>
                <a:lnTo>
                  <a:pt x="25400" y="855133"/>
                </a:lnTo>
                <a:lnTo>
                  <a:pt x="25400" y="855133"/>
                </a:lnTo>
                <a:lnTo>
                  <a:pt x="33866" y="846667"/>
                </a:lnTo>
                <a:lnTo>
                  <a:pt x="42333" y="829733"/>
                </a:lnTo>
                <a:lnTo>
                  <a:pt x="42333" y="821267"/>
                </a:lnTo>
                <a:lnTo>
                  <a:pt x="50800" y="812800"/>
                </a:lnTo>
                <a:lnTo>
                  <a:pt x="59266" y="795867"/>
                </a:lnTo>
                <a:lnTo>
                  <a:pt x="59266" y="787400"/>
                </a:lnTo>
                <a:lnTo>
                  <a:pt x="67733" y="770467"/>
                </a:lnTo>
                <a:lnTo>
                  <a:pt x="76200" y="753533"/>
                </a:lnTo>
                <a:lnTo>
                  <a:pt x="84666" y="728133"/>
                </a:lnTo>
                <a:lnTo>
                  <a:pt x="101600" y="711200"/>
                </a:lnTo>
                <a:lnTo>
                  <a:pt x="110066" y="694267"/>
                </a:lnTo>
                <a:lnTo>
                  <a:pt x="127000" y="677333"/>
                </a:lnTo>
                <a:lnTo>
                  <a:pt x="152400" y="651933"/>
                </a:lnTo>
                <a:lnTo>
                  <a:pt x="169333" y="635000"/>
                </a:lnTo>
                <a:lnTo>
                  <a:pt x="194733" y="618067"/>
                </a:lnTo>
                <a:lnTo>
                  <a:pt x="211666" y="601133"/>
                </a:lnTo>
                <a:lnTo>
                  <a:pt x="237066" y="584200"/>
                </a:lnTo>
                <a:lnTo>
                  <a:pt x="270933" y="575733"/>
                </a:lnTo>
                <a:lnTo>
                  <a:pt x="296333" y="567267"/>
                </a:lnTo>
                <a:lnTo>
                  <a:pt x="321733" y="558800"/>
                </a:lnTo>
                <a:lnTo>
                  <a:pt x="355600" y="550333"/>
                </a:lnTo>
                <a:lnTo>
                  <a:pt x="389466" y="541867"/>
                </a:lnTo>
                <a:lnTo>
                  <a:pt x="423333" y="541867"/>
                </a:lnTo>
                <a:lnTo>
                  <a:pt x="457200" y="533400"/>
                </a:lnTo>
                <a:lnTo>
                  <a:pt x="491066" y="524933"/>
                </a:lnTo>
                <a:lnTo>
                  <a:pt x="524933" y="524933"/>
                </a:lnTo>
                <a:lnTo>
                  <a:pt x="558800" y="524933"/>
                </a:lnTo>
                <a:lnTo>
                  <a:pt x="592666" y="516467"/>
                </a:lnTo>
                <a:lnTo>
                  <a:pt x="626533" y="516467"/>
                </a:lnTo>
                <a:lnTo>
                  <a:pt x="660400" y="516467"/>
                </a:lnTo>
                <a:lnTo>
                  <a:pt x="702733" y="516467"/>
                </a:lnTo>
                <a:lnTo>
                  <a:pt x="736600" y="508000"/>
                </a:lnTo>
                <a:lnTo>
                  <a:pt x="770466" y="508000"/>
                </a:lnTo>
                <a:lnTo>
                  <a:pt x="795866" y="499533"/>
                </a:lnTo>
                <a:lnTo>
                  <a:pt x="821266" y="491067"/>
                </a:lnTo>
                <a:lnTo>
                  <a:pt x="846666" y="482600"/>
                </a:lnTo>
                <a:lnTo>
                  <a:pt x="872066" y="465667"/>
                </a:lnTo>
                <a:lnTo>
                  <a:pt x="889000" y="457200"/>
                </a:lnTo>
                <a:lnTo>
                  <a:pt x="914400" y="440267"/>
                </a:lnTo>
                <a:lnTo>
                  <a:pt x="939800" y="423333"/>
                </a:lnTo>
                <a:lnTo>
                  <a:pt x="956733" y="406400"/>
                </a:lnTo>
                <a:lnTo>
                  <a:pt x="982133" y="397933"/>
                </a:lnTo>
                <a:lnTo>
                  <a:pt x="1007533" y="381000"/>
                </a:lnTo>
                <a:lnTo>
                  <a:pt x="1024466" y="364067"/>
                </a:lnTo>
                <a:lnTo>
                  <a:pt x="1049866" y="347133"/>
                </a:lnTo>
                <a:lnTo>
                  <a:pt x="1075266" y="321733"/>
                </a:lnTo>
                <a:lnTo>
                  <a:pt x="1092200" y="304800"/>
                </a:lnTo>
                <a:lnTo>
                  <a:pt x="1117600" y="279400"/>
                </a:lnTo>
                <a:lnTo>
                  <a:pt x="1134533" y="262467"/>
                </a:lnTo>
                <a:lnTo>
                  <a:pt x="1159933" y="237067"/>
                </a:lnTo>
                <a:lnTo>
                  <a:pt x="1176866" y="211667"/>
                </a:lnTo>
                <a:lnTo>
                  <a:pt x="1193799" y="194733"/>
                </a:lnTo>
                <a:lnTo>
                  <a:pt x="1210733" y="169333"/>
                </a:lnTo>
                <a:lnTo>
                  <a:pt x="1227666" y="152400"/>
                </a:lnTo>
                <a:lnTo>
                  <a:pt x="1244600" y="135467"/>
                </a:lnTo>
                <a:lnTo>
                  <a:pt x="1269999" y="118533"/>
                </a:lnTo>
                <a:lnTo>
                  <a:pt x="1278467" y="101600"/>
                </a:lnTo>
                <a:lnTo>
                  <a:pt x="1295400" y="84667"/>
                </a:lnTo>
                <a:lnTo>
                  <a:pt x="1303866" y="67733"/>
                </a:lnTo>
                <a:lnTo>
                  <a:pt x="1320800" y="59267"/>
                </a:lnTo>
                <a:lnTo>
                  <a:pt x="1329266" y="50800"/>
                </a:lnTo>
                <a:lnTo>
                  <a:pt x="1337733" y="42333"/>
                </a:lnTo>
                <a:lnTo>
                  <a:pt x="1337733" y="33867"/>
                </a:lnTo>
                <a:lnTo>
                  <a:pt x="1346199" y="25400"/>
                </a:lnTo>
                <a:lnTo>
                  <a:pt x="1346199" y="25400"/>
                </a:lnTo>
                <a:lnTo>
                  <a:pt x="1346199" y="16933"/>
                </a:lnTo>
                <a:lnTo>
                  <a:pt x="1346199" y="16933"/>
                </a:lnTo>
                <a:lnTo>
                  <a:pt x="1346199" y="16933"/>
                </a:lnTo>
                <a:lnTo>
                  <a:pt x="1346199" y="16933"/>
                </a:lnTo>
                <a:lnTo>
                  <a:pt x="1346199" y="8467"/>
                </a:lnTo>
                <a:lnTo>
                  <a:pt x="1346199" y="8467"/>
                </a:lnTo>
                <a:lnTo>
                  <a:pt x="1346199" y="8467"/>
                </a:lnTo>
                <a:lnTo>
                  <a:pt x="1346199" y="16933"/>
                </a:lnTo>
                <a:lnTo>
                  <a:pt x="1346199" y="16933"/>
                </a:lnTo>
                <a:lnTo>
                  <a:pt x="1337733" y="16933"/>
                </a:lnTo>
                <a:lnTo>
                  <a:pt x="1337733" y="25400"/>
                </a:lnTo>
                <a:lnTo>
                  <a:pt x="1329266" y="25400"/>
                </a:lnTo>
                <a:lnTo>
                  <a:pt x="1312333" y="33867"/>
                </a:lnTo>
                <a:lnTo>
                  <a:pt x="1295400" y="33867"/>
                </a:lnTo>
                <a:lnTo>
                  <a:pt x="1286933" y="33867"/>
                </a:lnTo>
                <a:lnTo>
                  <a:pt x="1269999" y="33867"/>
                </a:lnTo>
                <a:lnTo>
                  <a:pt x="1261533" y="42333"/>
                </a:lnTo>
                <a:lnTo>
                  <a:pt x="1253066" y="42333"/>
                </a:lnTo>
                <a:lnTo>
                  <a:pt x="1244600" y="42333"/>
                </a:lnTo>
                <a:lnTo>
                  <a:pt x="1244600" y="50800"/>
                </a:lnTo>
                <a:lnTo>
                  <a:pt x="1236133" y="50800"/>
                </a:lnTo>
                <a:lnTo>
                  <a:pt x="1244600" y="50800"/>
                </a:lnTo>
                <a:lnTo>
                  <a:pt x="1244600" y="50800"/>
                </a:lnTo>
                <a:lnTo>
                  <a:pt x="1253066" y="50800"/>
                </a:lnTo>
                <a:lnTo>
                  <a:pt x="1269999" y="42333"/>
                </a:lnTo>
                <a:lnTo>
                  <a:pt x="1286933" y="42333"/>
                </a:lnTo>
                <a:lnTo>
                  <a:pt x="1303866" y="33867"/>
                </a:lnTo>
                <a:lnTo>
                  <a:pt x="1329266" y="25400"/>
                </a:lnTo>
                <a:lnTo>
                  <a:pt x="1346199" y="16933"/>
                </a:lnTo>
                <a:lnTo>
                  <a:pt x="1363133" y="16933"/>
                </a:lnTo>
                <a:lnTo>
                  <a:pt x="1380066" y="8467"/>
                </a:lnTo>
                <a:lnTo>
                  <a:pt x="1388533" y="0"/>
                </a:lnTo>
                <a:lnTo>
                  <a:pt x="1397000" y="0"/>
                </a:lnTo>
                <a:lnTo>
                  <a:pt x="1397000" y="0"/>
                </a:lnTo>
                <a:lnTo>
                  <a:pt x="1397000" y="0"/>
                </a:lnTo>
                <a:lnTo>
                  <a:pt x="1405466" y="0"/>
                </a:lnTo>
                <a:lnTo>
                  <a:pt x="1405466" y="0"/>
                </a:lnTo>
                <a:lnTo>
                  <a:pt x="1397000" y="8467"/>
                </a:lnTo>
                <a:lnTo>
                  <a:pt x="1397000" y="16933"/>
                </a:lnTo>
                <a:lnTo>
                  <a:pt x="1397000" y="16933"/>
                </a:lnTo>
                <a:lnTo>
                  <a:pt x="1397000" y="33867"/>
                </a:lnTo>
                <a:lnTo>
                  <a:pt x="1388533" y="42333"/>
                </a:lnTo>
                <a:lnTo>
                  <a:pt x="1388533" y="50800"/>
                </a:lnTo>
                <a:lnTo>
                  <a:pt x="1380066" y="59267"/>
                </a:lnTo>
                <a:lnTo>
                  <a:pt x="1380066" y="67733"/>
                </a:lnTo>
                <a:lnTo>
                  <a:pt x="1380066" y="84667"/>
                </a:lnTo>
                <a:lnTo>
                  <a:pt x="1371600" y="93133"/>
                </a:lnTo>
                <a:lnTo>
                  <a:pt x="1363133" y="110067"/>
                </a:lnTo>
                <a:lnTo>
                  <a:pt x="1363133" y="118533"/>
                </a:lnTo>
                <a:lnTo>
                  <a:pt x="1354667" y="135467"/>
                </a:lnTo>
                <a:lnTo>
                  <a:pt x="1346199" y="143933"/>
                </a:lnTo>
                <a:lnTo>
                  <a:pt x="1346199" y="143933"/>
                </a:lnTo>
                <a:lnTo>
                  <a:pt x="1337733" y="160867"/>
                </a:lnTo>
                <a:lnTo>
                  <a:pt x="1337733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954867" y="3589867"/>
            <a:ext cx="25401" cy="914401"/>
          </a:xfrm>
          <a:custGeom>
            <a:avLst/>
            <a:gdLst/>
            <a:ahLst/>
            <a:cxnLst/>
            <a:rect l="0" t="0" r="0" b="0"/>
            <a:pathLst>
              <a:path w="25401" h="914401">
                <a:moveTo>
                  <a:pt x="16933" y="0"/>
                </a:moveTo>
                <a:lnTo>
                  <a:pt x="16933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60866"/>
                </a:lnTo>
                <a:lnTo>
                  <a:pt x="16933" y="186266"/>
                </a:lnTo>
                <a:lnTo>
                  <a:pt x="8466" y="220133"/>
                </a:lnTo>
                <a:lnTo>
                  <a:pt x="8466" y="245533"/>
                </a:lnTo>
                <a:lnTo>
                  <a:pt x="8466" y="287866"/>
                </a:lnTo>
                <a:lnTo>
                  <a:pt x="0" y="321733"/>
                </a:lnTo>
                <a:lnTo>
                  <a:pt x="0" y="355600"/>
                </a:lnTo>
                <a:lnTo>
                  <a:pt x="0" y="397933"/>
                </a:lnTo>
                <a:lnTo>
                  <a:pt x="0" y="431800"/>
                </a:lnTo>
                <a:lnTo>
                  <a:pt x="0" y="482600"/>
                </a:lnTo>
                <a:lnTo>
                  <a:pt x="0" y="524933"/>
                </a:lnTo>
                <a:lnTo>
                  <a:pt x="0" y="567266"/>
                </a:lnTo>
                <a:lnTo>
                  <a:pt x="0" y="601133"/>
                </a:lnTo>
                <a:lnTo>
                  <a:pt x="0" y="651933"/>
                </a:lnTo>
                <a:lnTo>
                  <a:pt x="0" y="694266"/>
                </a:lnTo>
                <a:lnTo>
                  <a:pt x="0" y="736600"/>
                </a:lnTo>
                <a:lnTo>
                  <a:pt x="8466" y="770466"/>
                </a:lnTo>
                <a:lnTo>
                  <a:pt x="8466" y="812800"/>
                </a:lnTo>
                <a:lnTo>
                  <a:pt x="16933" y="855133"/>
                </a:lnTo>
                <a:lnTo>
                  <a:pt x="16933" y="889000"/>
                </a:lnTo>
                <a:lnTo>
                  <a:pt x="16933" y="889000"/>
                </a:lnTo>
                <a:lnTo>
                  <a:pt x="16933" y="914400"/>
                </a:lnTo>
                <a:lnTo>
                  <a:pt x="16933" y="914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302933" y="4089400"/>
            <a:ext cx="1371601" cy="25401"/>
          </a:xfrm>
          <a:custGeom>
            <a:avLst/>
            <a:gdLst/>
            <a:ahLst/>
            <a:cxnLst/>
            <a:rect l="0" t="0" r="0" b="0"/>
            <a:pathLst>
              <a:path w="13716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43934" y="0"/>
                </a:lnTo>
                <a:lnTo>
                  <a:pt x="160867" y="0"/>
                </a:lnTo>
                <a:lnTo>
                  <a:pt x="186267" y="0"/>
                </a:lnTo>
                <a:lnTo>
                  <a:pt x="211667" y="0"/>
                </a:lnTo>
                <a:lnTo>
                  <a:pt x="237067" y="0"/>
                </a:lnTo>
                <a:lnTo>
                  <a:pt x="262467" y="0"/>
                </a:lnTo>
                <a:lnTo>
                  <a:pt x="287867" y="0"/>
                </a:lnTo>
                <a:lnTo>
                  <a:pt x="313267" y="0"/>
                </a:lnTo>
                <a:lnTo>
                  <a:pt x="338667" y="0"/>
                </a:lnTo>
                <a:lnTo>
                  <a:pt x="364067" y="0"/>
                </a:lnTo>
                <a:lnTo>
                  <a:pt x="389467" y="0"/>
                </a:lnTo>
                <a:lnTo>
                  <a:pt x="423334" y="0"/>
                </a:lnTo>
                <a:lnTo>
                  <a:pt x="448734" y="0"/>
                </a:lnTo>
                <a:lnTo>
                  <a:pt x="482600" y="0"/>
                </a:lnTo>
                <a:lnTo>
                  <a:pt x="516467" y="0"/>
                </a:lnTo>
                <a:lnTo>
                  <a:pt x="550334" y="8467"/>
                </a:lnTo>
                <a:lnTo>
                  <a:pt x="584200" y="8467"/>
                </a:lnTo>
                <a:lnTo>
                  <a:pt x="618067" y="8467"/>
                </a:lnTo>
                <a:lnTo>
                  <a:pt x="651934" y="8467"/>
                </a:lnTo>
                <a:lnTo>
                  <a:pt x="694267" y="8467"/>
                </a:lnTo>
                <a:lnTo>
                  <a:pt x="728134" y="8467"/>
                </a:lnTo>
                <a:lnTo>
                  <a:pt x="762000" y="16933"/>
                </a:lnTo>
                <a:lnTo>
                  <a:pt x="804334" y="16933"/>
                </a:lnTo>
                <a:lnTo>
                  <a:pt x="838200" y="8467"/>
                </a:lnTo>
                <a:lnTo>
                  <a:pt x="872067" y="8467"/>
                </a:lnTo>
                <a:lnTo>
                  <a:pt x="914400" y="8467"/>
                </a:lnTo>
                <a:lnTo>
                  <a:pt x="956734" y="8467"/>
                </a:lnTo>
                <a:lnTo>
                  <a:pt x="999067" y="8467"/>
                </a:lnTo>
                <a:lnTo>
                  <a:pt x="1041400" y="16933"/>
                </a:lnTo>
                <a:lnTo>
                  <a:pt x="1083734" y="16933"/>
                </a:lnTo>
                <a:lnTo>
                  <a:pt x="1126067" y="16933"/>
                </a:lnTo>
                <a:lnTo>
                  <a:pt x="1168400" y="16933"/>
                </a:lnTo>
                <a:lnTo>
                  <a:pt x="1219200" y="16933"/>
                </a:lnTo>
                <a:lnTo>
                  <a:pt x="1261534" y="16933"/>
                </a:lnTo>
                <a:lnTo>
                  <a:pt x="1303867" y="16933"/>
                </a:lnTo>
                <a:lnTo>
                  <a:pt x="1346200" y="25400"/>
                </a:lnTo>
                <a:lnTo>
                  <a:pt x="1346200" y="25400"/>
                </a:lnTo>
                <a:lnTo>
                  <a:pt x="1371600" y="16933"/>
                </a:lnTo>
                <a:lnTo>
                  <a:pt x="13716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40000" y="3920067"/>
            <a:ext cx="67734" cy="59267"/>
          </a:xfrm>
          <a:custGeom>
            <a:avLst/>
            <a:gdLst/>
            <a:ahLst/>
            <a:cxnLst/>
            <a:rect l="0" t="0" r="0" b="0"/>
            <a:pathLst>
              <a:path w="67734" h="59267">
                <a:moveTo>
                  <a:pt x="50800" y="16933"/>
                </a:moveTo>
                <a:lnTo>
                  <a:pt x="50800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9266"/>
                </a:lnTo>
                <a:lnTo>
                  <a:pt x="33867" y="59266"/>
                </a:lnTo>
                <a:lnTo>
                  <a:pt x="33867" y="59266"/>
                </a:lnTo>
                <a:lnTo>
                  <a:pt x="33867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50800" y="59266"/>
                </a:lnTo>
                <a:lnTo>
                  <a:pt x="50800" y="59266"/>
                </a:lnTo>
                <a:lnTo>
                  <a:pt x="59267" y="50800"/>
                </a:lnTo>
                <a:lnTo>
                  <a:pt x="59267" y="50800"/>
                </a:lnTo>
                <a:lnTo>
                  <a:pt x="59267" y="50800"/>
                </a:lnTo>
                <a:lnTo>
                  <a:pt x="67733" y="42333"/>
                </a:lnTo>
                <a:lnTo>
                  <a:pt x="67733" y="42333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50800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33867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8467" y="59266"/>
                </a:lnTo>
                <a:lnTo>
                  <a:pt x="16933" y="59266"/>
                </a:lnTo>
                <a:lnTo>
                  <a:pt x="25400" y="59266"/>
                </a:lnTo>
                <a:lnTo>
                  <a:pt x="33867" y="59266"/>
                </a:lnTo>
                <a:lnTo>
                  <a:pt x="33867" y="59266"/>
                </a:lnTo>
                <a:lnTo>
                  <a:pt x="42333" y="59266"/>
                </a:lnTo>
                <a:lnTo>
                  <a:pt x="50800" y="59266"/>
                </a:lnTo>
                <a:lnTo>
                  <a:pt x="50800" y="50800"/>
                </a:lnTo>
                <a:lnTo>
                  <a:pt x="50800" y="42333"/>
                </a:lnTo>
                <a:lnTo>
                  <a:pt x="59267" y="42333"/>
                </a:lnTo>
                <a:lnTo>
                  <a:pt x="59267" y="33866"/>
                </a:lnTo>
                <a:lnTo>
                  <a:pt x="59267" y="25400"/>
                </a:lnTo>
                <a:lnTo>
                  <a:pt x="59267" y="16933"/>
                </a:lnTo>
                <a:lnTo>
                  <a:pt x="50800" y="16933"/>
                </a:lnTo>
                <a:lnTo>
                  <a:pt x="50800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7" y="33866"/>
                </a:lnTo>
                <a:lnTo>
                  <a:pt x="33867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590800" y="39454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692400" y="3826933"/>
            <a:ext cx="59268" cy="42335"/>
          </a:xfrm>
          <a:custGeom>
            <a:avLst/>
            <a:gdLst/>
            <a:ahLst/>
            <a:cxnLst/>
            <a:rect l="0" t="0" r="0" b="0"/>
            <a:pathLst>
              <a:path w="59268" h="42335">
                <a:moveTo>
                  <a:pt x="16933" y="8467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25400" y="42334"/>
                </a:lnTo>
                <a:lnTo>
                  <a:pt x="33867" y="42334"/>
                </a:lnTo>
                <a:lnTo>
                  <a:pt x="33867" y="42334"/>
                </a:lnTo>
                <a:lnTo>
                  <a:pt x="42333" y="42334"/>
                </a:lnTo>
                <a:lnTo>
                  <a:pt x="50800" y="42334"/>
                </a:lnTo>
                <a:lnTo>
                  <a:pt x="50800" y="33867"/>
                </a:lnTo>
                <a:lnTo>
                  <a:pt x="50800" y="33867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726267" y="39285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17800" y="3843867"/>
            <a:ext cx="211668" cy="8467"/>
          </a:xfrm>
          <a:custGeom>
            <a:avLst/>
            <a:gdLst/>
            <a:ahLst/>
            <a:cxnLst/>
            <a:rect l="0" t="0" r="0" b="0"/>
            <a:pathLst>
              <a:path w="211668" h="8467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77800" y="8466"/>
                </a:lnTo>
                <a:lnTo>
                  <a:pt x="186267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937933" y="38269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878667" y="3750733"/>
            <a:ext cx="355601" cy="16935"/>
          </a:xfrm>
          <a:custGeom>
            <a:avLst/>
            <a:gdLst/>
            <a:ahLst/>
            <a:cxnLst/>
            <a:rect l="0" t="0" r="0" b="0"/>
            <a:pathLst>
              <a:path w="355601" h="169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86266" y="8467"/>
                </a:lnTo>
                <a:lnTo>
                  <a:pt x="203200" y="8467"/>
                </a:lnTo>
                <a:lnTo>
                  <a:pt x="211666" y="8467"/>
                </a:lnTo>
                <a:lnTo>
                  <a:pt x="220133" y="8467"/>
                </a:lnTo>
                <a:lnTo>
                  <a:pt x="237066" y="8467"/>
                </a:lnTo>
                <a:lnTo>
                  <a:pt x="245533" y="8467"/>
                </a:lnTo>
                <a:lnTo>
                  <a:pt x="254000" y="8467"/>
                </a:lnTo>
                <a:lnTo>
                  <a:pt x="262466" y="8467"/>
                </a:lnTo>
                <a:lnTo>
                  <a:pt x="279400" y="8467"/>
                </a:lnTo>
                <a:lnTo>
                  <a:pt x="287866" y="8467"/>
                </a:lnTo>
                <a:lnTo>
                  <a:pt x="296333" y="8467"/>
                </a:lnTo>
                <a:lnTo>
                  <a:pt x="304800" y="8467"/>
                </a:lnTo>
                <a:lnTo>
                  <a:pt x="313266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30200" y="8467"/>
                </a:lnTo>
                <a:lnTo>
                  <a:pt x="338666" y="8467"/>
                </a:lnTo>
                <a:lnTo>
                  <a:pt x="347133" y="8467"/>
                </a:lnTo>
                <a:lnTo>
                  <a:pt x="347133" y="8467"/>
                </a:lnTo>
                <a:lnTo>
                  <a:pt x="347133" y="8467"/>
                </a:lnTo>
                <a:lnTo>
                  <a:pt x="355600" y="16934"/>
                </a:lnTo>
                <a:lnTo>
                  <a:pt x="355600" y="16934"/>
                </a:lnTo>
                <a:lnTo>
                  <a:pt x="355600" y="16934"/>
                </a:lnTo>
                <a:lnTo>
                  <a:pt x="355600" y="16934"/>
                </a:lnTo>
                <a:lnTo>
                  <a:pt x="347133" y="16934"/>
                </a:lnTo>
                <a:lnTo>
                  <a:pt x="3471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853267" y="3716867"/>
            <a:ext cx="42334" cy="59267"/>
          </a:xfrm>
          <a:custGeom>
            <a:avLst/>
            <a:gdLst/>
            <a:ahLst/>
            <a:cxnLst/>
            <a:rect l="0" t="0" r="0" b="0"/>
            <a:pathLst>
              <a:path w="42334" h="59267">
                <a:moveTo>
                  <a:pt x="16933" y="25400"/>
                </a:move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59266"/>
                </a:lnTo>
                <a:lnTo>
                  <a:pt x="16933" y="59266"/>
                </a:lnTo>
                <a:lnTo>
                  <a:pt x="16933" y="59266"/>
                </a:lnTo>
                <a:lnTo>
                  <a:pt x="16933" y="59266"/>
                </a:lnTo>
                <a:lnTo>
                  <a:pt x="25400" y="59266"/>
                </a:lnTo>
                <a:lnTo>
                  <a:pt x="25400" y="59266"/>
                </a:lnTo>
                <a:lnTo>
                  <a:pt x="33866" y="59266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33866"/>
                </a:lnTo>
                <a:lnTo>
                  <a:pt x="33866" y="33866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25400" y="42333"/>
                </a:lnTo>
                <a:lnTo>
                  <a:pt x="33866" y="42333"/>
                </a:lnTo>
                <a:lnTo>
                  <a:pt x="33866" y="33866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8466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928533" y="3725333"/>
            <a:ext cx="626535" cy="584201"/>
          </a:xfrm>
          <a:custGeom>
            <a:avLst/>
            <a:gdLst/>
            <a:ahLst/>
            <a:cxnLst/>
            <a:rect l="0" t="0" r="0" b="0"/>
            <a:pathLst>
              <a:path w="626535" h="584201">
                <a:moveTo>
                  <a:pt x="76200" y="431800"/>
                </a:moveTo>
                <a:lnTo>
                  <a:pt x="84667" y="431800"/>
                </a:lnTo>
                <a:lnTo>
                  <a:pt x="93134" y="440267"/>
                </a:lnTo>
                <a:lnTo>
                  <a:pt x="110067" y="448734"/>
                </a:lnTo>
                <a:lnTo>
                  <a:pt x="127000" y="457200"/>
                </a:lnTo>
                <a:lnTo>
                  <a:pt x="143934" y="465667"/>
                </a:lnTo>
                <a:lnTo>
                  <a:pt x="169334" y="482600"/>
                </a:lnTo>
                <a:lnTo>
                  <a:pt x="186267" y="491067"/>
                </a:lnTo>
                <a:lnTo>
                  <a:pt x="211667" y="508000"/>
                </a:lnTo>
                <a:lnTo>
                  <a:pt x="228600" y="524934"/>
                </a:lnTo>
                <a:lnTo>
                  <a:pt x="254000" y="533400"/>
                </a:lnTo>
                <a:lnTo>
                  <a:pt x="279400" y="541867"/>
                </a:lnTo>
                <a:lnTo>
                  <a:pt x="304800" y="550334"/>
                </a:lnTo>
                <a:lnTo>
                  <a:pt x="330200" y="558800"/>
                </a:lnTo>
                <a:lnTo>
                  <a:pt x="355600" y="567267"/>
                </a:lnTo>
                <a:lnTo>
                  <a:pt x="389467" y="567267"/>
                </a:lnTo>
                <a:lnTo>
                  <a:pt x="414867" y="567267"/>
                </a:lnTo>
                <a:lnTo>
                  <a:pt x="448734" y="567267"/>
                </a:lnTo>
                <a:lnTo>
                  <a:pt x="474134" y="567267"/>
                </a:lnTo>
                <a:lnTo>
                  <a:pt x="499534" y="558800"/>
                </a:lnTo>
                <a:lnTo>
                  <a:pt x="516467" y="550334"/>
                </a:lnTo>
                <a:lnTo>
                  <a:pt x="541867" y="541867"/>
                </a:lnTo>
                <a:lnTo>
                  <a:pt x="558800" y="524934"/>
                </a:lnTo>
                <a:lnTo>
                  <a:pt x="575734" y="508000"/>
                </a:lnTo>
                <a:lnTo>
                  <a:pt x="592667" y="482600"/>
                </a:lnTo>
                <a:lnTo>
                  <a:pt x="609600" y="465667"/>
                </a:lnTo>
                <a:lnTo>
                  <a:pt x="618067" y="440267"/>
                </a:lnTo>
                <a:lnTo>
                  <a:pt x="618067" y="414867"/>
                </a:lnTo>
                <a:lnTo>
                  <a:pt x="626534" y="381000"/>
                </a:lnTo>
                <a:lnTo>
                  <a:pt x="626534" y="355600"/>
                </a:lnTo>
                <a:lnTo>
                  <a:pt x="626534" y="321734"/>
                </a:lnTo>
                <a:lnTo>
                  <a:pt x="626534" y="287867"/>
                </a:lnTo>
                <a:lnTo>
                  <a:pt x="618067" y="254000"/>
                </a:lnTo>
                <a:lnTo>
                  <a:pt x="609600" y="228600"/>
                </a:lnTo>
                <a:lnTo>
                  <a:pt x="601134" y="194734"/>
                </a:lnTo>
                <a:lnTo>
                  <a:pt x="592667" y="169334"/>
                </a:lnTo>
                <a:lnTo>
                  <a:pt x="567267" y="143934"/>
                </a:lnTo>
                <a:lnTo>
                  <a:pt x="550334" y="110067"/>
                </a:lnTo>
                <a:lnTo>
                  <a:pt x="533400" y="93134"/>
                </a:lnTo>
                <a:lnTo>
                  <a:pt x="508000" y="67734"/>
                </a:lnTo>
                <a:lnTo>
                  <a:pt x="482600" y="50800"/>
                </a:lnTo>
                <a:lnTo>
                  <a:pt x="457200" y="33867"/>
                </a:lnTo>
                <a:lnTo>
                  <a:pt x="431800" y="16934"/>
                </a:lnTo>
                <a:lnTo>
                  <a:pt x="397934" y="8467"/>
                </a:lnTo>
                <a:lnTo>
                  <a:pt x="355600" y="0"/>
                </a:lnTo>
                <a:lnTo>
                  <a:pt x="321734" y="0"/>
                </a:lnTo>
                <a:lnTo>
                  <a:pt x="287867" y="0"/>
                </a:lnTo>
                <a:lnTo>
                  <a:pt x="245534" y="0"/>
                </a:lnTo>
                <a:lnTo>
                  <a:pt x="211667" y="8467"/>
                </a:lnTo>
                <a:lnTo>
                  <a:pt x="169334" y="25400"/>
                </a:lnTo>
                <a:lnTo>
                  <a:pt x="135467" y="42334"/>
                </a:lnTo>
                <a:lnTo>
                  <a:pt x="101600" y="59267"/>
                </a:lnTo>
                <a:lnTo>
                  <a:pt x="76200" y="84667"/>
                </a:lnTo>
                <a:lnTo>
                  <a:pt x="50800" y="110067"/>
                </a:lnTo>
                <a:lnTo>
                  <a:pt x="25400" y="135467"/>
                </a:lnTo>
                <a:lnTo>
                  <a:pt x="8467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54000"/>
                </a:lnTo>
                <a:lnTo>
                  <a:pt x="8467" y="287867"/>
                </a:lnTo>
                <a:lnTo>
                  <a:pt x="16934" y="321734"/>
                </a:lnTo>
                <a:lnTo>
                  <a:pt x="33867" y="355600"/>
                </a:lnTo>
                <a:lnTo>
                  <a:pt x="59267" y="381000"/>
                </a:lnTo>
                <a:lnTo>
                  <a:pt x="84667" y="414867"/>
                </a:lnTo>
                <a:lnTo>
                  <a:pt x="118534" y="440267"/>
                </a:lnTo>
                <a:lnTo>
                  <a:pt x="143934" y="465667"/>
                </a:lnTo>
                <a:lnTo>
                  <a:pt x="177800" y="491067"/>
                </a:lnTo>
                <a:lnTo>
                  <a:pt x="211667" y="508000"/>
                </a:lnTo>
                <a:lnTo>
                  <a:pt x="245534" y="533400"/>
                </a:lnTo>
                <a:lnTo>
                  <a:pt x="270934" y="550334"/>
                </a:lnTo>
                <a:lnTo>
                  <a:pt x="304800" y="567267"/>
                </a:lnTo>
                <a:lnTo>
                  <a:pt x="304800" y="567267"/>
                </a:lnTo>
                <a:lnTo>
                  <a:pt x="321734" y="584200"/>
                </a:lnTo>
                <a:lnTo>
                  <a:pt x="321734" y="584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980267" y="4809067"/>
            <a:ext cx="321734" cy="1718734"/>
          </a:xfrm>
          <a:custGeom>
            <a:avLst/>
            <a:gdLst/>
            <a:ahLst/>
            <a:cxnLst/>
            <a:rect l="0" t="0" r="0" b="0"/>
            <a:pathLst>
              <a:path w="321734" h="17187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33866"/>
                </a:lnTo>
                <a:lnTo>
                  <a:pt x="42333" y="42333"/>
                </a:lnTo>
                <a:lnTo>
                  <a:pt x="42333" y="59266"/>
                </a:lnTo>
                <a:lnTo>
                  <a:pt x="42333" y="76200"/>
                </a:lnTo>
                <a:lnTo>
                  <a:pt x="42333" y="93133"/>
                </a:lnTo>
                <a:lnTo>
                  <a:pt x="50800" y="110066"/>
                </a:lnTo>
                <a:lnTo>
                  <a:pt x="50800" y="135466"/>
                </a:lnTo>
                <a:lnTo>
                  <a:pt x="50800" y="160866"/>
                </a:lnTo>
                <a:lnTo>
                  <a:pt x="59266" y="186266"/>
                </a:lnTo>
                <a:lnTo>
                  <a:pt x="67733" y="211666"/>
                </a:lnTo>
                <a:lnTo>
                  <a:pt x="67733" y="237066"/>
                </a:lnTo>
                <a:lnTo>
                  <a:pt x="76200" y="262466"/>
                </a:lnTo>
                <a:lnTo>
                  <a:pt x="76200" y="287866"/>
                </a:lnTo>
                <a:lnTo>
                  <a:pt x="84666" y="321733"/>
                </a:lnTo>
                <a:lnTo>
                  <a:pt x="84666" y="355600"/>
                </a:lnTo>
                <a:lnTo>
                  <a:pt x="93133" y="389466"/>
                </a:lnTo>
                <a:lnTo>
                  <a:pt x="101600" y="423333"/>
                </a:lnTo>
                <a:lnTo>
                  <a:pt x="101600" y="457200"/>
                </a:lnTo>
                <a:lnTo>
                  <a:pt x="110066" y="499533"/>
                </a:lnTo>
                <a:lnTo>
                  <a:pt x="127000" y="533400"/>
                </a:lnTo>
                <a:lnTo>
                  <a:pt x="127000" y="575733"/>
                </a:lnTo>
                <a:lnTo>
                  <a:pt x="135466" y="609600"/>
                </a:lnTo>
                <a:lnTo>
                  <a:pt x="143933" y="651933"/>
                </a:lnTo>
                <a:lnTo>
                  <a:pt x="152400" y="685800"/>
                </a:lnTo>
                <a:lnTo>
                  <a:pt x="152400" y="728133"/>
                </a:lnTo>
                <a:lnTo>
                  <a:pt x="160866" y="770466"/>
                </a:lnTo>
                <a:lnTo>
                  <a:pt x="177800" y="812800"/>
                </a:lnTo>
                <a:lnTo>
                  <a:pt x="186266" y="855133"/>
                </a:lnTo>
                <a:lnTo>
                  <a:pt x="194733" y="897466"/>
                </a:lnTo>
                <a:lnTo>
                  <a:pt x="194733" y="939800"/>
                </a:lnTo>
                <a:lnTo>
                  <a:pt x="203200" y="982133"/>
                </a:lnTo>
                <a:lnTo>
                  <a:pt x="211666" y="1024466"/>
                </a:lnTo>
                <a:lnTo>
                  <a:pt x="220133" y="1066800"/>
                </a:lnTo>
                <a:lnTo>
                  <a:pt x="228600" y="1100666"/>
                </a:lnTo>
                <a:lnTo>
                  <a:pt x="237066" y="1151466"/>
                </a:lnTo>
                <a:lnTo>
                  <a:pt x="245533" y="1193800"/>
                </a:lnTo>
                <a:lnTo>
                  <a:pt x="254000" y="1236133"/>
                </a:lnTo>
                <a:lnTo>
                  <a:pt x="262466" y="1286933"/>
                </a:lnTo>
                <a:lnTo>
                  <a:pt x="270933" y="1329266"/>
                </a:lnTo>
                <a:lnTo>
                  <a:pt x="279400" y="1380066"/>
                </a:lnTo>
                <a:lnTo>
                  <a:pt x="287866" y="1422400"/>
                </a:lnTo>
                <a:lnTo>
                  <a:pt x="296333" y="1473200"/>
                </a:lnTo>
                <a:lnTo>
                  <a:pt x="304800" y="1515533"/>
                </a:lnTo>
                <a:lnTo>
                  <a:pt x="304800" y="1566333"/>
                </a:lnTo>
                <a:lnTo>
                  <a:pt x="313266" y="1608666"/>
                </a:lnTo>
                <a:lnTo>
                  <a:pt x="313266" y="1651000"/>
                </a:lnTo>
                <a:lnTo>
                  <a:pt x="321733" y="1684866"/>
                </a:lnTo>
                <a:lnTo>
                  <a:pt x="321733" y="1684866"/>
                </a:lnTo>
                <a:lnTo>
                  <a:pt x="321733" y="1718733"/>
                </a:lnTo>
                <a:lnTo>
                  <a:pt x="321733" y="171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624667" y="5486400"/>
            <a:ext cx="1134534" cy="8468"/>
          </a:xfrm>
          <a:custGeom>
            <a:avLst/>
            <a:gdLst/>
            <a:ahLst/>
            <a:cxnLst/>
            <a:rect l="0" t="0" r="0" b="0"/>
            <a:pathLst>
              <a:path w="11345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6" y="0"/>
                </a:lnTo>
                <a:lnTo>
                  <a:pt x="177800" y="0"/>
                </a:lnTo>
                <a:lnTo>
                  <a:pt x="194733" y="0"/>
                </a:lnTo>
                <a:lnTo>
                  <a:pt x="211666" y="8467"/>
                </a:lnTo>
                <a:lnTo>
                  <a:pt x="228600" y="8467"/>
                </a:lnTo>
                <a:lnTo>
                  <a:pt x="245533" y="8467"/>
                </a:lnTo>
                <a:lnTo>
                  <a:pt x="270933" y="8467"/>
                </a:lnTo>
                <a:lnTo>
                  <a:pt x="287866" y="8467"/>
                </a:lnTo>
                <a:lnTo>
                  <a:pt x="304800" y="0"/>
                </a:lnTo>
                <a:lnTo>
                  <a:pt x="321733" y="0"/>
                </a:lnTo>
                <a:lnTo>
                  <a:pt x="338666" y="0"/>
                </a:lnTo>
                <a:lnTo>
                  <a:pt x="364066" y="0"/>
                </a:lnTo>
                <a:lnTo>
                  <a:pt x="389466" y="8467"/>
                </a:lnTo>
                <a:lnTo>
                  <a:pt x="406400" y="8467"/>
                </a:lnTo>
                <a:lnTo>
                  <a:pt x="431800" y="8467"/>
                </a:lnTo>
                <a:lnTo>
                  <a:pt x="448733" y="8467"/>
                </a:lnTo>
                <a:lnTo>
                  <a:pt x="465666" y="0"/>
                </a:lnTo>
                <a:lnTo>
                  <a:pt x="491066" y="0"/>
                </a:lnTo>
                <a:lnTo>
                  <a:pt x="508000" y="0"/>
                </a:lnTo>
                <a:lnTo>
                  <a:pt x="533400" y="0"/>
                </a:lnTo>
                <a:lnTo>
                  <a:pt x="558800" y="0"/>
                </a:lnTo>
                <a:lnTo>
                  <a:pt x="575733" y="0"/>
                </a:lnTo>
                <a:lnTo>
                  <a:pt x="601133" y="0"/>
                </a:lnTo>
                <a:lnTo>
                  <a:pt x="618066" y="0"/>
                </a:lnTo>
                <a:lnTo>
                  <a:pt x="635000" y="0"/>
                </a:lnTo>
                <a:lnTo>
                  <a:pt x="660400" y="0"/>
                </a:lnTo>
                <a:lnTo>
                  <a:pt x="677333" y="0"/>
                </a:lnTo>
                <a:lnTo>
                  <a:pt x="702733" y="0"/>
                </a:lnTo>
                <a:lnTo>
                  <a:pt x="719666" y="0"/>
                </a:lnTo>
                <a:lnTo>
                  <a:pt x="736600" y="0"/>
                </a:lnTo>
                <a:lnTo>
                  <a:pt x="762000" y="8467"/>
                </a:lnTo>
                <a:lnTo>
                  <a:pt x="778933" y="8467"/>
                </a:lnTo>
                <a:lnTo>
                  <a:pt x="795866" y="8467"/>
                </a:lnTo>
                <a:lnTo>
                  <a:pt x="812800" y="8467"/>
                </a:lnTo>
                <a:lnTo>
                  <a:pt x="829733" y="8467"/>
                </a:lnTo>
                <a:lnTo>
                  <a:pt x="846666" y="8467"/>
                </a:lnTo>
                <a:lnTo>
                  <a:pt x="872066" y="8467"/>
                </a:lnTo>
                <a:lnTo>
                  <a:pt x="889000" y="8467"/>
                </a:lnTo>
                <a:lnTo>
                  <a:pt x="905933" y="8467"/>
                </a:lnTo>
                <a:lnTo>
                  <a:pt x="922866" y="8467"/>
                </a:lnTo>
                <a:lnTo>
                  <a:pt x="939800" y="8467"/>
                </a:lnTo>
                <a:lnTo>
                  <a:pt x="956733" y="0"/>
                </a:lnTo>
                <a:lnTo>
                  <a:pt x="973666" y="0"/>
                </a:lnTo>
                <a:lnTo>
                  <a:pt x="990600" y="0"/>
                </a:lnTo>
                <a:lnTo>
                  <a:pt x="999066" y="0"/>
                </a:lnTo>
                <a:lnTo>
                  <a:pt x="1024466" y="0"/>
                </a:lnTo>
                <a:lnTo>
                  <a:pt x="1032933" y="0"/>
                </a:lnTo>
                <a:lnTo>
                  <a:pt x="1049866" y="0"/>
                </a:lnTo>
                <a:lnTo>
                  <a:pt x="1066800" y="0"/>
                </a:lnTo>
                <a:lnTo>
                  <a:pt x="1083733" y="0"/>
                </a:lnTo>
                <a:lnTo>
                  <a:pt x="1100666" y="0"/>
                </a:lnTo>
                <a:lnTo>
                  <a:pt x="1109133" y="8467"/>
                </a:lnTo>
                <a:lnTo>
                  <a:pt x="1126066" y="8467"/>
                </a:lnTo>
                <a:lnTo>
                  <a:pt x="1126066" y="8467"/>
                </a:lnTo>
                <a:lnTo>
                  <a:pt x="1134533" y="8467"/>
                </a:lnTo>
                <a:lnTo>
                  <a:pt x="11345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531533" y="4758267"/>
            <a:ext cx="1024468" cy="1676401"/>
          </a:xfrm>
          <a:custGeom>
            <a:avLst/>
            <a:gdLst/>
            <a:ahLst/>
            <a:cxnLst/>
            <a:rect l="0" t="0" r="0" b="0"/>
            <a:pathLst>
              <a:path w="1024468" h="1676401">
                <a:moveTo>
                  <a:pt x="1024467" y="0"/>
                </a:moveTo>
                <a:lnTo>
                  <a:pt x="1024467" y="8466"/>
                </a:lnTo>
                <a:lnTo>
                  <a:pt x="1024467" y="8466"/>
                </a:lnTo>
                <a:lnTo>
                  <a:pt x="1024467" y="8466"/>
                </a:lnTo>
                <a:lnTo>
                  <a:pt x="1016000" y="8466"/>
                </a:lnTo>
                <a:lnTo>
                  <a:pt x="1016000" y="8466"/>
                </a:lnTo>
                <a:lnTo>
                  <a:pt x="1016000" y="16933"/>
                </a:lnTo>
                <a:lnTo>
                  <a:pt x="1016000" y="16933"/>
                </a:lnTo>
                <a:lnTo>
                  <a:pt x="1016000" y="16933"/>
                </a:lnTo>
                <a:lnTo>
                  <a:pt x="1007534" y="25400"/>
                </a:lnTo>
                <a:lnTo>
                  <a:pt x="1007534" y="25400"/>
                </a:lnTo>
                <a:lnTo>
                  <a:pt x="1007534" y="33866"/>
                </a:lnTo>
                <a:lnTo>
                  <a:pt x="999067" y="33866"/>
                </a:lnTo>
                <a:lnTo>
                  <a:pt x="999067" y="33866"/>
                </a:lnTo>
                <a:lnTo>
                  <a:pt x="990600" y="42333"/>
                </a:lnTo>
                <a:lnTo>
                  <a:pt x="990600" y="42333"/>
                </a:lnTo>
                <a:lnTo>
                  <a:pt x="982134" y="50800"/>
                </a:lnTo>
                <a:lnTo>
                  <a:pt x="982134" y="50800"/>
                </a:lnTo>
                <a:lnTo>
                  <a:pt x="973667" y="59266"/>
                </a:lnTo>
                <a:lnTo>
                  <a:pt x="973667" y="59266"/>
                </a:lnTo>
                <a:lnTo>
                  <a:pt x="965200" y="67733"/>
                </a:lnTo>
                <a:lnTo>
                  <a:pt x="956734" y="76200"/>
                </a:lnTo>
                <a:lnTo>
                  <a:pt x="956734" y="76200"/>
                </a:lnTo>
                <a:lnTo>
                  <a:pt x="948267" y="84666"/>
                </a:lnTo>
                <a:lnTo>
                  <a:pt x="939800" y="93133"/>
                </a:lnTo>
                <a:lnTo>
                  <a:pt x="939800" y="101600"/>
                </a:lnTo>
                <a:lnTo>
                  <a:pt x="931334" y="110066"/>
                </a:lnTo>
                <a:lnTo>
                  <a:pt x="922867" y="110066"/>
                </a:lnTo>
                <a:lnTo>
                  <a:pt x="922867" y="127000"/>
                </a:lnTo>
                <a:lnTo>
                  <a:pt x="914400" y="127000"/>
                </a:lnTo>
                <a:lnTo>
                  <a:pt x="905934" y="135466"/>
                </a:lnTo>
                <a:lnTo>
                  <a:pt x="905934" y="143933"/>
                </a:lnTo>
                <a:lnTo>
                  <a:pt x="897467" y="152400"/>
                </a:lnTo>
                <a:lnTo>
                  <a:pt x="889000" y="160866"/>
                </a:lnTo>
                <a:lnTo>
                  <a:pt x="880534" y="169333"/>
                </a:lnTo>
                <a:lnTo>
                  <a:pt x="872067" y="177800"/>
                </a:lnTo>
                <a:lnTo>
                  <a:pt x="872067" y="186266"/>
                </a:lnTo>
                <a:lnTo>
                  <a:pt x="863600" y="194733"/>
                </a:lnTo>
                <a:lnTo>
                  <a:pt x="855134" y="203200"/>
                </a:lnTo>
                <a:lnTo>
                  <a:pt x="846667" y="211666"/>
                </a:lnTo>
                <a:lnTo>
                  <a:pt x="846667" y="220133"/>
                </a:lnTo>
                <a:lnTo>
                  <a:pt x="838200" y="237066"/>
                </a:lnTo>
                <a:lnTo>
                  <a:pt x="829734" y="245533"/>
                </a:lnTo>
                <a:lnTo>
                  <a:pt x="829734" y="254000"/>
                </a:lnTo>
                <a:lnTo>
                  <a:pt x="821267" y="262466"/>
                </a:lnTo>
                <a:lnTo>
                  <a:pt x="812800" y="270933"/>
                </a:lnTo>
                <a:lnTo>
                  <a:pt x="804334" y="287866"/>
                </a:lnTo>
                <a:lnTo>
                  <a:pt x="804334" y="296333"/>
                </a:lnTo>
                <a:lnTo>
                  <a:pt x="795867" y="304800"/>
                </a:lnTo>
                <a:lnTo>
                  <a:pt x="787400" y="313266"/>
                </a:lnTo>
                <a:lnTo>
                  <a:pt x="778934" y="330200"/>
                </a:lnTo>
                <a:lnTo>
                  <a:pt x="778934" y="338666"/>
                </a:lnTo>
                <a:lnTo>
                  <a:pt x="770467" y="347133"/>
                </a:lnTo>
                <a:lnTo>
                  <a:pt x="762000" y="355600"/>
                </a:lnTo>
                <a:lnTo>
                  <a:pt x="753534" y="372533"/>
                </a:lnTo>
                <a:lnTo>
                  <a:pt x="753534" y="381000"/>
                </a:lnTo>
                <a:lnTo>
                  <a:pt x="745067" y="389466"/>
                </a:lnTo>
                <a:lnTo>
                  <a:pt x="745067" y="406400"/>
                </a:lnTo>
                <a:lnTo>
                  <a:pt x="736600" y="414866"/>
                </a:lnTo>
                <a:lnTo>
                  <a:pt x="728134" y="423333"/>
                </a:lnTo>
                <a:lnTo>
                  <a:pt x="719667" y="431800"/>
                </a:lnTo>
                <a:lnTo>
                  <a:pt x="711200" y="448733"/>
                </a:lnTo>
                <a:lnTo>
                  <a:pt x="702734" y="457200"/>
                </a:lnTo>
                <a:lnTo>
                  <a:pt x="694267" y="465666"/>
                </a:lnTo>
                <a:lnTo>
                  <a:pt x="694267" y="482600"/>
                </a:lnTo>
                <a:lnTo>
                  <a:pt x="685800" y="491066"/>
                </a:lnTo>
                <a:lnTo>
                  <a:pt x="677334" y="499533"/>
                </a:lnTo>
                <a:lnTo>
                  <a:pt x="668867" y="516466"/>
                </a:lnTo>
                <a:lnTo>
                  <a:pt x="660400" y="524933"/>
                </a:lnTo>
                <a:lnTo>
                  <a:pt x="651934" y="541866"/>
                </a:lnTo>
                <a:lnTo>
                  <a:pt x="651934" y="550333"/>
                </a:lnTo>
                <a:lnTo>
                  <a:pt x="643467" y="558800"/>
                </a:lnTo>
                <a:lnTo>
                  <a:pt x="635000" y="575733"/>
                </a:lnTo>
                <a:lnTo>
                  <a:pt x="635000" y="584200"/>
                </a:lnTo>
                <a:lnTo>
                  <a:pt x="626534" y="601133"/>
                </a:lnTo>
                <a:lnTo>
                  <a:pt x="609600" y="609600"/>
                </a:lnTo>
                <a:lnTo>
                  <a:pt x="601134" y="626533"/>
                </a:lnTo>
                <a:lnTo>
                  <a:pt x="592667" y="635000"/>
                </a:lnTo>
                <a:lnTo>
                  <a:pt x="592667" y="651933"/>
                </a:lnTo>
                <a:lnTo>
                  <a:pt x="584200" y="668866"/>
                </a:lnTo>
                <a:lnTo>
                  <a:pt x="575734" y="685800"/>
                </a:lnTo>
                <a:lnTo>
                  <a:pt x="567267" y="694266"/>
                </a:lnTo>
                <a:lnTo>
                  <a:pt x="558800" y="711200"/>
                </a:lnTo>
                <a:lnTo>
                  <a:pt x="550334" y="719666"/>
                </a:lnTo>
                <a:lnTo>
                  <a:pt x="541867" y="736600"/>
                </a:lnTo>
                <a:lnTo>
                  <a:pt x="533400" y="745066"/>
                </a:lnTo>
                <a:lnTo>
                  <a:pt x="524934" y="762000"/>
                </a:lnTo>
                <a:lnTo>
                  <a:pt x="516467" y="770466"/>
                </a:lnTo>
                <a:lnTo>
                  <a:pt x="508000" y="787400"/>
                </a:lnTo>
                <a:lnTo>
                  <a:pt x="499534" y="804333"/>
                </a:lnTo>
                <a:lnTo>
                  <a:pt x="491067" y="812800"/>
                </a:lnTo>
                <a:lnTo>
                  <a:pt x="482600" y="829733"/>
                </a:lnTo>
                <a:lnTo>
                  <a:pt x="474134" y="846666"/>
                </a:lnTo>
                <a:lnTo>
                  <a:pt x="465667" y="855133"/>
                </a:lnTo>
                <a:lnTo>
                  <a:pt x="448734" y="872066"/>
                </a:lnTo>
                <a:lnTo>
                  <a:pt x="440267" y="889000"/>
                </a:lnTo>
                <a:lnTo>
                  <a:pt x="440267" y="905933"/>
                </a:lnTo>
                <a:lnTo>
                  <a:pt x="431800" y="914400"/>
                </a:lnTo>
                <a:lnTo>
                  <a:pt x="423334" y="931333"/>
                </a:lnTo>
                <a:lnTo>
                  <a:pt x="414867" y="948266"/>
                </a:lnTo>
                <a:lnTo>
                  <a:pt x="397934" y="965200"/>
                </a:lnTo>
                <a:lnTo>
                  <a:pt x="389467" y="982133"/>
                </a:lnTo>
                <a:lnTo>
                  <a:pt x="381000" y="999066"/>
                </a:lnTo>
                <a:lnTo>
                  <a:pt x="372534" y="1016000"/>
                </a:lnTo>
                <a:lnTo>
                  <a:pt x="364067" y="1032933"/>
                </a:lnTo>
                <a:lnTo>
                  <a:pt x="355600" y="1049866"/>
                </a:lnTo>
                <a:lnTo>
                  <a:pt x="338667" y="1066800"/>
                </a:lnTo>
                <a:lnTo>
                  <a:pt x="330200" y="1083733"/>
                </a:lnTo>
                <a:lnTo>
                  <a:pt x="321734" y="1100666"/>
                </a:lnTo>
                <a:lnTo>
                  <a:pt x="313267" y="1117600"/>
                </a:lnTo>
                <a:lnTo>
                  <a:pt x="304800" y="1134533"/>
                </a:lnTo>
                <a:lnTo>
                  <a:pt x="287867" y="1151466"/>
                </a:lnTo>
                <a:lnTo>
                  <a:pt x="279400" y="1176866"/>
                </a:lnTo>
                <a:lnTo>
                  <a:pt x="270934" y="1193800"/>
                </a:lnTo>
                <a:lnTo>
                  <a:pt x="262467" y="1210733"/>
                </a:lnTo>
                <a:lnTo>
                  <a:pt x="254000" y="1227666"/>
                </a:lnTo>
                <a:lnTo>
                  <a:pt x="245534" y="1244600"/>
                </a:lnTo>
                <a:lnTo>
                  <a:pt x="228600" y="1261533"/>
                </a:lnTo>
                <a:lnTo>
                  <a:pt x="220134" y="1286933"/>
                </a:lnTo>
                <a:lnTo>
                  <a:pt x="211667" y="1303866"/>
                </a:lnTo>
                <a:lnTo>
                  <a:pt x="203200" y="1320800"/>
                </a:lnTo>
                <a:lnTo>
                  <a:pt x="186267" y="1337733"/>
                </a:lnTo>
                <a:lnTo>
                  <a:pt x="177800" y="1363133"/>
                </a:lnTo>
                <a:lnTo>
                  <a:pt x="169334" y="1380066"/>
                </a:lnTo>
                <a:lnTo>
                  <a:pt x="152400" y="1397000"/>
                </a:lnTo>
                <a:lnTo>
                  <a:pt x="143934" y="1413933"/>
                </a:lnTo>
                <a:lnTo>
                  <a:pt x="135467" y="1439333"/>
                </a:lnTo>
                <a:lnTo>
                  <a:pt x="127000" y="1456266"/>
                </a:lnTo>
                <a:lnTo>
                  <a:pt x="118534" y="1473200"/>
                </a:lnTo>
                <a:lnTo>
                  <a:pt x="110067" y="1490133"/>
                </a:lnTo>
                <a:lnTo>
                  <a:pt x="101600" y="1507066"/>
                </a:lnTo>
                <a:lnTo>
                  <a:pt x="93134" y="1524000"/>
                </a:lnTo>
                <a:lnTo>
                  <a:pt x="84667" y="1540933"/>
                </a:lnTo>
                <a:lnTo>
                  <a:pt x="76200" y="1549400"/>
                </a:lnTo>
                <a:lnTo>
                  <a:pt x="67734" y="1566333"/>
                </a:lnTo>
                <a:lnTo>
                  <a:pt x="59267" y="1583266"/>
                </a:lnTo>
                <a:lnTo>
                  <a:pt x="50800" y="1591733"/>
                </a:lnTo>
                <a:lnTo>
                  <a:pt x="50800" y="1600200"/>
                </a:lnTo>
                <a:lnTo>
                  <a:pt x="42334" y="1617133"/>
                </a:lnTo>
                <a:lnTo>
                  <a:pt x="33867" y="1625600"/>
                </a:lnTo>
                <a:lnTo>
                  <a:pt x="33867" y="1634066"/>
                </a:lnTo>
                <a:lnTo>
                  <a:pt x="25400" y="1642533"/>
                </a:lnTo>
                <a:lnTo>
                  <a:pt x="16934" y="1651000"/>
                </a:lnTo>
                <a:lnTo>
                  <a:pt x="8467" y="1659466"/>
                </a:lnTo>
                <a:lnTo>
                  <a:pt x="8467" y="1667933"/>
                </a:lnTo>
                <a:lnTo>
                  <a:pt x="0" y="1667933"/>
                </a:lnTo>
                <a:lnTo>
                  <a:pt x="0" y="1667933"/>
                </a:lnTo>
                <a:lnTo>
                  <a:pt x="0" y="1676400"/>
                </a:lnTo>
                <a:lnTo>
                  <a:pt x="0" y="167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312333" y="4969933"/>
            <a:ext cx="474135" cy="270935"/>
          </a:xfrm>
          <a:custGeom>
            <a:avLst/>
            <a:gdLst/>
            <a:ahLst/>
            <a:cxnLst/>
            <a:rect l="0" t="0" r="0" b="0"/>
            <a:pathLst>
              <a:path w="474135" h="270935">
                <a:moveTo>
                  <a:pt x="0" y="270934"/>
                </a:move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8467" y="228600"/>
                </a:lnTo>
                <a:lnTo>
                  <a:pt x="8467" y="220134"/>
                </a:lnTo>
                <a:lnTo>
                  <a:pt x="8467" y="211667"/>
                </a:lnTo>
                <a:lnTo>
                  <a:pt x="16934" y="203200"/>
                </a:lnTo>
                <a:lnTo>
                  <a:pt x="16934" y="194734"/>
                </a:lnTo>
                <a:lnTo>
                  <a:pt x="25400" y="186267"/>
                </a:lnTo>
                <a:lnTo>
                  <a:pt x="25400" y="177800"/>
                </a:lnTo>
                <a:lnTo>
                  <a:pt x="33867" y="169334"/>
                </a:lnTo>
                <a:lnTo>
                  <a:pt x="42334" y="160867"/>
                </a:lnTo>
                <a:lnTo>
                  <a:pt x="50800" y="152400"/>
                </a:lnTo>
                <a:lnTo>
                  <a:pt x="59267" y="143934"/>
                </a:lnTo>
                <a:lnTo>
                  <a:pt x="67734" y="127000"/>
                </a:lnTo>
                <a:lnTo>
                  <a:pt x="84667" y="118534"/>
                </a:lnTo>
                <a:lnTo>
                  <a:pt x="93134" y="110067"/>
                </a:lnTo>
                <a:lnTo>
                  <a:pt x="101600" y="101600"/>
                </a:lnTo>
                <a:lnTo>
                  <a:pt x="118534" y="93134"/>
                </a:lnTo>
                <a:lnTo>
                  <a:pt x="127000" y="84667"/>
                </a:lnTo>
                <a:lnTo>
                  <a:pt x="135467" y="67734"/>
                </a:lnTo>
                <a:lnTo>
                  <a:pt x="152400" y="67734"/>
                </a:lnTo>
                <a:lnTo>
                  <a:pt x="169334" y="50800"/>
                </a:lnTo>
                <a:lnTo>
                  <a:pt x="186267" y="42334"/>
                </a:lnTo>
                <a:lnTo>
                  <a:pt x="203200" y="33867"/>
                </a:lnTo>
                <a:lnTo>
                  <a:pt x="220134" y="33867"/>
                </a:lnTo>
                <a:lnTo>
                  <a:pt x="237067" y="25400"/>
                </a:lnTo>
                <a:lnTo>
                  <a:pt x="254000" y="25400"/>
                </a:lnTo>
                <a:lnTo>
                  <a:pt x="270934" y="16934"/>
                </a:lnTo>
                <a:lnTo>
                  <a:pt x="287867" y="16934"/>
                </a:lnTo>
                <a:lnTo>
                  <a:pt x="296334" y="8467"/>
                </a:lnTo>
                <a:lnTo>
                  <a:pt x="321734" y="8467"/>
                </a:lnTo>
                <a:lnTo>
                  <a:pt x="338667" y="8467"/>
                </a:lnTo>
                <a:lnTo>
                  <a:pt x="355600" y="0"/>
                </a:lnTo>
                <a:lnTo>
                  <a:pt x="364067" y="0"/>
                </a:lnTo>
                <a:lnTo>
                  <a:pt x="381000" y="0"/>
                </a:lnTo>
                <a:lnTo>
                  <a:pt x="397934" y="0"/>
                </a:lnTo>
                <a:lnTo>
                  <a:pt x="406400" y="8467"/>
                </a:lnTo>
                <a:lnTo>
                  <a:pt x="423334" y="8467"/>
                </a:lnTo>
                <a:lnTo>
                  <a:pt x="440267" y="8467"/>
                </a:lnTo>
                <a:lnTo>
                  <a:pt x="448734" y="8467"/>
                </a:lnTo>
                <a:lnTo>
                  <a:pt x="457200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74134" y="8467"/>
                </a:lnTo>
                <a:lnTo>
                  <a:pt x="4741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659467" y="4817533"/>
            <a:ext cx="177801" cy="143935"/>
          </a:xfrm>
          <a:custGeom>
            <a:avLst/>
            <a:gdLst/>
            <a:ahLst/>
            <a:cxnLst/>
            <a:rect l="0" t="0" r="0" b="0"/>
            <a:pathLst>
              <a:path w="177801" h="143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25400"/>
                </a:lnTo>
                <a:lnTo>
                  <a:pt x="42333" y="33867"/>
                </a:lnTo>
                <a:lnTo>
                  <a:pt x="59266" y="42334"/>
                </a:lnTo>
                <a:lnTo>
                  <a:pt x="67733" y="50800"/>
                </a:lnTo>
                <a:lnTo>
                  <a:pt x="84666" y="59267"/>
                </a:lnTo>
                <a:lnTo>
                  <a:pt x="93133" y="67734"/>
                </a:lnTo>
                <a:lnTo>
                  <a:pt x="101600" y="84667"/>
                </a:lnTo>
                <a:lnTo>
                  <a:pt x="118533" y="93134"/>
                </a:lnTo>
                <a:lnTo>
                  <a:pt x="127000" y="101600"/>
                </a:lnTo>
                <a:lnTo>
                  <a:pt x="143933" y="110067"/>
                </a:lnTo>
                <a:lnTo>
                  <a:pt x="152400" y="118534"/>
                </a:lnTo>
                <a:lnTo>
                  <a:pt x="160866" y="127000"/>
                </a:lnTo>
                <a:lnTo>
                  <a:pt x="169333" y="135467"/>
                </a:lnTo>
                <a:lnTo>
                  <a:pt x="169333" y="135467"/>
                </a:lnTo>
                <a:lnTo>
                  <a:pt x="177800" y="143934"/>
                </a:lnTo>
                <a:lnTo>
                  <a:pt x="177800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761067" y="4961467"/>
            <a:ext cx="84667" cy="135467"/>
          </a:xfrm>
          <a:custGeom>
            <a:avLst/>
            <a:gdLst/>
            <a:ahLst/>
            <a:cxnLst/>
            <a:rect l="0" t="0" r="0" b="0"/>
            <a:pathLst>
              <a:path w="84667" h="135467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25400"/>
                </a:lnTo>
                <a:lnTo>
                  <a:pt x="59266" y="33866"/>
                </a:lnTo>
                <a:lnTo>
                  <a:pt x="59266" y="42333"/>
                </a:lnTo>
                <a:lnTo>
                  <a:pt x="50800" y="59266"/>
                </a:lnTo>
                <a:lnTo>
                  <a:pt x="42333" y="67733"/>
                </a:lnTo>
                <a:lnTo>
                  <a:pt x="25400" y="84666"/>
                </a:lnTo>
                <a:lnTo>
                  <a:pt x="16933" y="101600"/>
                </a:lnTo>
                <a:lnTo>
                  <a:pt x="8466" y="118533"/>
                </a:lnTo>
                <a:lnTo>
                  <a:pt x="8466" y="118533"/>
                </a:lnTo>
                <a:lnTo>
                  <a:pt x="0" y="135466"/>
                </a:lnTo>
                <a:lnTo>
                  <a:pt x="0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16000" y="5994400"/>
            <a:ext cx="567268" cy="618068"/>
          </a:xfrm>
          <a:custGeom>
            <a:avLst/>
            <a:gdLst/>
            <a:ahLst/>
            <a:cxnLst/>
            <a:rect l="0" t="0" r="0" b="0"/>
            <a:pathLst>
              <a:path w="567268" h="618068">
                <a:moveTo>
                  <a:pt x="0" y="59267"/>
                </a:move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0" y="160867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8467" y="211667"/>
                </a:lnTo>
                <a:lnTo>
                  <a:pt x="8467" y="228600"/>
                </a:lnTo>
                <a:lnTo>
                  <a:pt x="16933" y="245533"/>
                </a:lnTo>
                <a:lnTo>
                  <a:pt x="25400" y="262467"/>
                </a:lnTo>
                <a:lnTo>
                  <a:pt x="25400" y="279400"/>
                </a:lnTo>
                <a:lnTo>
                  <a:pt x="33867" y="287867"/>
                </a:lnTo>
                <a:lnTo>
                  <a:pt x="42333" y="313267"/>
                </a:lnTo>
                <a:lnTo>
                  <a:pt x="42333" y="330200"/>
                </a:lnTo>
                <a:lnTo>
                  <a:pt x="50800" y="347133"/>
                </a:lnTo>
                <a:lnTo>
                  <a:pt x="59267" y="364067"/>
                </a:lnTo>
                <a:lnTo>
                  <a:pt x="67733" y="381000"/>
                </a:lnTo>
                <a:lnTo>
                  <a:pt x="84667" y="397933"/>
                </a:lnTo>
                <a:lnTo>
                  <a:pt x="93133" y="414867"/>
                </a:lnTo>
                <a:lnTo>
                  <a:pt x="101600" y="431800"/>
                </a:lnTo>
                <a:lnTo>
                  <a:pt x="110067" y="448733"/>
                </a:lnTo>
                <a:lnTo>
                  <a:pt x="127000" y="465667"/>
                </a:lnTo>
                <a:lnTo>
                  <a:pt x="135467" y="482600"/>
                </a:lnTo>
                <a:lnTo>
                  <a:pt x="152400" y="499533"/>
                </a:lnTo>
                <a:lnTo>
                  <a:pt x="160867" y="516466"/>
                </a:lnTo>
                <a:lnTo>
                  <a:pt x="177800" y="524934"/>
                </a:lnTo>
                <a:lnTo>
                  <a:pt x="186267" y="541867"/>
                </a:lnTo>
                <a:lnTo>
                  <a:pt x="203200" y="558800"/>
                </a:lnTo>
                <a:lnTo>
                  <a:pt x="220133" y="567267"/>
                </a:lnTo>
                <a:lnTo>
                  <a:pt x="237067" y="584200"/>
                </a:lnTo>
                <a:lnTo>
                  <a:pt x="245533" y="592666"/>
                </a:lnTo>
                <a:lnTo>
                  <a:pt x="254000" y="592666"/>
                </a:lnTo>
                <a:lnTo>
                  <a:pt x="270933" y="601134"/>
                </a:lnTo>
                <a:lnTo>
                  <a:pt x="279400" y="601134"/>
                </a:lnTo>
                <a:lnTo>
                  <a:pt x="296333" y="609600"/>
                </a:lnTo>
                <a:lnTo>
                  <a:pt x="304800" y="609600"/>
                </a:lnTo>
                <a:lnTo>
                  <a:pt x="313267" y="618067"/>
                </a:lnTo>
                <a:lnTo>
                  <a:pt x="330200" y="618067"/>
                </a:lnTo>
                <a:lnTo>
                  <a:pt x="338667" y="618067"/>
                </a:lnTo>
                <a:lnTo>
                  <a:pt x="355600" y="618067"/>
                </a:lnTo>
                <a:lnTo>
                  <a:pt x="364067" y="609600"/>
                </a:lnTo>
                <a:lnTo>
                  <a:pt x="372533" y="609600"/>
                </a:lnTo>
                <a:lnTo>
                  <a:pt x="381000" y="609600"/>
                </a:lnTo>
                <a:lnTo>
                  <a:pt x="397933" y="601134"/>
                </a:lnTo>
                <a:lnTo>
                  <a:pt x="406400" y="592666"/>
                </a:lnTo>
                <a:lnTo>
                  <a:pt x="414867" y="592666"/>
                </a:lnTo>
                <a:lnTo>
                  <a:pt x="423333" y="584200"/>
                </a:lnTo>
                <a:lnTo>
                  <a:pt x="431800" y="575733"/>
                </a:lnTo>
                <a:lnTo>
                  <a:pt x="440267" y="567267"/>
                </a:lnTo>
                <a:lnTo>
                  <a:pt x="448733" y="558800"/>
                </a:lnTo>
                <a:lnTo>
                  <a:pt x="457200" y="550333"/>
                </a:lnTo>
                <a:lnTo>
                  <a:pt x="465667" y="541867"/>
                </a:lnTo>
                <a:lnTo>
                  <a:pt x="465667" y="524934"/>
                </a:lnTo>
                <a:lnTo>
                  <a:pt x="474133" y="516466"/>
                </a:lnTo>
                <a:lnTo>
                  <a:pt x="482600" y="499533"/>
                </a:lnTo>
                <a:lnTo>
                  <a:pt x="482600" y="482600"/>
                </a:lnTo>
                <a:lnTo>
                  <a:pt x="482600" y="474133"/>
                </a:lnTo>
                <a:lnTo>
                  <a:pt x="491067" y="457200"/>
                </a:lnTo>
                <a:lnTo>
                  <a:pt x="491067" y="440267"/>
                </a:lnTo>
                <a:lnTo>
                  <a:pt x="491067" y="423333"/>
                </a:lnTo>
                <a:lnTo>
                  <a:pt x="491067" y="406400"/>
                </a:lnTo>
                <a:lnTo>
                  <a:pt x="499533" y="389467"/>
                </a:lnTo>
                <a:lnTo>
                  <a:pt x="499533" y="372533"/>
                </a:lnTo>
                <a:lnTo>
                  <a:pt x="499533" y="347133"/>
                </a:lnTo>
                <a:lnTo>
                  <a:pt x="499533" y="330200"/>
                </a:lnTo>
                <a:lnTo>
                  <a:pt x="499533" y="313267"/>
                </a:lnTo>
                <a:lnTo>
                  <a:pt x="491067" y="296333"/>
                </a:lnTo>
                <a:lnTo>
                  <a:pt x="491067" y="270933"/>
                </a:lnTo>
                <a:lnTo>
                  <a:pt x="491067" y="254000"/>
                </a:lnTo>
                <a:lnTo>
                  <a:pt x="491067" y="228600"/>
                </a:lnTo>
                <a:lnTo>
                  <a:pt x="491067" y="211667"/>
                </a:lnTo>
                <a:lnTo>
                  <a:pt x="491067" y="186267"/>
                </a:lnTo>
                <a:lnTo>
                  <a:pt x="491067" y="169333"/>
                </a:lnTo>
                <a:lnTo>
                  <a:pt x="482600" y="152400"/>
                </a:lnTo>
                <a:lnTo>
                  <a:pt x="482600" y="135467"/>
                </a:lnTo>
                <a:lnTo>
                  <a:pt x="482600" y="118533"/>
                </a:lnTo>
                <a:lnTo>
                  <a:pt x="482600" y="110067"/>
                </a:lnTo>
                <a:lnTo>
                  <a:pt x="474133" y="93133"/>
                </a:lnTo>
                <a:lnTo>
                  <a:pt x="474133" y="84667"/>
                </a:lnTo>
                <a:lnTo>
                  <a:pt x="474133" y="76200"/>
                </a:lnTo>
                <a:lnTo>
                  <a:pt x="474133" y="67733"/>
                </a:lnTo>
                <a:lnTo>
                  <a:pt x="474133" y="59267"/>
                </a:lnTo>
                <a:lnTo>
                  <a:pt x="465667" y="50800"/>
                </a:lnTo>
                <a:lnTo>
                  <a:pt x="465667" y="50800"/>
                </a:lnTo>
                <a:lnTo>
                  <a:pt x="465667" y="42333"/>
                </a:lnTo>
                <a:lnTo>
                  <a:pt x="465667" y="42333"/>
                </a:lnTo>
                <a:lnTo>
                  <a:pt x="465667" y="42333"/>
                </a:lnTo>
                <a:lnTo>
                  <a:pt x="465667" y="42333"/>
                </a:lnTo>
                <a:lnTo>
                  <a:pt x="465667" y="42333"/>
                </a:lnTo>
                <a:lnTo>
                  <a:pt x="465667" y="42333"/>
                </a:lnTo>
                <a:lnTo>
                  <a:pt x="465667" y="42333"/>
                </a:lnTo>
                <a:lnTo>
                  <a:pt x="465667" y="42333"/>
                </a:lnTo>
                <a:lnTo>
                  <a:pt x="465667" y="50800"/>
                </a:lnTo>
                <a:lnTo>
                  <a:pt x="465667" y="50800"/>
                </a:lnTo>
                <a:lnTo>
                  <a:pt x="465667" y="59267"/>
                </a:lnTo>
                <a:lnTo>
                  <a:pt x="465667" y="67733"/>
                </a:lnTo>
                <a:lnTo>
                  <a:pt x="465667" y="76200"/>
                </a:lnTo>
                <a:lnTo>
                  <a:pt x="465667" y="76200"/>
                </a:lnTo>
                <a:lnTo>
                  <a:pt x="457200" y="84667"/>
                </a:lnTo>
                <a:lnTo>
                  <a:pt x="457200" y="93133"/>
                </a:lnTo>
                <a:lnTo>
                  <a:pt x="457200" y="110067"/>
                </a:lnTo>
                <a:lnTo>
                  <a:pt x="448733" y="118533"/>
                </a:lnTo>
                <a:lnTo>
                  <a:pt x="440267" y="127000"/>
                </a:lnTo>
                <a:lnTo>
                  <a:pt x="440267" y="135467"/>
                </a:lnTo>
                <a:lnTo>
                  <a:pt x="440267" y="152400"/>
                </a:lnTo>
                <a:lnTo>
                  <a:pt x="431800" y="160867"/>
                </a:lnTo>
                <a:lnTo>
                  <a:pt x="431800" y="177800"/>
                </a:lnTo>
                <a:lnTo>
                  <a:pt x="423333" y="186267"/>
                </a:lnTo>
                <a:lnTo>
                  <a:pt x="423333" y="194733"/>
                </a:lnTo>
                <a:lnTo>
                  <a:pt x="414867" y="203200"/>
                </a:lnTo>
                <a:lnTo>
                  <a:pt x="414867" y="211667"/>
                </a:lnTo>
                <a:lnTo>
                  <a:pt x="414867" y="220133"/>
                </a:lnTo>
                <a:lnTo>
                  <a:pt x="414867" y="228600"/>
                </a:lnTo>
                <a:lnTo>
                  <a:pt x="414867" y="228600"/>
                </a:lnTo>
                <a:lnTo>
                  <a:pt x="406400" y="228600"/>
                </a:lnTo>
                <a:lnTo>
                  <a:pt x="406400" y="228600"/>
                </a:lnTo>
                <a:lnTo>
                  <a:pt x="406400" y="228600"/>
                </a:lnTo>
                <a:lnTo>
                  <a:pt x="406400" y="228600"/>
                </a:lnTo>
                <a:lnTo>
                  <a:pt x="406400" y="228600"/>
                </a:lnTo>
                <a:lnTo>
                  <a:pt x="406400" y="220133"/>
                </a:lnTo>
                <a:lnTo>
                  <a:pt x="414867" y="211667"/>
                </a:lnTo>
                <a:lnTo>
                  <a:pt x="414867" y="194733"/>
                </a:lnTo>
                <a:lnTo>
                  <a:pt x="414867" y="186267"/>
                </a:lnTo>
                <a:lnTo>
                  <a:pt x="414867" y="169333"/>
                </a:lnTo>
                <a:lnTo>
                  <a:pt x="423333" y="152400"/>
                </a:lnTo>
                <a:lnTo>
                  <a:pt x="423333" y="143933"/>
                </a:lnTo>
                <a:lnTo>
                  <a:pt x="431800" y="127000"/>
                </a:lnTo>
                <a:lnTo>
                  <a:pt x="431800" y="110067"/>
                </a:lnTo>
                <a:lnTo>
                  <a:pt x="440267" y="93133"/>
                </a:lnTo>
                <a:lnTo>
                  <a:pt x="440267" y="76200"/>
                </a:lnTo>
                <a:lnTo>
                  <a:pt x="448733" y="67733"/>
                </a:lnTo>
                <a:lnTo>
                  <a:pt x="448733" y="50800"/>
                </a:lnTo>
                <a:lnTo>
                  <a:pt x="457200" y="33867"/>
                </a:lnTo>
                <a:lnTo>
                  <a:pt x="457200" y="25400"/>
                </a:lnTo>
                <a:lnTo>
                  <a:pt x="465667" y="16933"/>
                </a:lnTo>
                <a:lnTo>
                  <a:pt x="465667" y="8467"/>
                </a:lnTo>
                <a:lnTo>
                  <a:pt x="474133" y="0"/>
                </a:lnTo>
                <a:lnTo>
                  <a:pt x="474133" y="0"/>
                </a:lnTo>
                <a:lnTo>
                  <a:pt x="474133" y="0"/>
                </a:lnTo>
                <a:lnTo>
                  <a:pt x="482600" y="0"/>
                </a:lnTo>
                <a:lnTo>
                  <a:pt x="482600" y="0"/>
                </a:lnTo>
                <a:lnTo>
                  <a:pt x="482600" y="0"/>
                </a:lnTo>
                <a:lnTo>
                  <a:pt x="491067" y="0"/>
                </a:lnTo>
                <a:lnTo>
                  <a:pt x="491067" y="0"/>
                </a:lnTo>
                <a:lnTo>
                  <a:pt x="491067" y="8467"/>
                </a:lnTo>
                <a:lnTo>
                  <a:pt x="499533" y="8467"/>
                </a:lnTo>
                <a:lnTo>
                  <a:pt x="508000" y="25400"/>
                </a:lnTo>
                <a:lnTo>
                  <a:pt x="508000" y="33867"/>
                </a:lnTo>
                <a:lnTo>
                  <a:pt x="516467" y="50800"/>
                </a:lnTo>
                <a:lnTo>
                  <a:pt x="516467" y="59267"/>
                </a:lnTo>
                <a:lnTo>
                  <a:pt x="524933" y="76200"/>
                </a:lnTo>
                <a:lnTo>
                  <a:pt x="524933" y="93133"/>
                </a:lnTo>
                <a:lnTo>
                  <a:pt x="524933" y="110067"/>
                </a:lnTo>
                <a:lnTo>
                  <a:pt x="533400" y="127000"/>
                </a:lnTo>
                <a:lnTo>
                  <a:pt x="533400" y="143933"/>
                </a:lnTo>
                <a:lnTo>
                  <a:pt x="541867" y="160867"/>
                </a:lnTo>
                <a:lnTo>
                  <a:pt x="541867" y="177800"/>
                </a:lnTo>
                <a:lnTo>
                  <a:pt x="550333" y="194733"/>
                </a:lnTo>
                <a:lnTo>
                  <a:pt x="550333" y="211667"/>
                </a:lnTo>
                <a:lnTo>
                  <a:pt x="558800" y="211667"/>
                </a:lnTo>
                <a:lnTo>
                  <a:pt x="558800" y="211667"/>
                </a:lnTo>
                <a:lnTo>
                  <a:pt x="567267" y="220133"/>
                </a:lnTo>
                <a:lnTo>
                  <a:pt x="5672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914400" y="5977467"/>
            <a:ext cx="203201" cy="245534"/>
          </a:xfrm>
          <a:custGeom>
            <a:avLst/>
            <a:gdLst/>
            <a:ahLst/>
            <a:cxnLst/>
            <a:rect l="0" t="0" r="0" b="0"/>
            <a:pathLst>
              <a:path w="203201" h="245534">
                <a:moveTo>
                  <a:pt x="143933" y="8466"/>
                </a:moveTo>
                <a:lnTo>
                  <a:pt x="143933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3" y="33866"/>
                </a:lnTo>
                <a:lnTo>
                  <a:pt x="110067" y="50800"/>
                </a:lnTo>
                <a:lnTo>
                  <a:pt x="101600" y="67733"/>
                </a:lnTo>
                <a:lnTo>
                  <a:pt x="93133" y="76200"/>
                </a:lnTo>
                <a:lnTo>
                  <a:pt x="84667" y="93133"/>
                </a:lnTo>
                <a:lnTo>
                  <a:pt x="76200" y="110066"/>
                </a:lnTo>
                <a:lnTo>
                  <a:pt x="67733" y="127000"/>
                </a:lnTo>
                <a:lnTo>
                  <a:pt x="50800" y="143933"/>
                </a:lnTo>
                <a:lnTo>
                  <a:pt x="42333" y="160866"/>
                </a:lnTo>
                <a:lnTo>
                  <a:pt x="33867" y="177800"/>
                </a:lnTo>
                <a:lnTo>
                  <a:pt x="25400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8467" y="228600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8467" y="237066"/>
                </a:lnTo>
                <a:lnTo>
                  <a:pt x="8467" y="228600"/>
                </a:lnTo>
                <a:lnTo>
                  <a:pt x="16933" y="220133"/>
                </a:lnTo>
                <a:lnTo>
                  <a:pt x="16933" y="211666"/>
                </a:lnTo>
                <a:lnTo>
                  <a:pt x="25400" y="194733"/>
                </a:lnTo>
                <a:lnTo>
                  <a:pt x="33867" y="186266"/>
                </a:lnTo>
                <a:lnTo>
                  <a:pt x="42333" y="169333"/>
                </a:lnTo>
                <a:lnTo>
                  <a:pt x="50800" y="152400"/>
                </a:lnTo>
                <a:lnTo>
                  <a:pt x="59267" y="135466"/>
                </a:lnTo>
                <a:lnTo>
                  <a:pt x="67733" y="118533"/>
                </a:lnTo>
                <a:lnTo>
                  <a:pt x="76200" y="101600"/>
                </a:lnTo>
                <a:lnTo>
                  <a:pt x="84667" y="84666"/>
                </a:lnTo>
                <a:lnTo>
                  <a:pt x="93133" y="67733"/>
                </a:lnTo>
                <a:lnTo>
                  <a:pt x="101600" y="50800"/>
                </a:lnTo>
                <a:lnTo>
                  <a:pt x="101600" y="42333"/>
                </a:lnTo>
                <a:lnTo>
                  <a:pt x="110067" y="25400"/>
                </a:lnTo>
                <a:lnTo>
                  <a:pt x="118533" y="16933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3" y="25400"/>
                </a:lnTo>
                <a:lnTo>
                  <a:pt x="143933" y="33866"/>
                </a:lnTo>
                <a:lnTo>
                  <a:pt x="152400" y="59266"/>
                </a:lnTo>
                <a:lnTo>
                  <a:pt x="160867" y="76200"/>
                </a:lnTo>
                <a:lnTo>
                  <a:pt x="160867" y="101600"/>
                </a:lnTo>
                <a:lnTo>
                  <a:pt x="177800" y="135466"/>
                </a:lnTo>
                <a:lnTo>
                  <a:pt x="186267" y="160866"/>
                </a:lnTo>
                <a:lnTo>
                  <a:pt x="194733" y="186266"/>
                </a:lnTo>
                <a:lnTo>
                  <a:pt x="194733" y="211666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03200" y="245533"/>
                </a:lnTo>
                <a:lnTo>
                  <a:pt x="2032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902200" y="4859867"/>
            <a:ext cx="84668" cy="567267"/>
          </a:xfrm>
          <a:custGeom>
            <a:avLst/>
            <a:gdLst/>
            <a:ahLst/>
            <a:cxnLst/>
            <a:rect l="0" t="0" r="0" b="0"/>
            <a:pathLst>
              <a:path w="84668" h="567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52400"/>
                </a:lnTo>
                <a:lnTo>
                  <a:pt x="25400" y="177800"/>
                </a:lnTo>
                <a:lnTo>
                  <a:pt x="33867" y="203200"/>
                </a:lnTo>
                <a:lnTo>
                  <a:pt x="33867" y="228600"/>
                </a:lnTo>
                <a:lnTo>
                  <a:pt x="42333" y="254000"/>
                </a:lnTo>
                <a:lnTo>
                  <a:pt x="50800" y="279400"/>
                </a:lnTo>
                <a:lnTo>
                  <a:pt x="50800" y="304800"/>
                </a:lnTo>
                <a:lnTo>
                  <a:pt x="59267" y="338666"/>
                </a:lnTo>
                <a:lnTo>
                  <a:pt x="67733" y="364066"/>
                </a:lnTo>
                <a:lnTo>
                  <a:pt x="67733" y="389466"/>
                </a:lnTo>
                <a:lnTo>
                  <a:pt x="76200" y="423333"/>
                </a:lnTo>
                <a:lnTo>
                  <a:pt x="84667" y="457200"/>
                </a:lnTo>
                <a:lnTo>
                  <a:pt x="84667" y="482600"/>
                </a:lnTo>
                <a:lnTo>
                  <a:pt x="84667" y="508000"/>
                </a:lnTo>
                <a:lnTo>
                  <a:pt x="84667" y="524933"/>
                </a:lnTo>
                <a:lnTo>
                  <a:pt x="84667" y="550333"/>
                </a:lnTo>
                <a:lnTo>
                  <a:pt x="84667" y="558800"/>
                </a:lnTo>
                <a:lnTo>
                  <a:pt x="84667" y="558800"/>
                </a:lnTo>
                <a:lnTo>
                  <a:pt x="84667" y="567266"/>
                </a:lnTo>
                <a:lnTo>
                  <a:pt x="84667" y="567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487333" y="5096933"/>
            <a:ext cx="855135" cy="110068"/>
          </a:xfrm>
          <a:custGeom>
            <a:avLst/>
            <a:gdLst/>
            <a:ahLst/>
            <a:cxnLst/>
            <a:rect l="0" t="0" r="0" b="0"/>
            <a:pathLst>
              <a:path w="855135" h="110068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33867" y="8467"/>
                </a:lnTo>
                <a:lnTo>
                  <a:pt x="42334" y="16934"/>
                </a:lnTo>
                <a:lnTo>
                  <a:pt x="59267" y="16934"/>
                </a:lnTo>
                <a:lnTo>
                  <a:pt x="84667" y="16934"/>
                </a:lnTo>
                <a:lnTo>
                  <a:pt x="101600" y="25400"/>
                </a:lnTo>
                <a:lnTo>
                  <a:pt x="118534" y="25400"/>
                </a:lnTo>
                <a:lnTo>
                  <a:pt x="143934" y="25400"/>
                </a:lnTo>
                <a:lnTo>
                  <a:pt x="169334" y="25400"/>
                </a:lnTo>
                <a:lnTo>
                  <a:pt x="194734" y="33867"/>
                </a:lnTo>
                <a:lnTo>
                  <a:pt x="220134" y="33867"/>
                </a:lnTo>
                <a:lnTo>
                  <a:pt x="254000" y="33867"/>
                </a:lnTo>
                <a:lnTo>
                  <a:pt x="279400" y="33867"/>
                </a:lnTo>
                <a:lnTo>
                  <a:pt x="313267" y="42334"/>
                </a:lnTo>
                <a:lnTo>
                  <a:pt x="347134" y="42334"/>
                </a:lnTo>
                <a:lnTo>
                  <a:pt x="381000" y="42334"/>
                </a:lnTo>
                <a:lnTo>
                  <a:pt x="414867" y="50800"/>
                </a:lnTo>
                <a:lnTo>
                  <a:pt x="448734" y="50800"/>
                </a:lnTo>
                <a:lnTo>
                  <a:pt x="482600" y="50800"/>
                </a:lnTo>
                <a:lnTo>
                  <a:pt x="508000" y="59267"/>
                </a:lnTo>
                <a:lnTo>
                  <a:pt x="550334" y="59267"/>
                </a:lnTo>
                <a:lnTo>
                  <a:pt x="584200" y="67734"/>
                </a:lnTo>
                <a:lnTo>
                  <a:pt x="618067" y="67734"/>
                </a:lnTo>
                <a:lnTo>
                  <a:pt x="651934" y="76200"/>
                </a:lnTo>
                <a:lnTo>
                  <a:pt x="685800" y="84667"/>
                </a:lnTo>
                <a:lnTo>
                  <a:pt x="719667" y="84667"/>
                </a:lnTo>
                <a:lnTo>
                  <a:pt x="753534" y="93134"/>
                </a:lnTo>
                <a:lnTo>
                  <a:pt x="778934" y="101600"/>
                </a:lnTo>
                <a:lnTo>
                  <a:pt x="804334" y="101600"/>
                </a:lnTo>
                <a:lnTo>
                  <a:pt x="829734" y="110067"/>
                </a:lnTo>
                <a:lnTo>
                  <a:pt x="829734" y="110067"/>
                </a:lnTo>
                <a:lnTo>
                  <a:pt x="855134" y="110067"/>
                </a:lnTo>
                <a:lnTo>
                  <a:pt x="855134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665133" y="4766733"/>
            <a:ext cx="296335" cy="414868"/>
          </a:xfrm>
          <a:custGeom>
            <a:avLst/>
            <a:gdLst/>
            <a:ahLst/>
            <a:cxnLst/>
            <a:rect l="0" t="0" r="0" b="0"/>
            <a:pathLst>
              <a:path w="296335" h="414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42334"/>
                </a:lnTo>
                <a:lnTo>
                  <a:pt x="16934" y="50800"/>
                </a:lnTo>
                <a:lnTo>
                  <a:pt x="25400" y="59267"/>
                </a:lnTo>
                <a:lnTo>
                  <a:pt x="25400" y="67734"/>
                </a:lnTo>
                <a:lnTo>
                  <a:pt x="33867" y="84667"/>
                </a:lnTo>
                <a:lnTo>
                  <a:pt x="42334" y="101600"/>
                </a:lnTo>
                <a:lnTo>
                  <a:pt x="50800" y="110067"/>
                </a:lnTo>
                <a:lnTo>
                  <a:pt x="59267" y="127000"/>
                </a:lnTo>
                <a:lnTo>
                  <a:pt x="67734" y="143934"/>
                </a:lnTo>
                <a:lnTo>
                  <a:pt x="84667" y="160867"/>
                </a:lnTo>
                <a:lnTo>
                  <a:pt x="93134" y="177800"/>
                </a:lnTo>
                <a:lnTo>
                  <a:pt x="101600" y="194734"/>
                </a:lnTo>
                <a:lnTo>
                  <a:pt x="118534" y="211667"/>
                </a:lnTo>
                <a:lnTo>
                  <a:pt x="127000" y="228600"/>
                </a:lnTo>
                <a:lnTo>
                  <a:pt x="143934" y="237067"/>
                </a:lnTo>
                <a:lnTo>
                  <a:pt x="152400" y="262467"/>
                </a:lnTo>
                <a:lnTo>
                  <a:pt x="169334" y="270934"/>
                </a:lnTo>
                <a:lnTo>
                  <a:pt x="186267" y="287867"/>
                </a:lnTo>
                <a:lnTo>
                  <a:pt x="203200" y="313267"/>
                </a:lnTo>
                <a:lnTo>
                  <a:pt x="220134" y="330200"/>
                </a:lnTo>
                <a:lnTo>
                  <a:pt x="237067" y="347134"/>
                </a:lnTo>
                <a:lnTo>
                  <a:pt x="245534" y="355600"/>
                </a:lnTo>
                <a:lnTo>
                  <a:pt x="262467" y="372534"/>
                </a:lnTo>
                <a:lnTo>
                  <a:pt x="270934" y="389467"/>
                </a:lnTo>
                <a:lnTo>
                  <a:pt x="279400" y="397934"/>
                </a:lnTo>
                <a:lnTo>
                  <a:pt x="287867" y="406400"/>
                </a:lnTo>
                <a:lnTo>
                  <a:pt x="296334" y="406400"/>
                </a:lnTo>
                <a:lnTo>
                  <a:pt x="296334" y="406400"/>
                </a:lnTo>
                <a:lnTo>
                  <a:pt x="296334" y="414867"/>
                </a:lnTo>
                <a:lnTo>
                  <a:pt x="296334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927600" y="4800600"/>
            <a:ext cx="270934" cy="347134"/>
          </a:xfrm>
          <a:custGeom>
            <a:avLst/>
            <a:gdLst/>
            <a:ahLst/>
            <a:cxnLst/>
            <a:rect l="0" t="0" r="0" b="0"/>
            <a:pathLst>
              <a:path w="270934" h="347134">
                <a:moveTo>
                  <a:pt x="0" y="347133"/>
                </a:moveTo>
                <a:lnTo>
                  <a:pt x="8467" y="347133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47133"/>
                </a:lnTo>
                <a:lnTo>
                  <a:pt x="16933" y="338667"/>
                </a:lnTo>
                <a:lnTo>
                  <a:pt x="25400" y="330200"/>
                </a:lnTo>
                <a:lnTo>
                  <a:pt x="33867" y="330200"/>
                </a:lnTo>
                <a:lnTo>
                  <a:pt x="42333" y="321733"/>
                </a:lnTo>
                <a:lnTo>
                  <a:pt x="50800" y="313267"/>
                </a:lnTo>
                <a:lnTo>
                  <a:pt x="59267" y="304800"/>
                </a:lnTo>
                <a:lnTo>
                  <a:pt x="67733" y="296333"/>
                </a:lnTo>
                <a:lnTo>
                  <a:pt x="76200" y="287867"/>
                </a:lnTo>
                <a:lnTo>
                  <a:pt x="84667" y="270933"/>
                </a:lnTo>
                <a:lnTo>
                  <a:pt x="93133" y="262467"/>
                </a:lnTo>
                <a:lnTo>
                  <a:pt x="101600" y="245533"/>
                </a:lnTo>
                <a:lnTo>
                  <a:pt x="118533" y="228600"/>
                </a:lnTo>
                <a:lnTo>
                  <a:pt x="127000" y="211667"/>
                </a:lnTo>
                <a:lnTo>
                  <a:pt x="135467" y="194733"/>
                </a:lnTo>
                <a:lnTo>
                  <a:pt x="143933" y="177800"/>
                </a:lnTo>
                <a:lnTo>
                  <a:pt x="152400" y="160867"/>
                </a:lnTo>
                <a:lnTo>
                  <a:pt x="169333" y="143933"/>
                </a:lnTo>
                <a:lnTo>
                  <a:pt x="177800" y="127000"/>
                </a:lnTo>
                <a:lnTo>
                  <a:pt x="186267" y="110067"/>
                </a:lnTo>
                <a:lnTo>
                  <a:pt x="194733" y="93133"/>
                </a:lnTo>
                <a:lnTo>
                  <a:pt x="211667" y="76200"/>
                </a:lnTo>
                <a:lnTo>
                  <a:pt x="220133" y="59267"/>
                </a:lnTo>
                <a:lnTo>
                  <a:pt x="228600" y="50800"/>
                </a:lnTo>
                <a:lnTo>
                  <a:pt x="237067" y="33867"/>
                </a:lnTo>
                <a:lnTo>
                  <a:pt x="245533" y="25400"/>
                </a:lnTo>
                <a:lnTo>
                  <a:pt x="254000" y="16933"/>
                </a:lnTo>
                <a:lnTo>
                  <a:pt x="262467" y="8467"/>
                </a:lnTo>
                <a:lnTo>
                  <a:pt x="270933" y="8467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860800" y="5020733"/>
            <a:ext cx="635001" cy="618068"/>
          </a:xfrm>
          <a:custGeom>
            <a:avLst/>
            <a:gdLst/>
            <a:ahLst/>
            <a:cxnLst/>
            <a:rect l="0" t="0" r="0" b="0"/>
            <a:pathLst>
              <a:path w="635001" h="618068">
                <a:moveTo>
                  <a:pt x="431800" y="127000"/>
                </a:moveTo>
                <a:lnTo>
                  <a:pt x="423333" y="127000"/>
                </a:lnTo>
                <a:lnTo>
                  <a:pt x="414867" y="118534"/>
                </a:lnTo>
                <a:lnTo>
                  <a:pt x="397933" y="110067"/>
                </a:lnTo>
                <a:lnTo>
                  <a:pt x="381000" y="101600"/>
                </a:lnTo>
                <a:lnTo>
                  <a:pt x="355600" y="93134"/>
                </a:lnTo>
                <a:lnTo>
                  <a:pt x="338667" y="84667"/>
                </a:lnTo>
                <a:lnTo>
                  <a:pt x="313267" y="84667"/>
                </a:lnTo>
                <a:lnTo>
                  <a:pt x="287867" y="84667"/>
                </a:lnTo>
                <a:lnTo>
                  <a:pt x="262467" y="84667"/>
                </a:lnTo>
                <a:lnTo>
                  <a:pt x="245533" y="84667"/>
                </a:lnTo>
                <a:lnTo>
                  <a:pt x="211667" y="93134"/>
                </a:lnTo>
                <a:lnTo>
                  <a:pt x="194733" y="101600"/>
                </a:lnTo>
                <a:lnTo>
                  <a:pt x="169333" y="110067"/>
                </a:lnTo>
                <a:lnTo>
                  <a:pt x="143933" y="118534"/>
                </a:lnTo>
                <a:lnTo>
                  <a:pt x="118533" y="135467"/>
                </a:lnTo>
                <a:lnTo>
                  <a:pt x="93133" y="152400"/>
                </a:lnTo>
                <a:lnTo>
                  <a:pt x="76200" y="169334"/>
                </a:lnTo>
                <a:lnTo>
                  <a:pt x="59267" y="194734"/>
                </a:lnTo>
                <a:lnTo>
                  <a:pt x="42333" y="211667"/>
                </a:lnTo>
                <a:lnTo>
                  <a:pt x="25400" y="237067"/>
                </a:lnTo>
                <a:lnTo>
                  <a:pt x="16933" y="262467"/>
                </a:lnTo>
                <a:lnTo>
                  <a:pt x="8467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8467" y="372534"/>
                </a:lnTo>
                <a:lnTo>
                  <a:pt x="16933" y="397934"/>
                </a:lnTo>
                <a:lnTo>
                  <a:pt x="25400" y="423334"/>
                </a:lnTo>
                <a:lnTo>
                  <a:pt x="42333" y="448734"/>
                </a:lnTo>
                <a:lnTo>
                  <a:pt x="59267" y="474134"/>
                </a:lnTo>
                <a:lnTo>
                  <a:pt x="84667" y="499534"/>
                </a:lnTo>
                <a:lnTo>
                  <a:pt x="110067" y="524934"/>
                </a:lnTo>
                <a:lnTo>
                  <a:pt x="135467" y="541867"/>
                </a:lnTo>
                <a:lnTo>
                  <a:pt x="169333" y="558800"/>
                </a:lnTo>
                <a:lnTo>
                  <a:pt x="203200" y="575734"/>
                </a:lnTo>
                <a:lnTo>
                  <a:pt x="245533" y="584200"/>
                </a:lnTo>
                <a:lnTo>
                  <a:pt x="279400" y="601134"/>
                </a:lnTo>
                <a:lnTo>
                  <a:pt x="313267" y="609600"/>
                </a:lnTo>
                <a:lnTo>
                  <a:pt x="355600" y="609600"/>
                </a:lnTo>
                <a:lnTo>
                  <a:pt x="397933" y="618067"/>
                </a:lnTo>
                <a:lnTo>
                  <a:pt x="431800" y="609600"/>
                </a:lnTo>
                <a:lnTo>
                  <a:pt x="465667" y="609600"/>
                </a:lnTo>
                <a:lnTo>
                  <a:pt x="499533" y="601134"/>
                </a:lnTo>
                <a:lnTo>
                  <a:pt x="524933" y="584200"/>
                </a:lnTo>
                <a:lnTo>
                  <a:pt x="558800" y="567267"/>
                </a:lnTo>
                <a:lnTo>
                  <a:pt x="575733" y="550334"/>
                </a:lnTo>
                <a:lnTo>
                  <a:pt x="592667" y="524934"/>
                </a:lnTo>
                <a:lnTo>
                  <a:pt x="618067" y="499534"/>
                </a:lnTo>
                <a:lnTo>
                  <a:pt x="626533" y="474134"/>
                </a:lnTo>
                <a:lnTo>
                  <a:pt x="635000" y="440267"/>
                </a:lnTo>
                <a:lnTo>
                  <a:pt x="635000" y="397934"/>
                </a:lnTo>
                <a:lnTo>
                  <a:pt x="635000" y="364067"/>
                </a:lnTo>
                <a:lnTo>
                  <a:pt x="626533" y="330200"/>
                </a:lnTo>
                <a:lnTo>
                  <a:pt x="618067" y="287867"/>
                </a:lnTo>
                <a:lnTo>
                  <a:pt x="609600" y="254000"/>
                </a:lnTo>
                <a:lnTo>
                  <a:pt x="584200" y="220134"/>
                </a:lnTo>
                <a:lnTo>
                  <a:pt x="567267" y="177800"/>
                </a:lnTo>
                <a:lnTo>
                  <a:pt x="533400" y="143934"/>
                </a:lnTo>
                <a:lnTo>
                  <a:pt x="508000" y="110067"/>
                </a:lnTo>
                <a:lnTo>
                  <a:pt x="474133" y="84667"/>
                </a:lnTo>
                <a:lnTo>
                  <a:pt x="440267" y="59267"/>
                </a:lnTo>
                <a:lnTo>
                  <a:pt x="397933" y="33867"/>
                </a:lnTo>
                <a:lnTo>
                  <a:pt x="355600" y="16934"/>
                </a:lnTo>
                <a:lnTo>
                  <a:pt x="313267" y="8467"/>
                </a:lnTo>
                <a:lnTo>
                  <a:pt x="262467" y="0"/>
                </a:lnTo>
                <a:lnTo>
                  <a:pt x="220133" y="0"/>
                </a:lnTo>
                <a:lnTo>
                  <a:pt x="177800" y="8467"/>
                </a:lnTo>
                <a:lnTo>
                  <a:pt x="135467" y="16934"/>
                </a:lnTo>
                <a:lnTo>
                  <a:pt x="135467" y="16934"/>
                </a:lnTo>
                <a:lnTo>
                  <a:pt x="93133" y="25400"/>
                </a:lnTo>
                <a:lnTo>
                  <a:pt x="931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9872134" y="5782733"/>
            <a:ext cx="618067" cy="482601"/>
          </a:xfrm>
          <a:custGeom>
            <a:avLst/>
            <a:gdLst/>
            <a:ahLst/>
            <a:cxnLst/>
            <a:rect l="0" t="0" r="0" b="0"/>
            <a:pathLst>
              <a:path w="618067" h="482601">
                <a:moveTo>
                  <a:pt x="0" y="228600"/>
                </a:moveTo>
                <a:lnTo>
                  <a:pt x="0" y="237067"/>
                </a:lnTo>
                <a:lnTo>
                  <a:pt x="8466" y="237067"/>
                </a:lnTo>
                <a:lnTo>
                  <a:pt x="25399" y="237067"/>
                </a:lnTo>
                <a:lnTo>
                  <a:pt x="42333" y="254000"/>
                </a:lnTo>
                <a:lnTo>
                  <a:pt x="59266" y="262467"/>
                </a:lnTo>
                <a:lnTo>
                  <a:pt x="76200" y="279400"/>
                </a:lnTo>
                <a:lnTo>
                  <a:pt x="101599" y="296334"/>
                </a:lnTo>
                <a:lnTo>
                  <a:pt x="118533" y="321734"/>
                </a:lnTo>
                <a:lnTo>
                  <a:pt x="135466" y="347134"/>
                </a:lnTo>
                <a:lnTo>
                  <a:pt x="152400" y="364067"/>
                </a:lnTo>
                <a:lnTo>
                  <a:pt x="177799" y="381000"/>
                </a:lnTo>
                <a:lnTo>
                  <a:pt x="194733" y="397934"/>
                </a:lnTo>
                <a:lnTo>
                  <a:pt x="220132" y="414867"/>
                </a:lnTo>
                <a:lnTo>
                  <a:pt x="245532" y="431800"/>
                </a:lnTo>
                <a:lnTo>
                  <a:pt x="270933" y="448734"/>
                </a:lnTo>
                <a:lnTo>
                  <a:pt x="296332" y="457200"/>
                </a:lnTo>
                <a:lnTo>
                  <a:pt x="330199" y="465667"/>
                </a:lnTo>
                <a:lnTo>
                  <a:pt x="355600" y="474134"/>
                </a:lnTo>
                <a:lnTo>
                  <a:pt x="389466" y="474134"/>
                </a:lnTo>
                <a:lnTo>
                  <a:pt x="423333" y="482600"/>
                </a:lnTo>
                <a:lnTo>
                  <a:pt x="448732" y="482600"/>
                </a:lnTo>
                <a:lnTo>
                  <a:pt x="482599" y="474134"/>
                </a:lnTo>
                <a:lnTo>
                  <a:pt x="508000" y="474134"/>
                </a:lnTo>
                <a:lnTo>
                  <a:pt x="533400" y="465667"/>
                </a:lnTo>
                <a:lnTo>
                  <a:pt x="558799" y="457200"/>
                </a:lnTo>
                <a:lnTo>
                  <a:pt x="575733" y="440267"/>
                </a:lnTo>
                <a:lnTo>
                  <a:pt x="592666" y="423334"/>
                </a:lnTo>
                <a:lnTo>
                  <a:pt x="601132" y="406400"/>
                </a:lnTo>
                <a:lnTo>
                  <a:pt x="618066" y="381000"/>
                </a:lnTo>
                <a:lnTo>
                  <a:pt x="618066" y="355600"/>
                </a:lnTo>
                <a:lnTo>
                  <a:pt x="618066" y="321734"/>
                </a:lnTo>
                <a:lnTo>
                  <a:pt x="609600" y="287867"/>
                </a:lnTo>
                <a:lnTo>
                  <a:pt x="601132" y="254000"/>
                </a:lnTo>
                <a:lnTo>
                  <a:pt x="584200" y="220134"/>
                </a:lnTo>
                <a:lnTo>
                  <a:pt x="558799" y="186267"/>
                </a:lnTo>
                <a:lnTo>
                  <a:pt x="541866" y="152400"/>
                </a:lnTo>
                <a:lnTo>
                  <a:pt x="508000" y="118534"/>
                </a:lnTo>
                <a:lnTo>
                  <a:pt x="474132" y="93134"/>
                </a:lnTo>
                <a:lnTo>
                  <a:pt x="431800" y="67734"/>
                </a:lnTo>
                <a:lnTo>
                  <a:pt x="389466" y="42334"/>
                </a:lnTo>
                <a:lnTo>
                  <a:pt x="347133" y="25400"/>
                </a:lnTo>
                <a:lnTo>
                  <a:pt x="304800" y="8467"/>
                </a:lnTo>
                <a:lnTo>
                  <a:pt x="262466" y="0"/>
                </a:lnTo>
                <a:lnTo>
                  <a:pt x="220132" y="0"/>
                </a:lnTo>
                <a:lnTo>
                  <a:pt x="169332" y="0"/>
                </a:lnTo>
                <a:lnTo>
                  <a:pt x="135466" y="8467"/>
                </a:lnTo>
                <a:lnTo>
                  <a:pt x="101599" y="25400"/>
                </a:lnTo>
                <a:lnTo>
                  <a:pt x="67732" y="42334"/>
                </a:lnTo>
                <a:lnTo>
                  <a:pt x="50800" y="76200"/>
                </a:lnTo>
                <a:lnTo>
                  <a:pt x="33866" y="118534"/>
                </a:lnTo>
                <a:lnTo>
                  <a:pt x="16932" y="160867"/>
                </a:lnTo>
                <a:lnTo>
                  <a:pt x="8466" y="220134"/>
                </a:lnTo>
                <a:lnTo>
                  <a:pt x="8466" y="220134"/>
                </a:lnTo>
                <a:lnTo>
                  <a:pt x="8466" y="270934"/>
                </a:lnTo>
                <a:lnTo>
                  <a:pt x="8466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</a:t>
            </a:r>
            <a:r>
              <a:rPr lang="en-US" sz="3200" dirty="0" smtClean="0"/>
              <a:t>1A:  </a:t>
            </a:r>
            <a:r>
              <a:rPr lang="en-US" sz="3200" dirty="0" smtClean="0"/>
              <a:t>Solve a Rational Equation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43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957094"/>
            <a:ext cx="501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Solve each equation. Check your answers.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98490" y="1670197"/>
                <a:ext cx="2227085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90" y="1670197"/>
                <a:ext cx="2227085" cy="81823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5071533" y="1134533"/>
            <a:ext cx="194735" cy="296335"/>
          </a:xfrm>
          <a:custGeom>
            <a:avLst/>
            <a:gdLst/>
            <a:ahLst/>
            <a:cxnLst/>
            <a:rect l="0" t="0" r="0" b="0"/>
            <a:pathLst>
              <a:path w="194735" h="296335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50800"/>
                </a:lnTo>
                <a:lnTo>
                  <a:pt x="50800" y="59267"/>
                </a:lnTo>
                <a:lnTo>
                  <a:pt x="50800" y="76200"/>
                </a:lnTo>
                <a:lnTo>
                  <a:pt x="50800" y="84667"/>
                </a:lnTo>
                <a:lnTo>
                  <a:pt x="42334" y="110067"/>
                </a:lnTo>
                <a:lnTo>
                  <a:pt x="33867" y="127000"/>
                </a:lnTo>
                <a:lnTo>
                  <a:pt x="25400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8467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4"/>
                </a:lnTo>
                <a:lnTo>
                  <a:pt x="0" y="279400"/>
                </a:lnTo>
                <a:lnTo>
                  <a:pt x="0" y="287867"/>
                </a:lnTo>
                <a:lnTo>
                  <a:pt x="8467" y="287867"/>
                </a:lnTo>
                <a:lnTo>
                  <a:pt x="16934" y="279400"/>
                </a:lnTo>
                <a:lnTo>
                  <a:pt x="25400" y="279400"/>
                </a:lnTo>
                <a:lnTo>
                  <a:pt x="33867" y="270934"/>
                </a:lnTo>
                <a:lnTo>
                  <a:pt x="50800" y="270934"/>
                </a:lnTo>
                <a:lnTo>
                  <a:pt x="67734" y="262467"/>
                </a:lnTo>
                <a:lnTo>
                  <a:pt x="84667" y="262467"/>
                </a:lnTo>
                <a:lnTo>
                  <a:pt x="101600" y="262467"/>
                </a:lnTo>
                <a:lnTo>
                  <a:pt x="118534" y="262467"/>
                </a:lnTo>
                <a:lnTo>
                  <a:pt x="135467" y="270934"/>
                </a:lnTo>
                <a:lnTo>
                  <a:pt x="143934" y="279400"/>
                </a:lnTo>
                <a:lnTo>
                  <a:pt x="160867" y="287867"/>
                </a:lnTo>
                <a:lnTo>
                  <a:pt x="169334" y="287867"/>
                </a:lnTo>
                <a:lnTo>
                  <a:pt x="177800" y="296334"/>
                </a:lnTo>
                <a:lnTo>
                  <a:pt x="186267" y="296334"/>
                </a:lnTo>
                <a:lnTo>
                  <a:pt x="194734" y="296334"/>
                </a:lnTo>
                <a:lnTo>
                  <a:pt x="194734" y="296334"/>
                </a:lnTo>
                <a:lnTo>
                  <a:pt x="194734" y="296334"/>
                </a:lnTo>
                <a:lnTo>
                  <a:pt x="194734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17067" y="1176867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169333" y="33866"/>
                </a:moveTo>
                <a:lnTo>
                  <a:pt x="169333" y="33866"/>
                </a:lnTo>
                <a:lnTo>
                  <a:pt x="169333" y="33866"/>
                </a:lnTo>
                <a:lnTo>
                  <a:pt x="169333" y="33866"/>
                </a:lnTo>
                <a:lnTo>
                  <a:pt x="169333" y="33866"/>
                </a:lnTo>
                <a:lnTo>
                  <a:pt x="177800" y="33866"/>
                </a:lnTo>
                <a:lnTo>
                  <a:pt x="177800" y="33866"/>
                </a:lnTo>
                <a:lnTo>
                  <a:pt x="177800" y="33866"/>
                </a:lnTo>
                <a:lnTo>
                  <a:pt x="177800" y="33866"/>
                </a:lnTo>
                <a:lnTo>
                  <a:pt x="177800" y="33866"/>
                </a:lnTo>
                <a:lnTo>
                  <a:pt x="177800" y="25400"/>
                </a:lnTo>
                <a:lnTo>
                  <a:pt x="169333" y="16933"/>
                </a:lnTo>
                <a:lnTo>
                  <a:pt x="169333" y="8466"/>
                </a:lnTo>
                <a:lnTo>
                  <a:pt x="169333" y="8466"/>
                </a:lnTo>
                <a:lnTo>
                  <a:pt x="160866" y="0"/>
                </a:lnTo>
                <a:lnTo>
                  <a:pt x="152400" y="0"/>
                </a:lnTo>
                <a:lnTo>
                  <a:pt x="135466" y="0"/>
                </a:lnTo>
                <a:lnTo>
                  <a:pt x="127000" y="0"/>
                </a:lnTo>
                <a:lnTo>
                  <a:pt x="110066" y="8466"/>
                </a:lnTo>
                <a:lnTo>
                  <a:pt x="93133" y="16933"/>
                </a:lnTo>
                <a:lnTo>
                  <a:pt x="84666" y="25400"/>
                </a:lnTo>
                <a:lnTo>
                  <a:pt x="59266" y="42333"/>
                </a:lnTo>
                <a:lnTo>
                  <a:pt x="50800" y="59266"/>
                </a:lnTo>
                <a:lnTo>
                  <a:pt x="33866" y="76200"/>
                </a:lnTo>
                <a:lnTo>
                  <a:pt x="25400" y="93133"/>
                </a:lnTo>
                <a:lnTo>
                  <a:pt x="16933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0" y="160866"/>
                </a:lnTo>
                <a:lnTo>
                  <a:pt x="0" y="177800"/>
                </a:lnTo>
                <a:lnTo>
                  <a:pt x="8466" y="194733"/>
                </a:lnTo>
                <a:lnTo>
                  <a:pt x="16933" y="203200"/>
                </a:lnTo>
                <a:lnTo>
                  <a:pt x="25400" y="220133"/>
                </a:lnTo>
                <a:lnTo>
                  <a:pt x="33866" y="228600"/>
                </a:lnTo>
                <a:lnTo>
                  <a:pt x="42333" y="237066"/>
                </a:lnTo>
                <a:lnTo>
                  <a:pt x="50800" y="245533"/>
                </a:lnTo>
                <a:lnTo>
                  <a:pt x="67733" y="245533"/>
                </a:lnTo>
                <a:lnTo>
                  <a:pt x="84666" y="245533"/>
                </a:lnTo>
                <a:lnTo>
                  <a:pt x="101600" y="245533"/>
                </a:lnTo>
                <a:lnTo>
                  <a:pt x="118533" y="245533"/>
                </a:lnTo>
                <a:lnTo>
                  <a:pt x="135466" y="237066"/>
                </a:lnTo>
                <a:lnTo>
                  <a:pt x="143933" y="228600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60866" y="203200"/>
                </a:lnTo>
                <a:lnTo>
                  <a:pt x="160866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554133" y="1193800"/>
            <a:ext cx="330201" cy="220134"/>
          </a:xfrm>
          <a:custGeom>
            <a:avLst/>
            <a:gdLst/>
            <a:ahLst/>
            <a:cxnLst/>
            <a:rect l="0" t="0" r="0" b="0"/>
            <a:pathLst>
              <a:path w="330201" h="220134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16934" y="110067"/>
                </a:lnTo>
                <a:lnTo>
                  <a:pt x="16934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194733"/>
                </a:lnTo>
                <a:lnTo>
                  <a:pt x="8467" y="177800"/>
                </a:lnTo>
                <a:lnTo>
                  <a:pt x="0" y="160867"/>
                </a:lnTo>
                <a:lnTo>
                  <a:pt x="0" y="135467"/>
                </a:lnTo>
                <a:lnTo>
                  <a:pt x="0" y="118533"/>
                </a:lnTo>
                <a:lnTo>
                  <a:pt x="8467" y="93133"/>
                </a:lnTo>
                <a:lnTo>
                  <a:pt x="8467" y="76200"/>
                </a:lnTo>
                <a:lnTo>
                  <a:pt x="8467" y="59267"/>
                </a:lnTo>
                <a:lnTo>
                  <a:pt x="16934" y="42333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4" y="16933"/>
                </a:lnTo>
                <a:lnTo>
                  <a:pt x="59267" y="16933"/>
                </a:lnTo>
                <a:lnTo>
                  <a:pt x="67734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01600" y="25400"/>
                </a:lnTo>
                <a:lnTo>
                  <a:pt x="110067" y="42333"/>
                </a:lnTo>
                <a:lnTo>
                  <a:pt x="110067" y="50800"/>
                </a:lnTo>
                <a:lnTo>
                  <a:pt x="118534" y="67733"/>
                </a:lnTo>
                <a:lnTo>
                  <a:pt x="118534" y="93133"/>
                </a:lnTo>
                <a:lnTo>
                  <a:pt x="118534" y="110067"/>
                </a:lnTo>
                <a:lnTo>
                  <a:pt x="118534" y="127000"/>
                </a:lnTo>
                <a:lnTo>
                  <a:pt x="118534" y="152400"/>
                </a:lnTo>
                <a:lnTo>
                  <a:pt x="118534" y="160867"/>
                </a:lnTo>
                <a:lnTo>
                  <a:pt x="110067" y="177800"/>
                </a:lnTo>
                <a:lnTo>
                  <a:pt x="110067" y="186267"/>
                </a:lnTo>
                <a:lnTo>
                  <a:pt x="110067" y="194733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0067" y="211667"/>
                </a:lnTo>
                <a:lnTo>
                  <a:pt x="118534" y="211667"/>
                </a:lnTo>
                <a:lnTo>
                  <a:pt x="118534" y="211667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186267"/>
                </a:lnTo>
                <a:lnTo>
                  <a:pt x="127000" y="177800"/>
                </a:lnTo>
                <a:lnTo>
                  <a:pt x="127000" y="152400"/>
                </a:lnTo>
                <a:lnTo>
                  <a:pt x="135467" y="135467"/>
                </a:lnTo>
                <a:lnTo>
                  <a:pt x="135467" y="110067"/>
                </a:lnTo>
                <a:lnTo>
                  <a:pt x="143934" y="93133"/>
                </a:lnTo>
                <a:lnTo>
                  <a:pt x="152400" y="67733"/>
                </a:lnTo>
                <a:lnTo>
                  <a:pt x="160867" y="50800"/>
                </a:lnTo>
                <a:lnTo>
                  <a:pt x="169334" y="33867"/>
                </a:lnTo>
                <a:lnTo>
                  <a:pt x="177800" y="25400"/>
                </a:lnTo>
                <a:lnTo>
                  <a:pt x="186267" y="16933"/>
                </a:lnTo>
                <a:lnTo>
                  <a:pt x="203200" y="8467"/>
                </a:lnTo>
                <a:lnTo>
                  <a:pt x="211667" y="0"/>
                </a:lnTo>
                <a:lnTo>
                  <a:pt x="228600" y="0"/>
                </a:lnTo>
                <a:lnTo>
                  <a:pt x="237067" y="0"/>
                </a:lnTo>
                <a:lnTo>
                  <a:pt x="245534" y="0"/>
                </a:lnTo>
                <a:lnTo>
                  <a:pt x="254000" y="8467"/>
                </a:lnTo>
                <a:lnTo>
                  <a:pt x="270934" y="16933"/>
                </a:lnTo>
                <a:lnTo>
                  <a:pt x="270934" y="33867"/>
                </a:lnTo>
                <a:lnTo>
                  <a:pt x="270934" y="42333"/>
                </a:lnTo>
                <a:lnTo>
                  <a:pt x="270934" y="67733"/>
                </a:lnTo>
                <a:lnTo>
                  <a:pt x="270934" y="84667"/>
                </a:lnTo>
                <a:lnTo>
                  <a:pt x="270934" y="110067"/>
                </a:lnTo>
                <a:lnTo>
                  <a:pt x="270934" y="135467"/>
                </a:lnTo>
                <a:lnTo>
                  <a:pt x="270934" y="152400"/>
                </a:lnTo>
                <a:lnTo>
                  <a:pt x="270934" y="169333"/>
                </a:lnTo>
                <a:lnTo>
                  <a:pt x="270934" y="177800"/>
                </a:lnTo>
                <a:lnTo>
                  <a:pt x="279400" y="194733"/>
                </a:lnTo>
                <a:lnTo>
                  <a:pt x="279400" y="203200"/>
                </a:lnTo>
                <a:lnTo>
                  <a:pt x="279400" y="203200"/>
                </a:lnTo>
                <a:lnTo>
                  <a:pt x="287867" y="211667"/>
                </a:lnTo>
                <a:lnTo>
                  <a:pt x="296334" y="211667"/>
                </a:lnTo>
                <a:lnTo>
                  <a:pt x="304800" y="211667"/>
                </a:lnTo>
                <a:lnTo>
                  <a:pt x="313267" y="203200"/>
                </a:lnTo>
                <a:lnTo>
                  <a:pt x="321734" y="203200"/>
                </a:lnTo>
                <a:lnTo>
                  <a:pt x="321734" y="203200"/>
                </a:lnTo>
                <a:lnTo>
                  <a:pt x="330200" y="186267"/>
                </a:lnTo>
                <a:lnTo>
                  <a:pt x="3302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36733" y="12530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11333" y="1380067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350000" y="1049867"/>
            <a:ext cx="245535" cy="389467"/>
          </a:xfrm>
          <a:custGeom>
            <a:avLst/>
            <a:gdLst/>
            <a:ahLst/>
            <a:cxnLst/>
            <a:rect l="0" t="0" r="0" b="0"/>
            <a:pathLst>
              <a:path w="245535" h="389467">
                <a:moveTo>
                  <a:pt x="59267" y="93133"/>
                </a:moveTo>
                <a:lnTo>
                  <a:pt x="59267" y="93133"/>
                </a:lnTo>
                <a:lnTo>
                  <a:pt x="50800" y="93133"/>
                </a:lnTo>
                <a:lnTo>
                  <a:pt x="50800" y="93133"/>
                </a:lnTo>
                <a:lnTo>
                  <a:pt x="50800" y="84666"/>
                </a:lnTo>
                <a:lnTo>
                  <a:pt x="42333" y="84666"/>
                </a:lnTo>
                <a:lnTo>
                  <a:pt x="42333" y="84666"/>
                </a:lnTo>
                <a:lnTo>
                  <a:pt x="42333" y="84666"/>
                </a:lnTo>
                <a:lnTo>
                  <a:pt x="42333" y="84666"/>
                </a:lnTo>
                <a:lnTo>
                  <a:pt x="42333" y="76200"/>
                </a:lnTo>
                <a:lnTo>
                  <a:pt x="42333" y="76200"/>
                </a:lnTo>
                <a:lnTo>
                  <a:pt x="42333" y="76200"/>
                </a:lnTo>
                <a:lnTo>
                  <a:pt x="42333" y="67733"/>
                </a:lnTo>
                <a:lnTo>
                  <a:pt x="42333" y="67733"/>
                </a:lnTo>
                <a:lnTo>
                  <a:pt x="50800" y="59266"/>
                </a:lnTo>
                <a:lnTo>
                  <a:pt x="59267" y="50800"/>
                </a:lnTo>
                <a:lnTo>
                  <a:pt x="76200" y="42333"/>
                </a:lnTo>
                <a:lnTo>
                  <a:pt x="84667" y="25400"/>
                </a:lnTo>
                <a:lnTo>
                  <a:pt x="101600" y="16933"/>
                </a:lnTo>
                <a:lnTo>
                  <a:pt x="118533" y="8466"/>
                </a:lnTo>
                <a:lnTo>
                  <a:pt x="135467" y="8466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0"/>
                </a:lnTo>
                <a:lnTo>
                  <a:pt x="194733" y="0"/>
                </a:lnTo>
                <a:lnTo>
                  <a:pt x="203200" y="8466"/>
                </a:lnTo>
                <a:lnTo>
                  <a:pt x="211667" y="8466"/>
                </a:lnTo>
                <a:lnTo>
                  <a:pt x="220133" y="16933"/>
                </a:lnTo>
                <a:lnTo>
                  <a:pt x="220133" y="25400"/>
                </a:lnTo>
                <a:lnTo>
                  <a:pt x="220133" y="42333"/>
                </a:lnTo>
                <a:lnTo>
                  <a:pt x="211667" y="59266"/>
                </a:lnTo>
                <a:lnTo>
                  <a:pt x="203200" y="76200"/>
                </a:lnTo>
                <a:lnTo>
                  <a:pt x="194733" y="93133"/>
                </a:lnTo>
                <a:lnTo>
                  <a:pt x="186267" y="110066"/>
                </a:lnTo>
                <a:lnTo>
                  <a:pt x="169334" y="127000"/>
                </a:lnTo>
                <a:lnTo>
                  <a:pt x="160866" y="152400"/>
                </a:lnTo>
                <a:lnTo>
                  <a:pt x="152400" y="169333"/>
                </a:lnTo>
                <a:lnTo>
                  <a:pt x="135467" y="194733"/>
                </a:lnTo>
                <a:lnTo>
                  <a:pt x="127000" y="211666"/>
                </a:lnTo>
                <a:lnTo>
                  <a:pt x="110067" y="228600"/>
                </a:lnTo>
                <a:lnTo>
                  <a:pt x="101600" y="245533"/>
                </a:lnTo>
                <a:lnTo>
                  <a:pt x="84667" y="270933"/>
                </a:lnTo>
                <a:lnTo>
                  <a:pt x="76200" y="287866"/>
                </a:lnTo>
                <a:lnTo>
                  <a:pt x="59267" y="304800"/>
                </a:lnTo>
                <a:lnTo>
                  <a:pt x="50800" y="321733"/>
                </a:lnTo>
                <a:lnTo>
                  <a:pt x="33867" y="338666"/>
                </a:lnTo>
                <a:lnTo>
                  <a:pt x="25400" y="347133"/>
                </a:lnTo>
                <a:lnTo>
                  <a:pt x="8467" y="355600"/>
                </a:lnTo>
                <a:lnTo>
                  <a:pt x="8467" y="364066"/>
                </a:lnTo>
                <a:lnTo>
                  <a:pt x="0" y="372533"/>
                </a:lnTo>
                <a:lnTo>
                  <a:pt x="0" y="381000"/>
                </a:lnTo>
                <a:lnTo>
                  <a:pt x="0" y="381000"/>
                </a:lnTo>
                <a:lnTo>
                  <a:pt x="0" y="389466"/>
                </a:lnTo>
                <a:lnTo>
                  <a:pt x="8467" y="389466"/>
                </a:lnTo>
                <a:lnTo>
                  <a:pt x="16933" y="389466"/>
                </a:lnTo>
                <a:lnTo>
                  <a:pt x="33867" y="389466"/>
                </a:lnTo>
                <a:lnTo>
                  <a:pt x="42333" y="381000"/>
                </a:lnTo>
                <a:lnTo>
                  <a:pt x="59267" y="381000"/>
                </a:lnTo>
                <a:lnTo>
                  <a:pt x="76200" y="372533"/>
                </a:lnTo>
                <a:lnTo>
                  <a:pt x="101600" y="364066"/>
                </a:lnTo>
                <a:lnTo>
                  <a:pt x="118533" y="364066"/>
                </a:lnTo>
                <a:lnTo>
                  <a:pt x="135467" y="364066"/>
                </a:lnTo>
                <a:lnTo>
                  <a:pt x="152400" y="364066"/>
                </a:lnTo>
                <a:lnTo>
                  <a:pt x="169334" y="364066"/>
                </a:lnTo>
                <a:lnTo>
                  <a:pt x="186267" y="364066"/>
                </a:lnTo>
                <a:lnTo>
                  <a:pt x="203200" y="364066"/>
                </a:lnTo>
                <a:lnTo>
                  <a:pt x="211667" y="364066"/>
                </a:lnTo>
                <a:lnTo>
                  <a:pt x="220133" y="372533"/>
                </a:lnTo>
                <a:lnTo>
                  <a:pt x="228600" y="372533"/>
                </a:lnTo>
                <a:lnTo>
                  <a:pt x="237066" y="381000"/>
                </a:lnTo>
                <a:lnTo>
                  <a:pt x="245534" y="372533"/>
                </a:lnTo>
                <a:lnTo>
                  <a:pt x="245534" y="372533"/>
                </a:lnTo>
                <a:lnTo>
                  <a:pt x="245534" y="372533"/>
                </a:lnTo>
                <a:lnTo>
                  <a:pt x="245534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671734" y="1244600"/>
            <a:ext cx="33867" cy="33868"/>
          </a:xfrm>
          <a:custGeom>
            <a:avLst/>
            <a:gdLst/>
            <a:ahLst/>
            <a:cxnLst/>
            <a:rect l="0" t="0" r="0" b="0"/>
            <a:pathLst>
              <a:path w="33867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25399" y="25400"/>
                </a:lnTo>
                <a:lnTo>
                  <a:pt x="25399" y="16933"/>
                </a:lnTo>
                <a:lnTo>
                  <a:pt x="25399" y="8467"/>
                </a:lnTo>
                <a:lnTo>
                  <a:pt x="25399" y="0"/>
                </a:lnTo>
                <a:lnTo>
                  <a:pt x="25399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24134" y="1049867"/>
            <a:ext cx="186267" cy="406401"/>
          </a:xfrm>
          <a:custGeom>
            <a:avLst/>
            <a:gdLst/>
            <a:ahLst/>
            <a:cxnLst/>
            <a:rect l="0" t="0" r="0" b="0"/>
            <a:pathLst>
              <a:path w="186267" h="406401">
                <a:moveTo>
                  <a:pt x="8466" y="67733"/>
                </a:moveTo>
                <a:lnTo>
                  <a:pt x="8466" y="59266"/>
                </a:lnTo>
                <a:lnTo>
                  <a:pt x="16933" y="59266"/>
                </a:lnTo>
                <a:lnTo>
                  <a:pt x="16933" y="50800"/>
                </a:lnTo>
                <a:lnTo>
                  <a:pt x="25399" y="42333"/>
                </a:lnTo>
                <a:lnTo>
                  <a:pt x="33866" y="33866"/>
                </a:lnTo>
                <a:lnTo>
                  <a:pt x="42333" y="25400"/>
                </a:lnTo>
                <a:lnTo>
                  <a:pt x="50799" y="16933"/>
                </a:lnTo>
                <a:lnTo>
                  <a:pt x="59266" y="16933"/>
                </a:lnTo>
                <a:lnTo>
                  <a:pt x="67732" y="8466"/>
                </a:lnTo>
                <a:lnTo>
                  <a:pt x="84666" y="8466"/>
                </a:lnTo>
                <a:lnTo>
                  <a:pt x="93133" y="0"/>
                </a:lnTo>
                <a:lnTo>
                  <a:pt x="101599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8466"/>
                </a:lnTo>
                <a:lnTo>
                  <a:pt x="135466" y="16933"/>
                </a:lnTo>
                <a:lnTo>
                  <a:pt x="143932" y="25400"/>
                </a:lnTo>
                <a:lnTo>
                  <a:pt x="143932" y="42333"/>
                </a:lnTo>
                <a:lnTo>
                  <a:pt x="152400" y="59266"/>
                </a:lnTo>
                <a:lnTo>
                  <a:pt x="152400" y="76200"/>
                </a:lnTo>
                <a:lnTo>
                  <a:pt x="143932" y="93133"/>
                </a:lnTo>
                <a:lnTo>
                  <a:pt x="143932" y="110066"/>
                </a:lnTo>
                <a:lnTo>
                  <a:pt x="135466" y="127000"/>
                </a:lnTo>
                <a:lnTo>
                  <a:pt x="126999" y="143933"/>
                </a:lnTo>
                <a:lnTo>
                  <a:pt x="110066" y="160866"/>
                </a:lnTo>
                <a:lnTo>
                  <a:pt x="101599" y="169333"/>
                </a:lnTo>
                <a:lnTo>
                  <a:pt x="93133" y="186266"/>
                </a:lnTo>
                <a:lnTo>
                  <a:pt x="84666" y="194733"/>
                </a:lnTo>
                <a:lnTo>
                  <a:pt x="76200" y="203200"/>
                </a:lnTo>
                <a:lnTo>
                  <a:pt x="67732" y="211666"/>
                </a:lnTo>
                <a:lnTo>
                  <a:pt x="59266" y="220133"/>
                </a:lnTo>
                <a:lnTo>
                  <a:pt x="59266" y="220133"/>
                </a:lnTo>
                <a:lnTo>
                  <a:pt x="50799" y="228600"/>
                </a:lnTo>
                <a:lnTo>
                  <a:pt x="50799" y="228600"/>
                </a:lnTo>
                <a:lnTo>
                  <a:pt x="50799" y="228600"/>
                </a:lnTo>
                <a:lnTo>
                  <a:pt x="50799" y="228600"/>
                </a:lnTo>
                <a:lnTo>
                  <a:pt x="50799" y="228600"/>
                </a:lnTo>
                <a:lnTo>
                  <a:pt x="50799" y="220133"/>
                </a:lnTo>
                <a:lnTo>
                  <a:pt x="59266" y="220133"/>
                </a:lnTo>
                <a:lnTo>
                  <a:pt x="67732" y="211666"/>
                </a:lnTo>
                <a:lnTo>
                  <a:pt x="76200" y="203200"/>
                </a:lnTo>
                <a:lnTo>
                  <a:pt x="93133" y="203200"/>
                </a:lnTo>
                <a:lnTo>
                  <a:pt x="101599" y="194733"/>
                </a:lnTo>
                <a:lnTo>
                  <a:pt x="110066" y="194733"/>
                </a:lnTo>
                <a:lnTo>
                  <a:pt x="126999" y="194733"/>
                </a:lnTo>
                <a:lnTo>
                  <a:pt x="135466" y="194733"/>
                </a:lnTo>
                <a:lnTo>
                  <a:pt x="152400" y="203200"/>
                </a:lnTo>
                <a:lnTo>
                  <a:pt x="160866" y="211666"/>
                </a:lnTo>
                <a:lnTo>
                  <a:pt x="169333" y="220133"/>
                </a:lnTo>
                <a:lnTo>
                  <a:pt x="177799" y="237066"/>
                </a:lnTo>
                <a:lnTo>
                  <a:pt x="186266" y="254000"/>
                </a:lnTo>
                <a:lnTo>
                  <a:pt x="186266" y="262466"/>
                </a:lnTo>
                <a:lnTo>
                  <a:pt x="186266" y="279400"/>
                </a:lnTo>
                <a:lnTo>
                  <a:pt x="186266" y="296333"/>
                </a:lnTo>
                <a:lnTo>
                  <a:pt x="177799" y="313266"/>
                </a:lnTo>
                <a:lnTo>
                  <a:pt x="177799" y="330200"/>
                </a:lnTo>
                <a:lnTo>
                  <a:pt x="169333" y="347133"/>
                </a:lnTo>
                <a:lnTo>
                  <a:pt x="160866" y="355600"/>
                </a:lnTo>
                <a:lnTo>
                  <a:pt x="143932" y="372533"/>
                </a:lnTo>
                <a:lnTo>
                  <a:pt x="126999" y="381000"/>
                </a:lnTo>
                <a:lnTo>
                  <a:pt x="118533" y="389466"/>
                </a:lnTo>
                <a:lnTo>
                  <a:pt x="101599" y="397933"/>
                </a:lnTo>
                <a:lnTo>
                  <a:pt x="84666" y="406400"/>
                </a:lnTo>
                <a:lnTo>
                  <a:pt x="67732" y="406400"/>
                </a:lnTo>
                <a:lnTo>
                  <a:pt x="50799" y="406400"/>
                </a:lnTo>
                <a:lnTo>
                  <a:pt x="42333" y="406400"/>
                </a:lnTo>
                <a:lnTo>
                  <a:pt x="25399" y="406400"/>
                </a:lnTo>
                <a:lnTo>
                  <a:pt x="16933" y="389466"/>
                </a:lnTo>
                <a:lnTo>
                  <a:pt x="8466" y="381000"/>
                </a:lnTo>
                <a:lnTo>
                  <a:pt x="0" y="372533"/>
                </a:lnTo>
                <a:lnTo>
                  <a:pt x="0" y="372533"/>
                </a:lnTo>
                <a:lnTo>
                  <a:pt x="0" y="364066"/>
                </a:lnTo>
                <a:lnTo>
                  <a:pt x="0" y="364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349066" y="956733"/>
            <a:ext cx="203202" cy="491068"/>
          </a:xfrm>
          <a:custGeom>
            <a:avLst/>
            <a:gdLst/>
            <a:ahLst/>
            <a:cxnLst/>
            <a:rect l="0" t="0" r="0" b="0"/>
            <a:pathLst>
              <a:path w="203202" h="491068">
                <a:moveTo>
                  <a:pt x="203201" y="8467"/>
                </a:moveTo>
                <a:lnTo>
                  <a:pt x="203201" y="8467"/>
                </a:lnTo>
                <a:lnTo>
                  <a:pt x="203201" y="8467"/>
                </a:lnTo>
                <a:lnTo>
                  <a:pt x="203201" y="8467"/>
                </a:lnTo>
                <a:lnTo>
                  <a:pt x="203201" y="8467"/>
                </a:lnTo>
                <a:lnTo>
                  <a:pt x="203201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0"/>
                </a:lnTo>
                <a:lnTo>
                  <a:pt x="186267" y="0"/>
                </a:lnTo>
                <a:lnTo>
                  <a:pt x="177801" y="8467"/>
                </a:lnTo>
                <a:lnTo>
                  <a:pt x="169334" y="8467"/>
                </a:lnTo>
                <a:lnTo>
                  <a:pt x="160868" y="8467"/>
                </a:lnTo>
                <a:lnTo>
                  <a:pt x="152400" y="16934"/>
                </a:lnTo>
                <a:lnTo>
                  <a:pt x="135467" y="25400"/>
                </a:lnTo>
                <a:lnTo>
                  <a:pt x="118534" y="42334"/>
                </a:lnTo>
                <a:lnTo>
                  <a:pt x="101601" y="50800"/>
                </a:lnTo>
                <a:lnTo>
                  <a:pt x="84668" y="67734"/>
                </a:lnTo>
                <a:lnTo>
                  <a:pt x="76200" y="84667"/>
                </a:lnTo>
                <a:lnTo>
                  <a:pt x="59267" y="101600"/>
                </a:lnTo>
                <a:lnTo>
                  <a:pt x="42334" y="118534"/>
                </a:lnTo>
                <a:lnTo>
                  <a:pt x="33867" y="143934"/>
                </a:lnTo>
                <a:lnTo>
                  <a:pt x="25401" y="169334"/>
                </a:lnTo>
                <a:lnTo>
                  <a:pt x="16934" y="194734"/>
                </a:lnTo>
                <a:lnTo>
                  <a:pt x="8468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0" y="296334"/>
                </a:lnTo>
                <a:lnTo>
                  <a:pt x="0" y="313267"/>
                </a:lnTo>
                <a:lnTo>
                  <a:pt x="0" y="338667"/>
                </a:lnTo>
                <a:lnTo>
                  <a:pt x="0" y="364067"/>
                </a:lnTo>
                <a:lnTo>
                  <a:pt x="0" y="381000"/>
                </a:lnTo>
                <a:lnTo>
                  <a:pt x="8468" y="397934"/>
                </a:lnTo>
                <a:lnTo>
                  <a:pt x="16934" y="414867"/>
                </a:lnTo>
                <a:lnTo>
                  <a:pt x="25401" y="440267"/>
                </a:lnTo>
                <a:lnTo>
                  <a:pt x="25401" y="448734"/>
                </a:lnTo>
                <a:lnTo>
                  <a:pt x="33867" y="465667"/>
                </a:lnTo>
                <a:lnTo>
                  <a:pt x="42334" y="474134"/>
                </a:lnTo>
                <a:lnTo>
                  <a:pt x="59267" y="482600"/>
                </a:lnTo>
                <a:lnTo>
                  <a:pt x="67734" y="482600"/>
                </a:lnTo>
                <a:lnTo>
                  <a:pt x="67734" y="491067"/>
                </a:lnTo>
                <a:lnTo>
                  <a:pt x="76200" y="491067"/>
                </a:lnTo>
                <a:lnTo>
                  <a:pt x="84668" y="491067"/>
                </a:lnTo>
                <a:lnTo>
                  <a:pt x="84668" y="491067"/>
                </a:lnTo>
                <a:lnTo>
                  <a:pt x="93134" y="482600"/>
                </a:lnTo>
                <a:lnTo>
                  <a:pt x="93134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543800" y="1092200"/>
            <a:ext cx="160868" cy="296334"/>
          </a:xfrm>
          <a:custGeom>
            <a:avLst/>
            <a:gdLst/>
            <a:ahLst/>
            <a:cxnLst/>
            <a:rect l="0" t="0" r="0" b="0"/>
            <a:pathLst>
              <a:path w="160868" h="296334">
                <a:moveTo>
                  <a:pt x="152400" y="8467"/>
                </a:moveTo>
                <a:lnTo>
                  <a:pt x="152400" y="8467"/>
                </a:lnTo>
                <a:lnTo>
                  <a:pt x="160867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16933"/>
                </a:lnTo>
                <a:lnTo>
                  <a:pt x="143933" y="25400"/>
                </a:lnTo>
                <a:lnTo>
                  <a:pt x="135467" y="42333"/>
                </a:lnTo>
                <a:lnTo>
                  <a:pt x="118534" y="67733"/>
                </a:lnTo>
                <a:lnTo>
                  <a:pt x="101600" y="93133"/>
                </a:lnTo>
                <a:lnTo>
                  <a:pt x="93133" y="110067"/>
                </a:lnTo>
                <a:lnTo>
                  <a:pt x="76200" y="135467"/>
                </a:lnTo>
                <a:lnTo>
                  <a:pt x="59267" y="160867"/>
                </a:lnTo>
                <a:lnTo>
                  <a:pt x="50800" y="186267"/>
                </a:lnTo>
                <a:lnTo>
                  <a:pt x="33866" y="211667"/>
                </a:lnTo>
                <a:lnTo>
                  <a:pt x="25400" y="228600"/>
                </a:lnTo>
                <a:lnTo>
                  <a:pt x="16933" y="245533"/>
                </a:lnTo>
                <a:lnTo>
                  <a:pt x="8467" y="262467"/>
                </a:lnTo>
                <a:lnTo>
                  <a:pt x="8467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16933" y="287867"/>
                </a:lnTo>
                <a:lnTo>
                  <a:pt x="16933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69200" y="1134533"/>
            <a:ext cx="160867" cy="254001"/>
          </a:xfrm>
          <a:custGeom>
            <a:avLst/>
            <a:gdLst/>
            <a:ahLst/>
            <a:cxnLst/>
            <a:rect l="0" t="0" r="0" b="0"/>
            <a:pathLst>
              <a:path w="160867" h="254001">
                <a:moveTo>
                  <a:pt x="8466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4" y="42334"/>
                </a:lnTo>
                <a:lnTo>
                  <a:pt x="25400" y="59267"/>
                </a:lnTo>
                <a:lnTo>
                  <a:pt x="33867" y="67734"/>
                </a:lnTo>
                <a:lnTo>
                  <a:pt x="42333" y="84667"/>
                </a:lnTo>
                <a:lnTo>
                  <a:pt x="50800" y="110067"/>
                </a:lnTo>
                <a:lnTo>
                  <a:pt x="59267" y="127000"/>
                </a:lnTo>
                <a:lnTo>
                  <a:pt x="76200" y="143934"/>
                </a:lnTo>
                <a:lnTo>
                  <a:pt x="84666" y="169334"/>
                </a:lnTo>
                <a:lnTo>
                  <a:pt x="93134" y="186267"/>
                </a:lnTo>
                <a:lnTo>
                  <a:pt x="101600" y="203200"/>
                </a:lnTo>
                <a:lnTo>
                  <a:pt x="110067" y="220134"/>
                </a:lnTo>
                <a:lnTo>
                  <a:pt x="118533" y="228600"/>
                </a:lnTo>
                <a:lnTo>
                  <a:pt x="127000" y="237067"/>
                </a:lnTo>
                <a:lnTo>
                  <a:pt x="135467" y="245534"/>
                </a:lnTo>
                <a:lnTo>
                  <a:pt x="135467" y="254000"/>
                </a:lnTo>
                <a:lnTo>
                  <a:pt x="143933" y="254000"/>
                </a:lnTo>
                <a:lnTo>
                  <a:pt x="152400" y="254000"/>
                </a:lnTo>
                <a:lnTo>
                  <a:pt x="160866" y="245534"/>
                </a:lnTo>
                <a:lnTo>
                  <a:pt x="160866" y="245534"/>
                </a:lnTo>
                <a:lnTo>
                  <a:pt x="160866" y="245534"/>
                </a:lnTo>
                <a:lnTo>
                  <a:pt x="160866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789333" y="1253067"/>
            <a:ext cx="220135" cy="16934"/>
          </a:xfrm>
          <a:custGeom>
            <a:avLst/>
            <a:gdLst/>
            <a:ahLst/>
            <a:cxnLst/>
            <a:rect l="0" t="0" r="0" b="0"/>
            <a:pathLst>
              <a:path w="2201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25401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4" y="16933"/>
                </a:lnTo>
                <a:lnTo>
                  <a:pt x="160867" y="16933"/>
                </a:lnTo>
                <a:lnTo>
                  <a:pt x="169333" y="16933"/>
                </a:lnTo>
                <a:lnTo>
                  <a:pt x="177801" y="16933"/>
                </a:lnTo>
                <a:lnTo>
                  <a:pt x="186267" y="16933"/>
                </a:lnTo>
                <a:lnTo>
                  <a:pt x="194734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20134" y="16933"/>
                </a:lnTo>
                <a:lnTo>
                  <a:pt x="220134" y="16933"/>
                </a:lnTo>
                <a:lnTo>
                  <a:pt x="220134" y="16933"/>
                </a:lnTo>
                <a:lnTo>
                  <a:pt x="2201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111066" y="1092200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25401" y="25400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50801" y="8467"/>
                </a:lnTo>
                <a:lnTo>
                  <a:pt x="50801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33867"/>
                </a:lnTo>
                <a:lnTo>
                  <a:pt x="50801" y="42333"/>
                </a:lnTo>
                <a:lnTo>
                  <a:pt x="42334" y="67733"/>
                </a:lnTo>
                <a:lnTo>
                  <a:pt x="42334" y="84667"/>
                </a:lnTo>
                <a:lnTo>
                  <a:pt x="33867" y="110067"/>
                </a:lnTo>
                <a:lnTo>
                  <a:pt x="25401" y="135467"/>
                </a:lnTo>
                <a:lnTo>
                  <a:pt x="16934" y="152400"/>
                </a:lnTo>
                <a:lnTo>
                  <a:pt x="8468" y="169333"/>
                </a:lnTo>
                <a:lnTo>
                  <a:pt x="8468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8468" y="237067"/>
                </a:lnTo>
                <a:lnTo>
                  <a:pt x="8468" y="245533"/>
                </a:lnTo>
                <a:lnTo>
                  <a:pt x="16934" y="262467"/>
                </a:lnTo>
                <a:lnTo>
                  <a:pt x="25401" y="279400"/>
                </a:lnTo>
                <a:lnTo>
                  <a:pt x="33867" y="287867"/>
                </a:lnTo>
                <a:lnTo>
                  <a:pt x="42334" y="296333"/>
                </a:lnTo>
                <a:lnTo>
                  <a:pt x="67734" y="304800"/>
                </a:lnTo>
                <a:lnTo>
                  <a:pt x="84668" y="304800"/>
                </a:lnTo>
                <a:lnTo>
                  <a:pt x="101601" y="304800"/>
                </a:lnTo>
                <a:lnTo>
                  <a:pt x="118534" y="304800"/>
                </a:lnTo>
                <a:lnTo>
                  <a:pt x="135467" y="304800"/>
                </a:lnTo>
                <a:lnTo>
                  <a:pt x="143934" y="296333"/>
                </a:lnTo>
                <a:lnTo>
                  <a:pt x="169334" y="279400"/>
                </a:lnTo>
                <a:lnTo>
                  <a:pt x="186267" y="262467"/>
                </a:lnTo>
                <a:lnTo>
                  <a:pt x="194734" y="245533"/>
                </a:lnTo>
                <a:lnTo>
                  <a:pt x="211667" y="228600"/>
                </a:lnTo>
                <a:lnTo>
                  <a:pt x="220134" y="203200"/>
                </a:lnTo>
                <a:lnTo>
                  <a:pt x="220134" y="177800"/>
                </a:lnTo>
                <a:lnTo>
                  <a:pt x="228600" y="160867"/>
                </a:lnTo>
                <a:lnTo>
                  <a:pt x="220134" y="143933"/>
                </a:lnTo>
                <a:lnTo>
                  <a:pt x="220134" y="135467"/>
                </a:lnTo>
                <a:lnTo>
                  <a:pt x="211667" y="127000"/>
                </a:lnTo>
                <a:lnTo>
                  <a:pt x="203201" y="118533"/>
                </a:lnTo>
                <a:lnTo>
                  <a:pt x="194734" y="118533"/>
                </a:lnTo>
                <a:lnTo>
                  <a:pt x="186267" y="118533"/>
                </a:lnTo>
                <a:lnTo>
                  <a:pt x="177801" y="118533"/>
                </a:lnTo>
                <a:lnTo>
                  <a:pt x="169334" y="127000"/>
                </a:lnTo>
                <a:lnTo>
                  <a:pt x="160868" y="135467"/>
                </a:lnTo>
                <a:lnTo>
                  <a:pt x="143934" y="152400"/>
                </a:lnTo>
                <a:lnTo>
                  <a:pt x="135467" y="169333"/>
                </a:lnTo>
                <a:lnTo>
                  <a:pt x="127001" y="186267"/>
                </a:lnTo>
                <a:lnTo>
                  <a:pt x="118534" y="211667"/>
                </a:lnTo>
                <a:lnTo>
                  <a:pt x="110067" y="228600"/>
                </a:lnTo>
                <a:lnTo>
                  <a:pt x="110067" y="254000"/>
                </a:lnTo>
                <a:lnTo>
                  <a:pt x="110067" y="262467"/>
                </a:lnTo>
                <a:lnTo>
                  <a:pt x="118534" y="279400"/>
                </a:lnTo>
                <a:lnTo>
                  <a:pt x="118534" y="287867"/>
                </a:lnTo>
                <a:lnTo>
                  <a:pt x="127001" y="296333"/>
                </a:lnTo>
                <a:lnTo>
                  <a:pt x="135467" y="304800"/>
                </a:lnTo>
                <a:lnTo>
                  <a:pt x="143934" y="296333"/>
                </a:lnTo>
                <a:lnTo>
                  <a:pt x="143934" y="296333"/>
                </a:lnTo>
                <a:lnTo>
                  <a:pt x="143934" y="296333"/>
                </a:lnTo>
                <a:lnTo>
                  <a:pt x="143934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348134" y="948267"/>
            <a:ext cx="135467" cy="118534"/>
          </a:xfrm>
          <a:custGeom>
            <a:avLst/>
            <a:gdLst/>
            <a:ahLst/>
            <a:cxnLst/>
            <a:rect l="0" t="0" r="0" b="0"/>
            <a:pathLst>
              <a:path w="135467" h="118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50799" y="8466"/>
                </a:lnTo>
                <a:lnTo>
                  <a:pt x="59266" y="16933"/>
                </a:lnTo>
                <a:lnTo>
                  <a:pt x="76200" y="33866"/>
                </a:lnTo>
                <a:lnTo>
                  <a:pt x="93133" y="50800"/>
                </a:lnTo>
                <a:lnTo>
                  <a:pt x="110066" y="67733"/>
                </a:lnTo>
                <a:lnTo>
                  <a:pt x="126999" y="93133"/>
                </a:lnTo>
                <a:lnTo>
                  <a:pt x="126999" y="93133"/>
                </a:lnTo>
                <a:lnTo>
                  <a:pt x="135466" y="118533"/>
                </a:lnTo>
                <a:lnTo>
                  <a:pt x="135466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509000" y="1193800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348134" y="1337733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152400" y="0"/>
                </a:moveTo>
                <a:lnTo>
                  <a:pt x="152400" y="16934"/>
                </a:lnTo>
                <a:lnTo>
                  <a:pt x="143932" y="33867"/>
                </a:lnTo>
                <a:lnTo>
                  <a:pt x="135466" y="59267"/>
                </a:lnTo>
                <a:lnTo>
                  <a:pt x="126999" y="84667"/>
                </a:lnTo>
                <a:lnTo>
                  <a:pt x="110066" y="101600"/>
                </a:lnTo>
                <a:lnTo>
                  <a:pt x="93133" y="118534"/>
                </a:lnTo>
                <a:lnTo>
                  <a:pt x="76200" y="135467"/>
                </a:lnTo>
                <a:lnTo>
                  <a:pt x="59266" y="152400"/>
                </a:lnTo>
                <a:lnTo>
                  <a:pt x="42333" y="160867"/>
                </a:lnTo>
                <a:lnTo>
                  <a:pt x="25399" y="169334"/>
                </a:lnTo>
                <a:lnTo>
                  <a:pt x="8466" y="177800"/>
                </a:lnTo>
                <a:lnTo>
                  <a:pt x="8466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475133" y="1075267"/>
            <a:ext cx="50801" cy="16934"/>
          </a:xfrm>
          <a:custGeom>
            <a:avLst/>
            <a:gdLst/>
            <a:ahLst/>
            <a:cxnLst/>
            <a:rect l="0" t="0" r="0" b="0"/>
            <a:pathLst>
              <a:path w="50801" h="16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25401" y="8466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525933" y="1126067"/>
            <a:ext cx="8468" cy="135467"/>
          </a:xfrm>
          <a:custGeom>
            <a:avLst/>
            <a:gdLst/>
            <a:ahLst/>
            <a:cxnLst/>
            <a:rect l="0" t="0" r="0" b="0"/>
            <a:pathLst>
              <a:path w="8468" h="135467">
                <a:moveTo>
                  <a:pt x="0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84666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534400" y="12954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525933" y="1320800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509000" y="13546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475133" y="1397000"/>
            <a:ext cx="25402" cy="33868"/>
          </a:xfrm>
          <a:custGeom>
            <a:avLst/>
            <a:gdLst/>
            <a:ahLst/>
            <a:cxnLst/>
            <a:rect l="0" t="0" r="0" b="0"/>
            <a:pathLst>
              <a:path w="25402" h="33868">
                <a:moveTo>
                  <a:pt x="25401" y="0"/>
                </a:moveTo>
                <a:lnTo>
                  <a:pt x="25401" y="0"/>
                </a:lnTo>
                <a:lnTo>
                  <a:pt x="25401" y="0"/>
                </a:lnTo>
                <a:lnTo>
                  <a:pt x="25401" y="8467"/>
                </a:lnTo>
                <a:lnTo>
                  <a:pt x="25401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663266" y="1617133"/>
            <a:ext cx="194735" cy="338668"/>
          </a:xfrm>
          <a:custGeom>
            <a:avLst/>
            <a:gdLst/>
            <a:ahLst/>
            <a:cxnLst/>
            <a:rect l="0" t="0" r="0" b="0"/>
            <a:pathLst>
              <a:path w="194735" h="338668">
                <a:moveTo>
                  <a:pt x="25401" y="16934"/>
                </a:moveTo>
                <a:lnTo>
                  <a:pt x="25401" y="16934"/>
                </a:lnTo>
                <a:lnTo>
                  <a:pt x="25401" y="16934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33867"/>
                </a:lnTo>
                <a:lnTo>
                  <a:pt x="33867" y="42334"/>
                </a:lnTo>
                <a:lnTo>
                  <a:pt x="25401" y="59267"/>
                </a:lnTo>
                <a:lnTo>
                  <a:pt x="25401" y="84667"/>
                </a:lnTo>
                <a:lnTo>
                  <a:pt x="16934" y="101600"/>
                </a:lnTo>
                <a:lnTo>
                  <a:pt x="16934" y="118534"/>
                </a:lnTo>
                <a:lnTo>
                  <a:pt x="8468" y="143934"/>
                </a:lnTo>
                <a:lnTo>
                  <a:pt x="8468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8468" y="237067"/>
                </a:lnTo>
                <a:lnTo>
                  <a:pt x="16934" y="254000"/>
                </a:lnTo>
                <a:lnTo>
                  <a:pt x="25401" y="262467"/>
                </a:lnTo>
                <a:lnTo>
                  <a:pt x="33867" y="279400"/>
                </a:lnTo>
                <a:lnTo>
                  <a:pt x="50801" y="287867"/>
                </a:lnTo>
                <a:lnTo>
                  <a:pt x="67734" y="296334"/>
                </a:lnTo>
                <a:lnTo>
                  <a:pt x="76200" y="304800"/>
                </a:lnTo>
                <a:lnTo>
                  <a:pt x="101601" y="304800"/>
                </a:lnTo>
                <a:lnTo>
                  <a:pt x="110067" y="296334"/>
                </a:lnTo>
                <a:lnTo>
                  <a:pt x="127001" y="296334"/>
                </a:lnTo>
                <a:lnTo>
                  <a:pt x="143934" y="287867"/>
                </a:lnTo>
                <a:lnTo>
                  <a:pt x="160868" y="279400"/>
                </a:lnTo>
                <a:lnTo>
                  <a:pt x="169334" y="262467"/>
                </a:lnTo>
                <a:lnTo>
                  <a:pt x="177801" y="254000"/>
                </a:lnTo>
                <a:lnTo>
                  <a:pt x="186267" y="237067"/>
                </a:lnTo>
                <a:lnTo>
                  <a:pt x="194734" y="220134"/>
                </a:lnTo>
                <a:lnTo>
                  <a:pt x="194734" y="203200"/>
                </a:lnTo>
                <a:lnTo>
                  <a:pt x="194734" y="186267"/>
                </a:lnTo>
                <a:lnTo>
                  <a:pt x="194734" y="169334"/>
                </a:lnTo>
                <a:lnTo>
                  <a:pt x="186267" y="160867"/>
                </a:lnTo>
                <a:lnTo>
                  <a:pt x="186267" y="152400"/>
                </a:lnTo>
                <a:lnTo>
                  <a:pt x="177801" y="143934"/>
                </a:lnTo>
                <a:lnTo>
                  <a:pt x="177801" y="143934"/>
                </a:lnTo>
                <a:lnTo>
                  <a:pt x="169334" y="143934"/>
                </a:lnTo>
                <a:lnTo>
                  <a:pt x="160868" y="152400"/>
                </a:lnTo>
                <a:lnTo>
                  <a:pt x="160868" y="152400"/>
                </a:lnTo>
                <a:lnTo>
                  <a:pt x="152400" y="160867"/>
                </a:lnTo>
                <a:lnTo>
                  <a:pt x="143934" y="177800"/>
                </a:lnTo>
                <a:lnTo>
                  <a:pt x="135467" y="194734"/>
                </a:lnTo>
                <a:lnTo>
                  <a:pt x="127001" y="211667"/>
                </a:lnTo>
                <a:lnTo>
                  <a:pt x="118534" y="228600"/>
                </a:lnTo>
                <a:lnTo>
                  <a:pt x="118534" y="254000"/>
                </a:lnTo>
                <a:lnTo>
                  <a:pt x="118534" y="270934"/>
                </a:lnTo>
                <a:lnTo>
                  <a:pt x="118534" y="287867"/>
                </a:lnTo>
                <a:lnTo>
                  <a:pt x="127001" y="304800"/>
                </a:lnTo>
                <a:lnTo>
                  <a:pt x="127001" y="313267"/>
                </a:lnTo>
                <a:lnTo>
                  <a:pt x="135467" y="330200"/>
                </a:lnTo>
                <a:lnTo>
                  <a:pt x="143934" y="330200"/>
                </a:lnTo>
                <a:lnTo>
                  <a:pt x="143934" y="338667"/>
                </a:lnTo>
                <a:lnTo>
                  <a:pt x="152400" y="330200"/>
                </a:lnTo>
                <a:lnTo>
                  <a:pt x="152400" y="330200"/>
                </a:lnTo>
                <a:lnTo>
                  <a:pt x="160868" y="330200"/>
                </a:lnTo>
                <a:lnTo>
                  <a:pt x="160868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018867" y="1549400"/>
            <a:ext cx="118534" cy="414868"/>
          </a:xfrm>
          <a:custGeom>
            <a:avLst/>
            <a:gdLst/>
            <a:ahLst/>
            <a:cxnLst/>
            <a:rect l="0" t="0" r="0" b="0"/>
            <a:pathLst>
              <a:path w="118534" h="414868">
                <a:moveTo>
                  <a:pt x="118533" y="8467"/>
                </a:move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01599" y="0"/>
                </a:lnTo>
                <a:lnTo>
                  <a:pt x="101599" y="0"/>
                </a:lnTo>
                <a:lnTo>
                  <a:pt x="93133" y="8467"/>
                </a:lnTo>
                <a:lnTo>
                  <a:pt x="84666" y="16933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6" y="50800"/>
                </a:lnTo>
                <a:lnTo>
                  <a:pt x="50800" y="67733"/>
                </a:lnTo>
                <a:lnTo>
                  <a:pt x="42333" y="84667"/>
                </a:lnTo>
                <a:lnTo>
                  <a:pt x="33867" y="101600"/>
                </a:lnTo>
                <a:lnTo>
                  <a:pt x="25399" y="127000"/>
                </a:lnTo>
                <a:lnTo>
                  <a:pt x="16933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8466" y="220133"/>
                </a:lnTo>
                <a:lnTo>
                  <a:pt x="0" y="245533"/>
                </a:lnTo>
                <a:lnTo>
                  <a:pt x="8466" y="270933"/>
                </a:lnTo>
                <a:lnTo>
                  <a:pt x="8466" y="287867"/>
                </a:lnTo>
                <a:lnTo>
                  <a:pt x="8466" y="313267"/>
                </a:lnTo>
                <a:lnTo>
                  <a:pt x="16933" y="330200"/>
                </a:lnTo>
                <a:lnTo>
                  <a:pt x="25399" y="347133"/>
                </a:lnTo>
                <a:lnTo>
                  <a:pt x="33867" y="364067"/>
                </a:lnTo>
                <a:lnTo>
                  <a:pt x="42333" y="381000"/>
                </a:lnTo>
                <a:lnTo>
                  <a:pt x="50800" y="397933"/>
                </a:lnTo>
                <a:lnTo>
                  <a:pt x="67733" y="406400"/>
                </a:lnTo>
                <a:lnTo>
                  <a:pt x="84666" y="414867"/>
                </a:lnTo>
                <a:lnTo>
                  <a:pt x="93133" y="414867"/>
                </a:lnTo>
                <a:lnTo>
                  <a:pt x="93133" y="414867"/>
                </a:lnTo>
                <a:lnTo>
                  <a:pt x="101599" y="414867"/>
                </a:lnTo>
                <a:lnTo>
                  <a:pt x="101599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196666" y="1659467"/>
            <a:ext cx="160869" cy="262467"/>
          </a:xfrm>
          <a:custGeom>
            <a:avLst/>
            <a:gdLst/>
            <a:ahLst/>
            <a:cxnLst/>
            <a:rect l="0" t="0" r="0" b="0"/>
            <a:pathLst>
              <a:path w="160869" h="262467">
                <a:moveTo>
                  <a:pt x="160868" y="0"/>
                </a:moveTo>
                <a:lnTo>
                  <a:pt x="160868" y="0"/>
                </a:lnTo>
                <a:lnTo>
                  <a:pt x="160868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35467" y="16933"/>
                </a:lnTo>
                <a:lnTo>
                  <a:pt x="135467" y="25400"/>
                </a:lnTo>
                <a:lnTo>
                  <a:pt x="118534" y="42333"/>
                </a:lnTo>
                <a:lnTo>
                  <a:pt x="110067" y="67733"/>
                </a:lnTo>
                <a:lnTo>
                  <a:pt x="101601" y="93133"/>
                </a:lnTo>
                <a:lnTo>
                  <a:pt x="76200" y="118533"/>
                </a:lnTo>
                <a:lnTo>
                  <a:pt x="67734" y="152400"/>
                </a:lnTo>
                <a:lnTo>
                  <a:pt x="50801" y="177800"/>
                </a:lnTo>
                <a:lnTo>
                  <a:pt x="33867" y="203200"/>
                </a:lnTo>
                <a:lnTo>
                  <a:pt x="25401" y="220133"/>
                </a:lnTo>
                <a:lnTo>
                  <a:pt x="16934" y="237066"/>
                </a:lnTo>
                <a:lnTo>
                  <a:pt x="8468" y="254000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171267" y="1727200"/>
            <a:ext cx="245534" cy="143934"/>
          </a:xfrm>
          <a:custGeom>
            <a:avLst/>
            <a:gdLst/>
            <a:ahLst/>
            <a:cxnLst/>
            <a:rect l="0" t="0" r="0" b="0"/>
            <a:pathLst>
              <a:path w="245534" h="143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399" y="16933"/>
                </a:lnTo>
                <a:lnTo>
                  <a:pt x="33867" y="25400"/>
                </a:lnTo>
                <a:lnTo>
                  <a:pt x="50800" y="33867"/>
                </a:lnTo>
                <a:lnTo>
                  <a:pt x="67733" y="50800"/>
                </a:lnTo>
                <a:lnTo>
                  <a:pt x="76200" y="59267"/>
                </a:lnTo>
                <a:lnTo>
                  <a:pt x="93133" y="76200"/>
                </a:lnTo>
                <a:lnTo>
                  <a:pt x="110067" y="93133"/>
                </a:lnTo>
                <a:lnTo>
                  <a:pt x="135466" y="101600"/>
                </a:lnTo>
                <a:lnTo>
                  <a:pt x="143933" y="118533"/>
                </a:lnTo>
                <a:lnTo>
                  <a:pt x="160866" y="127000"/>
                </a:lnTo>
                <a:lnTo>
                  <a:pt x="177799" y="135467"/>
                </a:lnTo>
                <a:lnTo>
                  <a:pt x="194733" y="143933"/>
                </a:lnTo>
                <a:lnTo>
                  <a:pt x="211666" y="143933"/>
                </a:lnTo>
                <a:lnTo>
                  <a:pt x="220133" y="143933"/>
                </a:lnTo>
                <a:lnTo>
                  <a:pt x="237066" y="143933"/>
                </a:lnTo>
                <a:lnTo>
                  <a:pt x="237066" y="143933"/>
                </a:lnTo>
                <a:lnTo>
                  <a:pt x="245533" y="135467"/>
                </a:lnTo>
                <a:lnTo>
                  <a:pt x="245533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526867" y="1744133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4"/>
                </a:lnTo>
                <a:lnTo>
                  <a:pt x="33866" y="16934"/>
                </a:lnTo>
                <a:lnTo>
                  <a:pt x="50799" y="16934"/>
                </a:lnTo>
                <a:lnTo>
                  <a:pt x="67733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18533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780867" y="1625600"/>
            <a:ext cx="25400" cy="194734"/>
          </a:xfrm>
          <a:custGeom>
            <a:avLst/>
            <a:gdLst/>
            <a:ahLst/>
            <a:cxnLst/>
            <a:rect l="0" t="0" r="0" b="0"/>
            <a:pathLst>
              <a:path w="25400" h="194734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7"/>
                </a:lnTo>
                <a:lnTo>
                  <a:pt x="25399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823200" y="18542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865533" y="1735667"/>
            <a:ext cx="84668" cy="127001"/>
          </a:xfrm>
          <a:custGeom>
            <a:avLst/>
            <a:gdLst/>
            <a:ahLst/>
            <a:cxnLst/>
            <a:rect l="0" t="0" r="0" b="0"/>
            <a:pathLst>
              <a:path w="84668" h="127001">
                <a:moveTo>
                  <a:pt x="0" y="127000"/>
                </a:moveTo>
                <a:lnTo>
                  <a:pt x="8467" y="127000"/>
                </a:lnTo>
                <a:lnTo>
                  <a:pt x="16933" y="127000"/>
                </a:lnTo>
                <a:lnTo>
                  <a:pt x="25401" y="118533"/>
                </a:lnTo>
                <a:lnTo>
                  <a:pt x="42334" y="110066"/>
                </a:lnTo>
                <a:lnTo>
                  <a:pt x="50800" y="101600"/>
                </a:lnTo>
                <a:lnTo>
                  <a:pt x="59267" y="84666"/>
                </a:lnTo>
                <a:lnTo>
                  <a:pt x="76200" y="67733"/>
                </a:lnTo>
                <a:lnTo>
                  <a:pt x="84667" y="42333"/>
                </a:lnTo>
                <a:lnTo>
                  <a:pt x="84667" y="33866"/>
                </a:lnTo>
                <a:lnTo>
                  <a:pt x="84667" y="16933"/>
                </a:lnTo>
                <a:lnTo>
                  <a:pt x="84667" y="8466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6"/>
                </a:lnTo>
                <a:lnTo>
                  <a:pt x="50800" y="16933"/>
                </a:lnTo>
                <a:lnTo>
                  <a:pt x="42334" y="25400"/>
                </a:lnTo>
                <a:lnTo>
                  <a:pt x="25401" y="42333"/>
                </a:lnTo>
                <a:lnTo>
                  <a:pt x="16933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10066"/>
                </a:lnTo>
                <a:lnTo>
                  <a:pt x="0" y="12700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882466" y="1905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907867" y="19050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8467"/>
                </a:move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017933" y="1566333"/>
            <a:ext cx="152401" cy="431801"/>
          </a:xfrm>
          <a:custGeom>
            <a:avLst/>
            <a:gdLst/>
            <a:ahLst/>
            <a:cxnLst/>
            <a:rect l="0" t="0" r="0" b="0"/>
            <a:pathLst>
              <a:path w="152401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8467"/>
                </a:lnTo>
                <a:lnTo>
                  <a:pt x="50800" y="16934"/>
                </a:lnTo>
                <a:lnTo>
                  <a:pt x="59267" y="25400"/>
                </a:lnTo>
                <a:lnTo>
                  <a:pt x="76200" y="42334"/>
                </a:lnTo>
                <a:lnTo>
                  <a:pt x="93133" y="59267"/>
                </a:lnTo>
                <a:lnTo>
                  <a:pt x="101601" y="76200"/>
                </a:lnTo>
                <a:lnTo>
                  <a:pt x="118534" y="93134"/>
                </a:lnTo>
                <a:lnTo>
                  <a:pt x="127000" y="118534"/>
                </a:lnTo>
                <a:lnTo>
                  <a:pt x="135467" y="143934"/>
                </a:lnTo>
                <a:lnTo>
                  <a:pt x="143934" y="169334"/>
                </a:lnTo>
                <a:lnTo>
                  <a:pt x="152400" y="194734"/>
                </a:lnTo>
                <a:lnTo>
                  <a:pt x="152400" y="220134"/>
                </a:lnTo>
                <a:lnTo>
                  <a:pt x="152400" y="245534"/>
                </a:lnTo>
                <a:lnTo>
                  <a:pt x="152400" y="262467"/>
                </a:lnTo>
                <a:lnTo>
                  <a:pt x="152400" y="287867"/>
                </a:lnTo>
                <a:lnTo>
                  <a:pt x="143934" y="304800"/>
                </a:lnTo>
                <a:lnTo>
                  <a:pt x="135467" y="321734"/>
                </a:lnTo>
                <a:lnTo>
                  <a:pt x="127000" y="338667"/>
                </a:lnTo>
                <a:lnTo>
                  <a:pt x="110067" y="355600"/>
                </a:lnTo>
                <a:lnTo>
                  <a:pt x="101601" y="372534"/>
                </a:lnTo>
                <a:lnTo>
                  <a:pt x="84667" y="389467"/>
                </a:lnTo>
                <a:lnTo>
                  <a:pt x="76200" y="397934"/>
                </a:lnTo>
                <a:lnTo>
                  <a:pt x="59267" y="414867"/>
                </a:lnTo>
                <a:lnTo>
                  <a:pt x="50800" y="423334"/>
                </a:lnTo>
                <a:lnTo>
                  <a:pt x="50800" y="423334"/>
                </a:lnTo>
                <a:lnTo>
                  <a:pt x="42334" y="431800"/>
                </a:lnTo>
                <a:lnTo>
                  <a:pt x="42334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806266" y="1794933"/>
            <a:ext cx="1" cy="50801"/>
          </a:xfrm>
          <a:custGeom>
            <a:avLst/>
            <a:gdLst/>
            <a:ahLst/>
            <a:cxnLst/>
            <a:rect l="0" t="0" r="0" b="0"/>
            <a:pathLst>
              <a:path w="1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814734" y="1862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814734" y="1871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848600" y="18880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874000" y="1879600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907867" y="1871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916333" y="1862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18067" y="1439333"/>
            <a:ext cx="465667" cy="1312335"/>
          </a:xfrm>
          <a:custGeom>
            <a:avLst/>
            <a:gdLst/>
            <a:ahLst/>
            <a:cxnLst/>
            <a:rect l="0" t="0" r="0" b="0"/>
            <a:pathLst>
              <a:path w="465667" h="1312335">
                <a:moveTo>
                  <a:pt x="321733" y="0"/>
                </a:moveTo>
                <a:lnTo>
                  <a:pt x="321733" y="0"/>
                </a:lnTo>
                <a:lnTo>
                  <a:pt x="313266" y="0"/>
                </a:lnTo>
                <a:lnTo>
                  <a:pt x="296333" y="0"/>
                </a:lnTo>
                <a:lnTo>
                  <a:pt x="287866" y="0"/>
                </a:lnTo>
                <a:lnTo>
                  <a:pt x="270933" y="0"/>
                </a:lnTo>
                <a:lnTo>
                  <a:pt x="254000" y="0"/>
                </a:lnTo>
                <a:lnTo>
                  <a:pt x="237066" y="0"/>
                </a:lnTo>
                <a:lnTo>
                  <a:pt x="228600" y="0"/>
                </a:lnTo>
                <a:lnTo>
                  <a:pt x="211666" y="0"/>
                </a:lnTo>
                <a:lnTo>
                  <a:pt x="194733" y="0"/>
                </a:lnTo>
                <a:lnTo>
                  <a:pt x="177800" y="0"/>
                </a:lnTo>
                <a:lnTo>
                  <a:pt x="160866" y="8467"/>
                </a:lnTo>
                <a:lnTo>
                  <a:pt x="135466" y="8467"/>
                </a:lnTo>
                <a:lnTo>
                  <a:pt x="110066" y="16934"/>
                </a:lnTo>
                <a:lnTo>
                  <a:pt x="93133" y="16934"/>
                </a:lnTo>
                <a:lnTo>
                  <a:pt x="67733" y="25400"/>
                </a:lnTo>
                <a:lnTo>
                  <a:pt x="59266" y="25400"/>
                </a:lnTo>
                <a:lnTo>
                  <a:pt x="42333" y="25400"/>
                </a:lnTo>
                <a:lnTo>
                  <a:pt x="25400" y="33867"/>
                </a:lnTo>
                <a:lnTo>
                  <a:pt x="16933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4"/>
                </a:lnTo>
                <a:lnTo>
                  <a:pt x="8466" y="194734"/>
                </a:lnTo>
                <a:lnTo>
                  <a:pt x="8466" y="211667"/>
                </a:lnTo>
                <a:lnTo>
                  <a:pt x="8466" y="237067"/>
                </a:lnTo>
                <a:lnTo>
                  <a:pt x="8466" y="262467"/>
                </a:lnTo>
                <a:lnTo>
                  <a:pt x="8466" y="279400"/>
                </a:lnTo>
                <a:lnTo>
                  <a:pt x="8466" y="313267"/>
                </a:lnTo>
                <a:lnTo>
                  <a:pt x="8466" y="338667"/>
                </a:lnTo>
                <a:lnTo>
                  <a:pt x="8466" y="364067"/>
                </a:lnTo>
                <a:lnTo>
                  <a:pt x="8466" y="389467"/>
                </a:lnTo>
                <a:lnTo>
                  <a:pt x="8466" y="414867"/>
                </a:lnTo>
                <a:lnTo>
                  <a:pt x="8466" y="448734"/>
                </a:lnTo>
                <a:lnTo>
                  <a:pt x="8466" y="482600"/>
                </a:lnTo>
                <a:lnTo>
                  <a:pt x="8466" y="516467"/>
                </a:lnTo>
                <a:lnTo>
                  <a:pt x="8466" y="550334"/>
                </a:lnTo>
                <a:lnTo>
                  <a:pt x="8466" y="584200"/>
                </a:lnTo>
                <a:lnTo>
                  <a:pt x="8466" y="618067"/>
                </a:lnTo>
                <a:lnTo>
                  <a:pt x="8466" y="651934"/>
                </a:lnTo>
                <a:lnTo>
                  <a:pt x="0" y="685800"/>
                </a:lnTo>
                <a:lnTo>
                  <a:pt x="8466" y="719667"/>
                </a:lnTo>
                <a:lnTo>
                  <a:pt x="8466" y="753534"/>
                </a:lnTo>
                <a:lnTo>
                  <a:pt x="8466" y="787400"/>
                </a:lnTo>
                <a:lnTo>
                  <a:pt x="8466" y="821267"/>
                </a:lnTo>
                <a:lnTo>
                  <a:pt x="8466" y="855134"/>
                </a:lnTo>
                <a:lnTo>
                  <a:pt x="8466" y="889000"/>
                </a:lnTo>
                <a:lnTo>
                  <a:pt x="8466" y="922867"/>
                </a:lnTo>
                <a:lnTo>
                  <a:pt x="8466" y="956734"/>
                </a:lnTo>
                <a:lnTo>
                  <a:pt x="8466" y="990600"/>
                </a:lnTo>
                <a:lnTo>
                  <a:pt x="16933" y="1016000"/>
                </a:lnTo>
                <a:lnTo>
                  <a:pt x="16933" y="1049867"/>
                </a:lnTo>
                <a:lnTo>
                  <a:pt x="16933" y="1075267"/>
                </a:lnTo>
                <a:lnTo>
                  <a:pt x="16933" y="1109134"/>
                </a:lnTo>
                <a:lnTo>
                  <a:pt x="16933" y="1126067"/>
                </a:lnTo>
                <a:lnTo>
                  <a:pt x="16933" y="1151467"/>
                </a:lnTo>
                <a:lnTo>
                  <a:pt x="16933" y="1176867"/>
                </a:lnTo>
                <a:lnTo>
                  <a:pt x="16933" y="1202267"/>
                </a:lnTo>
                <a:lnTo>
                  <a:pt x="16933" y="1219200"/>
                </a:lnTo>
                <a:lnTo>
                  <a:pt x="16933" y="1236134"/>
                </a:lnTo>
                <a:lnTo>
                  <a:pt x="16933" y="1253067"/>
                </a:lnTo>
                <a:lnTo>
                  <a:pt x="16933" y="1261534"/>
                </a:lnTo>
                <a:lnTo>
                  <a:pt x="16933" y="1278467"/>
                </a:lnTo>
                <a:lnTo>
                  <a:pt x="16933" y="1286934"/>
                </a:lnTo>
                <a:lnTo>
                  <a:pt x="25400" y="1295400"/>
                </a:lnTo>
                <a:lnTo>
                  <a:pt x="25400" y="1295400"/>
                </a:lnTo>
                <a:lnTo>
                  <a:pt x="25400" y="1303867"/>
                </a:lnTo>
                <a:lnTo>
                  <a:pt x="25400" y="1312334"/>
                </a:lnTo>
                <a:lnTo>
                  <a:pt x="25400" y="1312334"/>
                </a:lnTo>
                <a:lnTo>
                  <a:pt x="33866" y="1312334"/>
                </a:lnTo>
                <a:lnTo>
                  <a:pt x="42333" y="1312334"/>
                </a:lnTo>
                <a:lnTo>
                  <a:pt x="42333" y="1312334"/>
                </a:lnTo>
                <a:lnTo>
                  <a:pt x="50800" y="1312334"/>
                </a:lnTo>
                <a:lnTo>
                  <a:pt x="59266" y="1312334"/>
                </a:lnTo>
                <a:lnTo>
                  <a:pt x="76200" y="1312334"/>
                </a:lnTo>
                <a:lnTo>
                  <a:pt x="93133" y="1312334"/>
                </a:lnTo>
                <a:lnTo>
                  <a:pt x="110066" y="1312334"/>
                </a:lnTo>
                <a:lnTo>
                  <a:pt x="127000" y="1303867"/>
                </a:lnTo>
                <a:lnTo>
                  <a:pt x="143933" y="1303867"/>
                </a:lnTo>
                <a:lnTo>
                  <a:pt x="169333" y="1303867"/>
                </a:lnTo>
                <a:lnTo>
                  <a:pt x="194733" y="1303867"/>
                </a:lnTo>
                <a:lnTo>
                  <a:pt x="220133" y="1303867"/>
                </a:lnTo>
                <a:lnTo>
                  <a:pt x="245533" y="1303867"/>
                </a:lnTo>
                <a:lnTo>
                  <a:pt x="270933" y="1303867"/>
                </a:lnTo>
                <a:lnTo>
                  <a:pt x="296333" y="1303867"/>
                </a:lnTo>
                <a:lnTo>
                  <a:pt x="330200" y="1303867"/>
                </a:lnTo>
                <a:lnTo>
                  <a:pt x="355600" y="1312334"/>
                </a:lnTo>
                <a:lnTo>
                  <a:pt x="381000" y="1312334"/>
                </a:lnTo>
                <a:lnTo>
                  <a:pt x="406400" y="1312334"/>
                </a:lnTo>
                <a:lnTo>
                  <a:pt x="440266" y="1312334"/>
                </a:lnTo>
                <a:lnTo>
                  <a:pt x="440266" y="1312334"/>
                </a:lnTo>
                <a:lnTo>
                  <a:pt x="465666" y="1312334"/>
                </a:lnTo>
                <a:lnTo>
                  <a:pt x="465666" y="131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335867" y="1921933"/>
            <a:ext cx="194734" cy="304801"/>
          </a:xfrm>
          <a:custGeom>
            <a:avLst/>
            <a:gdLst/>
            <a:ahLst/>
            <a:cxnLst/>
            <a:rect l="0" t="0" r="0" b="0"/>
            <a:pathLst>
              <a:path w="194734" h="304801">
                <a:moveTo>
                  <a:pt x="59266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8466" y="220134"/>
                </a:lnTo>
                <a:lnTo>
                  <a:pt x="16933" y="237067"/>
                </a:lnTo>
                <a:lnTo>
                  <a:pt x="25400" y="245534"/>
                </a:lnTo>
                <a:lnTo>
                  <a:pt x="33866" y="262467"/>
                </a:lnTo>
                <a:lnTo>
                  <a:pt x="42333" y="270934"/>
                </a:lnTo>
                <a:lnTo>
                  <a:pt x="59266" y="279400"/>
                </a:lnTo>
                <a:lnTo>
                  <a:pt x="76200" y="287867"/>
                </a:lnTo>
                <a:lnTo>
                  <a:pt x="93133" y="287867"/>
                </a:lnTo>
                <a:lnTo>
                  <a:pt x="110066" y="287867"/>
                </a:lnTo>
                <a:lnTo>
                  <a:pt x="118533" y="287867"/>
                </a:lnTo>
                <a:lnTo>
                  <a:pt x="135466" y="279400"/>
                </a:lnTo>
                <a:lnTo>
                  <a:pt x="152400" y="270934"/>
                </a:lnTo>
                <a:lnTo>
                  <a:pt x="160866" y="262467"/>
                </a:lnTo>
                <a:lnTo>
                  <a:pt x="177800" y="254000"/>
                </a:lnTo>
                <a:lnTo>
                  <a:pt x="186266" y="237067"/>
                </a:lnTo>
                <a:lnTo>
                  <a:pt x="186266" y="220134"/>
                </a:lnTo>
                <a:lnTo>
                  <a:pt x="194733" y="203200"/>
                </a:lnTo>
                <a:lnTo>
                  <a:pt x="194733" y="194734"/>
                </a:lnTo>
                <a:lnTo>
                  <a:pt x="194733" y="177800"/>
                </a:lnTo>
                <a:lnTo>
                  <a:pt x="194733" y="169334"/>
                </a:lnTo>
                <a:lnTo>
                  <a:pt x="186266" y="152400"/>
                </a:lnTo>
                <a:lnTo>
                  <a:pt x="186266" y="152400"/>
                </a:lnTo>
                <a:lnTo>
                  <a:pt x="177800" y="143934"/>
                </a:lnTo>
                <a:lnTo>
                  <a:pt x="169333" y="143934"/>
                </a:lnTo>
                <a:lnTo>
                  <a:pt x="160866" y="143934"/>
                </a:lnTo>
                <a:lnTo>
                  <a:pt x="152400" y="143934"/>
                </a:lnTo>
                <a:lnTo>
                  <a:pt x="143933" y="143934"/>
                </a:lnTo>
                <a:lnTo>
                  <a:pt x="135466" y="152400"/>
                </a:lnTo>
                <a:lnTo>
                  <a:pt x="127000" y="169334"/>
                </a:lnTo>
                <a:lnTo>
                  <a:pt x="118533" y="177800"/>
                </a:lnTo>
                <a:lnTo>
                  <a:pt x="110066" y="194734"/>
                </a:lnTo>
                <a:lnTo>
                  <a:pt x="101600" y="211667"/>
                </a:lnTo>
                <a:lnTo>
                  <a:pt x="101600" y="228600"/>
                </a:lnTo>
                <a:lnTo>
                  <a:pt x="93133" y="245534"/>
                </a:lnTo>
                <a:lnTo>
                  <a:pt x="93133" y="254000"/>
                </a:lnTo>
                <a:lnTo>
                  <a:pt x="93133" y="270934"/>
                </a:lnTo>
                <a:lnTo>
                  <a:pt x="93133" y="279400"/>
                </a:lnTo>
                <a:lnTo>
                  <a:pt x="93133" y="287867"/>
                </a:lnTo>
                <a:lnTo>
                  <a:pt x="101600" y="296334"/>
                </a:lnTo>
                <a:lnTo>
                  <a:pt x="110066" y="304800"/>
                </a:lnTo>
                <a:lnTo>
                  <a:pt x="110066" y="304800"/>
                </a:lnTo>
                <a:lnTo>
                  <a:pt x="118533" y="304800"/>
                </a:lnTo>
                <a:lnTo>
                  <a:pt x="118533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657600" y="1879600"/>
            <a:ext cx="101601" cy="389468"/>
          </a:xfrm>
          <a:custGeom>
            <a:avLst/>
            <a:gdLst/>
            <a:ahLst/>
            <a:cxnLst/>
            <a:rect l="0" t="0" r="0" b="0"/>
            <a:pathLst>
              <a:path w="101601" h="389468">
                <a:moveTo>
                  <a:pt x="101600" y="0"/>
                </a:move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8467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3" y="42333"/>
                </a:lnTo>
                <a:lnTo>
                  <a:pt x="59267" y="59267"/>
                </a:lnTo>
                <a:lnTo>
                  <a:pt x="50800" y="76200"/>
                </a:lnTo>
                <a:lnTo>
                  <a:pt x="42333" y="101600"/>
                </a:lnTo>
                <a:lnTo>
                  <a:pt x="33867" y="118533"/>
                </a:lnTo>
                <a:lnTo>
                  <a:pt x="25400" y="143933"/>
                </a:lnTo>
                <a:lnTo>
                  <a:pt x="16933" y="160867"/>
                </a:lnTo>
                <a:lnTo>
                  <a:pt x="8467" y="186267"/>
                </a:lnTo>
                <a:lnTo>
                  <a:pt x="0" y="211667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16933" y="287867"/>
                </a:lnTo>
                <a:lnTo>
                  <a:pt x="25400" y="304800"/>
                </a:lnTo>
                <a:lnTo>
                  <a:pt x="33867" y="330200"/>
                </a:lnTo>
                <a:lnTo>
                  <a:pt x="42333" y="347133"/>
                </a:lnTo>
                <a:lnTo>
                  <a:pt x="50800" y="355600"/>
                </a:lnTo>
                <a:lnTo>
                  <a:pt x="59267" y="372533"/>
                </a:lnTo>
                <a:lnTo>
                  <a:pt x="67733" y="381000"/>
                </a:lnTo>
                <a:lnTo>
                  <a:pt x="76200" y="389467"/>
                </a:lnTo>
                <a:lnTo>
                  <a:pt x="84667" y="389467"/>
                </a:lnTo>
                <a:lnTo>
                  <a:pt x="84667" y="389467"/>
                </a:lnTo>
                <a:lnTo>
                  <a:pt x="84667" y="389467"/>
                </a:lnTo>
                <a:lnTo>
                  <a:pt x="84667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759200" y="1972733"/>
            <a:ext cx="118534" cy="254001"/>
          </a:xfrm>
          <a:custGeom>
            <a:avLst/>
            <a:gdLst/>
            <a:ahLst/>
            <a:cxnLst/>
            <a:rect l="0" t="0" r="0" b="0"/>
            <a:pathLst>
              <a:path w="118534" h="254001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7" y="25400"/>
                </a:lnTo>
                <a:lnTo>
                  <a:pt x="101600" y="42334"/>
                </a:lnTo>
                <a:lnTo>
                  <a:pt x="93133" y="59267"/>
                </a:lnTo>
                <a:lnTo>
                  <a:pt x="84667" y="84667"/>
                </a:lnTo>
                <a:lnTo>
                  <a:pt x="67733" y="110067"/>
                </a:lnTo>
                <a:lnTo>
                  <a:pt x="59267" y="127000"/>
                </a:lnTo>
                <a:lnTo>
                  <a:pt x="50800" y="160867"/>
                </a:lnTo>
                <a:lnTo>
                  <a:pt x="33867" y="177800"/>
                </a:lnTo>
                <a:lnTo>
                  <a:pt x="25400" y="203200"/>
                </a:lnTo>
                <a:lnTo>
                  <a:pt x="16933" y="220134"/>
                </a:lnTo>
                <a:lnTo>
                  <a:pt x="8467" y="237067"/>
                </a:lnTo>
                <a:lnTo>
                  <a:pt x="8467" y="245534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767667" y="2032000"/>
            <a:ext cx="152401" cy="160868"/>
          </a:xfrm>
          <a:custGeom>
            <a:avLst/>
            <a:gdLst/>
            <a:ahLst/>
            <a:cxnLst/>
            <a:rect l="0" t="0" r="0" b="0"/>
            <a:pathLst>
              <a:path w="152401" h="160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42333"/>
                </a:lnTo>
                <a:lnTo>
                  <a:pt x="42333" y="59267"/>
                </a:lnTo>
                <a:lnTo>
                  <a:pt x="50800" y="67733"/>
                </a:lnTo>
                <a:lnTo>
                  <a:pt x="59266" y="84667"/>
                </a:lnTo>
                <a:lnTo>
                  <a:pt x="67733" y="101600"/>
                </a:lnTo>
                <a:lnTo>
                  <a:pt x="84666" y="118533"/>
                </a:lnTo>
                <a:lnTo>
                  <a:pt x="93133" y="127000"/>
                </a:lnTo>
                <a:lnTo>
                  <a:pt x="101600" y="135467"/>
                </a:lnTo>
                <a:lnTo>
                  <a:pt x="110066" y="143933"/>
                </a:lnTo>
                <a:lnTo>
                  <a:pt x="118533" y="152400"/>
                </a:lnTo>
                <a:lnTo>
                  <a:pt x="127000" y="160867"/>
                </a:lnTo>
                <a:lnTo>
                  <a:pt x="135466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52400" y="160867"/>
                </a:lnTo>
                <a:lnTo>
                  <a:pt x="15240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987800" y="2108200"/>
            <a:ext cx="169334" cy="16934"/>
          </a:xfrm>
          <a:custGeom>
            <a:avLst/>
            <a:gdLst/>
            <a:ahLst/>
            <a:cxnLst/>
            <a:rect l="0" t="0" r="0" b="0"/>
            <a:pathLst>
              <a:path w="169334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35467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0867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233333" y="1955800"/>
            <a:ext cx="186268" cy="245534"/>
          </a:xfrm>
          <a:custGeom>
            <a:avLst/>
            <a:gdLst/>
            <a:ahLst/>
            <a:cxnLst/>
            <a:rect l="0" t="0" r="0" b="0"/>
            <a:pathLst>
              <a:path w="186268" h="2455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42334" y="25400"/>
                </a:lnTo>
                <a:lnTo>
                  <a:pt x="42334" y="33867"/>
                </a:lnTo>
                <a:lnTo>
                  <a:pt x="33867" y="42333"/>
                </a:lnTo>
                <a:lnTo>
                  <a:pt x="25400" y="59267"/>
                </a:lnTo>
                <a:lnTo>
                  <a:pt x="16934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52400"/>
                </a:lnTo>
                <a:lnTo>
                  <a:pt x="16934" y="169333"/>
                </a:lnTo>
                <a:lnTo>
                  <a:pt x="33867" y="177800"/>
                </a:lnTo>
                <a:lnTo>
                  <a:pt x="42334" y="186267"/>
                </a:lnTo>
                <a:lnTo>
                  <a:pt x="50800" y="194733"/>
                </a:lnTo>
                <a:lnTo>
                  <a:pt x="67734" y="203200"/>
                </a:lnTo>
                <a:lnTo>
                  <a:pt x="76200" y="211667"/>
                </a:lnTo>
                <a:lnTo>
                  <a:pt x="93134" y="211667"/>
                </a:lnTo>
                <a:lnTo>
                  <a:pt x="101600" y="211667"/>
                </a:lnTo>
                <a:lnTo>
                  <a:pt x="118534" y="211667"/>
                </a:lnTo>
                <a:lnTo>
                  <a:pt x="127000" y="203200"/>
                </a:lnTo>
                <a:lnTo>
                  <a:pt x="143934" y="203200"/>
                </a:lnTo>
                <a:lnTo>
                  <a:pt x="152400" y="194733"/>
                </a:lnTo>
                <a:lnTo>
                  <a:pt x="160867" y="186267"/>
                </a:lnTo>
                <a:lnTo>
                  <a:pt x="169334" y="169333"/>
                </a:lnTo>
                <a:lnTo>
                  <a:pt x="177800" y="160867"/>
                </a:lnTo>
                <a:lnTo>
                  <a:pt x="177800" y="143933"/>
                </a:lnTo>
                <a:lnTo>
                  <a:pt x="186267" y="135467"/>
                </a:lnTo>
                <a:lnTo>
                  <a:pt x="186267" y="135467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69334" y="118533"/>
                </a:lnTo>
                <a:lnTo>
                  <a:pt x="160867" y="110067"/>
                </a:lnTo>
                <a:lnTo>
                  <a:pt x="160867" y="110067"/>
                </a:lnTo>
                <a:lnTo>
                  <a:pt x="152400" y="110067"/>
                </a:lnTo>
                <a:lnTo>
                  <a:pt x="143934" y="118533"/>
                </a:lnTo>
                <a:lnTo>
                  <a:pt x="135467" y="118533"/>
                </a:lnTo>
                <a:lnTo>
                  <a:pt x="127000" y="118533"/>
                </a:lnTo>
                <a:lnTo>
                  <a:pt x="127000" y="135467"/>
                </a:lnTo>
                <a:lnTo>
                  <a:pt x="118534" y="143933"/>
                </a:lnTo>
                <a:lnTo>
                  <a:pt x="110067" y="152400"/>
                </a:lnTo>
                <a:lnTo>
                  <a:pt x="110067" y="160867"/>
                </a:lnTo>
                <a:lnTo>
                  <a:pt x="110067" y="177800"/>
                </a:lnTo>
                <a:lnTo>
                  <a:pt x="110067" y="194733"/>
                </a:lnTo>
                <a:lnTo>
                  <a:pt x="110067" y="211667"/>
                </a:lnTo>
                <a:lnTo>
                  <a:pt x="110067" y="220133"/>
                </a:lnTo>
                <a:lnTo>
                  <a:pt x="118534" y="228600"/>
                </a:lnTo>
                <a:lnTo>
                  <a:pt x="127000" y="237067"/>
                </a:lnTo>
                <a:lnTo>
                  <a:pt x="135467" y="245533"/>
                </a:lnTo>
                <a:lnTo>
                  <a:pt x="143934" y="245533"/>
                </a:lnTo>
                <a:lnTo>
                  <a:pt x="143934" y="245533"/>
                </a:lnTo>
                <a:lnTo>
                  <a:pt x="143934" y="245533"/>
                </a:lnTo>
                <a:lnTo>
                  <a:pt x="143934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360333" y="1845733"/>
            <a:ext cx="160868" cy="516468"/>
          </a:xfrm>
          <a:custGeom>
            <a:avLst/>
            <a:gdLst/>
            <a:ahLst/>
            <a:cxnLst/>
            <a:rect l="0" t="0" r="0" b="0"/>
            <a:pathLst>
              <a:path w="160868" h="516468">
                <a:moveTo>
                  <a:pt x="59267" y="0"/>
                </a:moveTo>
                <a:lnTo>
                  <a:pt x="59267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16934"/>
                </a:lnTo>
                <a:lnTo>
                  <a:pt x="101600" y="25400"/>
                </a:lnTo>
                <a:lnTo>
                  <a:pt x="110067" y="42334"/>
                </a:lnTo>
                <a:lnTo>
                  <a:pt x="118534" y="59267"/>
                </a:lnTo>
                <a:lnTo>
                  <a:pt x="127000" y="84667"/>
                </a:lnTo>
                <a:lnTo>
                  <a:pt x="135467" y="101600"/>
                </a:lnTo>
                <a:lnTo>
                  <a:pt x="143934" y="127000"/>
                </a:lnTo>
                <a:lnTo>
                  <a:pt x="152400" y="152400"/>
                </a:lnTo>
                <a:lnTo>
                  <a:pt x="160867" y="177800"/>
                </a:lnTo>
                <a:lnTo>
                  <a:pt x="160867" y="211667"/>
                </a:lnTo>
                <a:lnTo>
                  <a:pt x="160867" y="245534"/>
                </a:lnTo>
                <a:lnTo>
                  <a:pt x="160867" y="279400"/>
                </a:lnTo>
                <a:lnTo>
                  <a:pt x="160867" y="313267"/>
                </a:lnTo>
                <a:lnTo>
                  <a:pt x="143934" y="347134"/>
                </a:lnTo>
                <a:lnTo>
                  <a:pt x="135467" y="372534"/>
                </a:lnTo>
                <a:lnTo>
                  <a:pt x="127000" y="406400"/>
                </a:lnTo>
                <a:lnTo>
                  <a:pt x="110067" y="431800"/>
                </a:lnTo>
                <a:lnTo>
                  <a:pt x="84667" y="448734"/>
                </a:lnTo>
                <a:lnTo>
                  <a:pt x="67734" y="474134"/>
                </a:lnTo>
                <a:lnTo>
                  <a:pt x="42334" y="491067"/>
                </a:lnTo>
                <a:lnTo>
                  <a:pt x="16934" y="508000"/>
                </a:lnTo>
                <a:lnTo>
                  <a:pt x="16934" y="508000"/>
                </a:lnTo>
                <a:lnTo>
                  <a:pt x="0" y="516467"/>
                </a:lnTo>
                <a:lnTo>
                  <a:pt x="0" y="516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46667" y="3166533"/>
            <a:ext cx="203201" cy="287868"/>
          </a:xfrm>
          <a:custGeom>
            <a:avLst/>
            <a:gdLst/>
            <a:ahLst/>
            <a:cxnLst/>
            <a:rect l="0" t="0" r="0" b="0"/>
            <a:pathLst>
              <a:path w="203201" h="287868">
                <a:moveTo>
                  <a:pt x="186266" y="0"/>
                </a:moveTo>
                <a:lnTo>
                  <a:pt x="186266" y="0"/>
                </a:lnTo>
                <a:lnTo>
                  <a:pt x="186266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3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6" y="8467"/>
                </a:lnTo>
                <a:lnTo>
                  <a:pt x="118533" y="8467"/>
                </a:lnTo>
                <a:lnTo>
                  <a:pt x="110066" y="8467"/>
                </a:lnTo>
                <a:lnTo>
                  <a:pt x="101600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59266" y="8467"/>
                </a:lnTo>
                <a:lnTo>
                  <a:pt x="50800" y="16934"/>
                </a:lnTo>
                <a:lnTo>
                  <a:pt x="42333" y="16934"/>
                </a:lnTo>
                <a:lnTo>
                  <a:pt x="33866" y="16934"/>
                </a:lnTo>
                <a:lnTo>
                  <a:pt x="33866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67734"/>
                </a:lnTo>
                <a:lnTo>
                  <a:pt x="8466" y="76200"/>
                </a:lnTo>
                <a:lnTo>
                  <a:pt x="16933" y="93134"/>
                </a:lnTo>
                <a:lnTo>
                  <a:pt x="16933" y="101600"/>
                </a:lnTo>
                <a:lnTo>
                  <a:pt x="8466" y="118534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8466" y="152400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60867"/>
                </a:lnTo>
                <a:lnTo>
                  <a:pt x="16933" y="152400"/>
                </a:lnTo>
                <a:lnTo>
                  <a:pt x="25400" y="152400"/>
                </a:lnTo>
                <a:lnTo>
                  <a:pt x="33866" y="143934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3" y="118534"/>
                </a:lnTo>
                <a:lnTo>
                  <a:pt x="76200" y="118534"/>
                </a:lnTo>
                <a:lnTo>
                  <a:pt x="93133" y="118534"/>
                </a:lnTo>
                <a:lnTo>
                  <a:pt x="101600" y="118534"/>
                </a:lnTo>
                <a:lnTo>
                  <a:pt x="110066" y="127000"/>
                </a:lnTo>
                <a:lnTo>
                  <a:pt x="127000" y="127000"/>
                </a:lnTo>
                <a:lnTo>
                  <a:pt x="135466" y="135467"/>
                </a:lnTo>
                <a:lnTo>
                  <a:pt x="152400" y="143934"/>
                </a:lnTo>
                <a:lnTo>
                  <a:pt x="160866" y="152400"/>
                </a:lnTo>
                <a:lnTo>
                  <a:pt x="169333" y="160867"/>
                </a:lnTo>
                <a:lnTo>
                  <a:pt x="177800" y="177800"/>
                </a:lnTo>
                <a:lnTo>
                  <a:pt x="194733" y="186267"/>
                </a:lnTo>
                <a:lnTo>
                  <a:pt x="194733" y="194734"/>
                </a:lnTo>
                <a:lnTo>
                  <a:pt x="203200" y="211667"/>
                </a:lnTo>
                <a:lnTo>
                  <a:pt x="203200" y="220134"/>
                </a:lnTo>
                <a:lnTo>
                  <a:pt x="203200" y="237067"/>
                </a:lnTo>
                <a:lnTo>
                  <a:pt x="203200" y="245534"/>
                </a:lnTo>
                <a:lnTo>
                  <a:pt x="194733" y="254000"/>
                </a:lnTo>
                <a:lnTo>
                  <a:pt x="177800" y="262467"/>
                </a:lnTo>
                <a:lnTo>
                  <a:pt x="169333" y="270934"/>
                </a:lnTo>
                <a:lnTo>
                  <a:pt x="160866" y="279400"/>
                </a:lnTo>
                <a:lnTo>
                  <a:pt x="143933" y="279400"/>
                </a:lnTo>
                <a:lnTo>
                  <a:pt x="135466" y="287867"/>
                </a:lnTo>
                <a:lnTo>
                  <a:pt x="110066" y="287867"/>
                </a:lnTo>
                <a:lnTo>
                  <a:pt x="101600" y="287867"/>
                </a:lnTo>
                <a:lnTo>
                  <a:pt x="84666" y="287867"/>
                </a:lnTo>
                <a:lnTo>
                  <a:pt x="67733" y="287867"/>
                </a:lnTo>
                <a:lnTo>
                  <a:pt x="59266" y="287867"/>
                </a:lnTo>
                <a:lnTo>
                  <a:pt x="42333" y="279400"/>
                </a:lnTo>
                <a:lnTo>
                  <a:pt x="33866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02733" y="3530600"/>
            <a:ext cx="558801" cy="25401"/>
          </a:xfrm>
          <a:custGeom>
            <a:avLst/>
            <a:gdLst/>
            <a:ahLst/>
            <a:cxnLst/>
            <a:rect l="0" t="0" r="0" b="0"/>
            <a:pathLst>
              <a:path w="5588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86267" y="0"/>
                </a:lnTo>
                <a:lnTo>
                  <a:pt x="211667" y="0"/>
                </a:lnTo>
                <a:lnTo>
                  <a:pt x="237067" y="0"/>
                </a:lnTo>
                <a:lnTo>
                  <a:pt x="270934" y="8467"/>
                </a:lnTo>
                <a:lnTo>
                  <a:pt x="296334" y="8467"/>
                </a:lnTo>
                <a:lnTo>
                  <a:pt x="330200" y="8467"/>
                </a:lnTo>
                <a:lnTo>
                  <a:pt x="355600" y="8467"/>
                </a:lnTo>
                <a:lnTo>
                  <a:pt x="389467" y="8467"/>
                </a:lnTo>
                <a:lnTo>
                  <a:pt x="414867" y="8467"/>
                </a:lnTo>
                <a:lnTo>
                  <a:pt x="448734" y="16933"/>
                </a:lnTo>
                <a:lnTo>
                  <a:pt x="465667" y="16933"/>
                </a:lnTo>
                <a:lnTo>
                  <a:pt x="491067" y="16933"/>
                </a:lnTo>
                <a:lnTo>
                  <a:pt x="508000" y="16933"/>
                </a:lnTo>
                <a:lnTo>
                  <a:pt x="524934" y="25400"/>
                </a:lnTo>
                <a:lnTo>
                  <a:pt x="541867" y="25400"/>
                </a:lnTo>
                <a:lnTo>
                  <a:pt x="550334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914400" y="3564467"/>
            <a:ext cx="211668" cy="321734"/>
          </a:xfrm>
          <a:custGeom>
            <a:avLst/>
            <a:gdLst/>
            <a:ahLst/>
            <a:cxnLst/>
            <a:rect l="0" t="0" r="0" b="0"/>
            <a:pathLst>
              <a:path w="211668" h="321734">
                <a:moveTo>
                  <a:pt x="25400" y="8466"/>
                </a:moveTo>
                <a:lnTo>
                  <a:pt x="25400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9266"/>
                </a:lnTo>
                <a:lnTo>
                  <a:pt x="25400" y="76200"/>
                </a:lnTo>
                <a:lnTo>
                  <a:pt x="16933" y="84666"/>
                </a:lnTo>
                <a:lnTo>
                  <a:pt x="16933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8467" y="245533"/>
                </a:lnTo>
                <a:lnTo>
                  <a:pt x="16933" y="254000"/>
                </a:lnTo>
                <a:lnTo>
                  <a:pt x="25400" y="270933"/>
                </a:lnTo>
                <a:lnTo>
                  <a:pt x="33867" y="279400"/>
                </a:lnTo>
                <a:lnTo>
                  <a:pt x="42333" y="287866"/>
                </a:lnTo>
                <a:lnTo>
                  <a:pt x="59267" y="287866"/>
                </a:lnTo>
                <a:lnTo>
                  <a:pt x="76200" y="296333"/>
                </a:lnTo>
                <a:lnTo>
                  <a:pt x="93133" y="296333"/>
                </a:lnTo>
                <a:lnTo>
                  <a:pt x="110067" y="296333"/>
                </a:lnTo>
                <a:lnTo>
                  <a:pt x="127000" y="287866"/>
                </a:lnTo>
                <a:lnTo>
                  <a:pt x="135467" y="287866"/>
                </a:lnTo>
                <a:lnTo>
                  <a:pt x="152400" y="279400"/>
                </a:lnTo>
                <a:lnTo>
                  <a:pt x="169333" y="270933"/>
                </a:lnTo>
                <a:lnTo>
                  <a:pt x="186267" y="262466"/>
                </a:lnTo>
                <a:lnTo>
                  <a:pt x="194733" y="254000"/>
                </a:lnTo>
                <a:lnTo>
                  <a:pt x="203200" y="245533"/>
                </a:lnTo>
                <a:lnTo>
                  <a:pt x="203200" y="237066"/>
                </a:lnTo>
                <a:lnTo>
                  <a:pt x="211667" y="220133"/>
                </a:lnTo>
                <a:lnTo>
                  <a:pt x="211667" y="211666"/>
                </a:lnTo>
                <a:lnTo>
                  <a:pt x="211667" y="194733"/>
                </a:lnTo>
                <a:lnTo>
                  <a:pt x="203200" y="186266"/>
                </a:lnTo>
                <a:lnTo>
                  <a:pt x="203200" y="177800"/>
                </a:lnTo>
                <a:lnTo>
                  <a:pt x="194733" y="169333"/>
                </a:lnTo>
                <a:lnTo>
                  <a:pt x="186267" y="169333"/>
                </a:lnTo>
                <a:lnTo>
                  <a:pt x="177800" y="160866"/>
                </a:lnTo>
                <a:lnTo>
                  <a:pt x="169333" y="160866"/>
                </a:lnTo>
                <a:lnTo>
                  <a:pt x="160867" y="160866"/>
                </a:lnTo>
                <a:lnTo>
                  <a:pt x="152400" y="160866"/>
                </a:lnTo>
                <a:lnTo>
                  <a:pt x="143933" y="169333"/>
                </a:lnTo>
                <a:lnTo>
                  <a:pt x="135467" y="169333"/>
                </a:lnTo>
                <a:lnTo>
                  <a:pt x="127000" y="177800"/>
                </a:lnTo>
                <a:lnTo>
                  <a:pt x="118533" y="186266"/>
                </a:lnTo>
                <a:lnTo>
                  <a:pt x="118533" y="203200"/>
                </a:lnTo>
                <a:lnTo>
                  <a:pt x="110067" y="211666"/>
                </a:lnTo>
                <a:lnTo>
                  <a:pt x="110067" y="228600"/>
                </a:lnTo>
                <a:lnTo>
                  <a:pt x="110067" y="245533"/>
                </a:lnTo>
                <a:lnTo>
                  <a:pt x="110067" y="254000"/>
                </a:lnTo>
                <a:lnTo>
                  <a:pt x="110067" y="270933"/>
                </a:lnTo>
                <a:lnTo>
                  <a:pt x="110067" y="287866"/>
                </a:lnTo>
                <a:lnTo>
                  <a:pt x="110067" y="296333"/>
                </a:lnTo>
                <a:lnTo>
                  <a:pt x="110067" y="304800"/>
                </a:lnTo>
                <a:lnTo>
                  <a:pt x="118533" y="313266"/>
                </a:lnTo>
                <a:lnTo>
                  <a:pt x="118533" y="313266"/>
                </a:lnTo>
                <a:lnTo>
                  <a:pt x="118533" y="313266"/>
                </a:lnTo>
                <a:lnTo>
                  <a:pt x="118533" y="321733"/>
                </a:lnTo>
                <a:lnTo>
                  <a:pt x="118533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430867" y="3276600"/>
            <a:ext cx="135467" cy="287868"/>
          </a:xfrm>
          <a:custGeom>
            <a:avLst/>
            <a:gdLst/>
            <a:ahLst/>
            <a:cxnLst/>
            <a:rect l="0" t="0" r="0" b="0"/>
            <a:pathLst>
              <a:path w="135467" h="287868">
                <a:moveTo>
                  <a:pt x="42333" y="16933"/>
                </a:moveTo>
                <a:lnTo>
                  <a:pt x="42333" y="16933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16933" y="59267"/>
                </a:lnTo>
                <a:lnTo>
                  <a:pt x="16933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8466" y="220133"/>
                </a:lnTo>
                <a:lnTo>
                  <a:pt x="8466" y="237067"/>
                </a:lnTo>
                <a:lnTo>
                  <a:pt x="16933" y="245533"/>
                </a:lnTo>
                <a:lnTo>
                  <a:pt x="25400" y="254000"/>
                </a:lnTo>
                <a:lnTo>
                  <a:pt x="42333" y="270933"/>
                </a:lnTo>
                <a:lnTo>
                  <a:pt x="50800" y="270933"/>
                </a:lnTo>
                <a:lnTo>
                  <a:pt x="67733" y="279400"/>
                </a:lnTo>
                <a:lnTo>
                  <a:pt x="76200" y="287867"/>
                </a:lnTo>
                <a:lnTo>
                  <a:pt x="93133" y="287867"/>
                </a:lnTo>
                <a:lnTo>
                  <a:pt x="101600" y="287867"/>
                </a:lnTo>
                <a:lnTo>
                  <a:pt x="110066" y="287867"/>
                </a:lnTo>
                <a:lnTo>
                  <a:pt x="118533" y="287867"/>
                </a:lnTo>
                <a:lnTo>
                  <a:pt x="127000" y="279400"/>
                </a:lnTo>
                <a:lnTo>
                  <a:pt x="135466" y="270933"/>
                </a:lnTo>
                <a:lnTo>
                  <a:pt x="135466" y="262467"/>
                </a:lnTo>
                <a:lnTo>
                  <a:pt x="135466" y="254000"/>
                </a:lnTo>
                <a:lnTo>
                  <a:pt x="135466" y="237067"/>
                </a:lnTo>
                <a:lnTo>
                  <a:pt x="127000" y="228600"/>
                </a:lnTo>
                <a:lnTo>
                  <a:pt x="127000" y="220133"/>
                </a:lnTo>
                <a:lnTo>
                  <a:pt x="118533" y="211667"/>
                </a:lnTo>
                <a:lnTo>
                  <a:pt x="110066" y="203200"/>
                </a:lnTo>
                <a:lnTo>
                  <a:pt x="110066" y="194733"/>
                </a:lnTo>
                <a:lnTo>
                  <a:pt x="101600" y="194733"/>
                </a:lnTo>
                <a:lnTo>
                  <a:pt x="93133" y="194733"/>
                </a:lnTo>
                <a:lnTo>
                  <a:pt x="84666" y="194733"/>
                </a:lnTo>
                <a:lnTo>
                  <a:pt x="76200" y="203200"/>
                </a:lnTo>
                <a:lnTo>
                  <a:pt x="67733" y="211667"/>
                </a:lnTo>
                <a:lnTo>
                  <a:pt x="59266" y="228600"/>
                </a:lnTo>
                <a:lnTo>
                  <a:pt x="50800" y="237067"/>
                </a:lnTo>
                <a:lnTo>
                  <a:pt x="50800" y="254000"/>
                </a:lnTo>
                <a:lnTo>
                  <a:pt x="42333" y="262467"/>
                </a:lnTo>
                <a:lnTo>
                  <a:pt x="50800" y="270933"/>
                </a:lnTo>
                <a:lnTo>
                  <a:pt x="50800" y="279400"/>
                </a:lnTo>
                <a:lnTo>
                  <a:pt x="59266" y="279400"/>
                </a:lnTo>
                <a:lnTo>
                  <a:pt x="59266" y="279400"/>
                </a:lnTo>
                <a:lnTo>
                  <a:pt x="67733" y="279400"/>
                </a:lnTo>
                <a:lnTo>
                  <a:pt x="67733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667933" y="3251200"/>
            <a:ext cx="76201" cy="338668"/>
          </a:xfrm>
          <a:custGeom>
            <a:avLst/>
            <a:gdLst/>
            <a:ahLst/>
            <a:cxnLst/>
            <a:rect l="0" t="0" r="0" b="0"/>
            <a:pathLst>
              <a:path w="76201" h="338668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42334" y="25400"/>
                </a:lnTo>
                <a:lnTo>
                  <a:pt x="42334" y="42333"/>
                </a:lnTo>
                <a:lnTo>
                  <a:pt x="33867" y="59267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4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8467" y="287867"/>
                </a:lnTo>
                <a:lnTo>
                  <a:pt x="16934" y="304800"/>
                </a:lnTo>
                <a:lnTo>
                  <a:pt x="25400" y="313267"/>
                </a:lnTo>
                <a:lnTo>
                  <a:pt x="33867" y="330200"/>
                </a:lnTo>
                <a:lnTo>
                  <a:pt x="42334" y="330200"/>
                </a:lnTo>
                <a:lnTo>
                  <a:pt x="50800" y="338667"/>
                </a:lnTo>
                <a:lnTo>
                  <a:pt x="59267" y="338667"/>
                </a:lnTo>
                <a:lnTo>
                  <a:pt x="67734" y="338667"/>
                </a:lnTo>
                <a:lnTo>
                  <a:pt x="76200" y="330200"/>
                </a:lnTo>
                <a:lnTo>
                  <a:pt x="76200" y="330200"/>
                </a:lnTo>
                <a:lnTo>
                  <a:pt x="76200" y="330200"/>
                </a:lnTo>
                <a:lnTo>
                  <a:pt x="7620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744133" y="3352800"/>
            <a:ext cx="143935" cy="203201"/>
          </a:xfrm>
          <a:custGeom>
            <a:avLst/>
            <a:gdLst/>
            <a:ahLst/>
            <a:cxnLst/>
            <a:rect l="0" t="0" r="0" b="0"/>
            <a:pathLst>
              <a:path w="143935" h="203201">
                <a:moveTo>
                  <a:pt x="135467" y="0"/>
                </a:moveTo>
                <a:lnTo>
                  <a:pt x="135467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16933"/>
                </a:lnTo>
                <a:lnTo>
                  <a:pt x="127000" y="25400"/>
                </a:lnTo>
                <a:lnTo>
                  <a:pt x="118534" y="33867"/>
                </a:lnTo>
                <a:lnTo>
                  <a:pt x="110067" y="42333"/>
                </a:lnTo>
                <a:lnTo>
                  <a:pt x="93134" y="59267"/>
                </a:lnTo>
                <a:lnTo>
                  <a:pt x="84667" y="76200"/>
                </a:lnTo>
                <a:lnTo>
                  <a:pt x="76200" y="93133"/>
                </a:lnTo>
                <a:lnTo>
                  <a:pt x="59267" y="118533"/>
                </a:lnTo>
                <a:lnTo>
                  <a:pt x="42334" y="135467"/>
                </a:lnTo>
                <a:lnTo>
                  <a:pt x="33867" y="160867"/>
                </a:lnTo>
                <a:lnTo>
                  <a:pt x="25400" y="177800"/>
                </a:lnTo>
                <a:lnTo>
                  <a:pt x="16934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744133" y="3378200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50800"/>
                </a:lnTo>
                <a:lnTo>
                  <a:pt x="33867" y="59267"/>
                </a:lnTo>
                <a:lnTo>
                  <a:pt x="42334" y="76200"/>
                </a:lnTo>
                <a:lnTo>
                  <a:pt x="50800" y="93133"/>
                </a:lnTo>
                <a:lnTo>
                  <a:pt x="67734" y="101600"/>
                </a:lnTo>
                <a:lnTo>
                  <a:pt x="76200" y="110067"/>
                </a:lnTo>
                <a:lnTo>
                  <a:pt x="84667" y="127000"/>
                </a:lnTo>
                <a:lnTo>
                  <a:pt x="93134" y="135467"/>
                </a:lnTo>
                <a:lnTo>
                  <a:pt x="101600" y="143933"/>
                </a:lnTo>
                <a:lnTo>
                  <a:pt x="110067" y="152400"/>
                </a:lnTo>
                <a:lnTo>
                  <a:pt x="118534" y="152400"/>
                </a:lnTo>
                <a:lnTo>
                  <a:pt x="127000" y="152400"/>
                </a:lnTo>
                <a:lnTo>
                  <a:pt x="135467" y="152400"/>
                </a:lnTo>
                <a:lnTo>
                  <a:pt x="143934" y="143933"/>
                </a:lnTo>
                <a:lnTo>
                  <a:pt x="143934" y="143933"/>
                </a:lnTo>
                <a:lnTo>
                  <a:pt x="152400" y="143933"/>
                </a:lnTo>
                <a:lnTo>
                  <a:pt x="152400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921933" y="3420533"/>
            <a:ext cx="135468" cy="42335"/>
          </a:xfrm>
          <a:custGeom>
            <a:avLst/>
            <a:gdLst/>
            <a:ahLst/>
            <a:cxnLst/>
            <a:rect l="0" t="0" r="0" b="0"/>
            <a:pathLst>
              <a:path w="135468" h="42335">
                <a:moveTo>
                  <a:pt x="0" y="42334"/>
                </a:moveTo>
                <a:lnTo>
                  <a:pt x="8467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4" y="33867"/>
                </a:lnTo>
                <a:lnTo>
                  <a:pt x="50800" y="33867"/>
                </a:lnTo>
                <a:lnTo>
                  <a:pt x="67734" y="33867"/>
                </a:lnTo>
                <a:lnTo>
                  <a:pt x="76200" y="33867"/>
                </a:lnTo>
                <a:lnTo>
                  <a:pt x="93134" y="25400"/>
                </a:lnTo>
                <a:lnTo>
                  <a:pt x="101600" y="25400"/>
                </a:lnTo>
                <a:lnTo>
                  <a:pt x="118534" y="16934"/>
                </a:lnTo>
                <a:lnTo>
                  <a:pt x="127000" y="16934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082800" y="3327400"/>
            <a:ext cx="118534" cy="220134"/>
          </a:xfrm>
          <a:custGeom>
            <a:avLst/>
            <a:gdLst/>
            <a:ahLst/>
            <a:cxnLst/>
            <a:rect l="0" t="0" r="0" b="0"/>
            <a:pathLst>
              <a:path w="118534" h="220134">
                <a:moveTo>
                  <a:pt x="8467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16933" y="203200"/>
                </a:lnTo>
                <a:lnTo>
                  <a:pt x="33867" y="211667"/>
                </a:lnTo>
                <a:lnTo>
                  <a:pt x="42333" y="220133"/>
                </a:lnTo>
                <a:lnTo>
                  <a:pt x="59267" y="220133"/>
                </a:lnTo>
                <a:lnTo>
                  <a:pt x="67733" y="220133"/>
                </a:lnTo>
                <a:lnTo>
                  <a:pt x="84667" y="211667"/>
                </a:lnTo>
                <a:lnTo>
                  <a:pt x="93133" y="203200"/>
                </a:lnTo>
                <a:lnTo>
                  <a:pt x="101600" y="194733"/>
                </a:lnTo>
                <a:lnTo>
                  <a:pt x="110067" y="186267"/>
                </a:lnTo>
                <a:lnTo>
                  <a:pt x="110067" y="169333"/>
                </a:lnTo>
                <a:lnTo>
                  <a:pt x="118533" y="152400"/>
                </a:lnTo>
                <a:lnTo>
                  <a:pt x="118533" y="143933"/>
                </a:lnTo>
                <a:lnTo>
                  <a:pt x="110067" y="135467"/>
                </a:lnTo>
                <a:lnTo>
                  <a:pt x="110067" y="127000"/>
                </a:lnTo>
                <a:lnTo>
                  <a:pt x="101600" y="118533"/>
                </a:lnTo>
                <a:lnTo>
                  <a:pt x="93133" y="118533"/>
                </a:lnTo>
                <a:lnTo>
                  <a:pt x="84667" y="118533"/>
                </a:lnTo>
                <a:lnTo>
                  <a:pt x="76200" y="127000"/>
                </a:lnTo>
                <a:lnTo>
                  <a:pt x="67733" y="135467"/>
                </a:lnTo>
                <a:lnTo>
                  <a:pt x="59267" y="143933"/>
                </a:lnTo>
                <a:lnTo>
                  <a:pt x="50800" y="152400"/>
                </a:lnTo>
                <a:lnTo>
                  <a:pt x="42333" y="169333"/>
                </a:lnTo>
                <a:lnTo>
                  <a:pt x="42333" y="186267"/>
                </a:lnTo>
                <a:lnTo>
                  <a:pt x="33867" y="194733"/>
                </a:lnTo>
                <a:lnTo>
                  <a:pt x="33867" y="211667"/>
                </a:lnTo>
                <a:lnTo>
                  <a:pt x="42333" y="220133"/>
                </a:lnTo>
                <a:lnTo>
                  <a:pt x="42333" y="220133"/>
                </a:lnTo>
                <a:lnTo>
                  <a:pt x="50800" y="220133"/>
                </a:lnTo>
                <a:lnTo>
                  <a:pt x="59267" y="220133"/>
                </a:lnTo>
                <a:lnTo>
                  <a:pt x="67733" y="220133"/>
                </a:lnTo>
                <a:lnTo>
                  <a:pt x="67733" y="220133"/>
                </a:lnTo>
                <a:lnTo>
                  <a:pt x="67733" y="211667"/>
                </a:lnTo>
                <a:lnTo>
                  <a:pt x="677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125133" y="3242733"/>
            <a:ext cx="160868" cy="482601"/>
          </a:xfrm>
          <a:custGeom>
            <a:avLst/>
            <a:gdLst/>
            <a:ahLst/>
            <a:cxnLst/>
            <a:rect l="0" t="0" r="0" b="0"/>
            <a:pathLst>
              <a:path w="160868" h="482601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16934"/>
                </a:lnTo>
                <a:lnTo>
                  <a:pt x="84667" y="25400"/>
                </a:lnTo>
                <a:lnTo>
                  <a:pt x="101600" y="33867"/>
                </a:lnTo>
                <a:lnTo>
                  <a:pt x="118534" y="50800"/>
                </a:lnTo>
                <a:lnTo>
                  <a:pt x="135467" y="76200"/>
                </a:lnTo>
                <a:lnTo>
                  <a:pt x="143934" y="101600"/>
                </a:lnTo>
                <a:lnTo>
                  <a:pt x="152400" y="135467"/>
                </a:lnTo>
                <a:lnTo>
                  <a:pt x="160867" y="177800"/>
                </a:lnTo>
                <a:lnTo>
                  <a:pt x="160867" y="211667"/>
                </a:lnTo>
                <a:lnTo>
                  <a:pt x="152400" y="245534"/>
                </a:lnTo>
                <a:lnTo>
                  <a:pt x="143934" y="279400"/>
                </a:lnTo>
                <a:lnTo>
                  <a:pt x="127000" y="304800"/>
                </a:lnTo>
                <a:lnTo>
                  <a:pt x="110067" y="338667"/>
                </a:lnTo>
                <a:lnTo>
                  <a:pt x="93134" y="364067"/>
                </a:lnTo>
                <a:lnTo>
                  <a:pt x="67734" y="397934"/>
                </a:lnTo>
                <a:lnTo>
                  <a:pt x="50800" y="431800"/>
                </a:lnTo>
                <a:lnTo>
                  <a:pt x="25400" y="457200"/>
                </a:lnTo>
                <a:lnTo>
                  <a:pt x="25400" y="457200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531533" y="3403600"/>
            <a:ext cx="25401" cy="245534"/>
          </a:xfrm>
          <a:custGeom>
            <a:avLst/>
            <a:gdLst/>
            <a:ahLst/>
            <a:cxnLst/>
            <a:rect l="0" t="0" r="0" b="0"/>
            <a:pathLst>
              <a:path w="25401" h="245534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429933" y="3513667"/>
            <a:ext cx="220135" cy="8467"/>
          </a:xfrm>
          <a:custGeom>
            <a:avLst/>
            <a:gdLst/>
            <a:ahLst/>
            <a:cxnLst/>
            <a:rect l="0" t="0" r="0" b="0"/>
            <a:pathLst>
              <a:path w="220135" h="8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101600" y="0"/>
                </a:lnTo>
                <a:lnTo>
                  <a:pt x="118534" y="0"/>
                </a:lnTo>
                <a:lnTo>
                  <a:pt x="143934" y="0"/>
                </a:lnTo>
                <a:lnTo>
                  <a:pt x="169334" y="0"/>
                </a:lnTo>
                <a:lnTo>
                  <a:pt x="186267" y="0"/>
                </a:lnTo>
                <a:lnTo>
                  <a:pt x="211667" y="0"/>
                </a:lnTo>
                <a:lnTo>
                  <a:pt x="211667" y="0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056467" y="3115733"/>
            <a:ext cx="321734" cy="287868"/>
          </a:xfrm>
          <a:custGeom>
            <a:avLst/>
            <a:gdLst/>
            <a:ahLst/>
            <a:cxnLst/>
            <a:rect l="0" t="0" r="0" b="0"/>
            <a:pathLst>
              <a:path w="321734" h="287868">
                <a:moveTo>
                  <a:pt x="50800" y="59267"/>
                </a:move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9266" y="50800"/>
                </a:lnTo>
                <a:lnTo>
                  <a:pt x="67733" y="50800"/>
                </a:lnTo>
                <a:lnTo>
                  <a:pt x="76200" y="42334"/>
                </a:lnTo>
                <a:lnTo>
                  <a:pt x="84666" y="33867"/>
                </a:lnTo>
                <a:lnTo>
                  <a:pt x="101600" y="25400"/>
                </a:lnTo>
                <a:lnTo>
                  <a:pt x="110066" y="16934"/>
                </a:lnTo>
                <a:lnTo>
                  <a:pt x="127000" y="8467"/>
                </a:lnTo>
                <a:lnTo>
                  <a:pt x="135466" y="0"/>
                </a:lnTo>
                <a:lnTo>
                  <a:pt x="152400" y="0"/>
                </a:lnTo>
                <a:lnTo>
                  <a:pt x="160866" y="8467"/>
                </a:lnTo>
                <a:lnTo>
                  <a:pt x="169333" y="16934"/>
                </a:lnTo>
                <a:lnTo>
                  <a:pt x="177800" y="25400"/>
                </a:lnTo>
                <a:lnTo>
                  <a:pt x="186266" y="42334"/>
                </a:lnTo>
                <a:lnTo>
                  <a:pt x="186266" y="67734"/>
                </a:lnTo>
                <a:lnTo>
                  <a:pt x="186266" y="84667"/>
                </a:lnTo>
                <a:lnTo>
                  <a:pt x="186266" y="110067"/>
                </a:lnTo>
                <a:lnTo>
                  <a:pt x="186266" y="135467"/>
                </a:lnTo>
                <a:lnTo>
                  <a:pt x="177800" y="169334"/>
                </a:lnTo>
                <a:lnTo>
                  <a:pt x="169333" y="186267"/>
                </a:lnTo>
                <a:lnTo>
                  <a:pt x="160866" y="211667"/>
                </a:lnTo>
                <a:lnTo>
                  <a:pt x="143933" y="228600"/>
                </a:lnTo>
                <a:lnTo>
                  <a:pt x="127000" y="245534"/>
                </a:lnTo>
                <a:lnTo>
                  <a:pt x="110066" y="254000"/>
                </a:lnTo>
                <a:lnTo>
                  <a:pt x="93133" y="262467"/>
                </a:lnTo>
                <a:lnTo>
                  <a:pt x="76200" y="270934"/>
                </a:lnTo>
                <a:lnTo>
                  <a:pt x="59266" y="279400"/>
                </a:lnTo>
                <a:lnTo>
                  <a:pt x="42333" y="279400"/>
                </a:lnTo>
                <a:lnTo>
                  <a:pt x="25400" y="279400"/>
                </a:lnTo>
                <a:lnTo>
                  <a:pt x="16933" y="279400"/>
                </a:lnTo>
                <a:lnTo>
                  <a:pt x="8466" y="270934"/>
                </a:lnTo>
                <a:lnTo>
                  <a:pt x="8466" y="262467"/>
                </a:lnTo>
                <a:lnTo>
                  <a:pt x="0" y="254000"/>
                </a:lnTo>
                <a:lnTo>
                  <a:pt x="0" y="237067"/>
                </a:lnTo>
                <a:lnTo>
                  <a:pt x="8466" y="228600"/>
                </a:lnTo>
                <a:lnTo>
                  <a:pt x="16933" y="220134"/>
                </a:lnTo>
                <a:lnTo>
                  <a:pt x="25400" y="211667"/>
                </a:lnTo>
                <a:lnTo>
                  <a:pt x="33866" y="211667"/>
                </a:lnTo>
                <a:lnTo>
                  <a:pt x="59266" y="211667"/>
                </a:lnTo>
                <a:lnTo>
                  <a:pt x="76200" y="211667"/>
                </a:lnTo>
                <a:lnTo>
                  <a:pt x="101600" y="220134"/>
                </a:lnTo>
                <a:lnTo>
                  <a:pt x="127000" y="220134"/>
                </a:lnTo>
                <a:lnTo>
                  <a:pt x="143933" y="228600"/>
                </a:lnTo>
                <a:lnTo>
                  <a:pt x="169333" y="237067"/>
                </a:lnTo>
                <a:lnTo>
                  <a:pt x="194733" y="245534"/>
                </a:lnTo>
                <a:lnTo>
                  <a:pt x="220133" y="245534"/>
                </a:lnTo>
                <a:lnTo>
                  <a:pt x="237066" y="254000"/>
                </a:lnTo>
                <a:lnTo>
                  <a:pt x="254000" y="262467"/>
                </a:lnTo>
                <a:lnTo>
                  <a:pt x="270933" y="262467"/>
                </a:lnTo>
                <a:lnTo>
                  <a:pt x="287866" y="270934"/>
                </a:lnTo>
                <a:lnTo>
                  <a:pt x="296333" y="279400"/>
                </a:lnTo>
                <a:lnTo>
                  <a:pt x="313266" y="279400"/>
                </a:lnTo>
                <a:lnTo>
                  <a:pt x="321733" y="279400"/>
                </a:lnTo>
                <a:lnTo>
                  <a:pt x="321733" y="287867"/>
                </a:lnTo>
                <a:lnTo>
                  <a:pt x="321733" y="287867"/>
                </a:lnTo>
                <a:lnTo>
                  <a:pt x="313266" y="287867"/>
                </a:lnTo>
                <a:lnTo>
                  <a:pt x="313266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844800" y="3488267"/>
            <a:ext cx="762001" cy="25401"/>
          </a:xfrm>
          <a:custGeom>
            <a:avLst/>
            <a:gdLst/>
            <a:ahLst/>
            <a:cxnLst/>
            <a:rect l="0" t="0" r="0" b="0"/>
            <a:pathLst>
              <a:path w="7620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18533" y="16933"/>
                </a:lnTo>
                <a:lnTo>
                  <a:pt x="143933" y="16933"/>
                </a:lnTo>
                <a:lnTo>
                  <a:pt x="177800" y="16933"/>
                </a:lnTo>
                <a:lnTo>
                  <a:pt x="211667" y="8466"/>
                </a:lnTo>
                <a:lnTo>
                  <a:pt x="245533" y="8466"/>
                </a:lnTo>
                <a:lnTo>
                  <a:pt x="279400" y="8466"/>
                </a:lnTo>
                <a:lnTo>
                  <a:pt x="321733" y="8466"/>
                </a:lnTo>
                <a:lnTo>
                  <a:pt x="355600" y="8466"/>
                </a:lnTo>
                <a:lnTo>
                  <a:pt x="397933" y="0"/>
                </a:lnTo>
                <a:lnTo>
                  <a:pt x="440267" y="0"/>
                </a:lnTo>
                <a:lnTo>
                  <a:pt x="482600" y="0"/>
                </a:lnTo>
                <a:lnTo>
                  <a:pt x="516467" y="0"/>
                </a:lnTo>
                <a:lnTo>
                  <a:pt x="558800" y="0"/>
                </a:lnTo>
                <a:lnTo>
                  <a:pt x="592667" y="0"/>
                </a:lnTo>
                <a:lnTo>
                  <a:pt x="626533" y="0"/>
                </a:lnTo>
                <a:lnTo>
                  <a:pt x="660400" y="0"/>
                </a:lnTo>
                <a:lnTo>
                  <a:pt x="685800" y="0"/>
                </a:lnTo>
                <a:lnTo>
                  <a:pt x="711200" y="0"/>
                </a:lnTo>
                <a:lnTo>
                  <a:pt x="728133" y="0"/>
                </a:lnTo>
                <a:lnTo>
                  <a:pt x="745067" y="0"/>
                </a:lnTo>
                <a:lnTo>
                  <a:pt x="762000" y="0"/>
                </a:lnTo>
                <a:lnTo>
                  <a:pt x="762000" y="0"/>
                </a:lnTo>
                <a:lnTo>
                  <a:pt x="762000" y="0"/>
                </a:lnTo>
                <a:lnTo>
                  <a:pt x="762000" y="0"/>
                </a:lnTo>
                <a:lnTo>
                  <a:pt x="762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853267" y="3581400"/>
            <a:ext cx="101601" cy="347134"/>
          </a:xfrm>
          <a:custGeom>
            <a:avLst/>
            <a:gdLst/>
            <a:ahLst/>
            <a:cxnLst/>
            <a:rect l="0" t="0" r="0" b="0"/>
            <a:pathLst>
              <a:path w="101601" h="347134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16933"/>
                </a:lnTo>
                <a:lnTo>
                  <a:pt x="59266" y="33867"/>
                </a:lnTo>
                <a:lnTo>
                  <a:pt x="50800" y="42333"/>
                </a:lnTo>
                <a:lnTo>
                  <a:pt x="42333" y="59267"/>
                </a:lnTo>
                <a:lnTo>
                  <a:pt x="33866" y="76200"/>
                </a:lnTo>
                <a:lnTo>
                  <a:pt x="25400" y="93133"/>
                </a:lnTo>
                <a:lnTo>
                  <a:pt x="16933" y="110067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8466" y="279400"/>
                </a:lnTo>
                <a:lnTo>
                  <a:pt x="16933" y="296333"/>
                </a:lnTo>
                <a:lnTo>
                  <a:pt x="25400" y="313267"/>
                </a:lnTo>
                <a:lnTo>
                  <a:pt x="42333" y="330200"/>
                </a:lnTo>
                <a:lnTo>
                  <a:pt x="50800" y="338667"/>
                </a:lnTo>
                <a:lnTo>
                  <a:pt x="59266" y="347133"/>
                </a:lnTo>
                <a:lnTo>
                  <a:pt x="59266" y="347133"/>
                </a:lnTo>
                <a:lnTo>
                  <a:pt x="67733" y="347133"/>
                </a:lnTo>
                <a:lnTo>
                  <a:pt x="67733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997200" y="3666067"/>
            <a:ext cx="118534" cy="237067"/>
          </a:xfrm>
          <a:custGeom>
            <a:avLst/>
            <a:gdLst/>
            <a:ahLst/>
            <a:cxnLst/>
            <a:rect l="0" t="0" r="0" b="0"/>
            <a:pathLst>
              <a:path w="118534" h="237067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7" y="25400"/>
                </a:lnTo>
                <a:lnTo>
                  <a:pt x="101600" y="33866"/>
                </a:lnTo>
                <a:lnTo>
                  <a:pt x="93133" y="59266"/>
                </a:lnTo>
                <a:lnTo>
                  <a:pt x="93133" y="76200"/>
                </a:lnTo>
                <a:lnTo>
                  <a:pt x="76200" y="101600"/>
                </a:lnTo>
                <a:lnTo>
                  <a:pt x="67733" y="127000"/>
                </a:lnTo>
                <a:lnTo>
                  <a:pt x="59267" y="143933"/>
                </a:lnTo>
                <a:lnTo>
                  <a:pt x="50800" y="160866"/>
                </a:lnTo>
                <a:lnTo>
                  <a:pt x="42333" y="186266"/>
                </a:lnTo>
                <a:lnTo>
                  <a:pt x="33867" y="203200"/>
                </a:lnTo>
                <a:lnTo>
                  <a:pt x="25400" y="211666"/>
                </a:lnTo>
                <a:lnTo>
                  <a:pt x="16933" y="228600"/>
                </a:lnTo>
                <a:lnTo>
                  <a:pt x="16933" y="228600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980267" y="3683000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50800"/>
                </a:lnTo>
                <a:lnTo>
                  <a:pt x="42333" y="59267"/>
                </a:lnTo>
                <a:lnTo>
                  <a:pt x="50800" y="76200"/>
                </a:lnTo>
                <a:lnTo>
                  <a:pt x="67733" y="84667"/>
                </a:lnTo>
                <a:lnTo>
                  <a:pt x="84666" y="101600"/>
                </a:lnTo>
                <a:lnTo>
                  <a:pt x="93133" y="110067"/>
                </a:lnTo>
                <a:lnTo>
                  <a:pt x="101600" y="127000"/>
                </a:lnTo>
                <a:lnTo>
                  <a:pt x="110066" y="143933"/>
                </a:lnTo>
                <a:lnTo>
                  <a:pt x="127000" y="152400"/>
                </a:lnTo>
                <a:lnTo>
                  <a:pt x="135466" y="160867"/>
                </a:lnTo>
                <a:lnTo>
                  <a:pt x="143933" y="177800"/>
                </a:lnTo>
                <a:lnTo>
                  <a:pt x="143933" y="186267"/>
                </a:lnTo>
                <a:lnTo>
                  <a:pt x="152400" y="186267"/>
                </a:lnTo>
                <a:lnTo>
                  <a:pt x="152400" y="194733"/>
                </a:lnTo>
                <a:lnTo>
                  <a:pt x="160866" y="194733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194733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69333" y="177800"/>
                </a:lnTo>
                <a:lnTo>
                  <a:pt x="169333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225800" y="37676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437467" y="3640667"/>
            <a:ext cx="127001" cy="245534"/>
          </a:xfrm>
          <a:custGeom>
            <a:avLst/>
            <a:gdLst/>
            <a:ahLst/>
            <a:cxnLst/>
            <a:rect l="0" t="0" r="0" b="0"/>
            <a:pathLst>
              <a:path w="127001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8466" y="186266"/>
                </a:lnTo>
                <a:lnTo>
                  <a:pt x="16933" y="194733"/>
                </a:lnTo>
                <a:lnTo>
                  <a:pt x="25400" y="203200"/>
                </a:lnTo>
                <a:lnTo>
                  <a:pt x="33866" y="211666"/>
                </a:lnTo>
                <a:lnTo>
                  <a:pt x="50800" y="211666"/>
                </a:lnTo>
                <a:lnTo>
                  <a:pt x="59266" y="220133"/>
                </a:lnTo>
                <a:lnTo>
                  <a:pt x="76200" y="211666"/>
                </a:lnTo>
                <a:lnTo>
                  <a:pt x="84666" y="211666"/>
                </a:lnTo>
                <a:lnTo>
                  <a:pt x="101600" y="211666"/>
                </a:lnTo>
                <a:lnTo>
                  <a:pt x="110066" y="203200"/>
                </a:lnTo>
                <a:lnTo>
                  <a:pt x="110066" y="194733"/>
                </a:lnTo>
                <a:lnTo>
                  <a:pt x="118533" y="186266"/>
                </a:lnTo>
                <a:lnTo>
                  <a:pt x="127000" y="177800"/>
                </a:lnTo>
                <a:lnTo>
                  <a:pt x="127000" y="160866"/>
                </a:lnTo>
                <a:lnTo>
                  <a:pt x="127000" y="152400"/>
                </a:lnTo>
                <a:lnTo>
                  <a:pt x="127000" y="143933"/>
                </a:lnTo>
                <a:lnTo>
                  <a:pt x="127000" y="135466"/>
                </a:lnTo>
                <a:lnTo>
                  <a:pt x="118533" y="127000"/>
                </a:lnTo>
                <a:lnTo>
                  <a:pt x="110066" y="127000"/>
                </a:lnTo>
                <a:lnTo>
                  <a:pt x="110066" y="127000"/>
                </a:lnTo>
                <a:lnTo>
                  <a:pt x="101600" y="135466"/>
                </a:lnTo>
                <a:lnTo>
                  <a:pt x="84666" y="143933"/>
                </a:lnTo>
                <a:lnTo>
                  <a:pt x="76200" y="152400"/>
                </a:lnTo>
                <a:lnTo>
                  <a:pt x="76200" y="169333"/>
                </a:lnTo>
                <a:lnTo>
                  <a:pt x="67733" y="177800"/>
                </a:lnTo>
                <a:lnTo>
                  <a:pt x="67733" y="186266"/>
                </a:lnTo>
                <a:lnTo>
                  <a:pt x="59266" y="203200"/>
                </a:lnTo>
                <a:lnTo>
                  <a:pt x="59266" y="211666"/>
                </a:lnTo>
                <a:lnTo>
                  <a:pt x="59266" y="228600"/>
                </a:lnTo>
                <a:lnTo>
                  <a:pt x="59266" y="237066"/>
                </a:lnTo>
                <a:lnTo>
                  <a:pt x="67733" y="245533"/>
                </a:lnTo>
                <a:lnTo>
                  <a:pt x="67733" y="245533"/>
                </a:lnTo>
                <a:lnTo>
                  <a:pt x="76200" y="245533"/>
                </a:lnTo>
                <a:lnTo>
                  <a:pt x="76200" y="237066"/>
                </a:lnTo>
                <a:lnTo>
                  <a:pt x="76200" y="237066"/>
                </a:lnTo>
                <a:lnTo>
                  <a:pt x="84666" y="237066"/>
                </a:lnTo>
                <a:lnTo>
                  <a:pt x="84666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522133" y="3547533"/>
            <a:ext cx="152401" cy="431801"/>
          </a:xfrm>
          <a:custGeom>
            <a:avLst/>
            <a:gdLst/>
            <a:ahLst/>
            <a:cxnLst/>
            <a:rect l="0" t="0" r="0" b="0"/>
            <a:pathLst>
              <a:path w="152401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4"/>
                </a:lnTo>
                <a:lnTo>
                  <a:pt x="25400" y="25400"/>
                </a:lnTo>
                <a:lnTo>
                  <a:pt x="42334" y="33867"/>
                </a:lnTo>
                <a:lnTo>
                  <a:pt x="50800" y="42334"/>
                </a:lnTo>
                <a:lnTo>
                  <a:pt x="76200" y="59267"/>
                </a:lnTo>
                <a:lnTo>
                  <a:pt x="84667" y="84667"/>
                </a:lnTo>
                <a:lnTo>
                  <a:pt x="101600" y="101600"/>
                </a:lnTo>
                <a:lnTo>
                  <a:pt x="118534" y="127000"/>
                </a:lnTo>
                <a:lnTo>
                  <a:pt x="135467" y="152400"/>
                </a:lnTo>
                <a:lnTo>
                  <a:pt x="143934" y="186267"/>
                </a:lnTo>
                <a:lnTo>
                  <a:pt x="143934" y="211667"/>
                </a:lnTo>
                <a:lnTo>
                  <a:pt x="152400" y="237067"/>
                </a:lnTo>
                <a:lnTo>
                  <a:pt x="152400" y="270934"/>
                </a:lnTo>
                <a:lnTo>
                  <a:pt x="143934" y="287867"/>
                </a:lnTo>
                <a:lnTo>
                  <a:pt x="143934" y="313267"/>
                </a:lnTo>
                <a:lnTo>
                  <a:pt x="135467" y="338667"/>
                </a:lnTo>
                <a:lnTo>
                  <a:pt x="127000" y="355600"/>
                </a:lnTo>
                <a:lnTo>
                  <a:pt x="110067" y="372534"/>
                </a:lnTo>
                <a:lnTo>
                  <a:pt x="101600" y="381000"/>
                </a:lnTo>
                <a:lnTo>
                  <a:pt x="84667" y="397934"/>
                </a:lnTo>
                <a:lnTo>
                  <a:pt x="76200" y="406400"/>
                </a:lnTo>
                <a:lnTo>
                  <a:pt x="59267" y="414867"/>
                </a:lnTo>
                <a:lnTo>
                  <a:pt x="50800" y="414867"/>
                </a:lnTo>
                <a:lnTo>
                  <a:pt x="42334" y="423334"/>
                </a:lnTo>
                <a:lnTo>
                  <a:pt x="33867" y="423334"/>
                </a:lnTo>
                <a:lnTo>
                  <a:pt x="25400" y="431800"/>
                </a:lnTo>
                <a:lnTo>
                  <a:pt x="25400" y="431800"/>
                </a:lnTo>
                <a:lnTo>
                  <a:pt x="25400" y="431800"/>
                </a:lnTo>
                <a:lnTo>
                  <a:pt x="16934" y="431800"/>
                </a:lnTo>
                <a:lnTo>
                  <a:pt x="16934" y="431800"/>
                </a:lnTo>
                <a:lnTo>
                  <a:pt x="16934" y="431800"/>
                </a:lnTo>
                <a:lnTo>
                  <a:pt x="16934" y="431800"/>
                </a:lnTo>
                <a:lnTo>
                  <a:pt x="16934" y="431800"/>
                </a:lnTo>
                <a:lnTo>
                  <a:pt x="25400" y="431800"/>
                </a:lnTo>
                <a:lnTo>
                  <a:pt x="25400" y="431800"/>
                </a:lnTo>
                <a:lnTo>
                  <a:pt x="25400" y="431800"/>
                </a:lnTo>
                <a:lnTo>
                  <a:pt x="25400" y="423334"/>
                </a:lnTo>
                <a:lnTo>
                  <a:pt x="25400" y="423334"/>
                </a:lnTo>
                <a:lnTo>
                  <a:pt x="25400" y="423334"/>
                </a:lnTo>
                <a:lnTo>
                  <a:pt x="25400" y="423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801533" y="3437467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013200" y="3200400"/>
            <a:ext cx="152401" cy="321734"/>
          </a:xfrm>
          <a:custGeom>
            <a:avLst/>
            <a:gdLst/>
            <a:ahLst/>
            <a:cxnLst/>
            <a:rect l="0" t="0" r="0" b="0"/>
            <a:pathLst>
              <a:path w="152401" h="321734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42333"/>
                </a:lnTo>
                <a:lnTo>
                  <a:pt x="33867" y="59267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7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8467" y="262467"/>
                </a:lnTo>
                <a:lnTo>
                  <a:pt x="16933" y="279400"/>
                </a:lnTo>
                <a:lnTo>
                  <a:pt x="25400" y="296333"/>
                </a:lnTo>
                <a:lnTo>
                  <a:pt x="33867" y="304800"/>
                </a:lnTo>
                <a:lnTo>
                  <a:pt x="42333" y="313267"/>
                </a:lnTo>
                <a:lnTo>
                  <a:pt x="59267" y="313267"/>
                </a:lnTo>
                <a:lnTo>
                  <a:pt x="76200" y="321733"/>
                </a:lnTo>
                <a:lnTo>
                  <a:pt x="93133" y="321733"/>
                </a:lnTo>
                <a:lnTo>
                  <a:pt x="110067" y="321733"/>
                </a:lnTo>
                <a:lnTo>
                  <a:pt x="118533" y="321733"/>
                </a:lnTo>
                <a:lnTo>
                  <a:pt x="135467" y="313267"/>
                </a:lnTo>
                <a:lnTo>
                  <a:pt x="135467" y="304800"/>
                </a:lnTo>
                <a:lnTo>
                  <a:pt x="143933" y="296333"/>
                </a:lnTo>
                <a:lnTo>
                  <a:pt x="152400" y="287867"/>
                </a:lnTo>
                <a:lnTo>
                  <a:pt x="152400" y="270933"/>
                </a:lnTo>
                <a:lnTo>
                  <a:pt x="143933" y="254000"/>
                </a:lnTo>
                <a:lnTo>
                  <a:pt x="143933" y="245533"/>
                </a:lnTo>
                <a:lnTo>
                  <a:pt x="135467" y="237067"/>
                </a:lnTo>
                <a:lnTo>
                  <a:pt x="135467" y="220133"/>
                </a:lnTo>
                <a:lnTo>
                  <a:pt x="127000" y="211667"/>
                </a:lnTo>
                <a:lnTo>
                  <a:pt x="118533" y="203200"/>
                </a:lnTo>
                <a:lnTo>
                  <a:pt x="110067" y="194733"/>
                </a:lnTo>
                <a:lnTo>
                  <a:pt x="101600" y="194733"/>
                </a:lnTo>
                <a:lnTo>
                  <a:pt x="101600" y="194733"/>
                </a:lnTo>
                <a:lnTo>
                  <a:pt x="93133" y="194733"/>
                </a:lnTo>
                <a:lnTo>
                  <a:pt x="84667" y="194733"/>
                </a:lnTo>
                <a:lnTo>
                  <a:pt x="84667" y="203200"/>
                </a:lnTo>
                <a:lnTo>
                  <a:pt x="76200" y="211667"/>
                </a:lnTo>
                <a:lnTo>
                  <a:pt x="76200" y="228600"/>
                </a:lnTo>
                <a:lnTo>
                  <a:pt x="76200" y="237067"/>
                </a:lnTo>
                <a:lnTo>
                  <a:pt x="76200" y="254000"/>
                </a:lnTo>
                <a:lnTo>
                  <a:pt x="76200" y="270933"/>
                </a:lnTo>
                <a:lnTo>
                  <a:pt x="76200" y="279400"/>
                </a:lnTo>
                <a:lnTo>
                  <a:pt x="76200" y="287867"/>
                </a:lnTo>
                <a:lnTo>
                  <a:pt x="76200" y="304800"/>
                </a:lnTo>
                <a:lnTo>
                  <a:pt x="84667" y="313267"/>
                </a:lnTo>
                <a:lnTo>
                  <a:pt x="84667" y="313267"/>
                </a:lnTo>
                <a:lnTo>
                  <a:pt x="84667" y="321733"/>
                </a:lnTo>
                <a:lnTo>
                  <a:pt x="93133" y="321733"/>
                </a:lnTo>
                <a:lnTo>
                  <a:pt x="93133" y="321733"/>
                </a:lnTo>
                <a:lnTo>
                  <a:pt x="93133" y="321733"/>
                </a:lnTo>
                <a:lnTo>
                  <a:pt x="101600" y="313267"/>
                </a:lnTo>
                <a:lnTo>
                  <a:pt x="10160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275667" y="3166533"/>
            <a:ext cx="93134" cy="414868"/>
          </a:xfrm>
          <a:custGeom>
            <a:avLst/>
            <a:gdLst/>
            <a:ahLst/>
            <a:cxnLst/>
            <a:rect l="0" t="0" r="0" b="0"/>
            <a:pathLst>
              <a:path w="93134" h="414868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16934"/>
                </a:lnTo>
                <a:lnTo>
                  <a:pt x="67733" y="25400"/>
                </a:lnTo>
                <a:lnTo>
                  <a:pt x="59266" y="42334"/>
                </a:lnTo>
                <a:lnTo>
                  <a:pt x="50800" y="59267"/>
                </a:lnTo>
                <a:lnTo>
                  <a:pt x="42333" y="76200"/>
                </a:lnTo>
                <a:lnTo>
                  <a:pt x="33866" y="101600"/>
                </a:lnTo>
                <a:lnTo>
                  <a:pt x="25400" y="118534"/>
                </a:lnTo>
                <a:lnTo>
                  <a:pt x="16933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8466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8466" y="313267"/>
                </a:lnTo>
                <a:lnTo>
                  <a:pt x="8466" y="338667"/>
                </a:lnTo>
                <a:lnTo>
                  <a:pt x="16933" y="355600"/>
                </a:lnTo>
                <a:lnTo>
                  <a:pt x="25400" y="372534"/>
                </a:lnTo>
                <a:lnTo>
                  <a:pt x="33866" y="381000"/>
                </a:lnTo>
                <a:lnTo>
                  <a:pt x="42333" y="397934"/>
                </a:lnTo>
                <a:lnTo>
                  <a:pt x="50800" y="406400"/>
                </a:lnTo>
                <a:lnTo>
                  <a:pt x="59266" y="414867"/>
                </a:lnTo>
                <a:lnTo>
                  <a:pt x="59266" y="414867"/>
                </a:lnTo>
                <a:lnTo>
                  <a:pt x="67733" y="414867"/>
                </a:lnTo>
                <a:lnTo>
                  <a:pt x="67733" y="414867"/>
                </a:lnTo>
                <a:lnTo>
                  <a:pt x="67733" y="414867"/>
                </a:lnTo>
                <a:lnTo>
                  <a:pt x="76200" y="406400"/>
                </a:lnTo>
                <a:lnTo>
                  <a:pt x="76200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360333" y="3285067"/>
            <a:ext cx="118535" cy="245534"/>
          </a:xfrm>
          <a:custGeom>
            <a:avLst/>
            <a:gdLst/>
            <a:ahLst/>
            <a:cxnLst/>
            <a:rect l="0" t="0" r="0" b="0"/>
            <a:pathLst>
              <a:path w="118535" h="245534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7" y="8466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600" y="33866"/>
                </a:lnTo>
                <a:lnTo>
                  <a:pt x="93134" y="50800"/>
                </a:lnTo>
                <a:lnTo>
                  <a:pt x="84667" y="67733"/>
                </a:lnTo>
                <a:lnTo>
                  <a:pt x="84667" y="84666"/>
                </a:lnTo>
                <a:lnTo>
                  <a:pt x="76200" y="101600"/>
                </a:lnTo>
                <a:lnTo>
                  <a:pt x="67734" y="118533"/>
                </a:lnTo>
                <a:lnTo>
                  <a:pt x="59267" y="143933"/>
                </a:lnTo>
                <a:lnTo>
                  <a:pt x="50800" y="160866"/>
                </a:lnTo>
                <a:lnTo>
                  <a:pt x="33867" y="186266"/>
                </a:lnTo>
                <a:lnTo>
                  <a:pt x="25400" y="203200"/>
                </a:lnTo>
                <a:lnTo>
                  <a:pt x="25400" y="220133"/>
                </a:lnTo>
                <a:lnTo>
                  <a:pt x="16934" y="228600"/>
                </a:lnTo>
                <a:lnTo>
                  <a:pt x="16934" y="237066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334933" y="3318933"/>
            <a:ext cx="186268" cy="203201"/>
          </a:xfrm>
          <a:custGeom>
            <a:avLst/>
            <a:gdLst/>
            <a:ahLst/>
            <a:cxnLst/>
            <a:rect l="0" t="0" r="0" b="0"/>
            <a:pathLst>
              <a:path w="1862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25400" y="33867"/>
                </a:lnTo>
                <a:lnTo>
                  <a:pt x="33867" y="42334"/>
                </a:lnTo>
                <a:lnTo>
                  <a:pt x="50800" y="59267"/>
                </a:lnTo>
                <a:lnTo>
                  <a:pt x="59267" y="76200"/>
                </a:lnTo>
                <a:lnTo>
                  <a:pt x="76200" y="84667"/>
                </a:lnTo>
                <a:lnTo>
                  <a:pt x="93134" y="101600"/>
                </a:lnTo>
                <a:lnTo>
                  <a:pt x="101600" y="118534"/>
                </a:lnTo>
                <a:lnTo>
                  <a:pt x="110067" y="135467"/>
                </a:lnTo>
                <a:lnTo>
                  <a:pt x="127000" y="143934"/>
                </a:lnTo>
                <a:lnTo>
                  <a:pt x="135467" y="160867"/>
                </a:lnTo>
                <a:lnTo>
                  <a:pt x="143934" y="169334"/>
                </a:lnTo>
                <a:lnTo>
                  <a:pt x="152400" y="177800"/>
                </a:lnTo>
                <a:lnTo>
                  <a:pt x="160867" y="186267"/>
                </a:lnTo>
                <a:lnTo>
                  <a:pt x="169334" y="194734"/>
                </a:lnTo>
                <a:lnTo>
                  <a:pt x="177800" y="194734"/>
                </a:lnTo>
                <a:lnTo>
                  <a:pt x="177800" y="203200"/>
                </a:lnTo>
                <a:lnTo>
                  <a:pt x="186267" y="194734"/>
                </a:lnTo>
                <a:lnTo>
                  <a:pt x="186267" y="194734"/>
                </a:lnTo>
                <a:lnTo>
                  <a:pt x="186267" y="194734"/>
                </a:lnTo>
                <a:lnTo>
                  <a:pt x="186267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521200" y="34290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715933" y="3285067"/>
            <a:ext cx="118535" cy="237067"/>
          </a:xfrm>
          <a:custGeom>
            <a:avLst/>
            <a:gdLst/>
            <a:ahLst/>
            <a:cxnLst/>
            <a:rect l="0" t="0" r="0" b="0"/>
            <a:pathLst>
              <a:path w="118535" h="237067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16934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8467" y="203200"/>
                </a:lnTo>
                <a:lnTo>
                  <a:pt x="16934" y="211666"/>
                </a:lnTo>
                <a:lnTo>
                  <a:pt x="25400" y="220133"/>
                </a:lnTo>
                <a:lnTo>
                  <a:pt x="33867" y="228600"/>
                </a:lnTo>
                <a:lnTo>
                  <a:pt x="50800" y="228600"/>
                </a:lnTo>
                <a:lnTo>
                  <a:pt x="59267" y="228600"/>
                </a:lnTo>
                <a:lnTo>
                  <a:pt x="76200" y="228600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10067" y="220133"/>
                </a:lnTo>
                <a:lnTo>
                  <a:pt x="110067" y="211666"/>
                </a:lnTo>
                <a:lnTo>
                  <a:pt x="118534" y="203200"/>
                </a:lnTo>
                <a:lnTo>
                  <a:pt x="118534" y="186266"/>
                </a:lnTo>
                <a:lnTo>
                  <a:pt x="118534" y="177800"/>
                </a:lnTo>
                <a:lnTo>
                  <a:pt x="118534" y="169333"/>
                </a:lnTo>
                <a:lnTo>
                  <a:pt x="118534" y="160866"/>
                </a:lnTo>
                <a:lnTo>
                  <a:pt x="118534" y="152400"/>
                </a:lnTo>
                <a:lnTo>
                  <a:pt x="110067" y="143933"/>
                </a:lnTo>
                <a:lnTo>
                  <a:pt x="101600" y="143933"/>
                </a:lnTo>
                <a:lnTo>
                  <a:pt x="93134" y="143933"/>
                </a:lnTo>
                <a:lnTo>
                  <a:pt x="84667" y="143933"/>
                </a:lnTo>
                <a:lnTo>
                  <a:pt x="76200" y="143933"/>
                </a:lnTo>
                <a:lnTo>
                  <a:pt x="67734" y="152400"/>
                </a:lnTo>
                <a:lnTo>
                  <a:pt x="59267" y="160866"/>
                </a:lnTo>
                <a:lnTo>
                  <a:pt x="50800" y="169333"/>
                </a:lnTo>
                <a:lnTo>
                  <a:pt x="42334" y="186266"/>
                </a:lnTo>
                <a:lnTo>
                  <a:pt x="42334" y="194733"/>
                </a:lnTo>
                <a:lnTo>
                  <a:pt x="42334" y="203200"/>
                </a:lnTo>
                <a:lnTo>
                  <a:pt x="42334" y="220133"/>
                </a:lnTo>
                <a:lnTo>
                  <a:pt x="50800" y="228600"/>
                </a:lnTo>
                <a:lnTo>
                  <a:pt x="50800" y="228600"/>
                </a:lnTo>
                <a:lnTo>
                  <a:pt x="59267" y="237066"/>
                </a:lnTo>
                <a:lnTo>
                  <a:pt x="67734" y="237066"/>
                </a:lnTo>
                <a:lnTo>
                  <a:pt x="76200" y="237066"/>
                </a:lnTo>
                <a:lnTo>
                  <a:pt x="76200" y="237066"/>
                </a:lnTo>
                <a:lnTo>
                  <a:pt x="84667" y="228600"/>
                </a:lnTo>
                <a:lnTo>
                  <a:pt x="846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809067" y="3166533"/>
            <a:ext cx="143934" cy="533401"/>
          </a:xfrm>
          <a:custGeom>
            <a:avLst/>
            <a:gdLst/>
            <a:ahLst/>
            <a:cxnLst/>
            <a:rect l="0" t="0" r="0" b="0"/>
            <a:pathLst>
              <a:path w="143934" h="533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33866" y="25400"/>
                </a:lnTo>
                <a:lnTo>
                  <a:pt x="50800" y="42334"/>
                </a:lnTo>
                <a:lnTo>
                  <a:pt x="67733" y="59267"/>
                </a:lnTo>
                <a:lnTo>
                  <a:pt x="93133" y="84667"/>
                </a:lnTo>
                <a:lnTo>
                  <a:pt x="110066" y="118534"/>
                </a:lnTo>
                <a:lnTo>
                  <a:pt x="118533" y="143934"/>
                </a:lnTo>
                <a:lnTo>
                  <a:pt x="135466" y="177800"/>
                </a:lnTo>
                <a:lnTo>
                  <a:pt x="143933" y="211667"/>
                </a:lnTo>
                <a:lnTo>
                  <a:pt x="143933" y="254000"/>
                </a:lnTo>
                <a:lnTo>
                  <a:pt x="143933" y="287867"/>
                </a:lnTo>
                <a:lnTo>
                  <a:pt x="143933" y="313267"/>
                </a:lnTo>
                <a:lnTo>
                  <a:pt x="143933" y="338667"/>
                </a:lnTo>
                <a:lnTo>
                  <a:pt x="135466" y="372534"/>
                </a:lnTo>
                <a:lnTo>
                  <a:pt x="127000" y="397934"/>
                </a:lnTo>
                <a:lnTo>
                  <a:pt x="118533" y="414867"/>
                </a:lnTo>
                <a:lnTo>
                  <a:pt x="101600" y="440267"/>
                </a:lnTo>
                <a:lnTo>
                  <a:pt x="93133" y="457200"/>
                </a:lnTo>
                <a:lnTo>
                  <a:pt x="84666" y="474134"/>
                </a:lnTo>
                <a:lnTo>
                  <a:pt x="67733" y="491067"/>
                </a:lnTo>
                <a:lnTo>
                  <a:pt x="59266" y="499534"/>
                </a:lnTo>
                <a:lnTo>
                  <a:pt x="50800" y="508000"/>
                </a:lnTo>
                <a:lnTo>
                  <a:pt x="42333" y="516467"/>
                </a:lnTo>
                <a:lnTo>
                  <a:pt x="42333" y="516467"/>
                </a:lnTo>
                <a:lnTo>
                  <a:pt x="33866" y="524934"/>
                </a:lnTo>
                <a:lnTo>
                  <a:pt x="33866" y="524934"/>
                </a:lnTo>
                <a:lnTo>
                  <a:pt x="33866" y="533400"/>
                </a:lnTo>
                <a:lnTo>
                  <a:pt x="33866" y="533400"/>
                </a:lnTo>
                <a:lnTo>
                  <a:pt x="33866" y="533400"/>
                </a:lnTo>
                <a:lnTo>
                  <a:pt x="33866" y="533400"/>
                </a:lnTo>
                <a:lnTo>
                  <a:pt x="33866" y="533400"/>
                </a:lnTo>
                <a:lnTo>
                  <a:pt x="33866" y="533400"/>
                </a:lnTo>
                <a:lnTo>
                  <a:pt x="33866" y="533400"/>
                </a:lnTo>
                <a:lnTo>
                  <a:pt x="33866" y="533400"/>
                </a:lnTo>
                <a:lnTo>
                  <a:pt x="42333" y="533400"/>
                </a:lnTo>
                <a:lnTo>
                  <a:pt x="42333" y="533400"/>
                </a:lnTo>
                <a:lnTo>
                  <a:pt x="42333" y="524934"/>
                </a:lnTo>
                <a:lnTo>
                  <a:pt x="42333" y="524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334000" y="34290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317067" y="3522133"/>
            <a:ext cx="160867" cy="16935"/>
          </a:xfrm>
          <a:custGeom>
            <a:avLst/>
            <a:gdLst/>
            <a:ahLst/>
            <a:cxnLst/>
            <a:rect l="0" t="0" r="0" b="0"/>
            <a:pathLst>
              <a:path w="160867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43933" y="16934"/>
                </a:lnTo>
                <a:lnTo>
                  <a:pt x="143933" y="16934"/>
                </a:lnTo>
                <a:lnTo>
                  <a:pt x="160866" y="16934"/>
                </a:lnTo>
                <a:lnTo>
                  <a:pt x="160866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867400" y="3073400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25400" y="211667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672667" y="3378200"/>
            <a:ext cx="431801" cy="16934"/>
          </a:xfrm>
          <a:custGeom>
            <a:avLst/>
            <a:gdLst/>
            <a:ahLst/>
            <a:cxnLst/>
            <a:rect l="0" t="0" r="0" b="0"/>
            <a:pathLst>
              <a:path w="4318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10066" y="8467"/>
                </a:lnTo>
                <a:lnTo>
                  <a:pt x="135466" y="8467"/>
                </a:lnTo>
                <a:lnTo>
                  <a:pt x="169333" y="8467"/>
                </a:lnTo>
                <a:lnTo>
                  <a:pt x="203200" y="0"/>
                </a:lnTo>
                <a:lnTo>
                  <a:pt x="237066" y="0"/>
                </a:lnTo>
                <a:lnTo>
                  <a:pt x="262466" y="0"/>
                </a:lnTo>
                <a:lnTo>
                  <a:pt x="296333" y="0"/>
                </a:lnTo>
                <a:lnTo>
                  <a:pt x="321733" y="8467"/>
                </a:lnTo>
                <a:lnTo>
                  <a:pt x="347133" y="8467"/>
                </a:lnTo>
                <a:lnTo>
                  <a:pt x="372533" y="8467"/>
                </a:lnTo>
                <a:lnTo>
                  <a:pt x="397933" y="0"/>
                </a:lnTo>
                <a:lnTo>
                  <a:pt x="414866" y="0"/>
                </a:lnTo>
                <a:lnTo>
                  <a:pt x="423333" y="0"/>
                </a:lnTo>
                <a:lnTo>
                  <a:pt x="431800" y="0"/>
                </a:lnTo>
                <a:lnTo>
                  <a:pt x="431800" y="8467"/>
                </a:lnTo>
                <a:lnTo>
                  <a:pt x="431800" y="8467"/>
                </a:lnTo>
                <a:lnTo>
                  <a:pt x="423333" y="8467"/>
                </a:lnTo>
                <a:lnTo>
                  <a:pt x="423333" y="8467"/>
                </a:lnTo>
                <a:lnTo>
                  <a:pt x="414866" y="16933"/>
                </a:lnTo>
                <a:lnTo>
                  <a:pt x="4148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782733" y="3462867"/>
            <a:ext cx="237068" cy="330201"/>
          </a:xfrm>
          <a:custGeom>
            <a:avLst/>
            <a:gdLst/>
            <a:ahLst/>
            <a:cxnLst/>
            <a:rect l="0" t="0" r="0" b="0"/>
            <a:pathLst>
              <a:path w="237068" h="330201">
                <a:moveTo>
                  <a:pt x="16934" y="59266"/>
                </a:moveTo>
                <a:lnTo>
                  <a:pt x="16934" y="59266"/>
                </a:lnTo>
                <a:lnTo>
                  <a:pt x="16934" y="59266"/>
                </a:lnTo>
                <a:lnTo>
                  <a:pt x="16934" y="59266"/>
                </a:lnTo>
                <a:lnTo>
                  <a:pt x="25400" y="50800"/>
                </a:lnTo>
                <a:lnTo>
                  <a:pt x="25400" y="50800"/>
                </a:lnTo>
                <a:lnTo>
                  <a:pt x="42334" y="42333"/>
                </a:lnTo>
                <a:lnTo>
                  <a:pt x="50800" y="25400"/>
                </a:lnTo>
                <a:lnTo>
                  <a:pt x="59267" y="16933"/>
                </a:lnTo>
                <a:lnTo>
                  <a:pt x="76200" y="8466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0"/>
                </a:lnTo>
                <a:lnTo>
                  <a:pt x="160867" y="0"/>
                </a:lnTo>
                <a:lnTo>
                  <a:pt x="169334" y="8466"/>
                </a:lnTo>
                <a:lnTo>
                  <a:pt x="177800" y="8466"/>
                </a:lnTo>
                <a:lnTo>
                  <a:pt x="194734" y="25400"/>
                </a:lnTo>
                <a:lnTo>
                  <a:pt x="203200" y="42333"/>
                </a:lnTo>
                <a:lnTo>
                  <a:pt x="211667" y="59266"/>
                </a:lnTo>
                <a:lnTo>
                  <a:pt x="220134" y="84666"/>
                </a:lnTo>
                <a:lnTo>
                  <a:pt x="228600" y="110066"/>
                </a:lnTo>
                <a:lnTo>
                  <a:pt x="228600" y="127000"/>
                </a:lnTo>
                <a:lnTo>
                  <a:pt x="237067" y="152400"/>
                </a:lnTo>
                <a:lnTo>
                  <a:pt x="237067" y="169333"/>
                </a:lnTo>
                <a:lnTo>
                  <a:pt x="237067" y="194733"/>
                </a:lnTo>
                <a:lnTo>
                  <a:pt x="228600" y="211666"/>
                </a:lnTo>
                <a:lnTo>
                  <a:pt x="220134" y="237066"/>
                </a:lnTo>
                <a:lnTo>
                  <a:pt x="211667" y="254000"/>
                </a:lnTo>
                <a:lnTo>
                  <a:pt x="194734" y="270933"/>
                </a:lnTo>
                <a:lnTo>
                  <a:pt x="177800" y="287866"/>
                </a:lnTo>
                <a:lnTo>
                  <a:pt x="169334" y="296333"/>
                </a:lnTo>
                <a:lnTo>
                  <a:pt x="152400" y="304800"/>
                </a:lnTo>
                <a:lnTo>
                  <a:pt x="127000" y="313266"/>
                </a:lnTo>
                <a:lnTo>
                  <a:pt x="110067" y="321733"/>
                </a:lnTo>
                <a:lnTo>
                  <a:pt x="93134" y="321733"/>
                </a:lnTo>
                <a:lnTo>
                  <a:pt x="76200" y="321733"/>
                </a:lnTo>
                <a:lnTo>
                  <a:pt x="59267" y="321733"/>
                </a:lnTo>
                <a:lnTo>
                  <a:pt x="42334" y="313266"/>
                </a:lnTo>
                <a:lnTo>
                  <a:pt x="25400" y="304800"/>
                </a:lnTo>
                <a:lnTo>
                  <a:pt x="16934" y="296333"/>
                </a:lnTo>
                <a:lnTo>
                  <a:pt x="8467" y="279400"/>
                </a:lnTo>
                <a:lnTo>
                  <a:pt x="0" y="262466"/>
                </a:lnTo>
                <a:lnTo>
                  <a:pt x="0" y="254000"/>
                </a:lnTo>
                <a:lnTo>
                  <a:pt x="0" y="245533"/>
                </a:lnTo>
                <a:lnTo>
                  <a:pt x="8467" y="228600"/>
                </a:lnTo>
                <a:lnTo>
                  <a:pt x="8467" y="220133"/>
                </a:lnTo>
                <a:lnTo>
                  <a:pt x="25400" y="211666"/>
                </a:lnTo>
                <a:lnTo>
                  <a:pt x="33867" y="203200"/>
                </a:lnTo>
                <a:lnTo>
                  <a:pt x="50800" y="203200"/>
                </a:lnTo>
                <a:lnTo>
                  <a:pt x="59267" y="194733"/>
                </a:lnTo>
                <a:lnTo>
                  <a:pt x="76200" y="194733"/>
                </a:lnTo>
                <a:lnTo>
                  <a:pt x="93134" y="194733"/>
                </a:lnTo>
                <a:lnTo>
                  <a:pt x="110067" y="203200"/>
                </a:lnTo>
                <a:lnTo>
                  <a:pt x="127000" y="211666"/>
                </a:lnTo>
                <a:lnTo>
                  <a:pt x="143934" y="220133"/>
                </a:lnTo>
                <a:lnTo>
                  <a:pt x="160867" y="237066"/>
                </a:lnTo>
                <a:lnTo>
                  <a:pt x="177800" y="254000"/>
                </a:lnTo>
                <a:lnTo>
                  <a:pt x="186267" y="270933"/>
                </a:lnTo>
                <a:lnTo>
                  <a:pt x="194734" y="279400"/>
                </a:lnTo>
                <a:lnTo>
                  <a:pt x="194734" y="287866"/>
                </a:lnTo>
                <a:lnTo>
                  <a:pt x="203200" y="296333"/>
                </a:lnTo>
                <a:lnTo>
                  <a:pt x="211667" y="313266"/>
                </a:lnTo>
                <a:lnTo>
                  <a:pt x="211667" y="313266"/>
                </a:lnTo>
                <a:lnTo>
                  <a:pt x="211667" y="321733"/>
                </a:lnTo>
                <a:lnTo>
                  <a:pt x="211667" y="330200"/>
                </a:lnTo>
                <a:lnTo>
                  <a:pt x="203200" y="330200"/>
                </a:lnTo>
                <a:lnTo>
                  <a:pt x="203200" y="330200"/>
                </a:lnTo>
                <a:lnTo>
                  <a:pt x="194734" y="330200"/>
                </a:lnTo>
                <a:lnTo>
                  <a:pt x="194734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265333" y="3361267"/>
            <a:ext cx="50801" cy="33867"/>
          </a:xfrm>
          <a:custGeom>
            <a:avLst/>
            <a:gdLst/>
            <a:ahLst/>
            <a:cxnLst/>
            <a:rect l="0" t="0" r="0" b="0"/>
            <a:pathLst>
              <a:path w="50801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4" y="33866"/>
                </a:lnTo>
                <a:lnTo>
                  <a:pt x="16934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42334" y="0"/>
                </a:lnTo>
                <a:lnTo>
                  <a:pt x="42334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50800" y="25400"/>
                </a:lnTo>
                <a:lnTo>
                  <a:pt x="508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485467" y="3191933"/>
            <a:ext cx="135467" cy="270935"/>
          </a:xfrm>
          <a:custGeom>
            <a:avLst/>
            <a:gdLst/>
            <a:ahLst/>
            <a:cxnLst/>
            <a:rect l="0" t="0" r="0" b="0"/>
            <a:pathLst>
              <a:path w="135467" h="270935">
                <a:moveTo>
                  <a:pt x="67733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33867" y="25400"/>
                </a:lnTo>
                <a:lnTo>
                  <a:pt x="25399" y="33867"/>
                </a:lnTo>
                <a:lnTo>
                  <a:pt x="16933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94734"/>
                </a:lnTo>
                <a:lnTo>
                  <a:pt x="8466" y="211667"/>
                </a:lnTo>
                <a:lnTo>
                  <a:pt x="8466" y="237067"/>
                </a:lnTo>
                <a:lnTo>
                  <a:pt x="16933" y="245534"/>
                </a:lnTo>
                <a:lnTo>
                  <a:pt x="25399" y="254000"/>
                </a:lnTo>
                <a:lnTo>
                  <a:pt x="33867" y="262467"/>
                </a:lnTo>
                <a:lnTo>
                  <a:pt x="50800" y="270934"/>
                </a:lnTo>
                <a:lnTo>
                  <a:pt x="59266" y="270934"/>
                </a:lnTo>
                <a:lnTo>
                  <a:pt x="76200" y="270934"/>
                </a:lnTo>
                <a:lnTo>
                  <a:pt x="84666" y="270934"/>
                </a:lnTo>
                <a:lnTo>
                  <a:pt x="101599" y="262467"/>
                </a:lnTo>
                <a:lnTo>
                  <a:pt x="110067" y="254000"/>
                </a:lnTo>
                <a:lnTo>
                  <a:pt x="118533" y="245534"/>
                </a:lnTo>
                <a:lnTo>
                  <a:pt x="127000" y="228600"/>
                </a:lnTo>
                <a:lnTo>
                  <a:pt x="135466" y="211667"/>
                </a:lnTo>
                <a:lnTo>
                  <a:pt x="135466" y="203200"/>
                </a:lnTo>
                <a:lnTo>
                  <a:pt x="135466" y="186267"/>
                </a:lnTo>
                <a:lnTo>
                  <a:pt x="135466" y="177800"/>
                </a:lnTo>
                <a:lnTo>
                  <a:pt x="135466" y="169334"/>
                </a:lnTo>
                <a:lnTo>
                  <a:pt x="127000" y="160867"/>
                </a:lnTo>
                <a:lnTo>
                  <a:pt x="118533" y="160867"/>
                </a:lnTo>
                <a:lnTo>
                  <a:pt x="110067" y="160867"/>
                </a:lnTo>
                <a:lnTo>
                  <a:pt x="101599" y="160867"/>
                </a:lnTo>
                <a:lnTo>
                  <a:pt x="84666" y="169334"/>
                </a:lnTo>
                <a:lnTo>
                  <a:pt x="67733" y="177800"/>
                </a:lnTo>
                <a:lnTo>
                  <a:pt x="59266" y="186267"/>
                </a:lnTo>
                <a:lnTo>
                  <a:pt x="50800" y="203200"/>
                </a:lnTo>
                <a:lnTo>
                  <a:pt x="33867" y="220134"/>
                </a:lnTo>
                <a:lnTo>
                  <a:pt x="33867" y="228600"/>
                </a:lnTo>
                <a:lnTo>
                  <a:pt x="25399" y="245534"/>
                </a:lnTo>
                <a:lnTo>
                  <a:pt x="25399" y="254000"/>
                </a:lnTo>
                <a:lnTo>
                  <a:pt x="25399" y="262467"/>
                </a:lnTo>
                <a:lnTo>
                  <a:pt x="33867" y="262467"/>
                </a:lnTo>
                <a:lnTo>
                  <a:pt x="42333" y="270934"/>
                </a:lnTo>
                <a:lnTo>
                  <a:pt x="50800" y="262467"/>
                </a:lnTo>
                <a:lnTo>
                  <a:pt x="50800" y="262467"/>
                </a:lnTo>
                <a:lnTo>
                  <a:pt x="59266" y="262467"/>
                </a:lnTo>
                <a:lnTo>
                  <a:pt x="59266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747934" y="3175000"/>
            <a:ext cx="110067" cy="330201"/>
          </a:xfrm>
          <a:custGeom>
            <a:avLst/>
            <a:gdLst/>
            <a:ahLst/>
            <a:cxnLst/>
            <a:rect l="0" t="0" r="0" b="0"/>
            <a:pathLst>
              <a:path w="110067" h="330201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01599" y="0"/>
                </a:lnTo>
                <a:lnTo>
                  <a:pt x="101599" y="8467"/>
                </a:lnTo>
                <a:lnTo>
                  <a:pt x="93133" y="16933"/>
                </a:lnTo>
                <a:lnTo>
                  <a:pt x="84666" y="25400"/>
                </a:lnTo>
                <a:lnTo>
                  <a:pt x="76200" y="42333"/>
                </a:lnTo>
                <a:lnTo>
                  <a:pt x="67732" y="59267"/>
                </a:lnTo>
                <a:lnTo>
                  <a:pt x="59266" y="76200"/>
                </a:lnTo>
                <a:lnTo>
                  <a:pt x="42333" y="93133"/>
                </a:lnTo>
                <a:lnTo>
                  <a:pt x="33866" y="110067"/>
                </a:lnTo>
                <a:lnTo>
                  <a:pt x="16933" y="135467"/>
                </a:lnTo>
                <a:lnTo>
                  <a:pt x="8466" y="152400"/>
                </a:lnTo>
                <a:lnTo>
                  <a:pt x="8466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8466" y="245533"/>
                </a:lnTo>
                <a:lnTo>
                  <a:pt x="16933" y="262467"/>
                </a:lnTo>
                <a:lnTo>
                  <a:pt x="25399" y="279400"/>
                </a:lnTo>
                <a:lnTo>
                  <a:pt x="33866" y="296333"/>
                </a:lnTo>
                <a:lnTo>
                  <a:pt x="42333" y="313267"/>
                </a:lnTo>
                <a:lnTo>
                  <a:pt x="59266" y="321733"/>
                </a:lnTo>
                <a:lnTo>
                  <a:pt x="67732" y="330200"/>
                </a:lnTo>
                <a:lnTo>
                  <a:pt x="76200" y="330200"/>
                </a:lnTo>
                <a:lnTo>
                  <a:pt x="76200" y="330200"/>
                </a:lnTo>
                <a:lnTo>
                  <a:pt x="84666" y="330200"/>
                </a:lnTo>
                <a:lnTo>
                  <a:pt x="84666" y="330200"/>
                </a:lnTo>
                <a:lnTo>
                  <a:pt x="84666" y="330200"/>
                </a:lnTo>
                <a:lnTo>
                  <a:pt x="84666" y="321733"/>
                </a:lnTo>
                <a:lnTo>
                  <a:pt x="84666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849533" y="3242733"/>
            <a:ext cx="143935" cy="220135"/>
          </a:xfrm>
          <a:custGeom>
            <a:avLst/>
            <a:gdLst/>
            <a:ahLst/>
            <a:cxnLst/>
            <a:rect l="0" t="0" r="0" b="0"/>
            <a:pathLst>
              <a:path w="143935" h="220135">
                <a:moveTo>
                  <a:pt x="143934" y="0"/>
                </a:move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7" y="16934"/>
                </a:lnTo>
                <a:lnTo>
                  <a:pt x="135467" y="25400"/>
                </a:lnTo>
                <a:lnTo>
                  <a:pt x="127001" y="42334"/>
                </a:lnTo>
                <a:lnTo>
                  <a:pt x="118533" y="59267"/>
                </a:lnTo>
                <a:lnTo>
                  <a:pt x="101600" y="76200"/>
                </a:lnTo>
                <a:lnTo>
                  <a:pt x="93134" y="101600"/>
                </a:lnTo>
                <a:lnTo>
                  <a:pt x="76200" y="118534"/>
                </a:lnTo>
                <a:lnTo>
                  <a:pt x="67734" y="143934"/>
                </a:lnTo>
                <a:lnTo>
                  <a:pt x="50801" y="160867"/>
                </a:lnTo>
                <a:lnTo>
                  <a:pt x="42333" y="186267"/>
                </a:lnTo>
                <a:lnTo>
                  <a:pt x="33867" y="194734"/>
                </a:lnTo>
                <a:lnTo>
                  <a:pt x="25400" y="203200"/>
                </a:lnTo>
                <a:lnTo>
                  <a:pt x="16934" y="211667"/>
                </a:lnTo>
                <a:lnTo>
                  <a:pt x="8467" y="220134"/>
                </a:lnTo>
                <a:lnTo>
                  <a:pt x="8467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866467" y="3293533"/>
            <a:ext cx="127001" cy="135468"/>
          </a:xfrm>
          <a:custGeom>
            <a:avLst/>
            <a:gdLst/>
            <a:ahLst/>
            <a:cxnLst/>
            <a:rect l="0" t="0" r="0" b="0"/>
            <a:pathLst>
              <a:path w="127001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25399" y="50800"/>
                </a:lnTo>
                <a:lnTo>
                  <a:pt x="42333" y="67734"/>
                </a:lnTo>
                <a:lnTo>
                  <a:pt x="50800" y="76200"/>
                </a:lnTo>
                <a:lnTo>
                  <a:pt x="67733" y="93134"/>
                </a:lnTo>
                <a:lnTo>
                  <a:pt x="76200" y="101600"/>
                </a:lnTo>
                <a:lnTo>
                  <a:pt x="84666" y="110067"/>
                </a:lnTo>
                <a:lnTo>
                  <a:pt x="101599" y="118534"/>
                </a:lnTo>
                <a:lnTo>
                  <a:pt x="110067" y="118534"/>
                </a:lnTo>
                <a:lnTo>
                  <a:pt x="118533" y="127000"/>
                </a:lnTo>
                <a:lnTo>
                  <a:pt x="118533" y="135467"/>
                </a:lnTo>
                <a:lnTo>
                  <a:pt x="127000" y="135467"/>
                </a:lnTo>
                <a:lnTo>
                  <a:pt x="127000" y="135467"/>
                </a:lnTo>
                <a:lnTo>
                  <a:pt x="127000" y="127000"/>
                </a:lnTo>
                <a:lnTo>
                  <a:pt x="12700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035800" y="33612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239000" y="3251200"/>
            <a:ext cx="127001" cy="237068"/>
          </a:xfrm>
          <a:custGeom>
            <a:avLst/>
            <a:gdLst/>
            <a:ahLst/>
            <a:cxnLst/>
            <a:rect l="0" t="0" r="0" b="0"/>
            <a:pathLst>
              <a:path w="127001" h="2370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77800"/>
                </a:lnTo>
                <a:lnTo>
                  <a:pt x="16933" y="186267"/>
                </a:lnTo>
                <a:lnTo>
                  <a:pt x="16933" y="194733"/>
                </a:lnTo>
                <a:lnTo>
                  <a:pt x="25400" y="194733"/>
                </a:lnTo>
                <a:lnTo>
                  <a:pt x="33866" y="203200"/>
                </a:lnTo>
                <a:lnTo>
                  <a:pt x="42334" y="203200"/>
                </a:lnTo>
                <a:lnTo>
                  <a:pt x="59267" y="203200"/>
                </a:lnTo>
                <a:lnTo>
                  <a:pt x="67733" y="194733"/>
                </a:lnTo>
                <a:lnTo>
                  <a:pt x="76200" y="186267"/>
                </a:lnTo>
                <a:lnTo>
                  <a:pt x="84667" y="186267"/>
                </a:lnTo>
                <a:lnTo>
                  <a:pt x="93133" y="169333"/>
                </a:lnTo>
                <a:lnTo>
                  <a:pt x="101600" y="160867"/>
                </a:lnTo>
                <a:lnTo>
                  <a:pt x="110066" y="143933"/>
                </a:lnTo>
                <a:lnTo>
                  <a:pt x="118534" y="135467"/>
                </a:lnTo>
                <a:lnTo>
                  <a:pt x="127000" y="127000"/>
                </a:lnTo>
                <a:lnTo>
                  <a:pt x="127000" y="118533"/>
                </a:lnTo>
                <a:lnTo>
                  <a:pt x="118534" y="118533"/>
                </a:lnTo>
                <a:lnTo>
                  <a:pt x="118534" y="118533"/>
                </a:lnTo>
                <a:lnTo>
                  <a:pt x="110066" y="118533"/>
                </a:lnTo>
                <a:lnTo>
                  <a:pt x="101600" y="118533"/>
                </a:lnTo>
                <a:lnTo>
                  <a:pt x="93133" y="127000"/>
                </a:lnTo>
                <a:lnTo>
                  <a:pt x="84667" y="135467"/>
                </a:lnTo>
                <a:lnTo>
                  <a:pt x="76200" y="143933"/>
                </a:lnTo>
                <a:lnTo>
                  <a:pt x="67733" y="152400"/>
                </a:lnTo>
                <a:lnTo>
                  <a:pt x="59267" y="169333"/>
                </a:lnTo>
                <a:lnTo>
                  <a:pt x="50800" y="177800"/>
                </a:lnTo>
                <a:lnTo>
                  <a:pt x="50800" y="194733"/>
                </a:lnTo>
                <a:lnTo>
                  <a:pt x="42334" y="203200"/>
                </a:lnTo>
                <a:lnTo>
                  <a:pt x="42334" y="220133"/>
                </a:lnTo>
                <a:lnTo>
                  <a:pt x="50800" y="220133"/>
                </a:lnTo>
                <a:lnTo>
                  <a:pt x="50800" y="228600"/>
                </a:lnTo>
                <a:lnTo>
                  <a:pt x="59267" y="237067"/>
                </a:lnTo>
                <a:lnTo>
                  <a:pt x="67733" y="237067"/>
                </a:lnTo>
                <a:lnTo>
                  <a:pt x="67733" y="237067"/>
                </a:lnTo>
                <a:lnTo>
                  <a:pt x="76200" y="237067"/>
                </a:lnTo>
                <a:lnTo>
                  <a:pt x="762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374467" y="3158067"/>
            <a:ext cx="101601" cy="431801"/>
          </a:xfrm>
          <a:custGeom>
            <a:avLst/>
            <a:gdLst/>
            <a:ahLst/>
            <a:cxnLst/>
            <a:rect l="0" t="0" r="0" b="0"/>
            <a:pathLst>
              <a:path w="101601" h="4318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33866" y="33866"/>
                </a:lnTo>
                <a:lnTo>
                  <a:pt x="42333" y="50800"/>
                </a:lnTo>
                <a:lnTo>
                  <a:pt x="59267" y="67733"/>
                </a:lnTo>
                <a:lnTo>
                  <a:pt x="67733" y="93133"/>
                </a:lnTo>
                <a:lnTo>
                  <a:pt x="84666" y="118533"/>
                </a:lnTo>
                <a:lnTo>
                  <a:pt x="93133" y="143933"/>
                </a:lnTo>
                <a:lnTo>
                  <a:pt x="93133" y="177800"/>
                </a:lnTo>
                <a:lnTo>
                  <a:pt x="101600" y="211666"/>
                </a:lnTo>
                <a:lnTo>
                  <a:pt x="101600" y="254000"/>
                </a:lnTo>
                <a:lnTo>
                  <a:pt x="101600" y="279400"/>
                </a:lnTo>
                <a:lnTo>
                  <a:pt x="93133" y="313266"/>
                </a:lnTo>
                <a:lnTo>
                  <a:pt x="84666" y="347133"/>
                </a:lnTo>
                <a:lnTo>
                  <a:pt x="76200" y="364066"/>
                </a:lnTo>
                <a:lnTo>
                  <a:pt x="59267" y="389466"/>
                </a:lnTo>
                <a:lnTo>
                  <a:pt x="42333" y="406400"/>
                </a:lnTo>
                <a:lnTo>
                  <a:pt x="16933" y="423333"/>
                </a:lnTo>
                <a:lnTo>
                  <a:pt x="16933" y="423333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95867" y="3674533"/>
            <a:ext cx="330201" cy="169335"/>
          </a:xfrm>
          <a:custGeom>
            <a:avLst/>
            <a:gdLst/>
            <a:ahLst/>
            <a:cxnLst/>
            <a:rect l="0" t="0" r="0" b="0"/>
            <a:pathLst>
              <a:path w="330201" h="169335">
                <a:moveTo>
                  <a:pt x="8466" y="160867"/>
                </a:move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60867"/>
                </a:lnTo>
                <a:lnTo>
                  <a:pt x="16933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33866" y="143934"/>
                </a:lnTo>
                <a:lnTo>
                  <a:pt x="42333" y="143934"/>
                </a:lnTo>
                <a:lnTo>
                  <a:pt x="59266" y="135467"/>
                </a:lnTo>
                <a:lnTo>
                  <a:pt x="67733" y="127000"/>
                </a:lnTo>
                <a:lnTo>
                  <a:pt x="84666" y="118534"/>
                </a:lnTo>
                <a:lnTo>
                  <a:pt x="101600" y="110067"/>
                </a:lnTo>
                <a:lnTo>
                  <a:pt x="118533" y="101600"/>
                </a:lnTo>
                <a:lnTo>
                  <a:pt x="143933" y="93134"/>
                </a:lnTo>
                <a:lnTo>
                  <a:pt x="160866" y="84667"/>
                </a:lnTo>
                <a:lnTo>
                  <a:pt x="186266" y="76200"/>
                </a:lnTo>
                <a:lnTo>
                  <a:pt x="203200" y="59267"/>
                </a:lnTo>
                <a:lnTo>
                  <a:pt x="228600" y="50800"/>
                </a:lnTo>
                <a:lnTo>
                  <a:pt x="245533" y="42334"/>
                </a:lnTo>
                <a:lnTo>
                  <a:pt x="262466" y="33867"/>
                </a:lnTo>
                <a:lnTo>
                  <a:pt x="279400" y="25400"/>
                </a:lnTo>
                <a:lnTo>
                  <a:pt x="296333" y="25400"/>
                </a:lnTo>
                <a:lnTo>
                  <a:pt x="304800" y="16934"/>
                </a:lnTo>
                <a:lnTo>
                  <a:pt x="313266" y="16934"/>
                </a:lnTo>
                <a:lnTo>
                  <a:pt x="321733" y="16934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21733" y="8467"/>
                </a:lnTo>
                <a:lnTo>
                  <a:pt x="330200" y="8467"/>
                </a:lnTo>
                <a:lnTo>
                  <a:pt x="330200" y="8467"/>
                </a:lnTo>
                <a:lnTo>
                  <a:pt x="330200" y="8467"/>
                </a:lnTo>
                <a:lnTo>
                  <a:pt x="330200" y="0"/>
                </a:lnTo>
                <a:lnTo>
                  <a:pt x="330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312333" y="3285067"/>
            <a:ext cx="287868" cy="203201"/>
          </a:xfrm>
          <a:custGeom>
            <a:avLst/>
            <a:gdLst/>
            <a:ahLst/>
            <a:cxnLst/>
            <a:rect l="0" t="0" r="0" b="0"/>
            <a:pathLst>
              <a:path w="287868" h="203201">
                <a:moveTo>
                  <a:pt x="8467" y="186266"/>
                </a:moveTo>
                <a:lnTo>
                  <a:pt x="8467" y="186266"/>
                </a:lnTo>
                <a:lnTo>
                  <a:pt x="8467" y="186266"/>
                </a:lnTo>
                <a:lnTo>
                  <a:pt x="8467" y="186266"/>
                </a:lnTo>
                <a:lnTo>
                  <a:pt x="8467" y="194733"/>
                </a:lnTo>
                <a:lnTo>
                  <a:pt x="8467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7" y="203200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16934" y="186266"/>
                </a:lnTo>
                <a:lnTo>
                  <a:pt x="16934" y="186266"/>
                </a:lnTo>
                <a:lnTo>
                  <a:pt x="25400" y="177800"/>
                </a:lnTo>
                <a:lnTo>
                  <a:pt x="33867" y="169333"/>
                </a:lnTo>
                <a:lnTo>
                  <a:pt x="42334" y="169333"/>
                </a:lnTo>
                <a:lnTo>
                  <a:pt x="59267" y="152400"/>
                </a:lnTo>
                <a:lnTo>
                  <a:pt x="67734" y="143933"/>
                </a:lnTo>
                <a:lnTo>
                  <a:pt x="84667" y="135466"/>
                </a:lnTo>
                <a:lnTo>
                  <a:pt x="93134" y="127000"/>
                </a:lnTo>
                <a:lnTo>
                  <a:pt x="110067" y="118533"/>
                </a:lnTo>
                <a:lnTo>
                  <a:pt x="127000" y="101600"/>
                </a:lnTo>
                <a:lnTo>
                  <a:pt x="143934" y="93133"/>
                </a:lnTo>
                <a:lnTo>
                  <a:pt x="160867" y="76200"/>
                </a:lnTo>
                <a:lnTo>
                  <a:pt x="177800" y="67733"/>
                </a:lnTo>
                <a:lnTo>
                  <a:pt x="186267" y="59266"/>
                </a:lnTo>
                <a:lnTo>
                  <a:pt x="203200" y="50800"/>
                </a:lnTo>
                <a:lnTo>
                  <a:pt x="220134" y="33866"/>
                </a:lnTo>
                <a:lnTo>
                  <a:pt x="237067" y="25400"/>
                </a:lnTo>
                <a:lnTo>
                  <a:pt x="245534" y="16933"/>
                </a:lnTo>
                <a:lnTo>
                  <a:pt x="254000" y="16933"/>
                </a:lnTo>
                <a:lnTo>
                  <a:pt x="270934" y="8466"/>
                </a:lnTo>
                <a:lnTo>
                  <a:pt x="270934" y="0"/>
                </a:lnTo>
                <a:lnTo>
                  <a:pt x="279400" y="0"/>
                </a:ln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185333" y="4411133"/>
            <a:ext cx="262468" cy="338668"/>
          </a:xfrm>
          <a:custGeom>
            <a:avLst/>
            <a:gdLst/>
            <a:ahLst/>
            <a:cxnLst/>
            <a:rect l="0" t="0" r="0" b="0"/>
            <a:pathLst>
              <a:path w="262468" h="338668">
                <a:moveTo>
                  <a:pt x="169334" y="76200"/>
                </a:moveTo>
                <a:lnTo>
                  <a:pt x="169334" y="67734"/>
                </a:lnTo>
                <a:lnTo>
                  <a:pt x="169334" y="67734"/>
                </a:lnTo>
                <a:lnTo>
                  <a:pt x="169334" y="59267"/>
                </a:lnTo>
                <a:lnTo>
                  <a:pt x="169334" y="59267"/>
                </a:lnTo>
                <a:lnTo>
                  <a:pt x="169334" y="50800"/>
                </a:lnTo>
                <a:lnTo>
                  <a:pt x="169334" y="50800"/>
                </a:lnTo>
                <a:lnTo>
                  <a:pt x="169334" y="42334"/>
                </a:lnTo>
                <a:lnTo>
                  <a:pt x="177800" y="42334"/>
                </a:lnTo>
                <a:lnTo>
                  <a:pt x="177800" y="33867"/>
                </a:lnTo>
                <a:lnTo>
                  <a:pt x="177800" y="25400"/>
                </a:lnTo>
                <a:lnTo>
                  <a:pt x="177800" y="25400"/>
                </a:lnTo>
                <a:lnTo>
                  <a:pt x="186267" y="16934"/>
                </a:lnTo>
                <a:lnTo>
                  <a:pt x="186267" y="16934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94734" y="0"/>
                </a:lnTo>
                <a:lnTo>
                  <a:pt x="194734" y="0"/>
                </a:lnTo>
                <a:lnTo>
                  <a:pt x="186267" y="0"/>
                </a:lnTo>
                <a:lnTo>
                  <a:pt x="186267" y="0"/>
                </a:lnTo>
                <a:lnTo>
                  <a:pt x="177800" y="0"/>
                </a:lnTo>
                <a:lnTo>
                  <a:pt x="169334" y="0"/>
                </a:lnTo>
                <a:lnTo>
                  <a:pt x="160867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4" y="0"/>
                </a:lnTo>
                <a:lnTo>
                  <a:pt x="110067" y="8467"/>
                </a:lnTo>
                <a:lnTo>
                  <a:pt x="93134" y="8467"/>
                </a:lnTo>
                <a:lnTo>
                  <a:pt x="84667" y="8467"/>
                </a:lnTo>
                <a:lnTo>
                  <a:pt x="67734" y="8467"/>
                </a:lnTo>
                <a:lnTo>
                  <a:pt x="59267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4"/>
                </a:lnTo>
                <a:lnTo>
                  <a:pt x="16934" y="76200"/>
                </a:lnTo>
                <a:lnTo>
                  <a:pt x="16934" y="84667"/>
                </a:lnTo>
                <a:lnTo>
                  <a:pt x="16934" y="93134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27000"/>
                </a:lnTo>
                <a:lnTo>
                  <a:pt x="16934" y="127000"/>
                </a:lnTo>
                <a:lnTo>
                  <a:pt x="25400" y="118534"/>
                </a:lnTo>
                <a:lnTo>
                  <a:pt x="25400" y="118534"/>
                </a:lnTo>
                <a:lnTo>
                  <a:pt x="33867" y="110067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4" y="101600"/>
                </a:lnTo>
                <a:lnTo>
                  <a:pt x="84667" y="93134"/>
                </a:lnTo>
                <a:lnTo>
                  <a:pt x="93134" y="93134"/>
                </a:lnTo>
                <a:lnTo>
                  <a:pt x="101600" y="93134"/>
                </a:lnTo>
                <a:lnTo>
                  <a:pt x="118534" y="101600"/>
                </a:lnTo>
                <a:lnTo>
                  <a:pt x="135467" y="101600"/>
                </a:lnTo>
                <a:lnTo>
                  <a:pt x="143934" y="110067"/>
                </a:lnTo>
                <a:lnTo>
                  <a:pt x="160867" y="118534"/>
                </a:lnTo>
                <a:lnTo>
                  <a:pt x="177800" y="127000"/>
                </a:lnTo>
                <a:lnTo>
                  <a:pt x="186267" y="135467"/>
                </a:lnTo>
                <a:lnTo>
                  <a:pt x="194734" y="152400"/>
                </a:lnTo>
                <a:lnTo>
                  <a:pt x="211667" y="160867"/>
                </a:lnTo>
                <a:lnTo>
                  <a:pt x="220134" y="177800"/>
                </a:lnTo>
                <a:lnTo>
                  <a:pt x="237067" y="186267"/>
                </a:lnTo>
                <a:lnTo>
                  <a:pt x="245534" y="203200"/>
                </a:lnTo>
                <a:lnTo>
                  <a:pt x="245534" y="211667"/>
                </a:lnTo>
                <a:lnTo>
                  <a:pt x="254000" y="228600"/>
                </a:lnTo>
                <a:lnTo>
                  <a:pt x="262467" y="245534"/>
                </a:lnTo>
                <a:lnTo>
                  <a:pt x="262467" y="262467"/>
                </a:lnTo>
                <a:lnTo>
                  <a:pt x="262467" y="270934"/>
                </a:lnTo>
                <a:lnTo>
                  <a:pt x="254000" y="287867"/>
                </a:lnTo>
                <a:lnTo>
                  <a:pt x="254000" y="296334"/>
                </a:lnTo>
                <a:lnTo>
                  <a:pt x="245534" y="304800"/>
                </a:lnTo>
                <a:lnTo>
                  <a:pt x="237067" y="321734"/>
                </a:lnTo>
                <a:lnTo>
                  <a:pt x="228600" y="321734"/>
                </a:lnTo>
                <a:lnTo>
                  <a:pt x="211667" y="330200"/>
                </a:lnTo>
                <a:lnTo>
                  <a:pt x="194734" y="338667"/>
                </a:lnTo>
                <a:lnTo>
                  <a:pt x="186267" y="338667"/>
                </a:lnTo>
                <a:lnTo>
                  <a:pt x="160867" y="338667"/>
                </a:lnTo>
                <a:lnTo>
                  <a:pt x="152400" y="338667"/>
                </a:lnTo>
                <a:lnTo>
                  <a:pt x="135467" y="338667"/>
                </a:lnTo>
                <a:lnTo>
                  <a:pt x="118534" y="338667"/>
                </a:lnTo>
                <a:lnTo>
                  <a:pt x="101600" y="330200"/>
                </a:lnTo>
                <a:lnTo>
                  <a:pt x="93134" y="321734"/>
                </a:lnTo>
                <a:lnTo>
                  <a:pt x="84667" y="321734"/>
                </a:lnTo>
                <a:lnTo>
                  <a:pt x="76200" y="304800"/>
                </a:lnTo>
                <a:lnTo>
                  <a:pt x="76200" y="304800"/>
                </a:lnTo>
                <a:lnTo>
                  <a:pt x="67734" y="296334"/>
                </a:lnTo>
                <a:lnTo>
                  <a:pt x="67734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532467" y="4394200"/>
            <a:ext cx="152401" cy="431801"/>
          </a:xfrm>
          <a:custGeom>
            <a:avLst/>
            <a:gdLst/>
            <a:ahLst/>
            <a:cxnLst/>
            <a:rect l="0" t="0" r="0" b="0"/>
            <a:pathLst>
              <a:path w="152401" h="431801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43933"/>
                </a:lnTo>
                <a:lnTo>
                  <a:pt x="0" y="169333"/>
                </a:lnTo>
                <a:lnTo>
                  <a:pt x="8466" y="186267"/>
                </a:lnTo>
                <a:lnTo>
                  <a:pt x="8466" y="211667"/>
                </a:lnTo>
                <a:lnTo>
                  <a:pt x="16933" y="237067"/>
                </a:lnTo>
                <a:lnTo>
                  <a:pt x="16933" y="262467"/>
                </a:lnTo>
                <a:lnTo>
                  <a:pt x="25400" y="279400"/>
                </a:lnTo>
                <a:lnTo>
                  <a:pt x="33866" y="304800"/>
                </a:lnTo>
                <a:lnTo>
                  <a:pt x="50800" y="330200"/>
                </a:lnTo>
                <a:lnTo>
                  <a:pt x="59266" y="347133"/>
                </a:lnTo>
                <a:lnTo>
                  <a:pt x="76200" y="364067"/>
                </a:lnTo>
                <a:lnTo>
                  <a:pt x="84666" y="381000"/>
                </a:lnTo>
                <a:lnTo>
                  <a:pt x="101600" y="397933"/>
                </a:lnTo>
                <a:lnTo>
                  <a:pt x="118533" y="414867"/>
                </a:lnTo>
                <a:lnTo>
                  <a:pt x="127000" y="423333"/>
                </a:lnTo>
                <a:lnTo>
                  <a:pt x="135466" y="431800"/>
                </a:lnTo>
                <a:lnTo>
                  <a:pt x="143933" y="431800"/>
                </a:lnTo>
                <a:lnTo>
                  <a:pt x="143933" y="431800"/>
                </a:lnTo>
                <a:lnTo>
                  <a:pt x="152400" y="431800"/>
                </a:lnTo>
                <a:lnTo>
                  <a:pt x="152400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676400" y="4504267"/>
            <a:ext cx="76201" cy="254001"/>
          </a:xfrm>
          <a:custGeom>
            <a:avLst/>
            <a:gdLst/>
            <a:ahLst/>
            <a:cxnLst/>
            <a:rect l="0" t="0" r="0" b="0"/>
            <a:pathLst>
              <a:path w="76201" h="254001">
                <a:moveTo>
                  <a:pt x="76200" y="0"/>
                </a:moveTo>
                <a:lnTo>
                  <a:pt x="76200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3" y="33866"/>
                </a:lnTo>
                <a:lnTo>
                  <a:pt x="67733" y="42333"/>
                </a:lnTo>
                <a:lnTo>
                  <a:pt x="67733" y="50800"/>
                </a:lnTo>
                <a:lnTo>
                  <a:pt x="59267" y="67733"/>
                </a:lnTo>
                <a:lnTo>
                  <a:pt x="50800" y="84666"/>
                </a:lnTo>
                <a:lnTo>
                  <a:pt x="50800" y="101600"/>
                </a:lnTo>
                <a:lnTo>
                  <a:pt x="42333" y="118533"/>
                </a:lnTo>
                <a:lnTo>
                  <a:pt x="42333" y="143933"/>
                </a:lnTo>
                <a:lnTo>
                  <a:pt x="33867" y="160866"/>
                </a:lnTo>
                <a:lnTo>
                  <a:pt x="33867" y="177800"/>
                </a:lnTo>
                <a:lnTo>
                  <a:pt x="25400" y="194733"/>
                </a:lnTo>
                <a:lnTo>
                  <a:pt x="25400" y="211666"/>
                </a:lnTo>
                <a:lnTo>
                  <a:pt x="16933" y="228600"/>
                </a:lnTo>
                <a:lnTo>
                  <a:pt x="16933" y="237066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651000" y="4512733"/>
            <a:ext cx="160868" cy="186268"/>
          </a:xfrm>
          <a:custGeom>
            <a:avLst/>
            <a:gdLst/>
            <a:ahLst/>
            <a:cxnLst/>
            <a:rect l="0" t="0" r="0" b="0"/>
            <a:pathLst>
              <a:path w="160868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7" y="33867"/>
                </a:lnTo>
                <a:lnTo>
                  <a:pt x="42333" y="50800"/>
                </a:lnTo>
                <a:lnTo>
                  <a:pt x="50800" y="59267"/>
                </a:lnTo>
                <a:lnTo>
                  <a:pt x="59267" y="76200"/>
                </a:lnTo>
                <a:lnTo>
                  <a:pt x="76200" y="84667"/>
                </a:lnTo>
                <a:lnTo>
                  <a:pt x="84667" y="101600"/>
                </a:lnTo>
                <a:lnTo>
                  <a:pt x="93133" y="118534"/>
                </a:lnTo>
                <a:lnTo>
                  <a:pt x="110067" y="127000"/>
                </a:lnTo>
                <a:lnTo>
                  <a:pt x="118533" y="143934"/>
                </a:lnTo>
                <a:lnTo>
                  <a:pt x="127000" y="152400"/>
                </a:lnTo>
                <a:lnTo>
                  <a:pt x="135467" y="169334"/>
                </a:lnTo>
                <a:lnTo>
                  <a:pt x="135467" y="169334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08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854200" y="4580467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023533" y="4470400"/>
            <a:ext cx="118535" cy="279401"/>
          </a:xfrm>
          <a:custGeom>
            <a:avLst/>
            <a:gdLst/>
            <a:ahLst/>
            <a:cxnLst/>
            <a:rect l="0" t="0" r="0" b="0"/>
            <a:pathLst>
              <a:path w="118535" h="279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20133"/>
                </a:lnTo>
                <a:lnTo>
                  <a:pt x="0" y="228600"/>
                </a:lnTo>
                <a:lnTo>
                  <a:pt x="8467" y="245533"/>
                </a:lnTo>
                <a:lnTo>
                  <a:pt x="16934" y="245533"/>
                </a:lnTo>
                <a:lnTo>
                  <a:pt x="25400" y="254000"/>
                </a:lnTo>
                <a:lnTo>
                  <a:pt x="33867" y="254000"/>
                </a:lnTo>
                <a:lnTo>
                  <a:pt x="42334" y="262467"/>
                </a:lnTo>
                <a:lnTo>
                  <a:pt x="50800" y="262467"/>
                </a:lnTo>
                <a:lnTo>
                  <a:pt x="67734" y="254000"/>
                </a:lnTo>
                <a:lnTo>
                  <a:pt x="76200" y="254000"/>
                </a:lnTo>
                <a:lnTo>
                  <a:pt x="84667" y="245533"/>
                </a:lnTo>
                <a:lnTo>
                  <a:pt x="93134" y="237067"/>
                </a:lnTo>
                <a:lnTo>
                  <a:pt x="101600" y="228600"/>
                </a:lnTo>
                <a:lnTo>
                  <a:pt x="110067" y="220133"/>
                </a:lnTo>
                <a:lnTo>
                  <a:pt x="110067" y="203200"/>
                </a:lnTo>
                <a:lnTo>
                  <a:pt x="118534" y="194733"/>
                </a:lnTo>
                <a:lnTo>
                  <a:pt x="118534" y="186267"/>
                </a:lnTo>
                <a:lnTo>
                  <a:pt x="118534" y="169333"/>
                </a:lnTo>
                <a:lnTo>
                  <a:pt x="118534" y="160867"/>
                </a:lnTo>
                <a:lnTo>
                  <a:pt x="118534" y="152400"/>
                </a:lnTo>
                <a:lnTo>
                  <a:pt x="118534" y="152400"/>
                </a:lnTo>
                <a:lnTo>
                  <a:pt x="118534" y="143933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01600" y="143933"/>
                </a:lnTo>
                <a:lnTo>
                  <a:pt x="93134" y="143933"/>
                </a:lnTo>
                <a:lnTo>
                  <a:pt x="84667" y="143933"/>
                </a:lnTo>
                <a:lnTo>
                  <a:pt x="76200" y="152400"/>
                </a:lnTo>
                <a:lnTo>
                  <a:pt x="76200" y="160867"/>
                </a:lnTo>
                <a:lnTo>
                  <a:pt x="67734" y="169333"/>
                </a:lnTo>
                <a:lnTo>
                  <a:pt x="67734" y="177800"/>
                </a:lnTo>
                <a:lnTo>
                  <a:pt x="67734" y="186267"/>
                </a:lnTo>
                <a:lnTo>
                  <a:pt x="67734" y="203200"/>
                </a:lnTo>
                <a:lnTo>
                  <a:pt x="67734" y="211667"/>
                </a:lnTo>
                <a:lnTo>
                  <a:pt x="67734" y="220133"/>
                </a:lnTo>
                <a:lnTo>
                  <a:pt x="67734" y="237067"/>
                </a:lnTo>
                <a:lnTo>
                  <a:pt x="67734" y="245533"/>
                </a:lnTo>
                <a:lnTo>
                  <a:pt x="76200" y="262467"/>
                </a:lnTo>
                <a:lnTo>
                  <a:pt x="76200" y="270933"/>
                </a:lnTo>
                <a:lnTo>
                  <a:pt x="84667" y="270933"/>
                </a:lnTo>
                <a:lnTo>
                  <a:pt x="84667" y="279400"/>
                </a:lnTo>
                <a:lnTo>
                  <a:pt x="84667" y="279400"/>
                </a:lnTo>
                <a:lnTo>
                  <a:pt x="93134" y="279400"/>
                </a:lnTo>
                <a:lnTo>
                  <a:pt x="93134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142067" y="4419600"/>
            <a:ext cx="101601" cy="431801"/>
          </a:xfrm>
          <a:custGeom>
            <a:avLst/>
            <a:gdLst/>
            <a:ahLst/>
            <a:cxnLst/>
            <a:rect l="0" t="0" r="0" b="0"/>
            <a:pathLst>
              <a:path w="101601" h="4318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16933"/>
                </a:lnTo>
                <a:lnTo>
                  <a:pt x="42333" y="25400"/>
                </a:lnTo>
                <a:lnTo>
                  <a:pt x="50800" y="42333"/>
                </a:lnTo>
                <a:lnTo>
                  <a:pt x="59266" y="59267"/>
                </a:lnTo>
                <a:lnTo>
                  <a:pt x="67733" y="84667"/>
                </a:lnTo>
                <a:lnTo>
                  <a:pt x="76200" y="110067"/>
                </a:lnTo>
                <a:lnTo>
                  <a:pt x="93133" y="135467"/>
                </a:lnTo>
                <a:lnTo>
                  <a:pt x="93133" y="160867"/>
                </a:lnTo>
                <a:lnTo>
                  <a:pt x="101600" y="194733"/>
                </a:lnTo>
                <a:lnTo>
                  <a:pt x="101600" y="228600"/>
                </a:lnTo>
                <a:lnTo>
                  <a:pt x="101600" y="254000"/>
                </a:lnTo>
                <a:lnTo>
                  <a:pt x="93133" y="279400"/>
                </a:lnTo>
                <a:lnTo>
                  <a:pt x="84666" y="313267"/>
                </a:lnTo>
                <a:lnTo>
                  <a:pt x="76200" y="338667"/>
                </a:lnTo>
                <a:lnTo>
                  <a:pt x="67733" y="364067"/>
                </a:lnTo>
                <a:lnTo>
                  <a:pt x="50800" y="381000"/>
                </a:lnTo>
                <a:lnTo>
                  <a:pt x="33866" y="406400"/>
                </a:lnTo>
                <a:lnTo>
                  <a:pt x="16933" y="414867"/>
                </a:lnTo>
                <a:lnTo>
                  <a:pt x="16933" y="414867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064933" y="3530600"/>
            <a:ext cx="558801" cy="440268"/>
          </a:xfrm>
          <a:custGeom>
            <a:avLst/>
            <a:gdLst/>
            <a:ahLst/>
            <a:cxnLst/>
            <a:rect l="0" t="0" r="0" b="0"/>
            <a:pathLst>
              <a:path w="558801" h="440268">
                <a:moveTo>
                  <a:pt x="516467" y="42333"/>
                </a:moveTo>
                <a:lnTo>
                  <a:pt x="524934" y="42333"/>
                </a:lnTo>
                <a:lnTo>
                  <a:pt x="533400" y="33867"/>
                </a:lnTo>
                <a:lnTo>
                  <a:pt x="533400" y="33867"/>
                </a:lnTo>
                <a:lnTo>
                  <a:pt x="541867" y="33867"/>
                </a:lnTo>
                <a:lnTo>
                  <a:pt x="550334" y="25400"/>
                </a:lnTo>
                <a:lnTo>
                  <a:pt x="550334" y="16933"/>
                </a:lnTo>
                <a:lnTo>
                  <a:pt x="558800" y="16933"/>
                </a:lnTo>
                <a:lnTo>
                  <a:pt x="558800" y="16933"/>
                </a:lnTo>
                <a:lnTo>
                  <a:pt x="558800" y="8467"/>
                </a:lnTo>
                <a:lnTo>
                  <a:pt x="558800" y="8467"/>
                </a:lnTo>
                <a:lnTo>
                  <a:pt x="558800" y="8467"/>
                </a:lnTo>
                <a:lnTo>
                  <a:pt x="558800" y="8467"/>
                </a:lnTo>
                <a:lnTo>
                  <a:pt x="558800" y="8467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0334" y="0"/>
                </a:lnTo>
                <a:lnTo>
                  <a:pt x="550334" y="8467"/>
                </a:lnTo>
                <a:lnTo>
                  <a:pt x="550334" y="8467"/>
                </a:lnTo>
                <a:lnTo>
                  <a:pt x="550334" y="8467"/>
                </a:lnTo>
                <a:lnTo>
                  <a:pt x="541867" y="16933"/>
                </a:lnTo>
                <a:lnTo>
                  <a:pt x="541867" y="16933"/>
                </a:lnTo>
                <a:lnTo>
                  <a:pt x="533400" y="25400"/>
                </a:lnTo>
                <a:lnTo>
                  <a:pt x="524934" y="25400"/>
                </a:lnTo>
                <a:lnTo>
                  <a:pt x="516467" y="33867"/>
                </a:lnTo>
                <a:lnTo>
                  <a:pt x="508000" y="42333"/>
                </a:lnTo>
                <a:lnTo>
                  <a:pt x="499534" y="50800"/>
                </a:lnTo>
                <a:lnTo>
                  <a:pt x="491067" y="59267"/>
                </a:lnTo>
                <a:lnTo>
                  <a:pt x="482600" y="67733"/>
                </a:lnTo>
                <a:lnTo>
                  <a:pt x="474134" y="84667"/>
                </a:lnTo>
                <a:lnTo>
                  <a:pt x="457200" y="93133"/>
                </a:lnTo>
                <a:lnTo>
                  <a:pt x="448734" y="101600"/>
                </a:lnTo>
                <a:lnTo>
                  <a:pt x="440267" y="118533"/>
                </a:lnTo>
                <a:lnTo>
                  <a:pt x="423334" y="135467"/>
                </a:lnTo>
                <a:lnTo>
                  <a:pt x="406400" y="143933"/>
                </a:lnTo>
                <a:lnTo>
                  <a:pt x="397934" y="160867"/>
                </a:lnTo>
                <a:lnTo>
                  <a:pt x="381000" y="177800"/>
                </a:lnTo>
                <a:lnTo>
                  <a:pt x="364067" y="194733"/>
                </a:lnTo>
                <a:lnTo>
                  <a:pt x="347134" y="203200"/>
                </a:lnTo>
                <a:lnTo>
                  <a:pt x="330200" y="220133"/>
                </a:lnTo>
                <a:lnTo>
                  <a:pt x="304800" y="237067"/>
                </a:lnTo>
                <a:lnTo>
                  <a:pt x="287867" y="254000"/>
                </a:lnTo>
                <a:lnTo>
                  <a:pt x="262467" y="270933"/>
                </a:lnTo>
                <a:lnTo>
                  <a:pt x="245534" y="287867"/>
                </a:lnTo>
                <a:lnTo>
                  <a:pt x="220134" y="296333"/>
                </a:lnTo>
                <a:lnTo>
                  <a:pt x="203200" y="313267"/>
                </a:lnTo>
                <a:lnTo>
                  <a:pt x="186267" y="330200"/>
                </a:lnTo>
                <a:lnTo>
                  <a:pt x="169334" y="338667"/>
                </a:lnTo>
                <a:lnTo>
                  <a:pt x="152400" y="355600"/>
                </a:lnTo>
                <a:lnTo>
                  <a:pt x="135467" y="364067"/>
                </a:lnTo>
                <a:lnTo>
                  <a:pt x="118534" y="372533"/>
                </a:lnTo>
                <a:lnTo>
                  <a:pt x="101600" y="389467"/>
                </a:lnTo>
                <a:lnTo>
                  <a:pt x="93134" y="397933"/>
                </a:lnTo>
                <a:lnTo>
                  <a:pt x="76200" y="406400"/>
                </a:lnTo>
                <a:lnTo>
                  <a:pt x="59267" y="414867"/>
                </a:lnTo>
                <a:lnTo>
                  <a:pt x="50800" y="414867"/>
                </a:lnTo>
                <a:lnTo>
                  <a:pt x="42334" y="423333"/>
                </a:lnTo>
                <a:lnTo>
                  <a:pt x="33867" y="431800"/>
                </a:lnTo>
                <a:lnTo>
                  <a:pt x="25400" y="431800"/>
                </a:lnTo>
                <a:lnTo>
                  <a:pt x="25400" y="431800"/>
                </a:lnTo>
                <a:lnTo>
                  <a:pt x="16934" y="440267"/>
                </a:lnTo>
                <a:lnTo>
                  <a:pt x="16934" y="440267"/>
                </a:lnTo>
                <a:lnTo>
                  <a:pt x="16934" y="440267"/>
                </a:lnTo>
                <a:lnTo>
                  <a:pt x="8467" y="440267"/>
                </a:lnTo>
                <a:lnTo>
                  <a:pt x="8467" y="440267"/>
                </a:lnTo>
                <a:lnTo>
                  <a:pt x="8467" y="440267"/>
                </a:lnTo>
                <a:lnTo>
                  <a:pt x="8467" y="440267"/>
                </a:lnTo>
                <a:lnTo>
                  <a:pt x="8467" y="440267"/>
                </a:lnTo>
                <a:lnTo>
                  <a:pt x="8467" y="440267"/>
                </a:lnTo>
                <a:lnTo>
                  <a:pt x="8467" y="440267"/>
                </a:lnTo>
                <a:lnTo>
                  <a:pt x="0" y="440267"/>
                </a:lnTo>
                <a:lnTo>
                  <a:pt x="0" y="440267"/>
                </a:lnTo>
                <a:lnTo>
                  <a:pt x="0" y="440267"/>
                </a:lnTo>
                <a:lnTo>
                  <a:pt x="0" y="440267"/>
                </a:lnTo>
                <a:lnTo>
                  <a:pt x="0" y="440267"/>
                </a:lnTo>
                <a:lnTo>
                  <a:pt x="0" y="440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318000" y="3132667"/>
            <a:ext cx="592668" cy="499534"/>
          </a:xfrm>
          <a:custGeom>
            <a:avLst/>
            <a:gdLst/>
            <a:ahLst/>
            <a:cxnLst/>
            <a:rect l="0" t="0" r="0" b="0"/>
            <a:pathLst>
              <a:path w="592668" h="499534">
                <a:moveTo>
                  <a:pt x="592667" y="0"/>
                </a:moveTo>
                <a:lnTo>
                  <a:pt x="592667" y="0"/>
                </a:lnTo>
                <a:lnTo>
                  <a:pt x="592667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0"/>
                </a:lnTo>
                <a:lnTo>
                  <a:pt x="584200" y="8466"/>
                </a:lnTo>
                <a:lnTo>
                  <a:pt x="584200" y="8466"/>
                </a:lnTo>
                <a:lnTo>
                  <a:pt x="575733" y="8466"/>
                </a:lnTo>
                <a:lnTo>
                  <a:pt x="575733" y="8466"/>
                </a:lnTo>
                <a:lnTo>
                  <a:pt x="567267" y="16933"/>
                </a:lnTo>
                <a:lnTo>
                  <a:pt x="567267" y="16933"/>
                </a:lnTo>
                <a:lnTo>
                  <a:pt x="558800" y="16933"/>
                </a:lnTo>
                <a:lnTo>
                  <a:pt x="550333" y="25400"/>
                </a:lnTo>
                <a:lnTo>
                  <a:pt x="541867" y="33866"/>
                </a:lnTo>
                <a:lnTo>
                  <a:pt x="533400" y="42333"/>
                </a:lnTo>
                <a:lnTo>
                  <a:pt x="524933" y="50800"/>
                </a:lnTo>
                <a:lnTo>
                  <a:pt x="508000" y="59266"/>
                </a:lnTo>
                <a:lnTo>
                  <a:pt x="499533" y="67733"/>
                </a:lnTo>
                <a:lnTo>
                  <a:pt x="482600" y="76200"/>
                </a:lnTo>
                <a:lnTo>
                  <a:pt x="474133" y="84666"/>
                </a:lnTo>
                <a:lnTo>
                  <a:pt x="457200" y="101600"/>
                </a:lnTo>
                <a:lnTo>
                  <a:pt x="448733" y="110066"/>
                </a:lnTo>
                <a:lnTo>
                  <a:pt x="431800" y="127000"/>
                </a:lnTo>
                <a:lnTo>
                  <a:pt x="423333" y="135466"/>
                </a:lnTo>
                <a:lnTo>
                  <a:pt x="397933" y="152400"/>
                </a:lnTo>
                <a:lnTo>
                  <a:pt x="389467" y="169333"/>
                </a:lnTo>
                <a:lnTo>
                  <a:pt x="372533" y="186266"/>
                </a:lnTo>
                <a:lnTo>
                  <a:pt x="347133" y="194733"/>
                </a:lnTo>
                <a:lnTo>
                  <a:pt x="330200" y="211666"/>
                </a:lnTo>
                <a:lnTo>
                  <a:pt x="313267" y="228600"/>
                </a:lnTo>
                <a:lnTo>
                  <a:pt x="296333" y="245533"/>
                </a:lnTo>
                <a:lnTo>
                  <a:pt x="270933" y="262466"/>
                </a:lnTo>
                <a:lnTo>
                  <a:pt x="254000" y="279400"/>
                </a:lnTo>
                <a:lnTo>
                  <a:pt x="237067" y="296333"/>
                </a:lnTo>
                <a:lnTo>
                  <a:pt x="220133" y="313266"/>
                </a:lnTo>
                <a:lnTo>
                  <a:pt x="203200" y="330200"/>
                </a:lnTo>
                <a:lnTo>
                  <a:pt x="177800" y="347133"/>
                </a:lnTo>
                <a:lnTo>
                  <a:pt x="160867" y="364066"/>
                </a:lnTo>
                <a:lnTo>
                  <a:pt x="143933" y="381000"/>
                </a:lnTo>
                <a:lnTo>
                  <a:pt x="127000" y="397933"/>
                </a:lnTo>
                <a:lnTo>
                  <a:pt x="110067" y="406400"/>
                </a:lnTo>
                <a:lnTo>
                  <a:pt x="101600" y="423333"/>
                </a:lnTo>
                <a:lnTo>
                  <a:pt x="84667" y="431800"/>
                </a:lnTo>
                <a:lnTo>
                  <a:pt x="67733" y="448733"/>
                </a:lnTo>
                <a:lnTo>
                  <a:pt x="59267" y="457200"/>
                </a:lnTo>
                <a:lnTo>
                  <a:pt x="50800" y="465666"/>
                </a:lnTo>
                <a:lnTo>
                  <a:pt x="42333" y="474133"/>
                </a:lnTo>
                <a:lnTo>
                  <a:pt x="33867" y="474133"/>
                </a:lnTo>
                <a:lnTo>
                  <a:pt x="25400" y="482600"/>
                </a:lnTo>
                <a:lnTo>
                  <a:pt x="16933" y="491066"/>
                </a:lnTo>
                <a:lnTo>
                  <a:pt x="16933" y="491066"/>
                </a:lnTo>
                <a:lnTo>
                  <a:pt x="8467" y="491066"/>
                </a:lnTo>
                <a:lnTo>
                  <a:pt x="8467" y="499533"/>
                </a:lnTo>
                <a:lnTo>
                  <a:pt x="8467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582333" y="4512733"/>
            <a:ext cx="8468" cy="254001"/>
          </a:xfrm>
          <a:custGeom>
            <a:avLst/>
            <a:gdLst/>
            <a:ahLst/>
            <a:cxnLst/>
            <a:rect l="0" t="0" r="0" b="0"/>
            <a:pathLst>
              <a:path w="8468" h="2540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480733" y="4614333"/>
            <a:ext cx="194735" cy="16935"/>
          </a:xfrm>
          <a:custGeom>
            <a:avLst/>
            <a:gdLst/>
            <a:ahLst/>
            <a:cxnLst/>
            <a:rect l="0" t="0" r="0" b="0"/>
            <a:pathLst>
              <a:path w="194735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4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4" y="8467"/>
                </a:lnTo>
                <a:lnTo>
                  <a:pt x="160867" y="8467"/>
                </a:lnTo>
                <a:lnTo>
                  <a:pt x="169334" y="8467"/>
                </a:lnTo>
                <a:lnTo>
                  <a:pt x="186267" y="8467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887133" y="4445000"/>
            <a:ext cx="186268" cy="381001"/>
          </a:xfrm>
          <a:custGeom>
            <a:avLst/>
            <a:gdLst/>
            <a:ahLst/>
            <a:cxnLst/>
            <a:rect l="0" t="0" r="0" b="0"/>
            <a:pathLst>
              <a:path w="186268" h="381001">
                <a:moveTo>
                  <a:pt x="25400" y="42333"/>
                </a:move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7" y="33867"/>
                </a:lnTo>
                <a:lnTo>
                  <a:pt x="33867" y="25400"/>
                </a:lnTo>
                <a:lnTo>
                  <a:pt x="42334" y="25400"/>
                </a:lnTo>
                <a:lnTo>
                  <a:pt x="42334" y="16933"/>
                </a:lnTo>
                <a:lnTo>
                  <a:pt x="59267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8534" y="33867"/>
                </a:lnTo>
                <a:lnTo>
                  <a:pt x="127000" y="50800"/>
                </a:lnTo>
                <a:lnTo>
                  <a:pt x="127000" y="67733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35467" y="143933"/>
                </a:lnTo>
                <a:lnTo>
                  <a:pt x="135467" y="160867"/>
                </a:lnTo>
                <a:lnTo>
                  <a:pt x="127000" y="186267"/>
                </a:lnTo>
                <a:lnTo>
                  <a:pt x="127000" y="203200"/>
                </a:lnTo>
                <a:lnTo>
                  <a:pt x="118534" y="220133"/>
                </a:lnTo>
                <a:lnTo>
                  <a:pt x="110067" y="245533"/>
                </a:lnTo>
                <a:lnTo>
                  <a:pt x="101600" y="262467"/>
                </a:lnTo>
                <a:lnTo>
                  <a:pt x="93134" y="279400"/>
                </a:lnTo>
                <a:lnTo>
                  <a:pt x="84667" y="296333"/>
                </a:lnTo>
                <a:lnTo>
                  <a:pt x="67734" y="304800"/>
                </a:lnTo>
                <a:lnTo>
                  <a:pt x="59267" y="313267"/>
                </a:lnTo>
                <a:lnTo>
                  <a:pt x="42334" y="321733"/>
                </a:lnTo>
                <a:lnTo>
                  <a:pt x="33867" y="330200"/>
                </a:lnTo>
                <a:lnTo>
                  <a:pt x="25400" y="330200"/>
                </a:lnTo>
                <a:lnTo>
                  <a:pt x="16934" y="330200"/>
                </a:lnTo>
                <a:lnTo>
                  <a:pt x="8467" y="321733"/>
                </a:lnTo>
                <a:lnTo>
                  <a:pt x="8467" y="313267"/>
                </a:lnTo>
                <a:lnTo>
                  <a:pt x="0" y="304800"/>
                </a:lnTo>
                <a:lnTo>
                  <a:pt x="0" y="296333"/>
                </a:lnTo>
                <a:lnTo>
                  <a:pt x="0" y="287867"/>
                </a:lnTo>
                <a:lnTo>
                  <a:pt x="0" y="279400"/>
                </a:lnTo>
                <a:lnTo>
                  <a:pt x="8467" y="270933"/>
                </a:lnTo>
                <a:lnTo>
                  <a:pt x="8467" y="254000"/>
                </a:lnTo>
                <a:lnTo>
                  <a:pt x="16934" y="245533"/>
                </a:lnTo>
                <a:lnTo>
                  <a:pt x="33867" y="237067"/>
                </a:lnTo>
                <a:lnTo>
                  <a:pt x="42334" y="237067"/>
                </a:lnTo>
                <a:lnTo>
                  <a:pt x="59267" y="228600"/>
                </a:lnTo>
                <a:lnTo>
                  <a:pt x="67734" y="228600"/>
                </a:lnTo>
                <a:lnTo>
                  <a:pt x="84667" y="228600"/>
                </a:lnTo>
                <a:lnTo>
                  <a:pt x="93134" y="228600"/>
                </a:lnTo>
                <a:lnTo>
                  <a:pt x="110067" y="228600"/>
                </a:lnTo>
                <a:lnTo>
                  <a:pt x="118534" y="237067"/>
                </a:lnTo>
                <a:lnTo>
                  <a:pt x="135467" y="245533"/>
                </a:lnTo>
                <a:lnTo>
                  <a:pt x="143934" y="254000"/>
                </a:lnTo>
                <a:lnTo>
                  <a:pt x="152400" y="262467"/>
                </a:lnTo>
                <a:lnTo>
                  <a:pt x="160867" y="279400"/>
                </a:lnTo>
                <a:lnTo>
                  <a:pt x="169334" y="287867"/>
                </a:lnTo>
                <a:lnTo>
                  <a:pt x="177800" y="304800"/>
                </a:lnTo>
                <a:lnTo>
                  <a:pt x="177800" y="321733"/>
                </a:lnTo>
                <a:lnTo>
                  <a:pt x="186267" y="330200"/>
                </a:lnTo>
                <a:lnTo>
                  <a:pt x="186267" y="347133"/>
                </a:lnTo>
                <a:lnTo>
                  <a:pt x="186267" y="355600"/>
                </a:lnTo>
                <a:lnTo>
                  <a:pt x="186267" y="364067"/>
                </a:lnTo>
                <a:lnTo>
                  <a:pt x="186267" y="372533"/>
                </a:lnTo>
                <a:lnTo>
                  <a:pt x="177800" y="381000"/>
                </a:lnTo>
                <a:lnTo>
                  <a:pt x="177800" y="381000"/>
                </a:lnTo>
                <a:lnTo>
                  <a:pt x="177800" y="381000"/>
                </a:lnTo>
                <a:lnTo>
                  <a:pt x="177800" y="372533"/>
                </a:lnTo>
                <a:lnTo>
                  <a:pt x="177800" y="372533"/>
                </a:lnTo>
                <a:lnTo>
                  <a:pt x="177800" y="364067"/>
                </a:lnTo>
                <a:lnTo>
                  <a:pt x="17780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158067" y="4605867"/>
            <a:ext cx="8467" cy="8467"/>
          </a:xfrm>
          <a:custGeom>
            <a:avLst/>
            <a:gdLst/>
            <a:ahLst/>
            <a:cxnLst/>
            <a:rect l="0" t="0" r="0" b="0"/>
            <a:pathLst>
              <a:path w="8467" h="84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302000" y="4504267"/>
            <a:ext cx="143934" cy="287867"/>
          </a:xfrm>
          <a:custGeom>
            <a:avLst/>
            <a:gdLst/>
            <a:ahLst/>
            <a:cxnLst/>
            <a:rect l="0" t="0" r="0" b="0"/>
            <a:pathLst>
              <a:path w="143934" h="2878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94733"/>
                </a:lnTo>
                <a:lnTo>
                  <a:pt x="8467" y="211666"/>
                </a:lnTo>
                <a:lnTo>
                  <a:pt x="16933" y="228600"/>
                </a:lnTo>
                <a:lnTo>
                  <a:pt x="16933" y="245533"/>
                </a:lnTo>
                <a:lnTo>
                  <a:pt x="25400" y="254000"/>
                </a:lnTo>
                <a:lnTo>
                  <a:pt x="33867" y="262466"/>
                </a:lnTo>
                <a:lnTo>
                  <a:pt x="42333" y="270933"/>
                </a:lnTo>
                <a:lnTo>
                  <a:pt x="50800" y="279400"/>
                </a:lnTo>
                <a:lnTo>
                  <a:pt x="67733" y="279400"/>
                </a:lnTo>
                <a:lnTo>
                  <a:pt x="76200" y="287866"/>
                </a:lnTo>
                <a:lnTo>
                  <a:pt x="93133" y="287866"/>
                </a:lnTo>
                <a:lnTo>
                  <a:pt x="101600" y="279400"/>
                </a:lnTo>
                <a:lnTo>
                  <a:pt x="110067" y="279400"/>
                </a:lnTo>
                <a:lnTo>
                  <a:pt x="118533" y="270933"/>
                </a:lnTo>
                <a:lnTo>
                  <a:pt x="127000" y="270933"/>
                </a:lnTo>
                <a:lnTo>
                  <a:pt x="135467" y="254000"/>
                </a:lnTo>
                <a:lnTo>
                  <a:pt x="143933" y="245533"/>
                </a:lnTo>
                <a:lnTo>
                  <a:pt x="143933" y="237066"/>
                </a:lnTo>
                <a:lnTo>
                  <a:pt x="143933" y="228600"/>
                </a:lnTo>
                <a:lnTo>
                  <a:pt x="143933" y="220133"/>
                </a:lnTo>
                <a:lnTo>
                  <a:pt x="143933" y="211666"/>
                </a:lnTo>
                <a:lnTo>
                  <a:pt x="143933" y="203200"/>
                </a:lnTo>
                <a:lnTo>
                  <a:pt x="135467" y="203200"/>
                </a:lnTo>
                <a:lnTo>
                  <a:pt x="135467" y="194733"/>
                </a:lnTo>
                <a:lnTo>
                  <a:pt x="127000" y="194733"/>
                </a:lnTo>
                <a:lnTo>
                  <a:pt x="118533" y="194733"/>
                </a:lnTo>
                <a:lnTo>
                  <a:pt x="110067" y="194733"/>
                </a:lnTo>
                <a:lnTo>
                  <a:pt x="110067" y="194733"/>
                </a:lnTo>
                <a:lnTo>
                  <a:pt x="101600" y="203200"/>
                </a:lnTo>
                <a:lnTo>
                  <a:pt x="93133" y="211666"/>
                </a:lnTo>
                <a:lnTo>
                  <a:pt x="93133" y="220133"/>
                </a:lnTo>
                <a:lnTo>
                  <a:pt x="84667" y="228600"/>
                </a:lnTo>
                <a:lnTo>
                  <a:pt x="84667" y="245533"/>
                </a:lnTo>
                <a:lnTo>
                  <a:pt x="84667" y="254000"/>
                </a:lnTo>
                <a:lnTo>
                  <a:pt x="84667" y="254000"/>
                </a:lnTo>
                <a:lnTo>
                  <a:pt x="84667" y="262466"/>
                </a:lnTo>
                <a:lnTo>
                  <a:pt x="84667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767667" y="4605867"/>
            <a:ext cx="169334" cy="33867"/>
          </a:xfrm>
          <a:custGeom>
            <a:avLst/>
            <a:gdLst/>
            <a:ahLst/>
            <a:cxnLst/>
            <a:rect l="0" t="0" r="0" b="0"/>
            <a:pathLst>
              <a:path w="169334" h="33867">
                <a:moveTo>
                  <a:pt x="0" y="33866"/>
                </a:moveTo>
                <a:lnTo>
                  <a:pt x="8466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8466"/>
                </a:lnTo>
                <a:lnTo>
                  <a:pt x="143933" y="8466"/>
                </a:lnTo>
                <a:lnTo>
                  <a:pt x="1524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767667" y="4707467"/>
            <a:ext cx="160867" cy="33867"/>
          </a:xfrm>
          <a:custGeom>
            <a:avLst/>
            <a:gdLst/>
            <a:ahLst/>
            <a:cxnLst/>
            <a:rect l="0" t="0" r="0" b="0"/>
            <a:pathLst>
              <a:path w="160867" h="338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33866" y="33866"/>
                </a:lnTo>
                <a:lnTo>
                  <a:pt x="42333" y="25400"/>
                </a:lnTo>
                <a:lnTo>
                  <a:pt x="59266" y="25400"/>
                </a:lnTo>
                <a:lnTo>
                  <a:pt x="67733" y="16933"/>
                </a:lnTo>
                <a:lnTo>
                  <a:pt x="84666" y="16933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43933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638800" y="3479800"/>
            <a:ext cx="474134" cy="228601"/>
          </a:xfrm>
          <a:custGeom>
            <a:avLst/>
            <a:gdLst/>
            <a:ahLst/>
            <a:cxnLst/>
            <a:rect l="0" t="0" r="0" b="0"/>
            <a:pathLst>
              <a:path w="474134" h="228601">
                <a:moveTo>
                  <a:pt x="474133" y="25400"/>
                </a:moveTo>
                <a:lnTo>
                  <a:pt x="474133" y="25400"/>
                </a:lnTo>
                <a:lnTo>
                  <a:pt x="474133" y="25400"/>
                </a:lnTo>
                <a:lnTo>
                  <a:pt x="474133" y="25400"/>
                </a:lnTo>
                <a:lnTo>
                  <a:pt x="474133" y="25400"/>
                </a:lnTo>
                <a:lnTo>
                  <a:pt x="474133" y="25400"/>
                </a:lnTo>
                <a:lnTo>
                  <a:pt x="474133" y="16933"/>
                </a:lnTo>
                <a:lnTo>
                  <a:pt x="465667" y="16933"/>
                </a:lnTo>
                <a:lnTo>
                  <a:pt x="465667" y="16933"/>
                </a:lnTo>
                <a:lnTo>
                  <a:pt x="465667" y="16933"/>
                </a:lnTo>
                <a:lnTo>
                  <a:pt x="465667" y="16933"/>
                </a:lnTo>
                <a:lnTo>
                  <a:pt x="465667" y="16933"/>
                </a:lnTo>
                <a:lnTo>
                  <a:pt x="465667" y="16933"/>
                </a:lnTo>
                <a:lnTo>
                  <a:pt x="465667" y="16933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8467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57200" y="8467"/>
                </a:lnTo>
                <a:lnTo>
                  <a:pt x="457200" y="8467"/>
                </a:lnTo>
                <a:lnTo>
                  <a:pt x="457200" y="8467"/>
                </a:lnTo>
                <a:lnTo>
                  <a:pt x="457200" y="8467"/>
                </a:lnTo>
                <a:lnTo>
                  <a:pt x="457200" y="8467"/>
                </a:lnTo>
                <a:lnTo>
                  <a:pt x="448733" y="8467"/>
                </a:lnTo>
                <a:lnTo>
                  <a:pt x="448733" y="16933"/>
                </a:lnTo>
                <a:lnTo>
                  <a:pt x="440267" y="16933"/>
                </a:lnTo>
                <a:lnTo>
                  <a:pt x="440267" y="16933"/>
                </a:lnTo>
                <a:lnTo>
                  <a:pt x="431800" y="25400"/>
                </a:lnTo>
                <a:lnTo>
                  <a:pt x="423333" y="25400"/>
                </a:lnTo>
                <a:lnTo>
                  <a:pt x="414867" y="33867"/>
                </a:lnTo>
                <a:lnTo>
                  <a:pt x="397933" y="33867"/>
                </a:lnTo>
                <a:lnTo>
                  <a:pt x="389467" y="42333"/>
                </a:lnTo>
                <a:lnTo>
                  <a:pt x="372533" y="50800"/>
                </a:lnTo>
                <a:lnTo>
                  <a:pt x="364067" y="59267"/>
                </a:lnTo>
                <a:lnTo>
                  <a:pt x="347133" y="67733"/>
                </a:lnTo>
                <a:lnTo>
                  <a:pt x="330200" y="76200"/>
                </a:lnTo>
                <a:lnTo>
                  <a:pt x="313267" y="84667"/>
                </a:lnTo>
                <a:lnTo>
                  <a:pt x="296333" y="101600"/>
                </a:lnTo>
                <a:lnTo>
                  <a:pt x="279400" y="110067"/>
                </a:lnTo>
                <a:lnTo>
                  <a:pt x="262467" y="118533"/>
                </a:lnTo>
                <a:lnTo>
                  <a:pt x="237067" y="127000"/>
                </a:lnTo>
                <a:lnTo>
                  <a:pt x="220133" y="135467"/>
                </a:lnTo>
                <a:lnTo>
                  <a:pt x="194733" y="143933"/>
                </a:lnTo>
                <a:lnTo>
                  <a:pt x="169333" y="152400"/>
                </a:lnTo>
                <a:lnTo>
                  <a:pt x="152400" y="160867"/>
                </a:lnTo>
                <a:lnTo>
                  <a:pt x="127000" y="169333"/>
                </a:lnTo>
                <a:lnTo>
                  <a:pt x="110067" y="177800"/>
                </a:lnTo>
                <a:lnTo>
                  <a:pt x="93133" y="186267"/>
                </a:lnTo>
                <a:lnTo>
                  <a:pt x="76200" y="194733"/>
                </a:lnTo>
                <a:lnTo>
                  <a:pt x="59267" y="194733"/>
                </a:lnTo>
                <a:lnTo>
                  <a:pt x="42333" y="203200"/>
                </a:lnTo>
                <a:lnTo>
                  <a:pt x="33867" y="211667"/>
                </a:lnTo>
                <a:lnTo>
                  <a:pt x="25400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579533" y="3818467"/>
            <a:ext cx="16935" cy="143934"/>
          </a:xfrm>
          <a:custGeom>
            <a:avLst/>
            <a:gdLst/>
            <a:ahLst/>
            <a:cxnLst/>
            <a:rect l="0" t="0" r="0" b="0"/>
            <a:pathLst>
              <a:path w="16935" h="143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01600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350000" y="3208867"/>
            <a:ext cx="270934" cy="169334"/>
          </a:xfrm>
          <a:custGeom>
            <a:avLst/>
            <a:gdLst/>
            <a:ahLst/>
            <a:cxnLst/>
            <a:rect l="0" t="0" r="0" b="0"/>
            <a:pathLst>
              <a:path w="270934" h="169334">
                <a:moveTo>
                  <a:pt x="270933" y="0"/>
                </a:moveTo>
                <a:lnTo>
                  <a:pt x="262467" y="0"/>
                </a:lnTo>
                <a:lnTo>
                  <a:pt x="262467" y="0"/>
                </a:lnTo>
                <a:lnTo>
                  <a:pt x="254000" y="8466"/>
                </a:lnTo>
                <a:lnTo>
                  <a:pt x="254000" y="16933"/>
                </a:lnTo>
                <a:lnTo>
                  <a:pt x="245534" y="16933"/>
                </a:lnTo>
                <a:lnTo>
                  <a:pt x="245534" y="16933"/>
                </a:lnTo>
                <a:lnTo>
                  <a:pt x="237066" y="16933"/>
                </a:lnTo>
                <a:lnTo>
                  <a:pt x="237066" y="25400"/>
                </a:lnTo>
                <a:lnTo>
                  <a:pt x="220133" y="33866"/>
                </a:lnTo>
                <a:lnTo>
                  <a:pt x="211667" y="42333"/>
                </a:lnTo>
                <a:lnTo>
                  <a:pt x="203200" y="50800"/>
                </a:lnTo>
                <a:lnTo>
                  <a:pt x="186267" y="59266"/>
                </a:lnTo>
                <a:lnTo>
                  <a:pt x="169334" y="67733"/>
                </a:lnTo>
                <a:lnTo>
                  <a:pt x="160866" y="76200"/>
                </a:lnTo>
                <a:lnTo>
                  <a:pt x="143933" y="93133"/>
                </a:lnTo>
                <a:lnTo>
                  <a:pt x="127000" y="101600"/>
                </a:lnTo>
                <a:lnTo>
                  <a:pt x="110067" y="110066"/>
                </a:lnTo>
                <a:lnTo>
                  <a:pt x="93133" y="118533"/>
                </a:lnTo>
                <a:lnTo>
                  <a:pt x="76200" y="127000"/>
                </a:lnTo>
                <a:lnTo>
                  <a:pt x="59267" y="135466"/>
                </a:lnTo>
                <a:lnTo>
                  <a:pt x="50800" y="143933"/>
                </a:lnTo>
                <a:lnTo>
                  <a:pt x="42333" y="152400"/>
                </a:lnTo>
                <a:lnTo>
                  <a:pt x="33867" y="152400"/>
                </a:lnTo>
                <a:lnTo>
                  <a:pt x="25400" y="160866"/>
                </a:lnTo>
                <a:lnTo>
                  <a:pt x="16933" y="160866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375400" y="2904067"/>
            <a:ext cx="177801" cy="262467"/>
          </a:xfrm>
          <a:custGeom>
            <a:avLst/>
            <a:gdLst/>
            <a:ahLst/>
            <a:cxnLst/>
            <a:rect l="0" t="0" r="0" b="0"/>
            <a:pathLst>
              <a:path w="177801" h="262467">
                <a:moveTo>
                  <a:pt x="16933" y="50800"/>
                </a:moveTo>
                <a:lnTo>
                  <a:pt x="16933" y="50800"/>
                </a:lnTo>
                <a:lnTo>
                  <a:pt x="8467" y="59266"/>
                </a:lnTo>
                <a:lnTo>
                  <a:pt x="8467" y="59266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42333"/>
                </a:lnTo>
                <a:lnTo>
                  <a:pt x="25400" y="42333"/>
                </a:lnTo>
                <a:lnTo>
                  <a:pt x="33867" y="33866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4" y="8466"/>
                </a:lnTo>
                <a:lnTo>
                  <a:pt x="152400" y="8466"/>
                </a:lnTo>
                <a:lnTo>
                  <a:pt x="160867" y="16933"/>
                </a:lnTo>
                <a:lnTo>
                  <a:pt x="169333" y="16933"/>
                </a:lnTo>
                <a:lnTo>
                  <a:pt x="169333" y="25400"/>
                </a:lnTo>
                <a:lnTo>
                  <a:pt x="177800" y="25400"/>
                </a:lnTo>
                <a:lnTo>
                  <a:pt x="177800" y="33866"/>
                </a:lnTo>
                <a:lnTo>
                  <a:pt x="169333" y="42333"/>
                </a:lnTo>
                <a:lnTo>
                  <a:pt x="169333" y="50800"/>
                </a:lnTo>
                <a:lnTo>
                  <a:pt x="169333" y="59266"/>
                </a:lnTo>
                <a:lnTo>
                  <a:pt x="160867" y="76200"/>
                </a:lnTo>
                <a:lnTo>
                  <a:pt x="152400" y="84666"/>
                </a:lnTo>
                <a:lnTo>
                  <a:pt x="143934" y="93133"/>
                </a:lnTo>
                <a:lnTo>
                  <a:pt x="135466" y="101600"/>
                </a:lnTo>
                <a:lnTo>
                  <a:pt x="127000" y="110066"/>
                </a:lnTo>
                <a:lnTo>
                  <a:pt x="118533" y="118533"/>
                </a:lnTo>
                <a:lnTo>
                  <a:pt x="110067" y="118533"/>
                </a:lnTo>
                <a:lnTo>
                  <a:pt x="101600" y="127000"/>
                </a:lnTo>
                <a:lnTo>
                  <a:pt x="93133" y="127000"/>
                </a:lnTo>
                <a:lnTo>
                  <a:pt x="84667" y="135466"/>
                </a:lnTo>
                <a:lnTo>
                  <a:pt x="84667" y="135466"/>
                </a:lnTo>
                <a:lnTo>
                  <a:pt x="84667" y="135466"/>
                </a:lnTo>
                <a:lnTo>
                  <a:pt x="76200" y="135466"/>
                </a:lnTo>
                <a:lnTo>
                  <a:pt x="76200" y="135466"/>
                </a:lnTo>
                <a:lnTo>
                  <a:pt x="76200" y="135466"/>
                </a:lnTo>
                <a:lnTo>
                  <a:pt x="76200" y="135466"/>
                </a:lnTo>
                <a:lnTo>
                  <a:pt x="76200" y="135466"/>
                </a:lnTo>
                <a:lnTo>
                  <a:pt x="84667" y="127000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10067" y="118533"/>
                </a:lnTo>
                <a:lnTo>
                  <a:pt x="118533" y="118533"/>
                </a:lnTo>
                <a:lnTo>
                  <a:pt x="127000" y="118533"/>
                </a:lnTo>
                <a:lnTo>
                  <a:pt x="135466" y="118533"/>
                </a:lnTo>
                <a:lnTo>
                  <a:pt x="143934" y="118533"/>
                </a:lnTo>
                <a:lnTo>
                  <a:pt x="152400" y="127000"/>
                </a:lnTo>
                <a:lnTo>
                  <a:pt x="160867" y="135466"/>
                </a:lnTo>
                <a:lnTo>
                  <a:pt x="169333" y="135466"/>
                </a:lnTo>
                <a:lnTo>
                  <a:pt x="169333" y="143933"/>
                </a:lnTo>
                <a:lnTo>
                  <a:pt x="177800" y="152400"/>
                </a:lnTo>
                <a:lnTo>
                  <a:pt x="177800" y="160866"/>
                </a:lnTo>
                <a:lnTo>
                  <a:pt x="177800" y="169333"/>
                </a:lnTo>
                <a:lnTo>
                  <a:pt x="177800" y="177800"/>
                </a:lnTo>
                <a:lnTo>
                  <a:pt x="177800" y="186266"/>
                </a:lnTo>
                <a:lnTo>
                  <a:pt x="169333" y="203200"/>
                </a:lnTo>
                <a:lnTo>
                  <a:pt x="169333" y="211666"/>
                </a:lnTo>
                <a:lnTo>
                  <a:pt x="160867" y="220133"/>
                </a:lnTo>
                <a:lnTo>
                  <a:pt x="143934" y="228600"/>
                </a:lnTo>
                <a:lnTo>
                  <a:pt x="135466" y="237066"/>
                </a:lnTo>
                <a:lnTo>
                  <a:pt x="127000" y="245533"/>
                </a:lnTo>
                <a:lnTo>
                  <a:pt x="118533" y="254000"/>
                </a:lnTo>
                <a:lnTo>
                  <a:pt x="110067" y="254000"/>
                </a:lnTo>
                <a:lnTo>
                  <a:pt x="93133" y="262466"/>
                </a:lnTo>
                <a:lnTo>
                  <a:pt x="84667" y="262466"/>
                </a:lnTo>
                <a:lnTo>
                  <a:pt x="67733" y="262466"/>
                </a:lnTo>
                <a:lnTo>
                  <a:pt x="50800" y="262466"/>
                </a:lnTo>
                <a:lnTo>
                  <a:pt x="42333" y="262466"/>
                </a:lnTo>
                <a:lnTo>
                  <a:pt x="25400" y="254000"/>
                </a:lnTo>
                <a:lnTo>
                  <a:pt x="16933" y="245533"/>
                </a:lnTo>
                <a:lnTo>
                  <a:pt x="8467" y="237066"/>
                </a:lnTo>
                <a:lnTo>
                  <a:pt x="8467" y="228600"/>
                </a:lnTo>
                <a:lnTo>
                  <a:pt x="0" y="211666"/>
                </a:lnTo>
                <a:lnTo>
                  <a:pt x="0" y="211666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4250267" y="4529667"/>
            <a:ext cx="220134" cy="321734"/>
          </a:xfrm>
          <a:custGeom>
            <a:avLst/>
            <a:gdLst/>
            <a:ahLst/>
            <a:cxnLst/>
            <a:rect l="0" t="0" r="0" b="0"/>
            <a:pathLst>
              <a:path w="220134" h="321734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8466" y="59266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33866"/>
                </a:lnTo>
                <a:lnTo>
                  <a:pt x="33866" y="25400"/>
                </a:lnTo>
                <a:lnTo>
                  <a:pt x="50800" y="16933"/>
                </a:lnTo>
                <a:lnTo>
                  <a:pt x="59266" y="16933"/>
                </a:lnTo>
                <a:lnTo>
                  <a:pt x="76200" y="8466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27000" y="16933"/>
                </a:lnTo>
                <a:lnTo>
                  <a:pt x="135466" y="25400"/>
                </a:lnTo>
                <a:lnTo>
                  <a:pt x="135466" y="33866"/>
                </a:lnTo>
                <a:lnTo>
                  <a:pt x="135466" y="50800"/>
                </a:lnTo>
                <a:lnTo>
                  <a:pt x="135466" y="59266"/>
                </a:lnTo>
                <a:lnTo>
                  <a:pt x="135466" y="76200"/>
                </a:lnTo>
                <a:lnTo>
                  <a:pt x="127000" y="93133"/>
                </a:lnTo>
                <a:lnTo>
                  <a:pt x="118533" y="101600"/>
                </a:lnTo>
                <a:lnTo>
                  <a:pt x="110066" y="110066"/>
                </a:lnTo>
                <a:lnTo>
                  <a:pt x="101600" y="127000"/>
                </a:lnTo>
                <a:lnTo>
                  <a:pt x="93133" y="135466"/>
                </a:lnTo>
                <a:lnTo>
                  <a:pt x="84666" y="135466"/>
                </a:lnTo>
                <a:lnTo>
                  <a:pt x="76200" y="143933"/>
                </a:lnTo>
                <a:lnTo>
                  <a:pt x="67733" y="152400"/>
                </a:lnTo>
                <a:lnTo>
                  <a:pt x="67733" y="152400"/>
                </a:lnTo>
                <a:lnTo>
                  <a:pt x="59266" y="152400"/>
                </a:lnTo>
                <a:lnTo>
                  <a:pt x="59266" y="152400"/>
                </a:lnTo>
                <a:lnTo>
                  <a:pt x="59266" y="152400"/>
                </a:lnTo>
                <a:lnTo>
                  <a:pt x="59266" y="152400"/>
                </a:lnTo>
                <a:lnTo>
                  <a:pt x="59266" y="152400"/>
                </a:lnTo>
                <a:lnTo>
                  <a:pt x="67733" y="152400"/>
                </a:lnTo>
                <a:lnTo>
                  <a:pt x="67733" y="152400"/>
                </a:lnTo>
                <a:lnTo>
                  <a:pt x="76200" y="143933"/>
                </a:lnTo>
                <a:lnTo>
                  <a:pt x="76200" y="135466"/>
                </a:lnTo>
                <a:lnTo>
                  <a:pt x="84666" y="135466"/>
                </a:lnTo>
                <a:lnTo>
                  <a:pt x="93133" y="135466"/>
                </a:lnTo>
                <a:lnTo>
                  <a:pt x="110066" y="127000"/>
                </a:lnTo>
                <a:lnTo>
                  <a:pt x="118533" y="127000"/>
                </a:lnTo>
                <a:lnTo>
                  <a:pt x="127000" y="127000"/>
                </a:lnTo>
                <a:lnTo>
                  <a:pt x="143933" y="135466"/>
                </a:lnTo>
                <a:lnTo>
                  <a:pt x="152400" y="135466"/>
                </a:lnTo>
                <a:lnTo>
                  <a:pt x="169333" y="143933"/>
                </a:lnTo>
                <a:lnTo>
                  <a:pt x="177800" y="152400"/>
                </a:lnTo>
                <a:lnTo>
                  <a:pt x="194733" y="160866"/>
                </a:lnTo>
                <a:lnTo>
                  <a:pt x="203200" y="169333"/>
                </a:lnTo>
                <a:lnTo>
                  <a:pt x="211666" y="186266"/>
                </a:lnTo>
                <a:lnTo>
                  <a:pt x="220133" y="194733"/>
                </a:lnTo>
                <a:lnTo>
                  <a:pt x="220133" y="211666"/>
                </a:lnTo>
                <a:lnTo>
                  <a:pt x="220133" y="228600"/>
                </a:lnTo>
                <a:lnTo>
                  <a:pt x="220133" y="237066"/>
                </a:lnTo>
                <a:lnTo>
                  <a:pt x="220133" y="245533"/>
                </a:lnTo>
                <a:lnTo>
                  <a:pt x="211666" y="262466"/>
                </a:lnTo>
                <a:lnTo>
                  <a:pt x="203200" y="270933"/>
                </a:lnTo>
                <a:lnTo>
                  <a:pt x="194733" y="279400"/>
                </a:lnTo>
                <a:lnTo>
                  <a:pt x="186266" y="287866"/>
                </a:lnTo>
                <a:lnTo>
                  <a:pt x="177800" y="296333"/>
                </a:lnTo>
                <a:lnTo>
                  <a:pt x="169333" y="304800"/>
                </a:lnTo>
                <a:lnTo>
                  <a:pt x="152400" y="313266"/>
                </a:lnTo>
                <a:lnTo>
                  <a:pt x="143933" y="321733"/>
                </a:lnTo>
                <a:lnTo>
                  <a:pt x="127000" y="321733"/>
                </a:lnTo>
                <a:lnTo>
                  <a:pt x="110066" y="321733"/>
                </a:lnTo>
                <a:lnTo>
                  <a:pt x="93133" y="321733"/>
                </a:lnTo>
                <a:lnTo>
                  <a:pt x="76200" y="321733"/>
                </a:lnTo>
                <a:lnTo>
                  <a:pt x="67733" y="321733"/>
                </a:lnTo>
                <a:lnTo>
                  <a:pt x="59266" y="321733"/>
                </a:lnTo>
                <a:lnTo>
                  <a:pt x="42333" y="313266"/>
                </a:lnTo>
                <a:lnTo>
                  <a:pt x="33866" y="304800"/>
                </a:lnTo>
                <a:lnTo>
                  <a:pt x="25400" y="296333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79400"/>
                </a:lnTo>
                <a:lnTo>
                  <a:pt x="169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605867" y="4470400"/>
            <a:ext cx="101601" cy="397934"/>
          </a:xfrm>
          <a:custGeom>
            <a:avLst/>
            <a:gdLst/>
            <a:ahLst/>
            <a:cxnLst/>
            <a:rect l="0" t="0" r="0" b="0"/>
            <a:pathLst>
              <a:path w="101601" h="397934">
                <a:moveTo>
                  <a:pt x="101600" y="0"/>
                </a:move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59266" y="42333"/>
                </a:lnTo>
                <a:lnTo>
                  <a:pt x="59266" y="59267"/>
                </a:lnTo>
                <a:lnTo>
                  <a:pt x="50800" y="76200"/>
                </a:lnTo>
                <a:lnTo>
                  <a:pt x="42333" y="84667"/>
                </a:lnTo>
                <a:lnTo>
                  <a:pt x="33866" y="110067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6" y="169333"/>
                </a:lnTo>
                <a:lnTo>
                  <a:pt x="0" y="194733"/>
                </a:lnTo>
                <a:lnTo>
                  <a:pt x="0" y="211667"/>
                </a:lnTo>
                <a:lnTo>
                  <a:pt x="8466" y="237067"/>
                </a:lnTo>
                <a:lnTo>
                  <a:pt x="8466" y="262467"/>
                </a:lnTo>
                <a:lnTo>
                  <a:pt x="8466" y="279400"/>
                </a:lnTo>
                <a:lnTo>
                  <a:pt x="25400" y="296333"/>
                </a:lnTo>
                <a:lnTo>
                  <a:pt x="33866" y="321733"/>
                </a:lnTo>
                <a:lnTo>
                  <a:pt x="42333" y="338667"/>
                </a:lnTo>
                <a:lnTo>
                  <a:pt x="50800" y="347133"/>
                </a:lnTo>
                <a:lnTo>
                  <a:pt x="59266" y="364067"/>
                </a:lnTo>
                <a:lnTo>
                  <a:pt x="67733" y="372533"/>
                </a:lnTo>
                <a:lnTo>
                  <a:pt x="76200" y="381000"/>
                </a:lnTo>
                <a:lnTo>
                  <a:pt x="84666" y="397933"/>
                </a:lnTo>
                <a:lnTo>
                  <a:pt x="93133" y="397933"/>
                </a:lnTo>
                <a:lnTo>
                  <a:pt x="93133" y="397933"/>
                </a:lnTo>
                <a:lnTo>
                  <a:pt x="101600" y="397933"/>
                </a:lnTo>
                <a:lnTo>
                  <a:pt x="101600" y="397933"/>
                </a:lnTo>
                <a:lnTo>
                  <a:pt x="101600" y="389467"/>
                </a:lnTo>
                <a:lnTo>
                  <a:pt x="101600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724400" y="4563533"/>
            <a:ext cx="143934" cy="262468"/>
          </a:xfrm>
          <a:custGeom>
            <a:avLst/>
            <a:gdLst/>
            <a:ahLst/>
            <a:cxnLst/>
            <a:rect l="0" t="0" r="0" b="0"/>
            <a:pathLst>
              <a:path w="143934" h="2624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18533" y="50800"/>
                </a:lnTo>
                <a:lnTo>
                  <a:pt x="110067" y="67734"/>
                </a:lnTo>
                <a:lnTo>
                  <a:pt x="93133" y="84667"/>
                </a:lnTo>
                <a:lnTo>
                  <a:pt x="84667" y="101600"/>
                </a:lnTo>
                <a:lnTo>
                  <a:pt x="76200" y="127000"/>
                </a:lnTo>
                <a:lnTo>
                  <a:pt x="67733" y="143934"/>
                </a:lnTo>
                <a:lnTo>
                  <a:pt x="59267" y="169334"/>
                </a:lnTo>
                <a:lnTo>
                  <a:pt x="42333" y="186267"/>
                </a:lnTo>
                <a:lnTo>
                  <a:pt x="33867" y="203200"/>
                </a:lnTo>
                <a:lnTo>
                  <a:pt x="33867" y="220134"/>
                </a:lnTo>
                <a:lnTo>
                  <a:pt x="25400" y="237067"/>
                </a:lnTo>
                <a:lnTo>
                  <a:pt x="16933" y="245534"/>
                </a:lnTo>
                <a:lnTo>
                  <a:pt x="16933" y="262467"/>
                </a:lnTo>
                <a:lnTo>
                  <a:pt x="8467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4699000" y="4572000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42333" y="67733"/>
                </a:lnTo>
                <a:lnTo>
                  <a:pt x="42333" y="93133"/>
                </a:lnTo>
                <a:lnTo>
                  <a:pt x="59267" y="110067"/>
                </a:lnTo>
                <a:lnTo>
                  <a:pt x="67733" y="127000"/>
                </a:lnTo>
                <a:lnTo>
                  <a:pt x="76200" y="143933"/>
                </a:lnTo>
                <a:lnTo>
                  <a:pt x="84667" y="169333"/>
                </a:lnTo>
                <a:lnTo>
                  <a:pt x="93133" y="186267"/>
                </a:lnTo>
                <a:lnTo>
                  <a:pt x="101600" y="203200"/>
                </a:lnTo>
                <a:lnTo>
                  <a:pt x="110067" y="211667"/>
                </a:lnTo>
                <a:lnTo>
                  <a:pt x="118533" y="220133"/>
                </a:lnTo>
                <a:lnTo>
                  <a:pt x="127000" y="228600"/>
                </a:lnTo>
                <a:lnTo>
                  <a:pt x="127000" y="237067"/>
                </a:lnTo>
                <a:lnTo>
                  <a:pt x="135467" y="237067"/>
                </a:lnTo>
                <a:lnTo>
                  <a:pt x="143933" y="228600"/>
                </a:lnTo>
                <a:lnTo>
                  <a:pt x="143933" y="220133"/>
                </a:lnTo>
                <a:lnTo>
                  <a:pt x="143933" y="220133"/>
                </a:lnTo>
                <a:lnTo>
                  <a:pt x="152400" y="220133"/>
                </a:lnTo>
                <a:lnTo>
                  <a:pt x="15240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4902200" y="46820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5105400" y="4555067"/>
            <a:ext cx="143934" cy="321734"/>
          </a:xfrm>
          <a:custGeom>
            <a:avLst/>
            <a:gdLst/>
            <a:ahLst/>
            <a:cxnLst/>
            <a:rect l="0" t="0" r="0" b="0"/>
            <a:pathLst>
              <a:path w="143934" h="321734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33866"/>
                </a:lnTo>
                <a:lnTo>
                  <a:pt x="33867" y="50800"/>
                </a:lnTo>
                <a:lnTo>
                  <a:pt x="33867" y="59266"/>
                </a:lnTo>
                <a:lnTo>
                  <a:pt x="25400" y="84666"/>
                </a:lnTo>
                <a:lnTo>
                  <a:pt x="25400" y="101600"/>
                </a:lnTo>
                <a:lnTo>
                  <a:pt x="16933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77800"/>
                </a:lnTo>
                <a:lnTo>
                  <a:pt x="0" y="186266"/>
                </a:lnTo>
                <a:lnTo>
                  <a:pt x="0" y="203200"/>
                </a:lnTo>
                <a:lnTo>
                  <a:pt x="8467" y="220133"/>
                </a:lnTo>
                <a:lnTo>
                  <a:pt x="16933" y="237066"/>
                </a:lnTo>
                <a:lnTo>
                  <a:pt x="25400" y="245533"/>
                </a:lnTo>
                <a:lnTo>
                  <a:pt x="33867" y="254000"/>
                </a:lnTo>
                <a:lnTo>
                  <a:pt x="42333" y="262466"/>
                </a:lnTo>
                <a:lnTo>
                  <a:pt x="59267" y="270933"/>
                </a:lnTo>
                <a:lnTo>
                  <a:pt x="67733" y="270933"/>
                </a:lnTo>
                <a:lnTo>
                  <a:pt x="84667" y="279400"/>
                </a:lnTo>
                <a:lnTo>
                  <a:pt x="93133" y="279400"/>
                </a:lnTo>
                <a:lnTo>
                  <a:pt x="101600" y="270933"/>
                </a:lnTo>
                <a:lnTo>
                  <a:pt x="110067" y="270933"/>
                </a:lnTo>
                <a:lnTo>
                  <a:pt x="118533" y="262466"/>
                </a:lnTo>
                <a:lnTo>
                  <a:pt x="127000" y="254000"/>
                </a:lnTo>
                <a:lnTo>
                  <a:pt x="135467" y="245533"/>
                </a:lnTo>
                <a:lnTo>
                  <a:pt x="135467" y="228600"/>
                </a:lnTo>
                <a:lnTo>
                  <a:pt x="143933" y="220133"/>
                </a:lnTo>
                <a:lnTo>
                  <a:pt x="143933" y="203200"/>
                </a:lnTo>
                <a:lnTo>
                  <a:pt x="143933" y="194733"/>
                </a:lnTo>
                <a:lnTo>
                  <a:pt x="135467" y="186266"/>
                </a:lnTo>
                <a:lnTo>
                  <a:pt x="135467" y="177800"/>
                </a:lnTo>
                <a:lnTo>
                  <a:pt x="135467" y="169333"/>
                </a:lnTo>
                <a:lnTo>
                  <a:pt x="127000" y="160866"/>
                </a:lnTo>
                <a:lnTo>
                  <a:pt x="118533" y="160866"/>
                </a:lnTo>
                <a:lnTo>
                  <a:pt x="110067" y="160866"/>
                </a:lnTo>
                <a:lnTo>
                  <a:pt x="101600" y="160866"/>
                </a:lnTo>
                <a:lnTo>
                  <a:pt x="84667" y="160866"/>
                </a:lnTo>
                <a:lnTo>
                  <a:pt x="76200" y="169333"/>
                </a:lnTo>
                <a:lnTo>
                  <a:pt x="67733" y="177800"/>
                </a:lnTo>
                <a:lnTo>
                  <a:pt x="59267" y="194733"/>
                </a:lnTo>
                <a:lnTo>
                  <a:pt x="50800" y="203200"/>
                </a:lnTo>
                <a:lnTo>
                  <a:pt x="50800" y="220133"/>
                </a:lnTo>
                <a:lnTo>
                  <a:pt x="42333" y="245533"/>
                </a:lnTo>
                <a:lnTo>
                  <a:pt x="42333" y="262466"/>
                </a:lnTo>
                <a:lnTo>
                  <a:pt x="42333" y="279400"/>
                </a:lnTo>
                <a:lnTo>
                  <a:pt x="42333" y="287866"/>
                </a:lnTo>
                <a:lnTo>
                  <a:pt x="42333" y="304800"/>
                </a:lnTo>
                <a:lnTo>
                  <a:pt x="42333" y="313266"/>
                </a:lnTo>
                <a:lnTo>
                  <a:pt x="50800" y="313266"/>
                </a:lnTo>
                <a:lnTo>
                  <a:pt x="50800" y="321733"/>
                </a:lnTo>
                <a:lnTo>
                  <a:pt x="67733" y="313266"/>
                </a:lnTo>
                <a:lnTo>
                  <a:pt x="76200" y="304800"/>
                </a:lnTo>
                <a:lnTo>
                  <a:pt x="76200" y="304800"/>
                </a:lnTo>
                <a:lnTo>
                  <a:pt x="84667" y="296333"/>
                </a:lnTo>
                <a:lnTo>
                  <a:pt x="846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249333" y="4478867"/>
            <a:ext cx="152401" cy="550334"/>
          </a:xfrm>
          <a:custGeom>
            <a:avLst/>
            <a:gdLst/>
            <a:ahLst/>
            <a:cxnLst/>
            <a:rect l="0" t="0" r="0" b="0"/>
            <a:pathLst>
              <a:path w="152401" h="5503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8466"/>
                </a:lnTo>
                <a:lnTo>
                  <a:pt x="42334" y="16933"/>
                </a:lnTo>
                <a:lnTo>
                  <a:pt x="50800" y="25400"/>
                </a:lnTo>
                <a:lnTo>
                  <a:pt x="67734" y="42333"/>
                </a:lnTo>
                <a:lnTo>
                  <a:pt x="84667" y="67733"/>
                </a:lnTo>
                <a:lnTo>
                  <a:pt x="101600" y="93133"/>
                </a:lnTo>
                <a:lnTo>
                  <a:pt x="110067" y="118533"/>
                </a:lnTo>
                <a:lnTo>
                  <a:pt x="127000" y="143933"/>
                </a:lnTo>
                <a:lnTo>
                  <a:pt x="135467" y="177800"/>
                </a:lnTo>
                <a:lnTo>
                  <a:pt x="143934" y="211666"/>
                </a:lnTo>
                <a:lnTo>
                  <a:pt x="152400" y="245533"/>
                </a:lnTo>
                <a:lnTo>
                  <a:pt x="152400" y="279400"/>
                </a:lnTo>
                <a:lnTo>
                  <a:pt x="152400" y="313266"/>
                </a:lnTo>
                <a:lnTo>
                  <a:pt x="143934" y="347133"/>
                </a:lnTo>
                <a:lnTo>
                  <a:pt x="135467" y="372533"/>
                </a:lnTo>
                <a:lnTo>
                  <a:pt x="118534" y="406400"/>
                </a:lnTo>
                <a:lnTo>
                  <a:pt x="110067" y="431800"/>
                </a:lnTo>
                <a:lnTo>
                  <a:pt x="93134" y="457200"/>
                </a:lnTo>
                <a:lnTo>
                  <a:pt x="76200" y="482600"/>
                </a:lnTo>
                <a:lnTo>
                  <a:pt x="59267" y="508000"/>
                </a:lnTo>
                <a:lnTo>
                  <a:pt x="42334" y="524933"/>
                </a:lnTo>
                <a:lnTo>
                  <a:pt x="16934" y="541866"/>
                </a:lnTo>
                <a:lnTo>
                  <a:pt x="16934" y="541866"/>
                </a:lnTo>
                <a:lnTo>
                  <a:pt x="0" y="550333"/>
                </a:lnTo>
                <a:lnTo>
                  <a:pt x="0" y="550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726267" y="1405467"/>
            <a:ext cx="414867" cy="1253067"/>
          </a:xfrm>
          <a:custGeom>
            <a:avLst/>
            <a:gdLst/>
            <a:ahLst/>
            <a:cxnLst/>
            <a:rect l="0" t="0" r="0" b="0"/>
            <a:pathLst>
              <a:path w="414867" h="1253067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33866" y="33866"/>
                </a:lnTo>
                <a:lnTo>
                  <a:pt x="59266" y="33866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6" y="25400"/>
                </a:lnTo>
                <a:lnTo>
                  <a:pt x="127000" y="25400"/>
                </a:lnTo>
                <a:lnTo>
                  <a:pt x="152400" y="16933"/>
                </a:lnTo>
                <a:lnTo>
                  <a:pt x="177800" y="16933"/>
                </a:lnTo>
                <a:lnTo>
                  <a:pt x="194733" y="16933"/>
                </a:lnTo>
                <a:lnTo>
                  <a:pt x="220133" y="16933"/>
                </a:lnTo>
                <a:lnTo>
                  <a:pt x="237066" y="8466"/>
                </a:lnTo>
                <a:lnTo>
                  <a:pt x="254000" y="8466"/>
                </a:lnTo>
                <a:lnTo>
                  <a:pt x="279400" y="8466"/>
                </a:lnTo>
                <a:lnTo>
                  <a:pt x="296333" y="0"/>
                </a:lnTo>
                <a:lnTo>
                  <a:pt x="304800" y="0"/>
                </a:lnTo>
                <a:lnTo>
                  <a:pt x="321733" y="0"/>
                </a:lnTo>
                <a:lnTo>
                  <a:pt x="338666" y="8466"/>
                </a:lnTo>
                <a:lnTo>
                  <a:pt x="347133" y="8466"/>
                </a:lnTo>
                <a:lnTo>
                  <a:pt x="355600" y="8466"/>
                </a:lnTo>
                <a:lnTo>
                  <a:pt x="364066" y="8466"/>
                </a:lnTo>
                <a:lnTo>
                  <a:pt x="372533" y="16933"/>
                </a:lnTo>
                <a:lnTo>
                  <a:pt x="381000" y="16933"/>
                </a:lnTo>
                <a:lnTo>
                  <a:pt x="389466" y="25400"/>
                </a:lnTo>
                <a:lnTo>
                  <a:pt x="389466" y="33866"/>
                </a:lnTo>
                <a:lnTo>
                  <a:pt x="397933" y="42333"/>
                </a:lnTo>
                <a:lnTo>
                  <a:pt x="397933" y="59266"/>
                </a:lnTo>
                <a:lnTo>
                  <a:pt x="406400" y="67733"/>
                </a:lnTo>
                <a:lnTo>
                  <a:pt x="406400" y="84666"/>
                </a:lnTo>
                <a:lnTo>
                  <a:pt x="406400" y="101600"/>
                </a:lnTo>
                <a:lnTo>
                  <a:pt x="406400" y="118533"/>
                </a:lnTo>
                <a:lnTo>
                  <a:pt x="406400" y="135466"/>
                </a:lnTo>
                <a:lnTo>
                  <a:pt x="406400" y="160866"/>
                </a:lnTo>
                <a:lnTo>
                  <a:pt x="406400" y="177800"/>
                </a:lnTo>
                <a:lnTo>
                  <a:pt x="397933" y="203200"/>
                </a:lnTo>
                <a:lnTo>
                  <a:pt x="397933" y="228600"/>
                </a:lnTo>
                <a:lnTo>
                  <a:pt x="397933" y="262466"/>
                </a:lnTo>
                <a:lnTo>
                  <a:pt x="397933" y="287866"/>
                </a:lnTo>
                <a:lnTo>
                  <a:pt x="397933" y="321733"/>
                </a:lnTo>
                <a:lnTo>
                  <a:pt x="397933" y="355600"/>
                </a:lnTo>
                <a:lnTo>
                  <a:pt x="389466" y="389466"/>
                </a:lnTo>
                <a:lnTo>
                  <a:pt x="397933" y="423333"/>
                </a:lnTo>
                <a:lnTo>
                  <a:pt x="397933" y="457200"/>
                </a:lnTo>
                <a:lnTo>
                  <a:pt x="389466" y="499533"/>
                </a:lnTo>
                <a:lnTo>
                  <a:pt x="389466" y="533400"/>
                </a:lnTo>
                <a:lnTo>
                  <a:pt x="389466" y="575733"/>
                </a:lnTo>
                <a:lnTo>
                  <a:pt x="389466" y="609600"/>
                </a:lnTo>
                <a:lnTo>
                  <a:pt x="381000" y="651933"/>
                </a:lnTo>
                <a:lnTo>
                  <a:pt x="381000" y="685800"/>
                </a:lnTo>
                <a:lnTo>
                  <a:pt x="381000" y="728133"/>
                </a:lnTo>
                <a:lnTo>
                  <a:pt x="381000" y="762000"/>
                </a:lnTo>
                <a:lnTo>
                  <a:pt x="381000" y="804333"/>
                </a:lnTo>
                <a:lnTo>
                  <a:pt x="381000" y="846666"/>
                </a:lnTo>
                <a:lnTo>
                  <a:pt x="381000" y="880533"/>
                </a:lnTo>
                <a:lnTo>
                  <a:pt x="389466" y="914400"/>
                </a:lnTo>
                <a:lnTo>
                  <a:pt x="389466" y="956733"/>
                </a:lnTo>
                <a:lnTo>
                  <a:pt x="389466" y="990600"/>
                </a:lnTo>
                <a:lnTo>
                  <a:pt x="397933" y="1016000"/>
                </a:lnTo>
                <a:lnTo>
                  <a:pt x="397933" y="1049866"/>
                </a:lnTo>
                <a:lnTo>
                  <a:pt x="406400" y="1075266"/>
                </a:lnTo>
                <a:lnTo>
                  <a:pt x="406400" y="1100666"/>
                </a:lnTo>
                <a:lnTo>
                  <a:pt x="406400" y="1126066"/>
                </a:lnTo>
                <a:lnTo>
                  <a:pt x="406400" y="1143000"/>
                </a:lnTo>
                <a:lnTo>
                  <a:pt x="414866" y="1168400"/>
                </a:lnTo>
                <a:lnTo>
                  <a:pt x="414866" y="1176866"/>
                </a:lnTo>
                <a:lnTo>
                  <a:pt x="414866" y="1193800"/>
                </a:lnTo>
                <a:lnTo>
                  <a:pt x="414866" y="1202266"/>
                </a:lnTo>
                <a:lnTo>
                  <a:pt x="414866" y="1210733"/>
                </a:lnTo>
                <a:lnTo>
                  <a:pt x="406400" y="1219200"/>
                </a:lnTo>
                <a:lnTo>
                  <a:pt x="397933" y="1219200"/>
                </a:lnTo>
                <a:lnTo>
                  <a:pt x="389466" y="1227666"/>
                </a:lnTo>
                <a:lnTo>
                  <a:pt x="381000" y="1227666"/>
                </a:lnTo>
                <a:lnTo>
                  <a:pt x="364066" y="1236133"/>
                </a:lnTo>
                <a:lnTo>
                  <a:pt x="347133" y="1236133"/>
                </a:lnTo>
                <a:lnTo>
                  <a:pt x="330200" y="1236133"/>
                </a:lnTo>
                <a:lnTo>
                  <a:pt x="304800" y="1236133"/>
                </a:lnTo>
                <a:lnTo>
                  <a:pt x="287866" y="1236133"/>
                </a:lnTo>
                <a:lnTo>
                  <a:pt x="262466" y="1244600"/>
                </a:lnTo>
                <a:lnTo>
                  <a:pt x="237066" y="1244600"/>
                </a:lnTo>
                <a:lnTo>
                  <a:pt x="211666" y="1244600"/>
                </a:lnTo>
                <a:lnTo>
                  <a:pt x="186266" y="1253066"/>
                </a:lnTo>
                <a:lnTo>
                  <a:pt x="186266" y="1253066"/>
                </a:lnTo>
                <a:lnTo>
                  <a:pt x="169333" y="1253066"/>
                </a:lnTo>
                <a:lnTo>
                  <a:pt x="169333" y="1253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447800" y="4995333"/>
            <a:ext cx="169334" cy="270935"/>
          </a:xfrm>
          <a:custGeom>
            <a:avLst/>
            <a:gdLst/>
            <a:ahLst/>
            <a:cxnLst/>
            <a:rect l="0" t="0" r="0" b="0"/>
            <a:pathLst>
              <a:path w="169334" h="270935">
                <a:moveTo>
                  <a:pt x="110067" y="8467"/>
                </a:move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3" y="93134"/>
                </a:lnTo>
                <a:lnTo>
                  <a:pt x="59267" y="93134"/>
                </a:lnTo>
                <a:lnTo>
                  <a:pt x="67733" y="93134"/>
                </a:lnTo>
                <a:lnTo>
                  <a:pt x="84667" y="93134"/>
                </a:lnTo>
                <a:lnTo>
                  <a:pt x="101600" y="101600"/>
                </a:lnTo>
                <a:lnTo>
                  <a:pt x="110067" y="110067"/>
                </a:lnTo>
                <a:lnTo>
                  <a:pt x="127000" y="118534"/>
                </a:lnTo>
                <a:lnTo>
                  <a:pt x="135467" y="135467"/>
                </a:lnTo>
                <a:lnTo>
                  <a:pt x="152400" y="143934"/>
                </a:lnTo>
                <a:lnTo>
                  <a:pt x="160867" y="160867"/>
                </a:lnTo>
                <a:lnTo>
                  <a:pt x="169333" y="169334"/>
                </a:lnTo>
                <a:lnTo>
                  <a:pt x="169333" y="186267"/>
                </a:lnTo>
                <a:lnTo>
                  <a:pt x="169333" y="203200"/>
                </a:lnTo>
                <a:lnTo>
                  <a:pt x="169333" y="211667"/>
                </a:lnTo>
                <a:lnTo>
                  <a:pt x="169333" y="228600"/>
                </a:lnTo>
                <a:lnTo>
                  <a:pt x="160867" y="237067"/>
                </a:lnTo>
                <a:lnTo>
                  <a:pt x="152400" y="245534"/>
                </a:lnTo>
                <a:lnTo>
                  <a:pt x="143933" y="254000"/>
                </a:lnTo>
                <a:lnTo>
                  <a:pt x="127000" y="262467"/>
                </a:lnTo>
                <a:lnTo>
                  <a:pt x="118533" y="270934"/>
                </a:lnTo>
                <a:lnTo>
                  <a:pt x="101600" y="270934"/>
                </a:lnTo>
                <a:lnTo>
                  <a:pt x="93133" y="270934"/>
                </a:lnTo>
                <a:lnTo>
                  <a:pt x="76200" y="270934"/>
                </a:lnTo>
                <a:lnTo>
                  <a:pt x="67733" y="270934"/>
                </a:lnTo>
                <a:lnTo>
                  <a:pt x="59267" y="262467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727200" y="5063067"/>
            <a:ext cx="76201" cy="245534"/>
          </a:xfrm>
          <a:custGeom>
            <a:avLst/>
            <a:gdLst/>
            <a:ahLst/>
            <a:cxnLst/>
            <a:rect l="0" t="0" r="0" b="0"/>
            <a:pathLst>
              <a:path w="76201" h="245534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0800"/>
                </a:lnTo>
                <a:lnTo>
                  <a:pt x="67733" y="67733"/>
                </a:lnTo>
                <a:lnTo>
                  <a:pt x="67733" y="84666"/>
                </a:lnTo>
                <a:lnTo>
                  <a:pt x="59267" y="101600"/>
                </a:lnTo>
                <a:lnTo>
                  <a:pt x="50800" y="118533"/>
                </a:lnTo>
                <a:lnTo>
                  <a:pt x="42333" y="135466"/>
                </a:lnTo>
                <a:lnTo>
                  <a:pt x="33867" y="160866"/>
                </a:lnTo>
                <a:lnTo>
                  <a:pt x="33867" y="177800"/>
                </a:lnTo>
                <a:lnTo>
                  <a:pt x="25400" y="186266"/>
                </a:lnTo>
                <a:lnTo>
                  <a:pt x="16933" y="211666"/>
                </a:lnTo>
                <a:lnTo>
                  <a:pt x="8467" y="220133"/>
                </a:lnTo>
                <a:lnTo>
                  <a:pt x="0" y="237066"/>
                </a:lnTo>
                <a:lnTo>
                  <a:pt x="0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718733" y="5071533"/>
            <a:ext cx="118535" cy="203201"/>
          </a:xfrm>
          <a:custGeom>
            <a:avLst/>
            <a:gdLst/>
            <a:ahLst/>
            <a:cxnLst/>
            <a:rect l="0" t="0" r="0" b="0"/>
            <a:pathLst>
              <a:path w="118535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16934"/>
                </a:lnTo>
                <a:lnTo>
                  <a:pt x="25400" y="33867"/>
                </a:lnTo>
                <a:lnTo>
                  <a:pt x="33867" y="42334"/>
                </a:lnTo>
                <a:lnTo>
                  <a:pt x="42334" y="59267"/>
                </a:lnTo>
                <a:lnTo>
                  <a:pt x="50800" y="76200"/>
                </a:lnTo>
                <a:lnTo>
                  <a:pt x="59267" y="93134"/>
                </a:lnTo>
                <a:lnTo>
                  <a:pt x="67734" y="110067"/>
                </a:lnTo>
                <a:lnTo>
                  <a:pt x="84667" y="127000"/>
                </a:lnTo>
                <a:lnTo>
                  <a:pt x="93134" y="143934"/>
                </a:lnTo>
                <a:lnTo>
                  <a:pt x="93134" y="160867"/>
                </a:lnTo>
                <a:lnTo>
                  <a:pt x="101600" y="169334"/>
                </a:lnTo>
                <a:lnTo>
                  <a:pt x="110067" y="186267"/>
                </a:lnTo>
                <a:lnTo>
                  <a:pt x="110067" y="194734"/>
                </a:lnTo>
                <a:lnTo>
                  <a:pt x="110067" y="194734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921933" y="5164667"/>
            <a:ext cx="169335" cy="8467"/>
          </a:xfrm>
          <a:custGeom>
            <a:avLst/>
            <a:gdLst/>
            <a:ahLst/>
            <a:cxnLst/>
            <a:rect l="0" t="0" r="0" b="0"/>
            <a:pathLst>
              <a:path w="169335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9334" y="8466"/>
                </a:lnTo>
                <a:lnTo>
                  <a:pt x="169334" y="8466"/>
                </a:lnTo>
                <a:lnTo>
                  <a:pt x="169334" y="8466"/>
                </a:lnTo>
                <a:lnTo>
                  <a:pt x="169334" y="8466"/>
                </a:lnTo>
                <a:lnTo>
                  <a:pt x="169334" y="8466"/>
                </a:lnTo>
                <a:lnTo>
                  <a:pt x="169334" y="8466"/>
                </a:lnTo>
                <a:lnTo>
                  <a:pt x="1693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2167467" y="5037667"/>
            <a:ext cx="169334" cy="296334"/>
          </a:xfrm>
          <a:custGeom>
            <a:avLst/>
            <a:gdLst/>
            <a:ahLst/>
            <a:cxnLst/>
            <a:rect l="0" t="0" r="0" b="0"/>
            <a:pathLst>
              <a:path w="169334" h="296334">
                <a:moveTo>
                  <a:pt x="0" y="25400"/>
                </a:moveTo>
                <a:lnTo>
                  <a:pt x="0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6"/>
                </a:lnTo>
                <a:lnTo>
                  <a:pt x="101600" y="16933"/>
                </a:lnTo>
                <a:lnTo>
                  <a:pt x="118533" y="25400"/>
                </a:lnTo>
                <a:lnTo>
                  <a:pt x="118533" y="42333"/>
                </a:lnTo>
                <a:lnTo>
                  <a:pt x="118533" y="50800"/>
                </a:lnTo>
                <a:lnTo>
                  <a:pt x="118533" y="59266"/>
                </a:lnTo>
                <a:lnTo>
                  <a:pt x="118533" y="76200"/>
                </a:lnTo>
                <a:lnTo>
                  <a:pt x="110066" y="84666"/>
                </a:lnTo>
                <a:lnTo>
                  <a:pt x="101600" y="93133"/>
                </a:lnTo>
                <a:lnTo>
                  <a:pt x="84666" y="101600"/>
                </a:lnTo>
                <a:lnTo>
                  <a:pt x="76200" y="110066"/>
                </a:lnTo>
                <a:lnTo>
                  <a:pt x="76200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76200" y="118533"/>
                </a:lnTo>
                <a:lnTo>
                  <a:pt x="84666" y="110066"/>
                </a:lnTo>
                <a:lnTo>
                  <a:pt x="93133" y="110066"/>
                </a:lnTo>
                <a:lnTo>
                  <a:pt x="110066" y="118533"/>
                </a:lnTo>
                <a:lnTo>
                  <a:pt x="127000" y="118533"/>
                </a:lnTo>
                <a:lnTo>
                  <a:pt x="143933" y="127000"/>
                </a:lnTo>
                <a:lnTo>
                  <a:pt x="152400" y="143933"/>
                </a:lnTo>
                <a:lnTo>
                  <a:pt x="160866" y="160866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69333" y="211666"/>
                </a:lnTo>
                <a:lnTo>
                  <a:pt x="160866" y="228600"/>
                </a:lnTo>
                <a:lnTo>
                  <a:pt x="152400" y="245533"/>
                </a:lnTo>
                <a:lnTo>
                  <a:pt x="135466" y="262466"/>
                </a:lnTo>
                <a:lnTo>
                  <a:pt x="127000" y="270933"/>
                </a:lnTo>
                <a:lnTo>
                  <a:pt x="101600" y="279400"/>
                </a:lnTo>
                <a:lnTo>
                  <a:pt x="93133" y="287866"/>
                </a:lnTo>
                <a:lnTo>
                  <a:pt x="76200" y="287866"/>
                </a:lnTo>
                <a:lnTo>
                  <a:pt x="59266" y="296333"/>
                </a:lnTo>
                <a:lnTo>
                  <a:pt x="50800" y="296333"/>
                </a:lnTo>
                <a:lnTo>
                  <a:pt x="42333" y="287866"/>
                </a:lnTo>
                <a:lnTo>
                  <a:pt x="33866" y="287866"/>
                </a:lnTo>
                <a:lnTo>
                  <a:pt x="33866" y="279400"/>
                </a:lnTo>
                <a:lnTo>
                  <a:pt x="33866" y="279400"/>
                </a:lnTo>
                <a:lnTo>
                  <a:pt x="33866" y="270933"/>
                </a:lnTo>
                <a:lnTo>
                  <a:pt x="33866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2396067" y="5054600"/>
            <a:ext cx="127001" cy="262468"/>
          </a:xfrm>
          <a:custGeom>
            <a:avLst/>
            <a:gdLst/>
            <a:ahLst/>
            <a:cxnLst/>
            <a:rect l="0" t="0" r="0" b="0"/>
            <a:pathLst>
              <a:path w="127001" h="262468">
                <a:moveTo>
                  <a:pt x="42333" y="59267"/>
                </a:moveTo>
                <a:lnTo>
                  <a:pt x="42333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25400" y="59267"/>
                </a:lnTo>
                <a:lnTo>
                  <a:pt x="25400" y="67733"/>
                </a:lnTo>
                <a:lnTo>
                  <a:pt x="16933" y="76200"/>
                </a:lnTo>
                <a:lnTo>
                  <a:pt x="16933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8466" y="211667"/>
                </a:lnTo>
                <a:lnTo>
                  <a:pt x="8466" y="228600"/>
                </a:lnTo>
                <a:lnTo>
                  <a:pt x="16933" y="237067"/>
                </a:lnTo>
                <a:lnTo>
                  <a:pt x="25400" y="245533"/>
                </a:lnTo>
                <a:lnTo>
                  <a:pt x="33866" y="254000"/>
                </a:lnTo>
                <a:lnTo>
                  <a:pt x="42333" y="262467"/>
                </a:lnTo>
                <a:lnTo>
                  <a:pt x="59266" y="262467"/>
                </a:lnTo>
                <a:lnTo>
                  <a:pt x="67733" y="262467"/>
                </a:lnTo>
                <a:lnTo>
                  <a:pt x="76200" y="254000"/>
                </a:lnTo>
                <a:lnTo>
                  <a:pt x="93133" y="245533"/>
                </a:lnTo>
                <a:lnTo>
                  <a:pt x="101600" y="237067"/>
                </a:lnTo>
                <a:lnTo>
                  <a:pt x="110066" y="228600"/>
                </a:lnTo>
                <a:lnTo>
                  <a:pt x="118533" y="211667"/>
                </a:lnTo>
                <a:lnTo>
                  <a:pt x="127000" y="194733"/>
                </a:lnTo>
                <a:lnTo>
                  <a:pt x="127000" y="177800"/>
                </a:lnTo>
                <a:lnTo>
                  <a:pt x="127000" y="152400"/>
                </a:lnTo>
                <a:lnTo>
                  <a:pt x="127000" y="135467"/>
                </a:lnTo>
                <a:lnTo>
                  <a:pt x="127000" y="118533"/>
                </a:lnTo>
                <a:lnTo>
                  <a:pt x="127000" y="101600"/>
                </a:lnTo>
                <a:lnTo>
                  <a:pt x="127000" y="76200"/>
                </a:lnTo>
                <a:lnTo>
                  <a:pt x="118533" y="67733"/>
                </a:lnTo>
                <a:lnTo>
                  <a:pt x="110066" y="50800"/>
                </a:lnTo>
                <a:lnTo>
                  <a:pt x="101600" y="33867"/>
                </a:lnTo>
                <a:lnTo>
                  <a:pt x="93133" y="25400"/>
                </a:lnTo>
                <a:lnTo>
                  <a:pt x="84666" y="16933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0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16933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641600" y="5088467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16933" y="135466"/>
                </a:lnTo>
                <a:lnTo>
                  <a:pt x="16933" y="152400"/>
                </a:lnTo>
                <a:lnTo>
                  <a:pt x="25400" y="160866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2590800" y="5164667"/>
            <a:ext cx="143934" cy="8467"/>
          </a:xfrm>
          <a:custGeom>
            <a:avLst/>
            <a:gdLst/>
            <a:ahLst/>
            <a:cxnLst/>
            <a:rect l="0" t="0" r="0" b="0"/>
            <a:pathLst>
              <a:path w="143934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43933" y="8466"/>
                </a:lnTo>
                <a:lnTo>
                  <a:pt x="1439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2887133" y="5071533"/>
            <a:ext cx="8468" cy="220135"/>
          </a:xfrm>
          <a:custGeom>
            <a:avLst/>
            <a:gdLst/>
            <a:ahLst/>
            <a:cxnLst/>
            <a:rect l="0" t="0" r="0" b="0"/>
            <a:pathLst>
              <a:path w="8468" h="220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20134"/>
                </a:lnTo>
                <a:lnTo>
                  <a:pt x="8467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3022600" y="5088467"/>
            <a:ext cx="194734" cy="237067"/>
          </a:xfrm>
          <a:custGeom>
            <a:avLst/>
            <a:gdLst/>
            <a:ahLst/>
            <a:cxnLst/>
            <a:rect l="0" t="0" r="0" b="0"/>
            <a:pathLst>
              <a:path w="194734" h="237067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8466"/>
                </a:lnTo>
                <a:lnTo>
                  <a:pt x="59267" y="8466"/>
                </a:lnTo>
                <a:lnTo>
                  <a:pt x="67733" y="16933"/>
                </a:lnTo>
                <a:lnTo>
                  <a:pt x="84667" y="33866"/>
                </a:lnTo>
                <a:lnTo>
                  <a:pt x="93133" y="42333"/>
                </a:lnTo>
                <a:lnTo>
                  <a:pt x="110067" y="59266"/>
                </a:lnTo>
                <a:lnTo>
                  <a:pt x="118533" y="76200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35466"/>
                </a:lnTo>
                <a:lnTo>
                  <a:pt x="118533" y="160866"/>
                </a:lnTo>
                <a:lnTo>
                  <a:pt x="110067" y="177800"/>
                </a:lnTo>
                <a:lnTo>
                  <a:pt x="101600" y="186266"/>
                </a:lnTo>
                <a:lnTo>
                  <a:pt x="93133" y="203200"/>
                </a:lnTo>
                <a:lnTo>
                  <a:pt x="84667" y="211666"/>
                </a:lnTo>
                <a:lnTo>
                  <a:pt x="67733" y="220133"/>
                </a:lnTo>
                <a:lnTo>
                  <a:pt x="59267" y="220133"/>
                </a:lnTo>
                <a:lnTo>
                  <a:pt x="50800" y="228600"/>
                </a:lnTo>
                <a:lnTo>
                  <a:pt x="42333" y="220133"/>
                </a:lnTo>
                <a:lnTo>
                  <a:pt x="33867" y="220133"/>
                </a:lnTo>
                <a:lnTo>
                  <a:pt x="33867" y="211666"/>
                </a:lnTo>
                <a:lnTo>
                  <a:pt x="25400" y="203200"/>
                </a:lnTo>
                <a:lnTo>
                  <a:pt x="25400" y="186266"/>
                </a:lnTo>
                <a:lnTo>
                  <a:pt x="25400" y="177800"/>
                </a:lnTo>
                <a:lnTo>
                  <a:pt x="25400" y="160866"/>
                </a:lnTo>
                <a:lnTo>
                  <a:pt x="25400" y="152400"/>
                </a:lnTo>
                <a:lnTo>
                  <a:pt x="33867" y="143933"/>
                </a:lnTo>
                <a:lnTo>
                  <a:pt x="42333" y="135466"/>
                </a:lnTo>
                <a:lnTo>
                  <a:pt x="50800" y="127000"/>
                </a:lnTo>
                <a:lnTo>
                  <a:pt x="59267" y="118533"/>
                </a:lnTo>
                <a:lnTo>
                  <a:pt x="67733" y="118533"/>
                </a:lnTo>
                <a:lnTo>
                  <a:pt x="84667" y="118533"/>
                </a:lnTo>
                <a:lnTo>
                  <a:pt x="93133" y="118533"/>
                </a:lnTo>
                <a:lnTo>
                  <a:pt x="110067" y="118533"/>
                </a:lnTo>
                <a:lnTo>
                  <a:pt x="118533" y="127000"/>
                </a:lnTo>
                <a:lnTo>
                  <a:pt x="135467" y="135466"/>
                </a:lnTo>
                <a:lnTo>
                  <a:pt x="143933" y="143933"/>
                </a:lnTo>
                <a:lnTo>
                  <a:pt x="143933" y="152400"/>
                </a:lnTo>
                <a:lnTo>
                  <a:pt x="152400" y="160866"/>
                </a:lnTo>
                <a:lnTo>
                  <a:pt x="160867" y="177800"/>
                </a:lnTo>
                <a:lnTo>
                  <a:pt x="160867" y="186266"/>
                </a:lnTo>
                <a:lnTo>
                  <a:pt x="160867" y="203200"/>
                </a:lnTo>
                <a:lnTo>
                  <a:pt x="160867" y="211666"/>
                </a:lnTo>
                <a:lnTo>
                  <a:pt x="169333" y="228600"/>
                </a:lnTo>
                <a:lnTo>
                  <a:pt x="169333" y="228600"/>
                </a:lnTo>
                <a:lnTo>
                  <a:pt x="169333" y="237066"/>
                </a:lnTo>
                <a:lnTo>
                  <a:pt x="169333" y="237066"/>
                </a:lnTo>
                <a:lnTo>
                  <a:pt x="169333" y="237066"/>
                </a:lnTo>
                <a:lnTo>
                  <a:pt x="177800" y="228600"/>
                </a:lnTo>
                <a:lnTo>
                  <a:pt x="186267" y="220133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194733" y="194733"/>
                </a:lnTo>
                <a:lnTo>
                  <a:pt x="1947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3318933" y="5156200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16933"/>
                </a:lnTo>
                <a:lnTo>
                  <a:pt x="1185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3344333" y="5266267"/>
            <a:ext cx="84668" cy="8467"/>
          </a:xfrm>
          <a:custGeom>
            <a:avLst/>
            <a:gdLst/>
            <a:ahLst/>
            <a:cxnLst/>
            <a:rect l="0" t="0" r="0" b="0"/>
            <a:pathLst>
              <a:path w="846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0"/>
                </a:lnTo>
                <a:lnTo>
                  <a:pt x="67734" y="0"/>
                </a:lnTo>
                <a:lnTo>
                  <a:pt x="84667" y="0"/>
                </a:lnTo>
                <a:lnTo>
                  <a:pt x="84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3606800" y="5037667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16933"/>
                </a:lnTo>
                <a:lnTo>
                  <a:pt x="93133" y="25400"/>
                </a:lnTo>
                <a:lnTo>
                  <a:pt x="101600" y="33866"/>
                </a:lnTo>
                <a:lnTo>
                  <a:pt x="110067" y="42333"/>
                </a:lnTo>
                <a:lnTo>
                  <a:pt x="110067" y="50800"/>
                </a:lnTo>
                <a:lnTo>
                  <a:pt x="110067" y="67733"/>
                </a:lnTo>
                <a:lnTo>
                  <a:pt x="101600" y="76200"/>
                </a:lnTo>
                <a:lnTo>
                  <a:pt x="93133" y="84666"/>
                </a:lnTo>
                <a:lnTo>
                  <a:pt x="84667" y="93133"/>
                </a:lnTo>
                <a:lnTo>
                  <a:pt x="67733" y="101600"/>
                </a:lnTo>
                <a:lnTo>
                  <a:pt x="59267" y="101600"/>
                </a:lnTo>
                <a:lnTo>
                  <a:pt x="50800" y="110066"/>
                </a:lnTo>
                <a:lnTo>
                  <a:pt x="42333" y="110066"/>
                </a:lnTo>
                <a:lnTo>
                  <a:pt x="42333" y="110066"/>
                </a:lnTo>
                <a:lnTo>
                  <a:pt x="42333" y="110066"/>
                </a:lnTo>
                <a:lnTo>
                  <a:pt x="42333" y="110066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3" y="101600"/>
                </a:lnTo>
                <a:lnTo>
                  <a:pt x="76200" y="93133"/>
                </a:lnTo>
                <a:lnTo>
                  <a:pt x="93133" y="93133"/>
                </a:lnTo>
                <a:lnTo>
                  <a:pt x="110067" y="101600"/>
                </a:lnTo>
                <a:lnTo>
                  <a:pt x="127000" y="110066"/>
                </a:lnTo>
                <a:lnTo>
                  <a:pt x="135467" y="118533"/>
                </a:lnTo>
                <a:lnTo>
                  <a:pt x="152400" y="135466"/>
                </a:lnTo>
                <a:lnTo>
                  <a:pt x="160867" y="152400"/>
                </a:lnTo>
                <a:lnTo>
                  <a:pt x="169333" y="169333"/>
                </a:lnTo>
                <a:lnTo>
                  <a:pt x="177800" y="186266"/>
                </a:lnTo>
                <a:lnTo>
                  <a:pt x="169333" y="203200"/>
                </a:lnTo>
                <a:lnTo>
                  <a:pt x="160867" y="228600"/>
                </a:lnTo>
                <a:lnTo>
                  <a:pt x="152400" y="237066"/>
                </a:lnTo>
                <a:lnTo>
                  <a:pt x="135467" y="254000"/>
                </a:lnTo>
                <a:lnTo>
                  <a:pt x="127000" y="262466"/>
                </a:lnTo>
                <a:lnTo>
                  <a:pt x="110067" y="270933"/>
                </a:lnTo>
                <a:lnTo>
                  <a:pt x="101600" y="279400"/>
                </a:lnTo>
                <a:lnTo>
                  <a:pt x="84667" y="279400"/>
                </a:lnTo>
                <a:lnTo>
                  <a:pt x="76200" y="279400"/>
                </a:lnTo>
                <a:lnTo>
                  <a:pt x="67733" y="279400"/>
                </a:lnTo>
                <a:lnTo>
                  <a:pt x="59267" y="270933"/>
                </a:lnTo>
                <a:lnTo>
                  <a:pt x="50800" y="262466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37066"/>
                </a:lnTo>
                <a:lnTo>
                  <a:pt x="50800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3852333" y="5105400"/>
            <a:ext cx="127001" cy="228601"/>
          </a:xfrm>
          <a:custGeom>
            <a:avLst/>
            <a:gdLst/>
            <a:ahLst/>
            <a:cxnLst/>
            <a:rect l="0" t="0" r="0" b="0"/>
            <a:pathLst>
              <a:path w="127001" h="228601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4" y="50800"/>
                </a:lnTo>
                <a:lnTo>
                  <a:pt x="110067" y="67733"/>
                </a:lnTo>
                <a:lnTo>
                  <a:pt x="101600" y="84667"/>
                </a:lnTo>
                <a:lnTo>
                  <a:pt x="93134" y="110067"/>
                </a:lnTo>
                <a:lnTo>
                  <a:pt x="84667" y="127000"/>
                </a:lnTo>
                <a:lnTo>
                  <a:pt x="67734" y="143933"/>
                </a:lnTo>
                <a:lnTo>
                  <a:pt x="50800" y="169333"/>
                </a:lnTo>
                <a:lnTo>
                  <a:pt x="42334" y="177800"/>
                </a:lnTo>
                <a:lnTo>
                  <a:pt x="33867" y="194733"/>
                </a:lnTo>
                <a:lnTo>
                  <a:pt x="25400" y="211667"/>
                </a:lnTo>
                <a:lnTo>
                  <a:pt x="16934" y="220133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3843867" y="5080000"/>
            <a:ext cx="160867" cy="177801"/>
          </a:xfrm>
          <a:custGeom>
            <a:avLst/>
            <a:gdLst/>
            <a:ahLst/>
            <a:cxnLst/>
            <a:rect l="0" t="0" r="0" b="0"/>
            <a:pathLst>
              <a:path w="160867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25400" y="50800"/>
                </a:lnTo>
                <a:lnTo>
                  <a:pt x="33866" y="67733"/>
                </a:lnTo>
                <a:lnTo>
                  <a:pt x="42333" y="84667"/>
                </a:lnTo>
                <a:lnTo>
                  <a:pt x="59266" y="101600"/>
                </a:lnTo>
                <a:lnTo>
                  <a:pt x="76200" y="118533"/>
                </a:lnTo>
                <a:lnTo>
                  <a:pt x="93133" y="135467"/>
                </a:lnTo>
                <a:lnTo>
                  <a:pt x="101600" y="143933"/>
                </a:lnTo>
                <a:lnTo>
                  <a:pt x="118533" y="160867"/>
                </a:lnTo>
                <a:lnTo>
                  <a:pt x="135466" y="169333"/>
                </a:lnTo>
                <a:lnTo>
                  <a:pt x="143933" y="169333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6" y="177800"/>
                </a:lnTo>
                <a:lnTo>
                  <a:pt x="1608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4064000" y="5181600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00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4292600" y="5063067"/>
            <a:ext cx="16934" cy="211667"/>
          </a:xfrm>
          <a:custGeom>
            <a:avLst/>
            <a:gdLst/>
            <a:ahLst/>
            <a:cxnLst/>
            <a:rect l="0" t="0" r="0" b="0"/>
            <a:pathLst>
              <a:path w="16934" h="2116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0" y="186266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4377267" y="5037667"/>
            <a:ext cx="152401" cy="279401"/>
          </a:xfrm>
          <a:custGeom>
            <a:avLst/>
            <a:gdLst/>
            <a:ahLst/>
            <a:cxnLst/>
            <a:rect l="0" t="0" r="0" b="0"/>
            <a:pathLst>
              <a:path w="152401" h="279401">
                <a:moveTo>
                  <a:pt x="127000" y="76200"/>
                </a:moveTo>
                <a:lnTo>
                  <a:pt x="127000" y="76200"/>
                </a:lnTo>
                <a:lnTo>
                  <a:pt x="127000" y="76200"/>
                </a:lnTo>
                <a:lnTo>
                  <a:pt x="127000" y="67733"/>
                </a:lnTo>
                <a:lnTo>
                  <a:pt x="135466" y="59266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33866"/>
                </a:lnTo>
                <a:lnTo>
                  <a:pt x="118533" y="25400"/>
                </a:lnTo>
                <a:lnTo>
                  <a:pt x="110066" y="16933"/>
                </a:lnTo>
                <a:lnTo>
                  <a:pt x="93133" y="8466"/>
                </a:lnTo>
                <a:lnTo>
                  <a:pt x="84666" y="8466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6" y="59266"/>
                </a:lnTo>
                <a:lnTo>
                  <a:pt x="16933" y="76200"/>
                </a:lnTo>
                <a:lnTo>
                  <a:pt x="33866" y="93133"/>
                </a:lnTo>
                <a:lnTo>
                  <a:pt x="42333" y="118533"/>
                </a:lnTo>
                <a:lnTo>
                  <a:pt x="59266" y="135466"/>
                </a:lnTo>
                <a:lnTo>
                  <a:pt x="76200" y="160866"/>
                </a:lnTo>
                <a:lnTo>
                  <a:pt x="84666" y="186266"/>
                </a:lnTo>
                <a:lnTo>
                  <a:pt x="93133" y="211666"/>
                </a:lnTo>
                <a:lnTo>
                  <a:pt x="101600" y="228600"/>
                </a:lnTo>
                <a:lnTo>
                  <a:pt x="101600" y="245533"/>
                </a:lnTo>
                <a:lnTo>
                  <a:pt x="101600" y="262466"/>
                </a:lnTo>
                <a:lnTo>
                  <a:pt x="101600" y="270933"/>
                </a:lnTo>
                <a:lnTo>
                  <a:pt x="93133" y="270933"/>
                </a:lnTo>
                <a:lnTo>
                  <a:pt x="84666" y="279400"/>
                </a:lnTo>
                <a:lnTo>
                  <a:pt x="76200" y="279400"/>
                </a:lnTo>
                <a:lnTo>
                  <a:pt x="67733" y="279400"/>
                </a:lnTo>
                <a:lnTo>
                  <a:pt x="59266" y="279400"/>
                </a:lnTo>
                <a:lnTo>
                  <a:pt x="50800" y="270933"/>
                </a:lnTo>
                <a:lnTo>
                  <a:pt x="50800" y="262466"/>
                </a:lnTo>
                <a:lnTo>
                  <a:pt x="42333" y="254000"/>
                </a:lnTo>
                <a:lnTo>
                  <a:pt x="33866" y="245533"/>
                </a:lnTo>
                <a:lnTo>
                  <a:pt x="33866" y="228600"/>
                </a:lnTo>
                <a:lnTo>
                  <a:pt x="33866" y="220133"/>
                </a:lnTo>
                <a:lnTo>
                  <a:pt x="33866" y="203200"/>
                </a:lnTo>
                <a:lnTo>
                  <a:pt x="42333" y="186266"/>
                </a:lnTo>
                <a:lnTo>
                  <a:pt x="50800" y="177800"/>
                </a:lnTo>
                <a:lnTo>
                  <a:pt x="59266" y="160866"/>
                </a:lnTo>
                <a:lnTo>
                  <a:pt x="67733" y="143933"/>
                </a:lnTo>
                <a:lnTo>
                  <a:pt x="76200" y="135466"/>
                </a:lnTo>
                <a:lnTo>
                  <a:pt x="93133" y="118533"/>
                </a:lnTo>
                <a:lnTo>
                  <a:pt x="101600" y="110066"/>
                </a:lnTo>
                <a:lnTo>
                  <a:pt x="118533" y="101600"/>
                </a:lnTo>
                <a:lnTo>
                  <a:pt x="127000" y="93133"/>
                </a:lnTo>
                <a:lnTo>
                  <a:pt x="143933" y="84666"/>
                </a:lnTo>
                <a:lnTo>
                  <a:pt x="143933" y="84666"/>
                </a:lnTo>
                <a:lnTo>
                  <a:pt x="152400" y="76200"/>
                </a:lnTo>
                <a:lnTo>
                  <a:pt x="152400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2218267" y="5528733"/>
            <a:ext cx="169334" cy="296335"/>
          </a:xfrm>
          <a:custGeom>
            <a:avLst/>
            <a:gdLst/>
            <a:ahLst/>
            <a:cxnLst/>
            <a:rect l="0" t="0" r="0" b="0"/>
            <a:pathLst>
              <a:path w="169334" h="296335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16934"/>
                </a:lnTo>
                <a:lnTo>
                  <a:pt x="110066" y="16934"/>
                </a:lnTo>
                <a:lnTo>
                  <a:pt x="101600" y="16934"/>
                </a:lnTo>
                <a:lnTo>
                  <a:pt x="93133" y="16934"/>
                </a:lnTo>
                <a:lnTo>
                  <a:pt x="84666" y="16934"/>
                </a:lnTo>
                <a:lnTo>
                  <a:pt x="76200" y="25400"/>
                </a:lnTo>
                <a:lnTo>
                  <a:pt x="67733" y="25400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6" y="33867"/>
                </a:lnTo>
                <a:lnTo>
                  <a:pt x="25400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8466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8466" y="101600"/>
                </a:lnTo>
                <a:lnTo>
                  <a:pt x="16933" y="101600"/>
                </a:lnTo>
                <a:lnTo>
                  <a:pt x="25400" y="110067"/>
                </a:lnTo>
                <a:lnTo>
                  <a:pt x="33866" y="110067"/>
                </a:lnTo>
                <a:lnTo>
                  <a:pt x="42333" y="118534"/>
                </a:lnTo>
                <a:lnTo>
                  <a:pt x="50800" y="118534"/>
                </a:lnTo>
                <a:lnTo>
                  <a:pt x="67733" y="127000"/>
                </a:lnTo>
                <a:lnTo>
                  <a:pt x="76200" y="127000"/>
                </a:lnTo>
                <a:lnTo>
                  <a:pt x="93133" y="135467"/>
                </a:lnTo>
                <a:lnTo>
                  <a:pt x="101600" y="135467"/>
                </a:lnTo>
                <a:lnTo>
                  <a:pt x="118533" y="143934"/>
                </a:lnTo>
                <a:lnTo>
                  <a:pt x="127000" y="152400"/>
                </a:lnTo>
                <a:lnTo>
                  <a:pt x="143933" y="160867"/>
                </a:lnTo>
                <a:lnTo>
                  <a:pt x="152400" y="169334"/>
                </a:lnTo>
                <a:lnTo>
                  <a:pt x="160866" y="186267"/>
                </a:lnTo>
                <a:lnTo>
                  <a:pt x="160866" y="194734"/>
                </a:lnTo>
                <a:lnTo>
                  <a:pt x="169333" y="211667"/>
                </a:lnTo>
                <a:lnTo>
                  <a:pt x="169333" y="220134"/>
                </a:lnTo>
                <a:lnTo>
                  <a:pt x="169333" y="237067"/>
                </a:lnTo>
                <a:lnTo>
                  <a:pt x="160866" y="245534"/>
                </a:lnTo>
                <a:lnTo>
                  <a:pt x="152400" y="254000"/>
                </a:lnTo>
                <a:lnTo>
                  <a:pt x="152400" y="270934"/>
                </a:lnTo>
                <a:lnTo>
                  <a:pt x="143933" y="279400"/>
                </a:lnTo>
                <a:lnTo>
                  <a:pt x="127000" y="279400"/>
                </a:lnTo>
                <a:lnTo>
                  <a:pt x="118533" y="287867"/>
                </a:lnTo>
                <a:lnTo>
                  <a:pt x="101600" y="287867"/>
                </a:lnTo>
                <a:lnTo>
                  <a:pt x="93133" y="296334"/>
                </a:lnTo>
                <a:lnTo>
                  <a:pt x="84666" y="296334"/>
                </a:lnTo>
                <a:lnTo>
                  <a:pt x="76200" y="287867"/>
                </a:lnTo>
                <a:lnTo>
                  <a:pt x="67733" y="287867"/>
                </a:lnTo>
                <a:lnTo>
                  <a:pt x="59266" y="279400"/>
                </a:lnTo>
                <a:lnTo>
                  <a:pt x="59266" y="279400"/>
                </a:lnTo>
                <a:lnTo>
                  <a:pt x="59266" y="270934"/>
                </a:lnTo>
                <a:lnTo>
                  <a:pt x="59266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2472267" y="5613400"/>
            <a:ext cx="84667" cy="228601"/>
          </a:xfrm>
          <a:custGeom>
            <a:avLst/>
            <a:gdLst/>
            <a:ahLst/>
            <a:cxnLst/>
            <a:rect l="0" t="0" r="0" b="0"/>
            <a:pathLst>
              <a:path w="84667" h="228601">
                <a:moveTo>
                  <a:pt x="84666" y="0"/>
                </a:moveTo>
                <a:lnTo>
                  <a:pt x="84666" y="0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0800"/>
                </a:lnTo>
                <a:lnTo>
                  <a:pt x="67733" y="67733"/>
                </a:lnTo>
                <a:lnTo>
                  <a:pt x="59266" y="84667"/>
                </a:lnTo>
                <a:lnTo>
                  <a:pt x="59266" y="110067"/>
                </a:lnTo>
                <a:lnTo>
                  <a:pt x="50800" y="127000"/>
                </a:lnTo>
                <a:lnTo>
                  <a:pt x="42333" y="152400"/>
                </a:lnTo>
                <a:lnTo>
                  <a:pt x="33866" y="169333"/>
                </a:lnTo>
                <a:lnTo>
                  <a:pt x="25400" y="186267"/>
                </a:lnTo>
                <a:lnTo>
                  <a:pt x="16933" y="203200"/>
                </a:lnTo>
                <a:lnTo>
                  <a:pt x="8466" y="211667"/>
                </a:lnTo>
                <a:lnTo>
                  <a:pt x="8466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0" y="203200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2463800" y="5613400"/>
            <a:ext cx="143934" cy="237068"/>
          </a:xfrm>
          <a:custGeom>
            <a:avLst/>
            <a:gdLst/>
            <a:ahLst/>
            <a:cxnLst/>
            <a:rect l="0" t="0" r="0" b="0"/>
            <a:pathLst>
              <a:path w="143934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25400"/>
                </a:lnTo>
                <a:lnTo>
                  <a:pt x="8467" y="42333"/>
                </a:lnTo>
                <a:lnTo>
                  <a:pt x="25400" y="59267"/>
                </a:lnTo>
                <a:lnTo>
                  <a:pt x="33867" y="76200"/>
                </a:lnTo>
                <a:lnTo>
                  <a:pt x="42333" y="101600"/>
                </a:lnTo>
                <a:lnTo>
                  <a:pt x="59267" y="118533"/>
                </a:lnTo>
                <a:lnTo>
                  <a:pt x="67733" y="135467"/>
                </a:lnTo>
                <a:lnTo>
                  <a:pt x="84667" y="160867"/>
                </a:lnTo>
                <a:lnTo>
                  <a:pt x="93133" y="177800"/>
                </a:lnTo>
                <a:lnTo>
                  <a:pt x="110067" y="194733"/>
                </a:lnTo>
                <a:lnTo>
                  <a:pt x="118533" y="211667"/>
                </a:lnTo>
                <a:lnTo>
                  <a:pt x="127000" y="220133"/>
                </a:lnTo>
                <a:lnTo>
                  <a:pt x="127000" y="228600"/>
                </a:lnTo>
                <a:lnTo>
                  <a:pt x="135467" y="237067"/>
                </a:lnTo>
                <a:lnTo>
                  <a:pt x="135467" y="237067"/>
                </a:lnTo>
                <a:lnTo>
                  <a:pt x="135467" y="237067"/>
                </a:lnTo>
                <a:lnTo>
                  <a:pt x="143933" y="237067"/>
                </a:lnTo>
                <a:lnTo>
                  <a:pt x="1439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2667000" y="57234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2870200" y="5613400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7"/>
                </a:lnTo>
                <a:lnTo>
                  <a:pt x="25400" y="186267"/>
                </a:lnTo>
                <a:lnTo>
                  <a:pt x="25400" y="194733"/>
                </a:lnTo>
                <a:lnTo>
                  <a:pt x="25400" y="211667"/>
                </a:lnTo>
                <a:lnTo>
                  <a:pt x="25400" y="220133"/>
                </a:lnTo>
                <a:lnTo>
                  <a:pt x="25400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2963333" y="5621867"/>
            <a:ext cx="143935" cy="228601"/>
          </a:xfrm>
          <a:custGeom>
            <a:avLst/>
            <a:gdLst/>
            <a:ahLst/>
            <a:cxnLst/>
            <a:rect l="0" t="0" r="0" b="0"/>
            <a:pathLst>
              <a:path w="143935" h="228601">
                <a:moveTo>
                  <a:pt x="110067" y="33866"/>
                </a:moveTo>
                <a:lnTo>
                  <a:pt x="110067" y="33866"/>
                </a:lnTo>
                <a:lnTo>
                  <a:pt x="110067" y="33866"/>
                </a:lnTo>
                <a:lnTo>
                  <a:pt x="110067" y="33866"/>
                </a:lnTo>
                <a:lnTo>
                  <a:pt x="110067" y="33866"/>
                </a:lnTo>
                <a:lnTo>
                  <a:pt x="110067" y="25400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4" y="8466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16934" y="42333"/>
                </a:lnTo>
                <a:lnTo>
                  <a:pt x="33867" y="50800"/>
                </a:lnTo>
                <a:lnTo>
                  <a:pt x="42334" y="59266"/>
                </a:lnTo>
                <a:lnTo>
                  <a:pt x="50800" y="67733"/>
                </a:lnTo>
                <a:lnTo>
                  <a:pt x="67734" y="84666"/>
                </a:lnTo>
                <a:lnTo>
                  <a:pt x="76200" y="93133"/>
                </a:lnTo>
                <a:lnTo>
                  <a:pt x="93134" y="110066"/>
                </a:lnTo>
                <a:lnTo>
                  <a:pt x="101600" y="118533"/>
                </a:lnTo>
                <a:lnTo>
                  <a:pt x="118534" y="135466"/>
                </a:lnTo>
                <a:lnTo>
                  <a:pt x="127000" y="152400"/>
                </a:lnTo>
                <a:lnTo>
                  <a:pt x="135467" y="169333"/>
                </a:lnTo>
                <a:lnTo>
                  <a:pt x="143934" y="177800"/>
                </a:lnTo>
                <a:lnTo>
                  <a:pt x="143934" y="194733"/>
                </a:lnTo>
                <a:lnTo>
                  <a:pt x="143934" y="203200"/>
                </a:lnTo>
                <a:lnTo>
                  <a:pt x="143934" y="211666"/>
                </a:lnTo>
                <a:lnTo>
                  <a:pt x="135467" y="220133"/>
                </a:lnTo>
                <a:lnTo>
                  <a:pt x="135467" y="220133"/>
                </a:lnTo>
                <a:lnTo>
                  <a:pt x="127000" y="228600"/>
                </a:lnTo>
                <a:lnTo>
                  <a:pt x="118534" y="228600"/>
                </a:lnTo>
                <a:lnTo>
                  <a:pt x="110067" y="228600"/>
                </a:lnTo>
                <a:lnTo>
                  <a:pt x="101600" y="220133"/>
                </a:lnTo>
                <a:lnTo>
                  <a:pt x="93134" y="211666"/>
                </a:lnTo>
                <a:lnTo>
                  <a:pt x="84667" y="211666"/>
                </a:lnTo>
                <a:lnTo>
                  <a:pt x="76200" y="203200"/>
                </a:lnTo>
                <a:lnTo>
                  <a:pt x="67734" y="186266"/>
                </a:lnTo>
                <a:lnTo>
                  <a:pt x="67734" y="177800"/>
                </a:lnTo>
                <a:lnTo>
                  <a:pt x="59267" y="169333"/>
                </a:lnTo>
                <a:lnTo>
                  <a:pt x="67734" y="152400"/>
                </a:lnTo>
                <a:lnTo>
                  <a:pt x="67734" y="135466"/>
                </a:lnTo>
                <a:lnTo>
                  <a:pt x="76200" y="118533"/>
                </a:lnTo>
                <a:lnTo>
                  <a:pt x="84667" y="110066"/>
                </a:lnTo>
                <a:lnTo>
                  <a:pt x="93134" y="93133"/>
                </a:lnTo>
                <a:lnTo>
                  <a:pt x="101600" y="76200"/>
                </a:lnTo>
                <a:lnTo>
                  <a:pt x="101600" y="59266"/>
                </a:lnTo>
                <a:lnTo>
                  <a:pt x="110067" y="50800"/>
                </a:lnTo>
                <a:lnTo>
                  <a:pt x="118534" y="33866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0067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3225800" y="5698067"/>
            <a:ext cx="101601" cy="8467"/>
          </a:xfrm>
          <a:custGeom>
            <a:avLst/>
            <a:gdLst/>
            <a:ahLst/>
            <a:cxnLst/>
            <a:rect l="0" t="0" r="0" b="0"/>
            <a:pathLst>
              <a:path w="101601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3268133" y="5774267"/>
            <a:ext cx="93135" cy="25401"/>
          </a:xfrm>
          <a:custGeom>
            <a:avLst/>
            <a:gdLst/>
            <a:ahLst/>
            <a:cxnLst/>
            <a:rect l="0" t="0" r="0" b="0"/>
            <a:pathLst>
              <a:path w="93135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16933"/>
                </a:lnTo>
                <a:lnTo>
                  <a:pt x="59267" y="16933"/>
                </a:lnTo>
                <a:lnTo>
                  <a:pt x="67734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3488267" y="5621867"/>
            <a:ext cx="143934" cy="237067"/>
          </a:xfrm>
          <a:custGeom>
            <a:avLst/>
            <a:gdLst/>
            <a:ahLst/>
            <a:cxnLst/>
            <a:rect l="0" t="0" r="0" b="0"/>
            <a:pathLst>
              <a:path w="143934" h="2370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8466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3" y="33866"/>
                </a:lnTo>
                <a:lnTo>
                  <a:pt x="93133" y="42333"/>
                </a:lnTo>
                <a:lnTo>
                  <a:pt x="93133" y="59266"/>
                </a:lnTo>
                <a:lnTo>
                  <a:pt x="93133" y="67733"/>
                </a:lnTo>
                <a:lnTo>
                  <a:pt x="84666" y="76200"/>
                </a:lnTo>
                <a:lnTo>
                  <a:pt x="76200" y="93133"/>
                </a:lnTo>
                <a:lnTo>
                  <a:pt x="59266" y="93133"/>
                </a:lnTo>
                <a:lnTo>
                  <a:pt x="50800" y="101600"/>
                </a:lnTo>
                <a:lnTo>
                  <a:pt x="33866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16933" y="101600"/>
                </a:lnTo>
                <a:lnTo>
                  <a:pt x="16933" y="101600"/>
                </a:lnTo>
                <a:lnTo>
                  <a:pt x="16933" y="101600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6" y="93133"/>
                </a:lnTo>
                <a:lnTo>
                  <a:pt x="50800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93133" y="101600"/>
                </a:lnTo>
                <a:lnTo>
                  <a:pt x="110066" y="110066"/>
                </a:lnTo>
                <a:lnTo>
                  <a:pt x="127000" y="118533"/>
                </a:lnTo>
                <a:lnTo>
                  <a:pt x="135466" y="135466"/>
                </a:lnTo>
                <a:lnTo>
                  <a:pt x="143933" y="152400"/>
                </a:lnTo>
                <a:lnTo>
                  <a:pt x="143933" y="169333"/>
                </a:lnTo>
                <a:lnTo>
                  <a:pt x="143933" y="177800"/>
                </a:lnTo>
                <a:lnTo>
                  <a:pt x="135466" y="194733"/>
                </a:lnTo>
                <a:lnTo>
                  <a:pt x="127000" y="203200"/>
                </a:lnTo>
                <a:lnTo>
                  <a:pt x="118533" y="211666"/>
                </a:lnTo>
                <a:lnTo>
                  <a:pt x="110066" y="220133"/>
                </a:lnTo>
                <a:lnTo>
                  <a:pt x="93133" y="228600"/>
                </a:lnTo>
                <a:lnTo>
                  <a:pt x="84666" y="228600"/>
                </a:lnTo>
                <a:lnTo>
                  <a:pt x="67733" y="237066"/>
                </a:lnTo>
                <a:lnTo>
                  <a:pt x="59266" y="237066"/>
                </a:lnTo>
                <a:lnTo>
                  <a:pt x="50800" y="237066"/>
                </a:lnTo>
                <a:lnTo>
                  <a:pt x="33866" y="237066"/>
                </a:lnTo>
                <a:lnTo>
                  <a:pt x="33866" y="228600"/>
                </a:lnTo>
                <a:lnTo>
                  <a:pt x="33866" y="228600"/>
                </a:lnTo>
                <a:lnTo>
                  <a:pt x="33866" y="220133"/>
                </a:lnTo>
                <a:lnTo>
                  <a:pt x="33866" y="220133"/>
                </a:lnTo>
                <a:lnTo>
                  <a:pt x="33866" y="211666"/>
                </a:lnTo>
                <a:lnTo>
                  <a:pt x="33866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3666067" y="5672667"/>
            <a:ext cx="127001" cy="220134"/>
          </a:xfrm>
          <a:custGeom>
            <a:avLst/>
            <a:gdLst/>
            <a:ahLst/>
            <a:cxnLst/>
            <a:rect l="0" t="0" r="0" b="0"/>
            <a:pathLst>
              <a:path w="127001" h="220134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16933"/>
                </a:lnTo>
                <a:lnTo>
                  <a:pt x="110066" y="25400"/>
                </a:lnTo>
                <a:lnTo>
                  <a:pt x="101600" y="42333"/>
                </a:lnTo>
                <a:lnTo>
                  <a:pt x="93133" y="59266"/>
                </a:lnTo>
                <a:lnTo>
                  <a:pt x="84666" y="76200"/>
                </a:lnTo>
                <a:lnTo>
                  <a:pt x="67733" y="101600"/>
                </a:lnTo>
                <a:lnTo>
                  <a:pt x="59266" y="118533"/>
                </a:lnTo>
                <a:lnTo>
                  <a:pt x="50800" y="143933"/>
                </a:lnTo>
                <a:lnTo>
                  <a:pt x="33866" y="160866"/>
                </a:lnTo>
                <a:lnTo>
                  <a:pt x="25400" y="177800"/>
                </a:lnTo>
                <a:lnTo>
                  <a:pt x="16933" y="194733"/>
                </a:lnTo>
                <a:lnTo>
                  <a:pt x="8466" y="203200"/>
                </a:lnTo>
                <a:lnTo>
                  <a:pt x="8466" y="211666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11666"/>
                </a:lnTo>
                <a:lnTo>
                  <a:pt x="8466" y="211666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3666067" y="5672667"/>
            <a:ext cx="169334" cy="160867"/>
          </a:xfrm>
          <a:custGeom>
            <a:avLst/>
            <a:gdLst/>
            <a:ahLst/>
            <a:cxnLst/>
            <a:rect l="0" t="0" r="0" b="0"/>
            <a:pathLst>
              <a:path w="169334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25400"/>
                </a:lnTo>
                <a:lnTo>
                  <a:pt x="16933" y="33866"/>
                </a:lnTo>
                <a:lnTo>
                  <a:pt x="25400" y="42333"/>
                </a:lnTo>
                <a:lnTo>
                  <a:pt x="42333" y="59266"/>
                </a:lnTo>
                <a:lnTo>
                  <a:pt x="50800" y="76200"/>
                </a:lnTo>
                <a:lnTo>
                  <a:pt x="67733" y="93133"/>
                </a:lnTo>
                <a:lnTo>
                  <a:pt x="84666" y="101600"/>
                </a:lnTo>
                <a:lnTo>
                  <a:pt x="101600" y="118533"/>
                </a:lnTo>
                <a:lnTo>
                  <a:pt x="110066" y="127000"/>
                </a:lnTo>
                <a:lnTo>
                  <a:pt x="127000" y="135466"/>
                </a:lnTo>
                <a:lnTo>
                  <a:pt x="135466" y="143933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0866" y="160866"/>
                </a:lnTo>
                <a:lnTo>
                  <a:pt x="169333" y="160866"/>
                </a:lnTo>
                <a:lnTo>
                  <a:pt x="169333" y="160866"/>
                </a:lnTo>
                <a:lnTo>
                  <a:pt x="169333" y="160866"/>
                </a:lnTo>
                <a:lnTo>
                  <a:pt x="169333" y="152400"/>
                </a:lnTo>
                <a:lnTo>
                  <a:pt x="1693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3877733" y="57742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4080933" y="5655733"/>
            <a:ext cx="50801" cy="186268"/>
          </a:xfrm>
          <a:custGeom>
            <a:avLst/>
            <a:gdLst/>
            <a:ahLst/>
            <a:cxnLst/>
            <a:rect l="0" t="0" r="0" b="0"/>
            <a:pathLst>
              <a:path w="50801" h="1862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33867" y="42334"/>
                </a:lnTo>
                <a:lnTo>
                  <a:pt x="33867" y="59267"/>
                </a:lnTo>
                <a:lnTo>
                  <a:pt x="33867" y="76200"/>
                </a:lnTo>
                <a:lnTo>
                  <a:pt x="33867" y="101600"/>
                </a:lnTo>
                <a:lnTo>
                  <a:pt x="33867" y="118534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9334"/>
                </a:lnTo>
                <a:lnTo>
                  <a:pt x="33867" y="177800"/>
                </a:lnTo>
                <a:lnTo>
                  <a:pt x="33867" y="186267"/>
                </a:lnTo>
                <a:lnTo>
                  <a:pt x="42334" y="186267"/>
                </a:lnTo>
                <a:lnTo>
                  <a:pt x="42334" y="186267"/>
                </a:lnTo>
                <a:lnTo>
                  <a:pt x="42334" y="186267"/>
                </a:lnTo>
                <a:lnTo>
                  <a:pt x="50800" y="177800"/>
                </a:lnTo>
                <a:lnTo>
                  <a:pt x="508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4182533" y="5621867"/>
            <a:ext cx="135468" cy="245534"/>
          </a:xfrm>
          <a:custGeom>
            <a:avLst/>
            <a:gdLst/>
            <a:ahLst/>
            <a:cxnLst/>
            <a:rect l="0" t="0" r="0" b="0"/>
            <a:pathLst>
              <a:path w="135468" h="245534">
                <a:moveTo>
                  <a:pt x="135467" y="93133"/>
                </a:moveTo>
                <a:lnTo>
                  <a:pt x="135467" y="93133"/>
                </a:lnTo>
                <a:lnTo>
                  <a:pt x="135467" y="84666"/>
                </a:lnTo>
                <a:lnTo>
                  <a:pt x="135467" y="76200"/>
                </a:lnTo>
                <a:lnTo>
                  <a:pt x="127000" y="76200"/>
                </a:lnTo>
                <a:lnTo>
                  <a:pt x="127000" y="59266"/>
                </a:lnTo>
                <a:lnTo>
                  <a:pt x="118534" y="50800"/>
                </a:lnTo>
                <a:lnTo>
                  <a:pt x="110067" y="42333"/>
                </a:lnTo>
                <a:lnTo>
                  <a:pt x="101600" y="33866"/>
                </a:lnTo>
                <a:lnTo>
                  <a:pt x="84667" y="25400"/>
                </a:lnTo>
                <a:lnTo>
                  <a:pt x="76200" y="16933"/>
                </a:lnTo>
                <a:lnTo>
                  <a:pt x="50800" y="8466"/>
                </a:lnTo>
                <a:lnTo>
                  <a:pt x="42334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25400" y="50800"/>
                </a:lnTo>
                <a:lnTo>
                  <a:pt x="33867" y="67733"/>
                </a:lnTo>
                <a:lnTo>
                  <a:pt x="50800" y="84666"/>
                </a:lnTo>
                <a:lnTo>
                  <a:pt x="67734" y="110066"/>
                </a:lnTo>
                <a:lnTo>
                  <a:pt x="84667" y="127000"/>
                </a:lnTo>
                <a:lnTo>
                  <a:pt x="93134" y="143933"/>
                </a:lnTo>
                <a:lnTo>
                  <a:pt x="110067" y="160866"/>
                </a:lnTo>
                <a:lnTo>
                  <a:pt x="118534" y="177800"/>
                </a:lnTo>
                <a:lnTo>
                  <a:pt x="118534" y="194733"/>
                </a:lnTo>
                <a:lnTo>
                  <a:pt x="118534" y="211666"/>
                </a:lnTo>
                <a:lnTo>
                  <a:pt x="118534" y="220133"/>
                </a:lnTo>
                <a:lnTo>
                  <a:pt x="118534" y="228600"/>
                </a:lnTo>
                <a:lnTo>
                  <a:pt x="110067" y="237066"/>
                </a:lnTo>
                <a:lnTo>
                  <a:pt x="101600" y="245533"/>
                </a:lnTo>
                <a:lnTo>
                  <a:pt x="93134" y="245533"/>
                </a:lnTo>
                <a:lnTo>
                  <a:pt x="84667" y="245533"/>
                </a:lnTo>
                <a:lnTo>
                  <a:pt x="76200" y="245533"/>
                </a:lnTo>
                <a:lnTo>
                  <a:pt x="67734" y="245533"/>
                </a:lnTo>
                <a:lnTo>
                  <a:pt x="59267" y="237066"/>
                </a:lnTo>
                <a:lnTo>
                  <a:pt x="50800" y="228600"/>
                </a:lnTo>
                <a:lnTo>
                  <a:pt x="42334" y="211666"/>
                </a:lnTo>
                <a:lnTo>
                  <a:pt x="33867" y="194733"/>
                </a:lnTo>
                <a:lnTo>
                  <a:pt x="33867" y="177800"/>
                </a:lnTo>
                <a:lnTo>
                  <a:pt x="33867" y="169333"/>
                </a:lnTo>
                <a:lnTo>
                  <a:pt x="33867" y="152400"/>
                </a:lnTo>
                <a:lnTo>
                  <a:pt x="33867" y="135466"/>
                </a:lnTo>
                <a:lnTo>
                  <a:pt x="42334" y="127000"/>
                </a:lnTo>
                <a:lnTo>
                  <a:pt x="50800" y="118533"/>
                </a:lnTo>
                <a:lnTo>
                  <a:pt x="67734" y="101600"/>
                </a:lnTo>
                <a:lnTo>
                  <a:pt x="76200" y="93133"/>
                </a:lnTo>
                <a:lnTo>
                  <a:pt x="84667" y="84666"/>
                </a:lnTo>
                <a:lnTo>
                  <a:pt x="93134" y="76200"/>
                </a:lnTo>
                <a:lnTo>
                  <a:pt x="101600" y="67733"/>
                </a:lnTo>
                <a:lnTo>
                  <a:pt x="110067" y="59266"/>
                </a:lnTo>
                <a:lnTo>
                  <a:pt x="118534" y="59266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2794000" y="5918200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43933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2760133" y="59859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2946400" y="5901267"/>
            <a:ext cx="42334" cy="186267"/>
          </a:xfrm>
          <a:custGeom>
            <a:avLst/>
            <a:gdLst/>
            <a:ahLst/>
            <a:cxnLst/>
            <a:rect l="0" t="0" r="0" b="0"/>
            <a:pathLst>
              <a:path w="42334" h="1862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60866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86266"/>
                </a:lnTo>
                <a:lnTo>
                  <a:pt x="42333" y="186266"/>
                </a:lnTo>
                <a:lnTo>
                  <a:pt x="42333" y="186266"/>
                </a:lnTo>
                <a:lnTo>
                  <a:pt x="42333" y="186266"/>
                </a:lnTo>
                <a:lnTo>
                  <a:pt x="42333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3048000" y="5926667"/>
            <a:ext cx="127001" cy="186267"/>
          </a:xfrm>
          <a:custGeom>
            <a:avLst/>
            <a:gdLst/>
            <a:ahLst/>
            <a:cxnLst/>
            <a:rect l="0" t="0" r="0" b="0"/>
            <a:pathLst>
              <a:path w="127001" h="186267">
                <a:moveTo>
                  <a:pt x="93133" y="8466"/>
                </a:moveTo>
                <a:lnTo>
                  <a:pt x="93133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8466"/>
                </a:ln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50800"/>
                </a:lnTo>
                <a:lnTo>
                  <a:pt x="16933" y="59266"/>
                </a:lnTo>
                <a:lnTo>
                  <a:pt x="25400" y="67733"/>
                </a:lnTo>
                <a:lnTo>
                  <a:pt x="33867" y="76200"/>
                </a:lnTo>
                <a:lnTo>
                  <a:pt x="42333" y="93133"/>
                </a:lnTo>
                <a:lnTo>
                  <a:pt x="50800" y="101600"/>
                </a:lnTo>
                <a:lnTo>
                  <a:pt x="67733" y="110066"/>
                </a:lnTo>
                <a:lnTo>
                  <a:pt x="76200" y="127000"/>
                </a:lnTo>
                <a:lnTo>
                  <a:pt x="84667" y="135466"/>
                </a:lnTo>
                <a:lnTo>
                  <a:pt x="93133" y="143933"/>
                </a:lnTo>
                <a:lnTo>
                  <a:pt x="101600" y="152400"/>
                </a:lnTo>
                <a:lnTo>
                  <a:pt x="110067" y="169333"/>
                </a:lnTo>
                <a:lnTo>
                  <a:pt x="118533" y="169333"/>
                </a:lnTo>
                <a:lnTo>
                  <a:pt x="118533" y="177800"/>
                </a:lnTo>
                <a:lnTo>
                  <a:pt x="127000" y="186266"/>
                </a:lnTo>
                <a:lnTo>
                  <a:pt x="127000" y="186266"/>
                </a:lnTo>
                <a:lnTo>
                  <a:pt x="118533" y="186266"/>
                </a:lnTo>
                <a:lnTo>
                  <a:pt x="118533" y="186266"/>
                </a:lnTo>
                <a:lnTo>
                  <a:pt x="110067" y="186266"/>
                </a:lnTo>
                <a:lnTo>
                  <a:pt x="101600" y="186266"/>
                </a:lnTo>
                <a:lnTo>
                  <a:pt x="93133" y="186266"/>
                </a:lnTo>
                <a:lnTo>
                  <a:pt x="84667" y="186266"/>
                </a:lnTo>
                <a:lnTo>
                  <a:pt x="76200" y="177800"/>
                </a:lnTo>
                <a:lnTo>
                  <a:pt x="67733" y="177800"/>
                </a:lnTo>
                <a:lnTo>
                  <a:pt x="67733" y="169333"/>
                </a:lnTo>
                <a:lnTo>
                  <a:pt x="59267" y="160866"/>
                </a:lnTo>
                <a:lnTo>
                  <a:pt x="50800" y="152400"/>
                </a:lnTo>
                <a:lnTo>
                  <a:pt x="42333" y="143933"/>
                </a:lnTo>
                <a:lnTo>
                  <a:pt x="42333" y="143933"/>
                </a:lnTo>
                <a:lnTo>
                  <a:pt x="33867" y="135466"/>
                </a:lnTo>
                <a:lnTo>
                  <a:pt x="33867" y="127000"/>
                </a:lnTo>
                <a:lnTo>
                  <a:pt x="33867" y="118533"/>
                </a:lnTo>
                <a:lnTo>
                  <a:pt x="33867" y="110066"/>
                </a:lnTo>
                <a:lnTo>
                  <a:pt x="33867" y="101600"/>
                </a:lnTo>
                <a:lnTo>
                  <a:pt x="42333" y="93133"/>
                </a:lnTo>
                <a:lnTo>
                  <a:pt x="42333" y="93133"/>
                </a:lnTo>
                <a:lnTo>
                  <a:pt x="50800" y="84666"/>
                </a:lnTo>
                <a:lnTo>
                  <a:pt x="59267" y="76200"/>
                </a:lnTo>
                <a:lnTo>
                  <a:pt x="67733" y="76200"/>
                </a:lnTo>
                <a:lnTo>
                  <a:pt x="76200" y="76200"/>
                </a:lnTo>
                <a:lnTo>
                  <a:pt x="84667" y="67733"/>
                </a:lnTo>
                <a:lnTo>
                  <a:pt x="84667" y="59266"/>
                </a:lnTo>
                <a:lnTo>
                  <a:pt x="93133" y="59266"/>
                </a:lnTo>
                <a:lnTo>
                  <a:pt x="93133" y="50800"/>
                </a:lnTo>
                <a:lnTo>
                  <a:pt x="93133" y="42333"/>
                </a:lnTo>
                <a:lnTo>
                  <a:pt x="93133" y="33866"/>
                </a:lnTo>
                <a:lnTo>
                  <a:pt x="93133" y="33866"/>
                </a:lnTo>
                <a:lnTo>
                  <a:pt x="93133" y="25400"/>
                </a:lnTo>
                <a:lnTo>
                  <a:pt x="84667" y="16933"/>
                </a:lnTo>
                <a:lnTo>
                  <a:pt x="84667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3454400" y="5918200"/>
            <a:ext cx="101601" cy="25401"/>
          </a:xfrm>
          <a:custGeom>
            <a:avLst/>
            <a:gdLst/>
            <a:ahLst/>
            <a:cxnLst/>
            <a:rect l="0" t="0" r="0" b="0"/>
            <a:pathLst>
              <a:path w="101601" h="25401">
                <a:moveTo>
                  <a:pt x="8467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3632200" y="5901267"/>
            <a:ext cx="93134" cy="220134"/>
          </a:xfrm>
          <a:custGeom>
            <a:avLst/>
            <a:gdLst/>
            <a:ahLst/>
            <a:cxnLst/>
            <a:rect l="0" t="0" r="0" b="0"/>
            <a:pathLst>
              <a:path w="93134" h="2201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9267" y="25400"/>
                </a:lnTo>
                <a:lnTo>
                  <a:pt x="59267" y="33866"/>
                </a:lnTo>
                <a:lnTo>
                  <a:pt x="67733" y="42333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9266"/>
                </a:lnTo>
                <a:lnTo>
                  <a:pt x="67733" y="67733"/>
                </a:lnTo>
                <a:lnTo>
                  <a:pt x="59267" y="67733"/>
                </a:lnTo>
                <a:lnTo>
                  <a:pt x="59267" y="76200"/>
                </a:lnTo>
                <a:lnTo>
                  <a:pt x="50800" y="76200"/>
                </a:lnTo>
                <a:lnTo>
                  <a:pt x="50800" y="76200"/>
                </a:lnTo>
                <a:lnTo>
                  <a:pt x="42333" y="76200"/>
                </a:lnTo>
                <a:lnTo>
                  <a:pt x="33867" y="84666"/>
                </a:lnTo>
                <a:lnTo>
                  <a:pt x="33867" y="84666"/>
                </a:lnTo>
                <a:lnTo>
                  <a:pt x="25400" y="84666"/>
                </a:lnTo>
                <a:lnTo>
                  <a:pt x="25400" y="84666"/>
                </a:lnTo>
                <a:lnTo>
                  <a:pt x="16933" y="84666"/>
                </a:lnTo>
                <a:lnTo>
                  <a:pt x="16933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3" y="110066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7" y="135466"/>
                </a:lnTo>
                <a:lnTo>
                  <a:pt x="76200" y="143933"/>
                </a:lnTo>
                <a:lnTo>
                  <a:pt x="84667" y="152400"/>
                </a:lnTo>
                <a:lnTo>
                  <a:pt x="84667" y="160866"/>
                </a:lnTo>
                <a:lnTo>
                  <a:pt x="93133" y="169333"/>
                </a:lnTo>
                <a:lnTo>
                  <a:pt x="93133" y="177800"/>
                </a:lnTo>
                <a:lnTo>
                  <a:pt x="93133" y="186266"/>
                </a:lnTo>
                <a:lnTo>
                  <a:pt x="93133" y="194733"/>
                </a:lnTo>
                <a:lnTo>
                  <a:pt x="93133" y="194733"/>
                </a:lnTo>
                <a:lnTo>
                  <a:pt x="93133" y="203200"/>
                </a:lnTo>
                <a:lnTo>
                  <a:pt x="84667" y="211666"/>
                </a:lnTo>
                <a:lnTo>
                  <a:pt x="84667" y="211666"/>
                </a:lnTo>
                <a:lnTo>
                  <a:pt x="76200" y="211666"/>
                </a:lnTo>
                <a:lnTo>
                  <a:pt x="67733" y="220133"/>
                </a:lnTo>
                <a:lnTo>
                  <a:pt x="59267" y="220133"/>
                </a:lnTo>
                <a:lnTo>
                  <a:pt x="50800" y="220133"/>
                </a:lnTo>
                <a:lnTo>
                  <a:pt x="42333" y="220133"/>
                </a:lnTo>
                <a:lnTo>
                  <a:pt x="33867" y="220133"/>
                </a:lnTo>
                <a:lnTo>
                  <a:pt x="25400" y="220133"/>
                </a:lnTo>
                <a:lnTo>
                  <a:pt x="16933" y="211666"/>
                </a:lnTo>
                <a:lnTo>
                  <a:pt x="8467" y="211666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0" y="186266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3801533" y="5969000"/>
            <a:ext cx="67735" cy="169334"/>
          </a:xfrm>
          <a:custGeom>
            <a:avLst/>
            <a:gdLst/>
            <a:ahLst/>
            <a:cxnLst/>
            <a:rect l="0" t="0" r="0" b="0"/>
            <a:pathLst>
              <a:path w="67735" h="169334">
                <a:moveTo>
                  <a:pt x="67734" y="0"/>
                </a:moveTo>
                <a:lnTo>
                  <a:pt x="67734" y="0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16933"/>
                </a:lnTo>
                <a:lnTo>
                  <a:pt x="67734" y="25400"/>
                </a:lnTo>
                <a:lnTo>
                  <a:pt x="59267" y="25400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4" y="67733"/>
                </a:lnTo>
                <a:lnTo>
                  <a:pt x="42334" y="76200"/>
                </a:lnTo>
                <a:lnTo>
                  <a:pt x="33867" y="93133"/>
                </a:lnTo>
                <a:lnTo>
                  <a:pt x="25400" y="101600"/>
                </a:lnTo>
                <a:lnTo>
                  <a:pt x="25400" y="118533"/>
                </a:lnTo>
                <a:lnTo>
                  <a:pt x="16934" y="127000"/>
                </a:lnTo>
                <a:lnTo>
                  <a:pt x="16934" y="143933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69333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3776133" y="5960533"/>
            <a:ext cx="110068" cy="135468"/>
          </a:xfrm>
          <a:custGeom>
            <a:avLst/>
            <a:gdLst/>
            <a:ahLst/>
            <a:cxnLst/>
            <a:rect l="0" t="0" r="0" b="0"/>
            <a:pathLst>
              <a:path w="110068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4" y="59267"/>
                </a:lnTo>
                <a:lnTo>
                  <a:pt x="59267" y="76200"/>
                </a:lnTo>
                <a:lnTo>
                  <a:pt x="67734" y="84667"/>
                </a:lnTo>
                <a:lnTo>
                  <a:pt x="76200" y="101600"/>
                </a:lnTo>
                <a:lnTo>
                  <a:pt x="84667" y="110067"/>
                </a:lnTo>
                <a:lnTo>
                  <a:pt x="93134" y="118534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110067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4030133" y="5952067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27000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3962400" y="6019800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8467" y="16933"/>
                </a:moveTo>
                <a:lnTo>
                  <a:pt x="8467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4199467" y="5952067"/>
            <a:ext cx="42334" cy="160867"/>
          </a:xfrm>
          <a:custGeom>
            <a:avLst/>
            <a:gdLst/>
            <a:ahLst/>
            <a:cxnLst/>
            <a:rect l="0" t="0" r="0" b="0"/>
            <a:pathLst>
              <a:path w="42334" h="160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25400" y="135466"/>
                </a:lnTo>
                <a:lnTo>
                  <a:pt x="25400" y="143933"/>
                </a:lnTo>
                <a:lnTo>
                  <a:pt x="25400" y="152400"/>
                </a:lnTo>
                <a:lnTo>
                  <a:pt x="33866" y="160866"/>
                </a:lnTo>
                <a:lnTo>
                  <a:pt x="33866" y="160866"/>
                </a:lnTo>
                <a:lnTo>
                  <a:pt x="42333" y="160866"/>
                </a:lnTo>
                <a:lnTo>
                  <a:pt x="42333" y="160866"/>
                </a:lnTo>
                <a:lnTo>
                  <a:pt x="42333" y="160866"/>
                </a:lnTo>
                <a:lnTo>
                  <a:pt x="42333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4284133" y="5977467"/>
            <a:ext cx="101601" cy="186267"/>
          </a:xfrm>
          <a:custGeom>
            <a:avLst/>
            <a:gdLst/>
            <a:ahLst/>
            <a:cxnLst/>
            <a:rect l="0" t="0" r="0" b="0"/>
            <a:pathLst>
              <a:path w="101601" h="186267">
                <a:moveTo>
                  <a:pt x="101600" y="42333"/>
                </a:moveTo>
                <a:lnTo>
                  <a:pt x="101600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25400"/>
                </a:lnTo>
                <a:lnTo>
                  <a:pt x="93134" y="25400"/>
                </a:lnTo>
                <a:lnTo>
                  <a:pt x="93134" y="16933"/>
                </a:lnTo>
                <a:lnTo>
                  <a:pt x="93134" y="16933"/>
                </a:lnTo>
                <a:lnTo>
                  <a:pt x="93134" y="8466"/>
                </a:lnTo>
                <a:lnTo>
                  <a:pt x="84667" y="8466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16934" y="59266"/>
                </a:lnTo>
                <a:lnTo>
                  <a:pt x="25400" y="76200"/>
                </a:lnTo>
                <a:lnTo>
                  <a:pt x="25400" y="84666"/>
                </a:lnTo>
                <a:lnTo>
                  <a:pt x="33867" y="101600"/>
                </a:lnTo>
                <a:lnTo>
                  <a:pt x="42334" y="110066"/>
                </a:lnTo>
                <a:lnTo>
                  <a:pt x="50800" y="127000"/>
                </a:lnTo>
                <a:lnTo>
                  <a:pt x="59267" y="135466"/>
                </a:lnTo>
                <a:lnTo>
                  <a:pt x="76200" y="143933"/>
                </a:lnTo>
                <a:lnTo>
                  <a:pt x="76200" y="152400"/>
                </a:lnTo>
                <a:lnTo>
                  <a:pt x="84667" y="169333"/>
                </a:lnTo>
                <a:lnTo>
                  <a:pt x="93134" y="169333"/>
                </a:lnTo>
                <a:lnTo>
                  <a:pt x="93134" y="177800"/>
                </a:lnTo>
                <a:lnTo>
                  <a:pt x="93134" y="177800"/>
                </a:lnTo>
                <a:lnTo>
                  <a:pt x="93134" y="186266"/>
                </a:lnTo>
                <a:lnTo>
                  <a:pt x="93134" y="186266"/>
                </a:lnTo>
                <a:lnTo>
                  <a:pt x="84667" y="186266"/>
                </a:lnTo>
                <a:lnTo>
                  <a:pt x="76200" y="186266"/>
                </a:lnTo>
                <a:lnTo>
                  <a:pt x="76200" y="186266"/>
                </a:lnTo>
                <a:lnTo>
                  <a:pt x="59267" y="177800"/>
                </a:lnTo>
                <a:lnTo>
                  <a:pt x="50800" y="169333"/>
                </a:lnTo>
                <a:lnTo>
                  <a:pt x="42334" y="169333"/>
                </a:lnTo>
                <a:lnTo>
                  <a:pt x="33867" y="160866"/>
                </a:lnTo>
                <a:lnTo>
                  <a:pt x="33867" y="152400"/>
                </a:lnTo>
                <a:lnTo>
                  <a:pt x="25400" y="152400"/>
                </a:lnTo>
                <a:lnTo>
                  <a:pt x="25400" y="143933"/>
                </a:lnTo>
                <a:lnTo>
                  <a:pt x="16934" y="135466"/>
                </a:lnTo>
                <a:lnTo>
                  <a:pt x="16934" y="127000"/>
                </a:lnTo>
                <a:lnTo>
                  <a:pt x="16934" y="118533"/>
                </a:lnTo>
                <a:lnTo>
                  <a:pt x="16934" y="118533"/>
                </a:lnTo>
                <a:lnTo>
                  <a:pt x="16934" y="110066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33867" y="93133"/>
                </a:lnTo>
                <a:lnTo>
                  <a:pt x="42334" y="84666"/>
                </a:lnTo>
                <a:lnTo>
                  <a:pt x="50800" y="84666"/>
                </a:lnTo>
                <a:lnTo>
                  <a:pt x="50800" y="76200"/>
                </a:lnTo>
                <a:lnTo>
                  <a:pt x="59267" y="76200"/>
                </a:lnTo>
                <a:lnTo>
                  <a:pt x="67734" y="67733"/>
                </a:lnTo>
                <a:lnTo>
                  <a:pt x="76200" y="59266"/>
                </a:lnTo>
                <a:lnTo>
                  <a:pt x="76200" y="59266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33866"/>
                </a:lnTo>
                <a:lnTo>
                  <a:pt x="84667" y="33866"/>
                </a:lnTo>
                <a:lnTo>
                  <a:pt x="84667" y="33866"/>
                </a:lnTo>
                <a:lnTo>
                  <a:pt x="84667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2167467" y="6036733"/>
            <a:ext cx="118534" cy="33868"/>
          </a:xfrm>
          <a:custGeom>
            <a:avLst/>
            <a:gdLst/>
            <a:ahLst/>
            <a:cxnLst/>
            <a:rect l="0" t="0" r="0" b="0"/>
            <a:pathLst>
              <a:path w="118534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6" y="25400"/>
                </a:lnTo>
                <a:lnTo>
                  <a:pt x="50800" y="25400"/>
                </a:lnTo>
                <a:lnTo>
                  <a:pt x="67733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6" y="8467"/>
                </a:lnTo>
                <a:lnTo>
                  <a:pt x="110066" y="8467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2396067" y="5952067"/>
            <a:ext cx="84667" cy="228601"/>
          </a:xfrm>
          <a:custGeom>
            <a:avLst/>
            <a:gdLst/>
            <a:ahLst/>
            <a:cxnLst/>
            <a:rect l="0" t="0" r="0" b="0"/>
            <a:pathLst>
              <a:path w="84667" h="228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16933"/>
                </a:lnTo>
                <a:lnTo>
                  <a:pt x="50800" y="25400"/>
                </a:lnTo>
                <a:lnTo>
                  <a:pt x="59266" y="33866"/>
                </a:lnTo>
                <a:lnTo>
                  <a:pt x="67733" y="42333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59266"/>
                </a:lnTo>
                <a:lnTo>
                  <a:pt x="76200" y="67733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6" y="76200"/>
                </a:lnTo>
                <a:lnTo>
                  <a:pt x="50800" y="76200"/>
                </a:lnTo>
                <a:lnTo>
                  <a:pt x="42333" y="84666"/>
                </a:lnTo>
                <a:lnTo>
                  <a:pt x="33866" y="84666"/>
                </a:lnTo>
                <a:lnTo>
                  <a:pt x="25400" y="84666"/>
                </a:lnTo>
                <a:lnTo>
                  <a:pt x="16933" y="84666"/>
                </a:lnTo>
                <a:lnTo>
                  <a:pt x="8466" y="84666"/>
                </a:lnTo>
                <a:lnTo>
                  <a:pt x="8466" y="84666"/>
                </a:lnTo>
                <a:lnTo>
                  <a:pt x="0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101600"/>
                </a:lnTo>
                <a:lnTo>
                  <a:pt x="16933" y="101600"/>
                </a:lnTo>
                <a:lnTo>
                  <a:pt x="16933" y="110066"/>
                </a:lnTo>
                <a:lnTo>
                  <a:pt x="25400" y="118533"/>
                </a:lnTo>
                <a:lnTo>
                  <a:pt x="33866" y="118533"/>
                </a:lnTo>
                <a:lnTo>
                  <a:pt x="42333" y="127000"/>
                </a:lnTo>
                <a:lnTo>
                  <a:pt x="50800" y="135466"/>
                </a:lnTo>
                <a:lnTo>
                  <a:pt x="59266" y="143933"/>
                </a:lnTo>
                <a:lnTo>
                  <a:pt x="67733" y="152400"/>
                </a:lnTo>
                <a:lnTo>
                  <a:pt x="76200" y="169333"/>
                </a:lnTo>
                <a:lnTo>
                  <a:pt x="76200" y="177800"/>
                </a:lnTo>
                <a:lnTo>
                  <a:pt x="84666" y="186266"/>
                </a:lnTo>
                <a:lnTo>
                  <a:pt x="84666" y="194733"/>
                </a:lnTo>
                <a:lnTo>
                  <a:pt x="84666" y="194733"/>
                </a:lnTo>
                <a:lnTo>
                  <a:pt x="84666" y="203200"/>
                </a:lnTo>
                <a:lnTo>
                  <a:pt x="76200" y="211666"/>
                </a:lnTo>
                <a:lnTo>
                  <a:pt x="76200" y="220133"/>
                </a:lnTo>
                <a:lnTo>
                  <a:pt x="67733" y="220133"/>
                </a:lnTo>
                <a:lnTo>
                  <a:pt x="59266" y="220133"/>
                </a:lnTo>
                <a:lnTo>
                  <a:pt x="50800" y="228600"/>
                </a:lnTo>
                <a:lnTo>
                  <a:pt x="42333" y="228600"/>
                </a:lnTo>
                <a:lnTo>
                  <a:pt x="25400" y="228600"/>
                </a:lnTo>
                <a:lnTo>
                  <a:pt x="16933" y="228600"/>
                </a:lnTo>
                <a:lnTo>
                  <a:pt x="8466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  <a:lnTo>
                  <a:pt x="8466" y="186266"/>
                </a:lnTo>
                <a:lnTo>
                  <a:pt x="8466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2540000" y="6036733"/>
            <a:ext cx="59268" cy="143935"/>
          </a:xfrm>
          <a:custGeom>
            <a:avLst/>
            <a:gdLst/>
            <a:ahLst/>
            <a:cxnLst/>
            <a:rect l="0" t="0" r="0" b="0"/>
            <a:pathLst>
              <a:path w="59268" h="143935">
                <a:moveTo>
                  <a:pt x="59267" y="0"/>
                </a:moveTo>
                <a:lnTo>
                  <a:pt x="59267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42334"/>
                </a:lnTo>
                <a:lnTo>
                  <a:pt x="33867" y="50800"/>
                </a:lnTo>
                <a:lnTo>
                  <a:pt x="33867" y="67734"/>
                </a:lnTo>
                <a:lnTo>
                  <a:pt x="25400" y="76200"/>
                </a:lnTo>
                <a:lnTo>
                  <a:pt x="25400" y="93134"/>
                </a:lnTo>
                <a:lnTo>
                  <a:pt x="16933" y="110067"/>
                </a:lnTo>
                <a:lnTo>
                  <a:pt x="16933" y="118534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2497667" y="6036733"/>
            <a:ext cx="110067" cy="118535"/>
          </a:xfrm>
          <a:custGeom>
            <a:avLst/>
            <a:gdLst/>
            <a:ahLst/>
            <a:cxnLst/>
            <a:rect l="0" t="0" r="0" b="0"/>
            <a:pathLst>
              <a:path w="110067" h="118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6" y="33867"/>
                </a:lnTo>
                <a:lnTo>
                  <a:pt x="42333" y="33867"/>
                </a:lnTo>
                <a:lnTo>
                  <a:pt x="50800" y="50800"/>
                </a:lnTo>
                <a:lnTo>
                  <a:pt x="67733" y="59267"/>
                </a:lnTo>
                <a:lnTo>
                  <a:pt x="76200" y="67734"/>
                </a:lnTo>
                <a:lnTo>
                  <a:pt x="84666" y="84667"/>
                </a:lnTo>
                <a:lnTo>
                  <a:pt x="93133" y="93134"/>
                </a:lnTo>
                <a:lnTo>
                  <a:pt x="101600" y="110067"/>
                </a:lnTo>
                <a:lnTo>
                  <a:pt x="110066" y="118534"/>
                </a:lnTo>
                <a:lnTo>
                  <a:pt x="110066" y="118534"/>
                </a:lnTo>
                <a:lnTo>
                  <a:pt x="110066" y="118534"/>
                </a:lnTo>
                <a:lnTo>
                  <a:pt x="110066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2209800" y="6239933"/>
            <a:ext cx="2209801" cy="42335"/>
          </a:xfrm>
          <a:custGeom>
            <a:avLst/>
            <a:gdLst/>
            <a:ahLst/>
            <a:cxnLst/>
            <a:rect l="0" t="0" r="0" b="0"/>
            <a:pathLst>
              <a:path w="2209801" h="42335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18533" y="25400"/>
                </a:lnTo>
                <a:lnTo>
                  <a:pt x="143933" y="25400"/>
                </a:lnTo>
                <a:lnTo>
                  <a:pt x="160867" y="25400"/>
                </a:lnTo>
                <a:lnTo>
                  <a:pt x="194733" y="25400"/>
                </a:lnTo>
                <a:lnTo>
                  <a:pt x="220133" y="25400"/>
                </a:lnTo>
                <a:lnTo>
                  <a:pt x="245533" y="25400"/>
                </a:lnTo>
                <a:lnTo>
                  <a:pt x="270933" y="25400"/>
                </a:lnTo>
                <a:lnTo>
                  <a:pt x="304800" y="25400"/>
                </a:lnTo>
                <a:lnTo>
                  <a:pt x="338667" y="25400"/>
                </a:lnTo>
                <a:lnTo>
                  <a:pt x="372533" y="33867"/>
                </a:lnTo>
                <a:lnTo>
                  <a:pt x="406400" y="33867"/>
                </a:lnTo>
                <a:lnTo>
                  <a:pt x="431800" y="33867"/>
                </a:lnTo>
                <a:lnTo>
                  <a:pt x="465667" y="33867"/>
                </a:lnTo>
                <a:lnTo>
                  <a:pt x="499533" y="33867"/>
                </a:lnTo>
                <a:lnTo>
                  <a:pt x="541867" y="33867"/>
                </a:lnTo>
                <a:lnTo>
                  <a:pt x="575733" y="33867"/>
                </a:lnTo>
                <a:lnTo>
                  <a:pt x="609600" y="33867"/>
                </a:lnTo>
                <a:lnTo>
                  <a:pt x="651933" y="25400"/>
                </a:lnTo>
                <a:lnTo>
                  <a:pt x="694267" y="33867"/>
                </a:lnTo>
                <a:lnTo>
                  <a:pt x="736600" y="33867"/>
                </a:lnTo>
                <a:lnTo>
                  <a:pt x="770467" y="33867"/>
                </a:lnTo>
                <a:lnTo>
                  <a:pt x="812800" y="33867"/>
                </a:lnTo>
                <a:lnTo>
                  <a:pt x="863600" y="33867"/>
                </a:lnTo>
                <a:lnTo>
                  <a:pt x="905933" y="33867"/>
                </a:lnTo>
                <a:lnTo>
                  <a:pt x="948267" y="33867"/>
                </a:lnTo>
                <a:lnTo>
                  <a:pt x="990600" y="33867"/>
                </a:lnTo>
                <a:lnTo>
                  <a:pt x="1032933" y="33867"/>
                </a:lnTo>
                <a:lnTo>
                  <a:pt x="1083733" y="33867"/>
                </a:lnTo>
                <a:lnTo>
                  <a:pt x="1126067" y="33867"/>
                </a:lnTo>
                <a:lnTo>
                  <a:pt x="1168400" y="33867"/>
                </a:lnTo>
                <a:lnTo>
                  <a:pt x="1219200" y="33867"/>
                </a:lnTo>
                <a:lnTo>
                  <a:pt x="1253067" y="33867"/>
                </a:lnTo>
                <a:lnTo>
                  <a:pt x="1303867" y="33867"/>
                </a:lnTo>
                <a:lnTo>
                  <a:pt x="1346200" y="33867"/>
                </a:lnTo>
                <a:lnTo>
                  <a:pt x="1388533" y="33867"/>
                </a:lnTo>
                <a:lnTo>
                  <a:pt x="1430867" y="33867"/>
                </a:lnTo>
                <a:lnTo>
                  <a:pt x="1473200" y="33867"/>
                </a:lnTo>
                <a:lnTo>
                  <a:pt x="1515533" y="33867"/>
                </a:lnTo>
                <a:lnTo>
                  <a:pt x="1557867" y="33867"/>
                </a:lnTo>
                <a:lnTo>
                  <a:pt x="1600200" y="33867"/>
                </a:lnTo>
                <a:lnTo>
                  <a:pt x="1642533" y="33867"/>
                </a:lnTo>
                <a:lnTo>
                  <a:pt x="1684867" y="33867"/>
                </a:lnTo>
                <a:lnTo>
                  <a:pt x="1727200" y="33867"/>
                </a:lnTo>
                <a:lnTo>
                  <a:pt x="1769533" y="33867"/>
                </a:lnTo>
                <a:lnTo>
                  <a:pt x="1803400" y="42334"/>
                </a:lnTo>
                <a:lnTo>
                  <a:pt x="1845733" y="42334"/>
                </a:lnTo>
                <a:lnTo>
                  <a:pt x="1879600" y="42334"/>
                </a:lnTo>
                <a:lnTo>
                  <a:pt x="1913467" y="42334"/>
                </a:lnTo>
                <a:lnTo>
                  <a:pt x="1947333" y="42334"/>
                </a:lnTo>
                <a:lnTo>
                  <a:pt x="1981200" y="42334"/>
                </a:lnTo>
                <a:lnTo>
                  <a:pt x="2015067" y="42334"/>
                </a:lnTo>
                <a:lnTo>
                  <a:pt x="2040467" y="42334"/>
                </a:lnTo>
                <a:lnTo>
                  <a:pt x="2074333" y="42334"/>
                </a:lnTo>
                <a:lnTo>
                  <a:pt x="2099733" y="33867"/>
                </a:lnTo>
                <a:lnTo>
                  <a:pt x="2116667" y="33867"/>
                </a:lnTo>
                <a:lnTo>
                  <a:pt x="2142067" y="25400"/>
                </a:lnTo>
                <a:lnTo>
                  <a:pt x="2167467" y="25400"/>
                </a:lnTo>
                <a:lnTo>
                  <a:pt x="2184400" y="16934"/>
                </a:lnTo>
                <a:lnTo>
                  <a:pt x="2201333" y="8467"/>
                </a:lnTo>
                <a:lnTo>
                  <a:pt x="2201333" y="8467"/>
                </a:lnTo>
                <a:lnTo>
                  <a:pt x="2209800" y="0"/>
                </a:lnTo>
                <a:lnTo>
                  <a:pt x="2209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2921000" y="6375400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7"/>
                </a:lnTo>
                <a:lnTo>
                  <a:pt x="84667" y="8467"/>
                </a:lnTo>
                <a:lnTo>
                  <a:pt x="93133" y="25400"/>
                </a:lnTo>
                <a:lnTo>
                  <a:pt x="101600" y="33867"/>
                </a:lnTo>
                <a:lnTo>
                  <a:pt x="110067" y="50800"/>
                </a:lnTo>
                <a:lnTo>
                  <a:pt x="127000" y="67733"/>
                </a:lnTo>
                <a:lnTo>
                  <a:pt x="127000" y="76200"/>
                </a:lnTo>
                <a:lnTo>
                  <a:pt x="127000" y="93133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18533" y="143934"/>
                </a:lnTo>
                <a:lnTo>
                  <a:pt x="110067" y="160867"/>
                </a:lnTo>
                <a:lnTo>
                  <a:pt x="93133" y="169333"/>
                </a:lnTo>
                <a:lnTo>
                  <a:pt x="84667" y="186267"/>
                </a:lnTo>
                <a:lnTo>
                  <a:pt x="67733" y="194733"/>
                </a:lnTo>
                <a:lnTo>
                  <a:pt x="50800" y="203200"/>
                </a:lnTo>
                <a:lnTo>
                  <a:pt x="42333" y="211666"/>
                </a:lnTo>
                <a:lnTo>
                  <a:pt x="33867" y="220134"/>
                </a:lnTo>
                <a:lnTo>
                  <a:pt x="16933" y="220134"/>
                </a:lnTo>
                <a:lnTo>
                  <a:pt x="8467" y="220134"/>
                </a:lnTo>
                <a:lnTo>
                  <a:pt x="8467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3"/>
                </a:lnTo>
                <a:lnTo>
                  <a:pt x="8467" y="160867"/>
                </a:lnTo>
                <a:lnTo>
                  <a:pt x="16933" y="152400"/>
                </a:lnTo>
                <a:lnTo>
                  <a:pt x="25400" y="143934"/>
                </a:lnTo>
                <a:lnTo>
                  <a:pt x="33867" y="135466"/>
                </a:lnTo>
                <a:lnTo>
                  <a:pt x="50800" y="135466"/>
                </a:lnTo>
                <a:lnTo>
                  <a:pt x="59267" y="135466"/>
                </a:lnTo>
                <a:lnTo>
                  <a:pt x="76200" y="135466"/>
                </a:lnTo>
                <a:lnTo>
                  <a:pt x="84667" y="135466"/>
                </a:lnTo>
                <a:lnTo>
                  <a:pt x="101600" y="143934"/>
                </a:lnTo>
                <a:lnTo>
                  <a:pt x="110067" y="160867"/>
                </a:lnTo>
                <a:lnTo>
                  <a:pt x="118533" y="169333"/>
                </a:lnTo>
                <a:lnTo>
                  <a:pt x="135467" y="177800"/>
                </a:lnTo>
                <a:lnTo>
                  <a:pt x="143933" y="194733"/>
                </a:lnTo>
                <a:lnTo>
                  <a:pt x="152400" y="211666"/>
                </a:lnTo>
                <a:lnTo>
                  <a:pt x="152400" y="220134"/>
                </a:lnTo>
                <a:lnTo>
                  <a:pt x="160867" y="237067"/>
                </a:lnTo>
                <a:lnTo>
                  <a:pt x="169333" y="245533"/>
                </a:lnTo>
                <a:lnTo>
                  <a:pt x="169333" y="262467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69333" y="279400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69333" y="262467"/>
                </a:lnTo>
                <a:lnTo>
                  <a:pt x="177800" y="245533"/>
                </a:lnTo>
                <a:lnTo>
                  <a:pt x="177800" y="245533"/>
                </a:lnTo>
                <a:lnTo>
                  <a:pt x="177800" y="237067"/>
                </a:lnTo>
                <a:lnTo>
                  <a:pt x="1778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3149600" y="6426200"/>
            <a:ext cx="93134" cy="228601"/>
          </a:xfrm>
          <a:custGeom>
            <a:avLst/>
            <a:gdLst/>
            <a:ahLst/>
            <a:cxnLst/>
            <a:rect l="0" t="0" r="0" b="0"/>
            <a:pathLst>
              <a:path w="93134" h="228601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42333"/>
                </a:lnTo>
                <a:lnTo>
                  <a:pt x="84667" y="59267"/>
                </a:lnTo>
                <a:lnTo>
                  <a:pt x="84667" y="76200"/>
                </a:lnTo>
                <a:lnTo>
                  <a:pt x="76200" y="84666"/>
                </a:lnTo>
                <a:lnTo>
                  <a:pt x="76200" y="101600"/>
                </a:lnTo>
                <a:lnTo>
                  <a:pt x="67733" y="118533"/>
                </a:lnTo>
                <a:lnTo>
                  <a:pt x="59267" y="135467"/>
                </a:lnTo>
                <a:lnTo>
                  <a:pt x="50800" y="152400"/>
                </a:lnTo>
                <a:lnTo>
                  <a:pt x="42333" y="169334"/>
                </a:lnTo>
                <a:lnTo>
                  <a:pt x="33867" y="177800"/>
                </a:lnTo>
                <a:lnTo>
                  <a:pt x="25400" y="194733"/>
                </a:lnTo>
                <a:lnTo>
                  <a:pt x="25400" y="203200"/>
                </a:lnTo>
                <a:lnTo>
                  <a:pt x="16933" y="211667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3124200" y="6409267"/>
            <a:ext cx="152401" cy="220134"/>
          </a:xfrm>
          <a:custGeom>
            <a:avLst/>
            <a:gdLst/>
            <a:ahLst/>
            <a:cxnLst/>
            <a:rect l="0" t="0" r="0" b="0"/>
            <a:pathLst>
              <a:path w="152401" h="220134">
                <a:moveTo>
                  <a:pt x="8467" y="8466"/>
                </a:moveTo>
                <a:lnTo>
                  <a:pt x="8467" y="8466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7" y="50800"/>
                </a:lnTo>
                <a:lnTo>
                  <a:pt x="42333" y="67733"/>
                </a:lnTo>
                <a:lnTo>
                  <a:pt x="59267" y="84666"/>
                </a:lnTo>
                <a:lnTo>
                  <a:pt x="67733" y="101599"/>
                </a:lnTo>
                <a:lnTo>
                  <a:pt x="76200" y="127000"/>
                </a:lnTo>
                <a:lnTo>
                  <a:pt x="93133" y="143933"/>
                </a:lnTo>
                <a:lnTo>
                  <a:pt x="101600" y="160866"/>
                </a:lnTo>
                <a:lnTo>
                  <a:pt x="110067" y="177799"/>
                </a:lnTo>
                <a:lnTo>
                  <a:pt x="118533" y="194733"/>
                </a:lnTo>
                <a:lnTo>
                  <a:pt x="127000" y="203200"/>
                </a:lnTo>
                <a:lnTo>
                  <a:pt x="135467" y="211666"/>
                </a:lnTo>
                <a:lnTo>
                  <a:pt x="143933" y="220133"/>
                </a:lnTo>
                <a:lnTo>
                  <a:pt x="143933" y="220133"/>
                </a:lnTo>
                <a:lnTo>
                  <a:pt x="152400" y="211666"/>
                </a:lnTo>
                <a:lnTo>
                  <a:pt x="152400" y="211666"/>
                </a:lnTo>
                <a:lnTo>
                  <a:pt x="152400" y="211666"/>
                </a:lnTo>
                <a:lnTo>
                  <a:pt x="15240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3335867" y="6460067"/>
            <a:ext cx="110067" cy="16934"/>
          </a:xfrm>
          <a:custGeom>
            <a:avLst/>
            <a:gdLst/>
            <a:ahLst/>
            <a:cxnLst/>
            <a:rect l="0" t="0" r="0" b="0"/>
            <a:pathLst>
              <a:path w="110067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93133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6" y="8466"/>
                </a:lnTo>
                <a:lnTo>
                  <a:pt x="110066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3344333" y="6527800"/>
            <a:ext cx="110068" cy="42334"/>
          </a:xfrm>
          <a:custGeom>
            <a:avLst/>
            <a:gdLst/>
            <a:ahLst/>
            <a:cxnLst/>
            <a:rect l="0" t="0" r="0" b="0"/>
            <a:pathLst>
              <a:path w="110068" h="42334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33867" y="33867"/>
                </a:lnTo>
                <a:lnTo>
                  <a:pt x="42334" y="42333"/>
                </a:lnTo>
                <a:lnTo>
                  <a:pt x="50800" y="42333"/>
                </a:lnTo>
                <a:lnTo>
                  <a:pt x="59267" y="42333"/>
                </a:lnTo>
                <a:lnTo>
                  <a:pt x="76200" y="33867"/>
                </a:lnTo>
                <a:lnTo>
                  <a:pt x="84667" y="33867"/>
                </a:lnTo>
                <a:lnTo>
                  <a:pt x="101600" y="33867"/>
                </a:lnTo>
                <a:lnTo>
                  <a:pt x="101600" y="33867"/>
                </a:lnTo>
                <a:lnTo>
                  <a:pt x="110067" y="25400"/>
                </a:lnTo>
                <a:lnTo>
                  <a:pt x="1100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3547533" y="6434667"/>
            <a:ext cx="127001" cy="203201"/>
          </a:xfrm>
          <a:custGeom>
            <a:avLst/>
            <a:gdLst/>
            <a:ahLst/>
            <a:cxnLst/>
            <a:rect l="0" t="0" r="0" b="0"/>
            <a:pathLst>
              <a:path w="127001" h="203201">
                <a:moveTo>
                  <a:pt x="42334" y="8466"/>
                </a:move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9266"/>
                </a:lnTo>
                <a:lnTo>
                  <a:pt x="0" y="76199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35466"/>
                </a:lnTo>
                <a:lnTo>
                  <a:pt x="8467" y="152399"/>
                </a:lnTo>
                <a:lnTo>
                  <a:pt x="16934" y="160867"/>
                </a:lnTo>
                <a:lnTo>
                  <a:pt x="16934" y="169333"/>
                </a:lnTo>
                <a:lnTo>
                  <a:pt x="25400" y="177800"/>
                </a:lnTo>
                <a:lnTo>
                  <a:pt x="33867" y="186266"/>
                </a:lnTo>
                <a:lnTo>
                  <a:pt x="50800" y="194733"/>
                </a:lnTo>
                <a:lnTo>
                  <a:pt x="59267" y="194733"/>
                </a:lnTo>
                <a:lnTo>
                  <a:pt x="67734" y="203200"/>
                </a:lnTo>
                <a:lnTo>
                  <a:pt x="76200" y="203200"/>
                </a:lnTo>
                <a:lnTo>
                  <a:pt x="84667" y="194733"/>
                </a:lnTo>
                <a:lnTo>
                  <a:pt x="93134" y="194733"/>
                </a:lnTo>
                <a:lnTo>
                  <a:pt x="101600" y="186266"/>
                </a:lnTo>
                <a:lnTo>
                  <a:pt x="110067" y="177800"/>
                </a:lnTo>
                <a:lnTo>
                  <a:pt x="110067" y="169333"/>
                </a:lnTo>
                <a:lnTo>
                  <a:pt x="118534" y="160867"/>
                </a:lnTo>
                <a:lnTo>
                  <a:pt x="118534" y="143933"/>
                </a:lnTo>
                <a:lnTo>
                  <a:pt x="127000" y="135466"/>
                </a:lnTo>
                <a:lnTo>
                  <a:pt x="127000" y="118533"/>
                </a:lnTo>
                <a:lnTo>
                  <a:pt x="127000" y="110066"/>
                </a:lnTo>
                <a:lnTo>
                  <a:pt x="127000" y="93133"/>
                </a:lnTo>
                <a:lnTo>
                  <a:pt x="127000" y="76199"/>
                </a:lnTo>
                <a:lnTo>
                  <a:pt x="127000" y="67733"/>
                </a:lnTo>
                <a:lnTo>
                  <a:pt x="118534" y="50800"/>
                </a:lnTo>
                <a:lnTo>
                  <a:pt x="118534" y="42333"/>
                </a:lnTo>
                <a:lnTo>
                  <a:pt x="110067" y="33866"/>
                </a:lnTo>
                <a:lnTo>
                  <a:pt x="110067" y="25400"/>
                </a:lnTo>
                <a:lnTo>
                  <a:pt x="101600" y="16933"/>
                </a:lnTo>
                <a:lnTo>
                  <a:pt x="93134" y="8466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6"/>
                </a:lnTo>
                <a:lnTo>
                  <a:pt x="42334" y="8466"/>
                </a:lnTo>
                <a:lnTo>
                  <a:pt x="33867" y="16933"/>
                </a:lnTo>
                <a:lnTo>
                  <a:pt x="33867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5249333" y="5799667"/>
            <a:ext cx="160868" cy="262467"/>
          </a:xfrm>
          <a:custGeom>
            <a:avLst/>
            <a:gdLst/>
            <a:ahLst/>
            <a:cxnLst/>
            <a:rect l="0" t="0" r="0" b="0"/>
            <a:pathLst>
              <a:path w="160868" h="262467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8466"/>
                </a:lnTo>
                <a:lnTo>
                  <a:pt x="152400" y="16933"/>
                </a:lnTo>
                <a:lnTo>
                  <a:pt x="152400" y="33866"/>
                </a:lnTo>
                <a:lnTo>
                  <a:pt x="143934" y="42333"/>
                </a:lnTo>
                <a:lnTo>
                  <a:pt x="127000" y="50800"/>
                </a:lnTo>
                <a:lnTo>
                  <a:pt x="118534" y="67733"/>
                </a:lnTo>
                <a:lnTo>
                  <a:pt x="110067" y="84666"/>
                </a:lnTo>
                <a:lnTo>
                  <a:pt x="101600" y="101600"/>
                </a:lnTo>
                <a:lnTo>
                  <a:pt x="93134" y="118533"/>
                </a:lnTo>
                <a:lnTo>
                  <a:pt x="76200" y="135466"/>
                </a:lnTo>
                <a:lnTo>
                  <a:pt x="67734" y="160866"/>
                </a:lnTo>
                <a:lnTo>
                  <a:pt x="59267" y="177800"/>
                </a:lnTo>
                <a:lnTo>
                  <a:pt x="50800" y="194733"/>
                </a:lnTo>
                <a:lnTo>
                  <a:pt x="42334" y="211666"/>
                </a:lnTo>
                <a:lnTo>
                  <a:pt x="42334" y="228600"/>
                </a:lnTo>
                <a:lnTo>
                  <a:pt x="33867" y="237066"/>
                </a:lnTo>
                <a:lnTo>
                  <a:pt x="33867" y="254000"/>
                </a:lnTo>
                <a:lnTo>
                  <a:pt x="25400" y="262466"/>
                </a:lnTo>
                <a:lnTo>
                  <a:pt x="16934" y="262466"/>
                </a:lnTo>
                <a:lnTo>
                  <a:pt x="8467" y="262466"/>
                </a:lnTo>
                <a:lnTo>
                  <a:pt x="8467" y="254000"/>
                </a:lnTo>
                <a:lnTo>
                  <a:pt x="0" y="237066"/>
                </a:lnTo>
                <a:lnTo>
                  <a:pt x="0" y="237066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5198533" y="5799667"/>
            <a:ext cx="237068" cy="237067"/>
          </a:xfrm>
          <a:custGeom>
            <a:avLst/>
            <a:gdLst/>
            <a:ahLst/>
            <a:cxnLst/>
            <a:rect l="0" t="0" r="0" b="0"/>
            <a:pathLst>
              <a:path w="237068" h="237067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33866"/>
                </a:lnTo>
                <a:lnTo>
                  <a:pt x="50800" y="42333"/>
                </a:lnTo>
                <a:lnTo>
                  <a:pt x="67734" y="59266"/>
                </a:lnTo>
                <a:lnTo>
                  <a:pt x="76200" y="76200"/>
                </a:lnTo>
                <a:lnTo>
                  <a:pt x="93134" y="101600"/>
                </a:lnTo>
                <a:lnTo>
                  <a:pt x="101600" y="118533"/>
                </a:lnTo>
                <a:lnTo>
                  <a:pt x="118534" y="135466"/>
                </a:lnTo>
                <a:lnTo>
                  <a:pt x="135467" y="160866"/>
                </a:lnTo>
                <a:lnTo>
                  <a:pt x="143934" y="177800"/>
                </a:lnTo>
                <a:lnTo>
                  <a:pt x="160867" y="194733"/>
                </a:lnTo>
                <a:lnTo>
                  <a:pt x="169334" y="211666"/>
                </a:lnTo>
                <a:lnTo>
                  <a:pt x="186267" y="220133"/>
                </a:lnTo>
                <a:lnTo>
                  <a:pt x="203200" y="228600"/>
                </a:lnTo>
                <a:lnTo>
                  <a:pt x="211667" y="237066"/>
                </a:lnTo>
                <a:lnTo>
                  <a:pt x="220134" y="228600"/>
                </a:lnTo>
                <a:lnTo>
                  <a:pt x="220134" y="220133"/>
                </a:lnTo>
                <a:lnTo>
                  <a:pt x="228600" y="211666"/>
                </a:lnTo>
                <a:lnTo>
                  <a:pt x="228600" y="211666"/>
                </a:lnTo>
                <a:lnTo>
                  <a:pt x="237067" y="203200"/>
                </a:lnTo>
                <a:lnTo>
                  <a:pt x="2370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5452533" y="58758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00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5469467" y="6002867"/>
            <a:ext cx="110067" cy="1"/>
          </a:xfrm>
          <a:custGeom>
            <a:avLst/>
            <a:gdLst/>
            <a:ahLst/>
            <a:cxnLst/>
            <a:rect l="0" t="0" r="0" b="0"/>
            <a:pathLst>
              <a:path w="110067" h="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5689600" y="5833533"/>
            <a:ext cx="143934" cy="279401"/>
          </a:xfrm>
          <a:custGeom>
            <a:avLst/>
            <a:gdLst/>
            <a:ahLst/>
            <a:cxnLst/>
            <a:rect l="0" t="0" r="0" b="0"/>
            <a:pathLst>
              <a:path w="143934" h="279401">
                <a:moveTo>
                  <a:pt x="50800" y="16934"/>
                </a:moveTo>
                <a:lnTo>
                  <a:pt x="50800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7" y="42334"/>
                </a:lnTo>
                <a:lnTo>
                  <a:pt x="33867" y="42334"/>
                </a:lnTo>
                <a:lnTo>
                  <a:pt x="33867" y="50800"/>
                </a:lnTo>
                <a:lnTo>
                  <a:pt x="25400" y="67734"/>
                </a:lnTo>
                <a:lnTo>
                  <a:pt x="25400" y="76200"/>
                </a:lnTo>
                <a:lnTo>
                  <a:pt x="16933" y="93134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16933" y="220134"/>
                </a:lnTo>
                <a:lnTo>
                  <a:pt x="25400" y="228600"/>
                </a:lnTo>
                <a:lnTo>
                  <a:pt x="25400" y="245534"/>
                </a:lnTo>
                <a:lnTo>
                  <a:pt x="33867" y="254000"/>
                </a:lnTo>
                <a:lnTo>
                  <a:pt x="42333" y="262467"/>
                </a:lnTo>
                <a:lnTo>
                  <a:pt x="59267" y="279400"/>
                </a:lnTo>
                <a:lnTo>
                  <a:pt x="67733" y="279400"/>
                </a:lnTo>
                <a:lnTo>
                  <a:pt x="76200" y="279400"/>
                </a:lnTo>
                <a:lnTo>
                  <a:pt x="93133" y="279400"/>
                </a:lnTo>
                <a:lnTo>
                  <a:pt x="101600" y="279400"/>
                </a:lnTo>
                <a:lnTo>
                  <a:pt x="110067" y="279400"/>
                </a:lnTo>
                <a:lnTo>
                  <a:pt x="118533" y="270934"/>
                </a:lnTo>
                <a:lnTo>
                  <a:pt x="118533" y="254000"/>
                </a:lnTo>
                <a:lnTo>
                  <a:pt x="127000" y="245534"/>
                </a:lnTo>
                <a:lnTo>
                  <a:pt x="135467" y="237067"/>
                </a:lnTo>
                <a:lnTo>
                  <a:pt x="135467" y="220134"/>
                </a:lnTo>
                <a:lnTo>
                  <a:pt x="143933" y="203200"/>
                </a:lnTo>
                <a:lnTo>
                  <a:pt x="143933" y="186267"/>
                </a:lnTo>
                <a:lnTo>
                  <a:pt x="143933" y="169334"/>
                </a:lnTo>
                <a:lnTo>
                  <a:pt x="143933" y="152400"/>
                </a:lnTo>
                <a:lnTo>
                  <a:pt x="143933" y="135467"/>
                </a:lnTo>
                <a:lnTo>
                  <a:pt x="135467" y="118534"/>
                </a:lnTo>
                <a:lnTo>
                  <a:pt x="135467" y="93134"/>
                </a:lnTo>
                <a:lnTo>
                  <a:pt x="127000" y="84667"/>
                </a:lnTo>
                <a:lnTo>
                  <a:pt x="127000" y="67734"/>
                </a:lnTo>
                <a:lnTo>
                  <a:pt x="118533" y="50800"/>
                </a:lnTo>
                <a:lnTo>
                  <a:pt x="110067" y="42334"/>
                </a:lnTo>
                <a:lnTo>
                  <a:pt x="101600" y="33867"/>
                </a:lnTo>
                <a:lnTo>
                  <a:pt x="93133" y="16934"/>
                </a:lnTo>
                <a:lnTo>
                  <a:pt x="84667" y="16934"/>
                </a:lnTo>
                <a:lnTo>
                  <a:pt x="76200" y="8467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9267"/>
                </a:lnTo>
                <a:lnTo>
                  <a:pt x="0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4953000" y="5537200"/>
            <a:ext cx="1100668" cy="838201"/>
          </a:xfrm>
          <a:custGeom>
            <a:avLst/>
            <a:gdLst/>
            <a:ahLst/>
            <a:cxnLst/>
            <a:rect l="0" t="0" r="0" b="0"/>
            <a:pathLst>
              <a:path w="1100668" h="838201">
                <a:moveTo>
                  <a:pt x="516467" y="770467"/>
                </a:moveTo>
                <a:lnTo>
                  <a:pt x="516467" y="770467"/>
                </a:lnTo>
                <a:lnTo>
                  <a:pt x="524933" y="778933"/>
                </a:lnTo>
                <a:lnTo>
                  <a:pt x="533400" y="787400"/>
                </a:lnTo>
                <a:lnTo>
                  <a:pt x="550333" y="795867"/>
                </a:lnTo>
                <a:lnTo>
                  <a:pt x="567267" y="804333"/>
                </a:lnTo>
                <a:lnTo>
                  <a:pt x="584200" y="812800"/>
                </a:lnTo>
                <a:lnTo>
                  <a:pt x="601133" y="821267"/>
                </a:lnTo>
                <a:lnTo>
                  <a:pt x="626533" y="821267"/>
                </a:lnTo>
                <a:lnTo>
                  <a:pt x="643467" y="829733"/>
                </a:lnTo>
                <a:lnTo>
                  <a:pt x="668867" y="829733"/>
                </a:lnTo>
                <a:lnTo>
                  <a:pt x="685800" y="829733"/>
                </a:lnTo>
                <a:lnTo>
                  <a:pt x="711200" y="838200"/>
                </a:lnTo>
                <a:lnTo>
                  <a:pt x="736600" y="838200"/>
                </a:lnTo>
                <a:lnTo>
                  <a:pt x="753533" y="829733"/>
                </a:lnTo>
                <a:lnTo>
                  <a:pt x="778933" y="829733"/>
                </a:lnTo>
                <a:lnTo>
                  <a:pt x="804333" y="829733"/>
                </a:lnTo>
                <a:lnTo>
                  <a:pt x="829733" y="821267"/>
                </a:lnTo>
                <a:lnTo>
                  <a:pt x="846667" y="812800"/>
                </a:lnTo>
                <a:lnTo>
                  <a:pt x="872067" y="804333"/>
                </a:lnTo>
                <a:lnTo>
                  <a:pt x="897467" y="795867"/>
                </a:lnTo>
                <a:lnTo>
                  <a:pt x="914400" y="787400"/>
                </a:lnTo>
                <a:lnTo>
                  <a:pt x="939800" y="778933"/>
                </a:lnTo>
                <a:lnTo>
                  <a:pt x="956733" y="762000"/>
                </a:lnTo>
                <a:lnTo>
                  <a:pt x="982133" y="745067"/>
                </a:lnTo>
                <a:lnTo>
                  <a:pt x="999067" y="728133"/>
                </a:lnTo>
                <a:lnTo>
                  <a:pt x="1016000" y="702733"/>
                </a:lnTo>
                <a:lnTo>
                  <a:pt x="1032933" y="685800"/>
                </a:lnTo>
                <a:lnTo>
                  <a:pt x="1049867" y="660400"/>
                </a:lnTo>
                <a:lnTo>
                  <a:pt x="1058333" y="635000"/>
                </a:lnTo>
                <a:lnTo>
                  <a:pt x="1075267" y="609600"/>
                </a:lnTo>
                <a:lnTo>
                  <a:pt x="1083733" y="584200"/>
                </a:lnTo>
                <a:lnTo>
                  <a:pt x="1092200" y="558800"/>
                </a:lnTo>
                <a:lnTo>
                  <a:pt x="1092200" y="533400"/>
                </a:lnTo>
                <a:lnTo>
                  <a:pt x="1100667" y="499533"/>
                </a:lnTo>
                <a:lnTo>
                  <a:pt x="1100667" y="465667"/>
                </a:lnTo>
                <a:lnTo>
                  <a:pt x="1100667" y="431800"/>
                </a:lnTo>
                <a:lnTo>
                  <a:pt x="1092200" y="406400"/>
                </a:lnTo>
                <a:lnTo>
                  <a:pt x="1083733" y="372533"/>
                </a:lnTo>
                <a:lnTo>
                  <a:pt x="1075267" y="338667"/>
                </a:lnTo>
                <a:lnTo>
                  <a:pt x="1066800" y="304800"/>
                </a:lnTo>
                <a:lnTo>
                  <a:pt x="1049867" y="270933"/>
                </a:lnTo>
                <a:lnTo>
                  <a:pt x="1032933" y="245533"/>
                </a:lnTo>
                <a:lnTo>
                  <a:pt x="1007533" y="211667"/>
                </a:lnTo>
                <a:lnTo>
                  <a:pt x="990600" y="186267"/>
                </a:lnTo>
                <a:lnTo>
                  <a:pt x="965200" y="160867"/>
                </a:lnTo>
                <a:lnTo>
                  <a:pt x="939800" y="135467"/>
                </a:lnTo>
                <a:lnTo>
                  <a:pt x="905933" y="110067"/>
                </a:lnTo>
                <a:lnTo>
                  <a:pt x="872067" y="93133"/>
                </a:lnTo>
                <a:lnTo>
                  <a:pt x="846667" y="67733"/>
                </a:lnTo>
                <a:lnTo>
                  <a:pt x="812800" y="50800"/>
                </a:lnTo>
                <a:lnTo>
                  <a:pt x="778933" y="33867"/>
                </a:lnTo>
                <a:lnTo>
                  <a:pt x="736600" y="25400"/>
                </a:lnTo>
                <a:lnTo>
                  <a:pt x="702733" y="16933"/>
                </a:lnTo>
                <a:lnTo>
                  <a:pt x="668867" y="8467"/>
                </a:lnTo>
                <a:lnTo>
                  <a:pt x="626533" y="0"/>
                </a:lnTo>
                <a:lnTo>
                  <a:pt x="592667" y="0"/>
                </a:lnTo>
                <a:lnTo>
                  <a:pt x="550333" y="0"/>
                </a:lnTo>
                <a:lnTo>
                  <a:pt x="516467" y="8467"/>
                </a:lnTo>
                <a:lnTo>
                  <a:pt x="474133" y="8467"/>
                </a:lnTo>
                <a:lnTo>
                  <a:pt x="440267" y="16933"/>
                </a:lnTo>
                <a:lnTo>
                  <a:pt x="397933" y="25400"/>
                </a:lnTo>
                <a:lnTo>
                  <a:pt x="364067" y="33867"/>
                </a:lnTo>
                <a:lnTo>
                  <a:pt x="330200" y="50800"/>
                </a:lnTo>
                <a:lnTo>
                  <a:pt x="296333" y="67733"/>
                </a:lnTo>
                <a:lnTo>
                  <a:pt x="254000" y="84667"/>
                </a:lnTo>
                <a:lnTo>
                  <a:pt x="228600" y="101600"/>
                </a:lnTo>
                <a:lnTo>
                  <a:pt x="194733" y="127000"/>
                </a:lnTo>
                <a:lnTo>
                  <a:pt x="169333" y="143933"/>
                </a:lnTo>
                <a:lnTo>
                  <a:pt x="135467" y="169333"/>
                </a:lnTo>
                <a:lnTo>
                  <a:pt x="118533" y="194733"/>
                </a:lnTo>
                <a:lnTo>
                  <a:pt x="93133" y="220133"/>
                </a:lnTo>
                <a:lnTo>
                  <a:pt x="67733" y="245533"/>
                </a:lnTo>
                <a:lnTo>
                  <a:pt x="50800" y="270933"/>
                </a:lnTo>
                <a:lnTo>
                  <a:pt x="33867" y="296333"/>
                </a:lnTo>
                <a:lnTo>
                  <a:pt x="25400" y="330200"/>
                </a:lnTo>
                <a:lnTo>
                  <a:pt x="8467" y="355600"/>
                </a:lnTo>
                <a:lnTo>
                  <a:pt x="8467" y="381000"/>
                </a:lnTo>
                <a:lnTo>
                  <a:pt x="0" y="414867"/>
                </a:lnTo>
                <a:lnTo>
                  <a:pt x="0" y="440267"/>
                </a:lnTo>
                <a:lnTo>
                  <a:pt x="8467" y="465667"/>
                </a:lnTo>
                <a:lnTo>
                  <a:pt x="8467" y="499533"/>
                </a:lnTo>
                <a:lnTo>
                  <a:pt x="16933" y="524933"/>
                </a:lnTo>
                <a:lnTo>
                  <a:pt x="33867" y="541867"/>
                </a:lnTo>
                <a:lnTo>
                  <a:pt x="42333" y="567267"/>
                </a:lnTo>
                <a:lnTo>
                  <a:pt x="67733" y="592667"/>
                </a:lnTo>
                <a:lnTo>
                  <a:pt x="84667" y="609600"/>
                </a:lnTo>
                <a:lnTo>
                  <a:pt x="110067" y="626533"/>
                </a:lnTo>
                <a:lnTo>
                  <a:pt x="127000" y="643467"/>
                </a:lnTo>
                <a:lnTo>
                  <a:pt x="152400" y="660400"/>
                </a:lnTo>
                <a:lnTo>
                  <a:pt x="177800" y="677333"/>
                </a:lnTo>
                <a:lnTo>
                  <a:pt x="203200" y="685800"/>
                </a:lnTo>
                <a:lnTo>
                  <a:pt x="237067" y="702733"/>
                </a:lnTo>
                <a:lnTo>
                  <a:pt x="262467" y="711200"/>
                </a:lnTo>
                <a:lnTo>
                  <a:pt x="296333" y="719667"/>
                </a:lnTo>
                <a:lnTo>
                  <a:pt x="321733" y="728133"/>
                </a:lnTo>
                <a:lnTo>
                  <a:pt x="347133" y="736600"/>
                </a:lnTo>
                <a:lnTo>
                  <a:pt x="381000" y="745067"/>
                </a:lnTo>
                <a:lnTo>
                  <a:pt x="406400" y="745067"/>
                </a:lnTo>
                <a:lnTo>
                  <a:pt x="431800" y="753533"/>
                </a:lnTo>
                <a:lnTo>
                  <a:pt x="457200" y="753533"/>
                </a:lnTo>
                <a:lnTo>
                  <a:pt x="474133" y="753533"/>
                </a:lnTo>
                <a:lnTo>
                  <a:pt x="499533" y="753533"/>
                </a:lnTo>
                <a:lnTo>
                  <a:pt x="516467" y="753533"/>
                </a:lnTo>
                <a:lnTo>
                  <a:pt x="533400" y="753533"/>
                </a:lnTo>
                <a:lnTo>
                  <a:pt x="541867" y="753533"/>
                </a:lnTo>
                <a:lnTo>
                  <a:pt x="558800" y="745067"/>
                </a:lnTo>
                <a:lnTo>
                  <a:pt x="567267" y="745067"/>
                </a:lnTo>
                <a:lnTo>
                  <a:pt x="575733" y="745067"/>
                </a:lnTo>
                <a:lnTo>
                  <a:pt x="575733" y="736600"/>
                </a:lnTo>
                <a:lnTo>
                  <a:pt x="575733" y="736600"/>
                </a:lnTo>
                <a:lnTo>
                  <a:pt x="575733" y="728133"/>
                </a:lnTo>
                <a:lnTo>
                  <a:pt x="575733" y="728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8847667" y="2472267"/>
            <a:ext cx="660401" cy="440267"/>
          </a:xfrm>
          <a:custGeom>
            <a:avLst/>
            <a:gdLst/>
            <a:ahLst/>
            <a:cxnLst/>
            <a:rect l="0" t="0" r="0" b="0"/>
            <a:pathLst>
              <a:path w="660401" h="440267">
                <a:moveTo>
                  <a:pt x="118533" y="110066"/>
                </a:moveTo>
                <a:lnTo>
                  <a:pt x="118533" y="110066"/>
                </a:lnTo>
                <a:lnTo>
                  <a:pt x="110067" y="110066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10067" y="110066"/>
                </a:lnTo>
                <a:lnTo>
                  <a:pt x="110067" y="110066"/>
                </a:lnTo>
                <a:lnTo>
                  <a:pt x="101599" y="118533"/>
                </a:lnTo>
                <a:lnTo>
                  <a:pt x="110067" y="127000"/>
                </a:lnTo>
                <a:lnTo>
                  <a:pt x="110067" y="135466"/>
                </a:lnTo>
                <a:lnTo>
                  <a:pt x="110067" y="152400"/>
                </a:lnTo>
                <a:lnTo>
                  <a:pt x="110067" y="160866"/>
                </a:lnTo>
                <a:lnTo>
                  <a:pt x="110067" y="169333"/>
                </a:lnTo>
                <a:lnTo>
                  <a:pt x="110067" y="177800"/>
                </a:lnTo>
                <a:lnTo>
                  <a:pt x="110067" y="177800"/>
                </a:lnTo>
                <a:lnTo>
                  <a:pt x="110067" y="186266"/>
                </a:lnTo>
                <a:lnTo>
                  <a:pt x="110067" y="177800"/>
                </a:lnTo>
                <a:lnTo>
                  <a:pt x="110067" y="177800"/>
                </a:lnTo>
                <a:lnTo>
                  <a:pt x="110067" y="160866"/>
                </a:lnTo>
                <a:lnTo>
                  <a:pt x="101599" y="152400"/>
                </a:lnTo>
                <a:lnTo>
                  <a:pt x="101599" y="135466"/>
                </a:lnTo>
                <a:lnTo>
                  <a:pt x="93133" y="118533"/>
                </a:lnTo>
                <a:lnTo>
                  <a:pt x="84666" y="101600"/>
                </a:lnTo>
                <a:lnTo>
                  <a:pt x="76200" y="84666"/>
                </a:lnTo>
                <a:lnTo>
                  <a:pt x="67733" y="67733"/>
                </a:lnTo>
                <a:lnTo>
                  <a:pt x="59266" y="59266"/>
                </a:lnTo>
                <a:lnTo>
                  <a:pt x="50800" y="50800"/>
                </a:lnTo>
                <a:lnTo>
                  <a:pt x="50800" y="42333"/>
                </a:lnTo>
                <a:lnTo>
                  <a:pt x="42333" y="50800"/>
                </a:lnTo>
                <a:lnTo>
                  <a:pt x="33867" y="59266"/>
                </a:lnTo>
                <a:lnTo>
                  <a:pt x="25399" y="76200"/>
                </a:lnTo>
                <a:lnTo>
                  <a:pt x="16933" y="101600"/>
                </a:lnTo>
                <a:lnTo>
                  <a:pt x="8466" y="127000"/>
                </a:lnTo>
                <a:lnTo>
                  <a:pt x="8466" y="160866"/>
                </a:lnTo>
                <a:lnTo>
                  <a:pt x="0" y="194733"/>
                </a:lnTo>
                <a:lnTo>
                  <a:pt x="8466" y="237066"/>
                </a:lnTo>
                <a:lnTo>
                  <a:pt x="8466" y="279400"/>
                </a:lnTo>
                <a:lnTo>
                  <a:pt x="16933" y="321733"/>
                </a:lnTo>
                <a:lnTo>
                  <a:pt x="25399" y="364066"/>
                </a:lnTo>
                <a:lnTo>
                  <a:pt x="42333" y="389466"/>
                </a:lnTo>
                <a:lnTo>
                  <a:pt x="50800" y="414866"/>
                </a:lnTo>
                <a:lnTo>
                  <a:pt x="67733" y="431800"/>
                </a:lnTo>
                <a:lnTo>
                  <a:pt x="93133" y="440266"/>
                </a:lnTo>
                <a:lnTo>
                  <a:pt x="118533" y="440266"/>
                </a:lnTo>
                <a:lnTo>
                  <a:pt x="143933" y="440266"/>
                </a:lnTo>
                <a:lnTo>
                  <a:pt x="169333" y="431800"/>
                </a:lnTo>
                <a:lnTo>
                  <a:pt x="194733" y="423333"/>
                </a:lnTo>
                <a:lnTo>
                  <a:pt x="220133" y="397933"/>
                </a:lnTo>
                <a:lnTo>
                  <a:pt x="245533" y="372533"/>
                </a:lnTo>
                <a:lnTo>
                  <a:pt x="262467" y="338666"/>
                </a:lnTo>
                <a:lnTo>
                  <a:pt x="279400" y="304800"/>
                </a:lnTo>
                <a:lnTo>
                  <a:pt x="304800" y="270933"/>
                </a:lnTo>
                <a:lnTo>
                  <a:pt x="313266" y="228600"/>
                </a:lnTo>
                <a:lnTo>
                  <a:pt x="321733" y="186266"/>
                </a:lnTo>
                <a:lnTo>
                  <a:pt x="330199" y="152400"/>
                </a:lnTo>
                <a:lnTo>
                  <a:pt x="330199" y="110066"/>
                </a:lnTo>
                <a:lnTo>
                  <a:pt x="338667" y="76200"/>
                </a:lnTo>
                <a:lnTo>
                  <a:pt x="338667" y="50800"/>
                </a:lnTo>
                <a:lnTo>
                  <a:pt x="338667" y="25400"/>
                </a:lnTo>
                <a:lnTo>
                  <a:pt x="330199" y="16933"/>
                </a:lnTo>
                <a:lnTo>
                  <a:pt x="330199" y="0"/>
                </a:lnTo>
                <a:lnTo>
                  <a:pt x="330199" y="0"/>
                </a:lnTo>
                <a:lnTo>
                  <a:pt x="330199" y="0"/>
                </a:lnTo>
                <a:lnTo>
                  <a:pt x="321733" y="8466"/>
                </a:lnTo>
                <a:lnTo>
                  <a:pt x="321733" y="16933"/>
                </a:lnTo>
                <a:lnTo>
                  <a:pt x="313266" y="42333"/>
                </a:lnTo>
                <a:lnTo>
                  <a:pt x="313266" y="67733"/>
                </a:lnTo>
                <a:lnTo>
                  <a:pt x="313266" y="93133"/>
                </a:lnTo>
                <a:lnTo>
                  <a:pt x="313266" y="135466"/>
                </a:lnTo>
                <a:lnTo>
                  <a:pt x="304800" y="177800"/>
                </a:lnTo>
                <a:lnTo>
                  <a:pt x="313266" y="228600"/>
                </a:lnTo>
                <a:lnTo>
                  <a:pt x="313266" y="270933"/>
                </a:lnTo>
                <a:lnTo>
                  <a:pt x="321733" y="321733"/>
                </a:lnTo>
                <a:lnTo>
                  <a:pt x="321733" y="355600"/>
                </a:lnTo>
                <a:lnTo>
                  <a:pt x="330199" y="389466"/>
                </a:lnTo>
                <a:lnTo>
                  <a:pt x="330199" y="406400"/>
                </a:lnTo>
                <a:lnTo>
                  <a:pt x="330199" y="423333"/>
                </a:lnTo>
                <a:lnTo>
                  <a:pt x="330199" y="431800"/>
                </a:lnTo>
                <a:lnTo>
                  <a:pt x="330199" y="431800"/>
                </a:lnTo>
                <a:lnTo>
                  <a:pt x="330199" y="440266"/>
                </a:lnTo>
                <a:lnTo>
                  <a:pt x="330199" y="431800"/>
                </a:lnTo>
                <a:lnTo>
                  <a:pt x="330199" y="423333"/>
                </a:lnTo>
                <a:lnTo>
                  <a:pt x="330199" y="406400"/>
                </a:lnTo>
                <a:lnTo>
                  <a:pt x="330199" y="381000"/>
                </a:lnTo>
                <a:lnTo>
                  <a:pt x="330199" y="355600"/>
                </a:lnTo>
                <a:lnTo>
                  <a:pt x="338667" y="313266"/>
                </a:lnTo>
                <a:lnTo>
                  <a:pt x="338667" y="270933"/>
                </a:lnTo>
                <a:lnTo>
                  <a:pt x="347133" y="237066"/>
                </a:lnTo>
                <a:lnTo>
                  <a:pt x="355600" y="203200"/>
                </a:lnTo>
                <a:lnTo>
                  <a:pt x="355600" y="177800"/>
                </a:lnTo>
                <a:lnTo>
                  <a:pt x="364066" y="152400"/>
                </a:lnTo>
                <a:lnTo>
                  <a:pt x="364066" y="143933"/>
                </a:lnTo>
                <a:lnTo>
                  <a:pt x="372533" y="143933"/>
                </a:lnTo>
                <a:lnTo>
                  <a:pt x="381000" y="143933"/>
                </a:lnTo>
                <a:lnTo>
                  <a:pt x="381000" y="152400"/>
                </a:lnTo>
                <a:lnTo>
                  <a:pt x="389466" y="169333"/>
                </a:lnTo>
                <a:lnTo>
                  <a:pt x="389466" y="194733"/>
                </a:lnTo>
                <a:lnTo>
                  <a:pt x="397933" y="228600"/>
                </a:lnTo>
                <a:lnTo>
                  <a:pt x="406399" y="262466"/>
                </a:lnTo>
                <a:lnTo>
                  <a:pt x="414867" y="287866"/>
                </a:lnTo>
                <a:lnTo>
                  <a:pt x="414867" y="321733"/>
                </a:lnTo>
                <a:lnTo>
                  <a:pt x="423333" y="347133"/>
                </a:lnTo>
                <a:lnTo>
                  <a:pt x="431800" y="372533"/>
                </a:lnTo>
                <a:lnTo>
                  <a:pt x="448733" y="381000"/>
                </a:lnTo>
                <a:lnTo>
                  <a:pt x="457200" y="397933"/>
                </a:lnTo>
                <a:lnTo>
                  <a:pt x="474133" y="397933"/>
                </a:lnTo>
                <a:lnTo>
                  <a:pt x="491067" y="406400"/>
                </a:lnTo>
                <a:lnTo>
                  <a:pt x="499533" y="406400"/>
                </a:lnTo>
                <a:lnTo>
                  <a:pt x="516466" y="397933"/>
                </a:lnTo>
                <a:lnTo>
                  <a:pt x="533400" y="389466"/>
                </a:lnTo>
                <a:lnTo>
                  <a:pt x="541866" y="381000"/>
                </a:lnTo>
                <a:lnTo>
                  <a:pt x="558799" y="364066"/>
                </a:lnTo>
                <a:lnTo>
                  <a:pt x="575733" y="347133"/>
                </a:lnTo>
                <a:lnTo>
                  <a:pt x="592666" y="321733"/>
                </a:lnTo>
                <a:lnTo>
                  <a:pt x="601133" y="296333"/>
                </a:lnTo>
                <a:lnTo>
                  <a:pt x="609600" y="270933"/>
                </a:lnTo>
                <a:lnTo>
                  <a:pt x="609600" y="237066"/>
                </a:lnTo>
                <a:lnTo>
                  <a:pt x="618066" y="203200"/>
                </a:lnTo>
                <a:lnTo>
                  <a:pt x="609600" y="169333"/>
                </a:lnTo>
                <a:lnTo>
                  <a:pt x="609600" y="143933"/>
                </a:lnTo>
                <a:lnTo>
                  <a:pt x="601133" y="118533"/>
                </a:lnTo>
                <a:lnTo>
                  <a:pt x="592666" y="110066"/>
                </a:lnTo>
                <a:lnTo>
                  <a:pt x="584200" y="110066"/>
                </a:lnTo>
                <a:lnTo>
                  <a:pt x="575733" y="110066"/>
                </a:lnTo>
                <a:lnTo>
                  <a:pt x="558799" y="118533"/>
                </a:lnTo>
                <a:lnTo>
                  <a:pt x="550333" y="135466"/>
                </a:lnTo>
                <a:lnTo>
                  <a:pt x="541866" y="143933"/>
                </a:lnTo>
                <a:lnTo>
                  <a:pt x="541866" y="169333"/>
                </a:lnTo>
                <a:lnTo>
                  <a:pt x="533400" y="194733"/>
                </a:lnTo>
                <a:lnTo>
                  <a:pt x="533400" y="228600"/>
                </a:lnTo>
                <a:lnTo>
                  <a:pt x="533400" y="262466"/>
                </a:lnTo>
                <a:lnTo>
                  <a:pt x="533400" y="296333"/>
                </a:lnTo>
                <a:lnTo>
                  <a:pt x="541866" y="330200"/>
                </a:lnTo>
                <a:lnTo>
                  <a:pt x="550333" y="355600"/>
                </a:lnTo>
                <a:lnTo>
                  <a:pt x="558799" y="372533"/>
                </a:lnTo>
                <a:lnTo>
                  <a:pt x="575733" y="389466"/>
                </a:lnTo>
                <a:lnTo>
                  <a:pt x="584200" y="397933"/>
                </a:lnTo>
                <a:lnTo>
                  <a:pt x="601133" y="414866"/>
                </a:lnTo>
                <a:lnTo>
                  <a:pt x="609600" y="414866"/>
                </a:lnTo>
                <a:lnTo>
                  <a:pt x="618066" y="414866"/>
                </a:lnTo>
                <a:lnTo>
                  <a:pt x="634999" y="406400"/>
                </a:lnTo>
                <a:lnTo>
                  <a:pt x="643467" y="397933"/>
                </a:lnTo>
                <a:lnTo>
                  <a:pt x="651933" y="381000"/>
                </a:lnTo>
                <a:lnTo>
                  <a:pt x="651933" y="381000"/>
                </a:lnTo>
                <a:lnTo>
                  <a:pt x="660400" y="372533"/>
                </a:lnTo>
                <a:lnTo>
                  <a:pt x="660400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9567334" y="2480733"/>
            <a:ext cx="474133" cy="406401"/>
          </a:xfrm>
          <a:custGeom>
            <a:avLst/>
            <a:gdLst/>
            <a:ahLst/>
            <a:cxnLst/>
            <a:rect l="0" t="0" r="0" b="0"/>
            <a:pathLst>
              <a:path w="474133" h="406401">
                <a:moveTo>
                  <a:pt x="76200" y="177800"/>
                </a:moveTo>
                <a:lnTo>
                  <a:pt x="76200" y="177800"/>
                </a:lnTo>
                <a:lnTo>
                  <a:pt x="76200" y="186267"/>
                </a:lnTo>
                <a:lnTo>
                  <a:pt x="76200" y="194734"/>
                </a:lnTo>
                <a:lnTo>
                  <a:pt x="84666" y="203200"/>
                </a:lnTo>
                <a:lnTo>
                  <a:pt x="84666" y="220134"/>
                </a:lnTo>
                <a:lnTo>
                  <a:pt x="84666" y="228600"/>
                </a:lnTo>
                <a:lnTo>
                  <a:pt x="93133" y="237067"/>
                </a:lnTo>
                <a:lnTo>
                  <a:pt x="93133" y="237067"/>
                </a:lnTo>
                <a:lnTo>
                  <a:pt x="93133" y="237067"/>
                </a:lnTo>
                <a:lnTo>
                  <a:pt x="93133" y="228600"/>
                </a:lnTo>
                <a:lnTo>
                  <a:pt x="93133" y="220134"/>
                </a:lnTo>
                <a:lnTo>
                  <a:pt x="84666" y="203200"/>
                </a:lnTo>
                <a:lnTo>
                  <a:pt x="76200" y="186267"/>
                </a:lnTo>
                <a:lnTo>
                  <a:pt x="67732" y="169334"/>
                </a:lnTo>
                <a:lnTo>
                  <a:pt x="50799" y="152400"/>
                </a:lnTo>
                <a:lnTo>
                  <a:pt x="42333" y="143934"/>
                </a:lnTo>
                <a:lnTo>
                  <a:pt x="33866" y="135467"/>
                </a:lnTo>
                <a:lnTo>
                  <a:pt x="25399" y="135467"/>
                </a:lnTo>
                <a:lnTo>
                  <a:pt x="16933" y="135467"/>
                </a:lnTo>
                <a:lnTo>
                  <a:pt x="16933" y="143934"/>
                </a:lnTo>
                <a:lnTo>
                  <a:pt x="8466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87867"/>
                </a:lnTo>
                <a:lnTo>
                  <a:pt x="8466" y="313267"/>
                </a:lnTo>
                <a:lnTo>
                  <a:pt x="25399" y="338667"/>
                </a:lnTo>
                <a:lnTo>
                  <a:pt x="33866" y="364067"/>
                </a:lnTo>
                <a:lnTo>
                  <a:pt x="42333" y="372534"/>
                </a:lnTo>
                <a:lnTo>
                  <a:pt x="50799" y="381000"/>
                </a:lnTo>
                <a:lnTo>
                  <a:pt x="67732" y="389467"/>
                </a:lnTo>
                <a:lnTo>
                  <a:pt x="84666" y="389467"/>
                </a:lnTo>
                <a:lnTo>
                  <a:pt x="101599" y="381000"/>
                </a:lnTo>
                <a:lnTo>
                  <a:pt x="118533" y="372534"/>
                </a:lnTo>
                <a:lnTo>
                  <a:pt x="135466" y="364067"/>
                </a:lnTo>
                <a:lnTo>
                  <a:pt x="152400" y="347134"/>
                </a:lnTo>
                <a:lnTo>
                  <a:pt x="160866" y="321734"/>
                </a:lnTo>
                <a:lnTo>
                  <a:pt x="177799" y="296334"/>
                </a:lnTo>
                <a:lnTo>
                  <a:pt x="186266" y="270934"/>
                </a:lnTo>
                <a:lnTo>
                  <a:pt x="186266" y="237067"/>
                </a:lnTo>
                <a:lnTo>
                  <a:pt x="194733" y="203200"/>
                </a:lnTo>
                <a:lnTo>
                  <a:pt x="194733" y="160867"/>
                </a:lnTo>
                <a:lnTo>
                  <a:pt x="203200" y="127000"/>
                </a:lnTo>
                <a:lnTo>
                  <a:pt x="203200" y="93134"/>
                </a:lnTo>
                <a:lnTo>
                  <a:pt x="203200" y="59267"/>
                </a:lnTo>
                <a:lnTo>
                  <a:pt x="203200" y="33867"/>
                </a:lnTo>
                <a:lnTo>
                  <a:pt x="203200" y="16934"/>
                </a:lnTo>
                <a:lnTo>
                  <a:pt x="203200" y="8467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86266" y="16934"/>
                </a:lnTo>
                <a:lnTo>
                  <a:pt x="186266" y="25400"/>
                </a:lnTo>
                <a:lnTo>
                  <a:pt x="186266" y="50800"/>
                </a:lnTo>
                <a:lnTo>
                  <a:pt x="186266" y="84667"/>
                </a:lnTo>
                <a:lnTo>
                  <a:pt x="186266" y="118534"/>
                </a:lnTo>
                <a:lnTo>
                  <a:pt x="194733" y="160867"/>
                </a:lnTo>
                <a:lnTo>
                  <a:pt x="194733" y="211667"/>
                </a:lnTo>
                <a:lnTo>
                  <a:pt x="203200" y="254000"/>
                </a:lnTo>
                <a:lnTo>
                  <a:pt x="211666" y="287867"/>
                </a:lnTo>
                <a:lnTo>
                  <a:pt x="220132" y="321734"/>
                </a:lnTo>
                <a:lnTo>
                  <a:pt x="220132" y="347134"/>
                </a:lnTo>
                <a:lnTo>
                  <a:pt x="220132" y="372534"/>
                </a:lnTo>
                <a:lnTo>
                  <a:pt x="220132" y="381000"/>
                </a:lnTo>
                <a:lnTo>
                  <a:pt x="228600" y="389467"/>
                </a:lnTo>
                <a:lnTo>
                  <a:pt x="228600" y="397934"/>
                </a:lnTo>
                <a:lnTo>
                  <a:pt x="220132" y="406400"/>
                </a:lnTo>
                <a:lnTo>
                  <a:pt x="220132" y="406400"/>
                </a:lnTo>
                <a:lnTo>
                  <a:pt x="220132" y="397934"/>
                </a:lnTo>
                <a:lnTo>
                  <a:pt x="220132" y="389467"/>
                </a:lnTo>
                <a:lnTo>
                  <a:pt x="220132" y="372534"/>
                </a:lnTo>
                <a:lnTo>
                  <a:pt x="220132" y="355600"/>
                </a:lnTo>
                <a:lnTo>
                  <a:pt x="220132" y="330200"/>
                </a:lnTo>
                <a:lnTo>
                  <a:pt x="220132" y="296334"/>
                </a:lnTo>
                <a:lnTo>
                  <a:pt x="220132" y="262467"/>
                </a:lnTo>
                <a:lnTo>
                  <a:pt x="220132" y="220134"/>
                </a:lnTo>
                <a:lnTo>
                  <a:pt x="228600" y="194734"/>
                </a:lnTo>
                <a:lnTo>
                  <a:pt x="228600" y="160867"/>
                </a:lnTo>
                <a:lnTo>
                  <a:pt x="245532" y="127000"/>
                </a:lnTo>
                <a:lnTo>
                  <a:pt x="253999" y="110067"/>
                </a:lnTo>
                <a:lnTo>
                  <a:pt x="262466" y="93134"/>
                </a:lnTo>
                <a:lnTo>
                  <a:pt x="270933" y="84667"/>
                </a:lnTo>
                <a:lnTo>
                  <a:pt x="287866" y="76200"/>
                </a:lnTo>
                <a:lnTo>
                  <a:pt x="304800" y="76200"/>
                </a:lnTo>
                <a:lnTo>
                  <a:pt x="313266" y="84667"/>
                </a:lnTo>
                <a:lnTo>
                  <a:pt x="330199" y="93134"/>
                </a:lnTo>
                <a:lnTo>
                  <a:pt x="347133" y="101600"/>
                </a:lnTo>
                <a:lnTo>
                  <a:pt x="355600" y="110067"/>
                </a:lnTo>
                <a:lnTo>
                  <a:pt x="355600" y="127000"/>
                </a:lnTo>
                <a:lnTo>
                  <a:pt x="364066" y="143934"/>
                </a:lnTo>
                <a:lnTo>
                  <a:pt x="364066" y="160867"/>
                </a:lnTo>
                <a:lnTo>
                  <a:pt x="355600" y="169334"/>
                </a:lnTo>
                <a:lnTo>
                  <a:pt x="355600" y="186267"/>
                </a:lnTo>
                <a:lnTo>
                  <a:pt x="338666" y="194734"/>
                </a:lnTo>
                <a:lnTo>
                  <a:pt x="330199" y="211667"/>
                </a:lnTo>
                <a:lnTo>
                  <a:pt x="313266" y="228600"/>
                </a:lnTo>
                <a:lnTo>
                  <a:pt x="304800" y="245534"/>
                </a:lnTo>
                <a:lnTo>
                  <a:pt x="287866" y="262467"/>
                </a:lnTo>
                <a:lnTo>
                  <a:pt x="279400" y="279400"/>
                </a:lnTo>
                <a:lnTo>
                  <a:pt x="270933" y="296334"/>
                </a:lnTo>
                <a:lnTo>
                  <a:pt x="270933" y="313267"/>
                </a:lnTo>
                <a:lnTo>
                  <a:pt x="262466" y="330200"/>
                </a:lnTo>
                <a:lnTo>
                  <a:pt x="270933" y="347134"/>
                </a:lnTo>
                <a:lnTo>
                  <a:pt x="270933" y="355600"/>
                </a:lnTo>
                <a:lnTo>
                  <a:pt x="287866" y="364067"/>
                </a:lnTo>
                <a:lnTo>
                  <a:pt x="296332" y="372534"/>
                </a:lnTo>
                <a:lnTo>
                  <a:pt x="313266" y="381000"/>
                </a:lnTo>
                <a:lnTo>
                  <a:pt x="330199" y="381000"/>
                </a:lnTo>
                <a:lnTo>
                  <a:pt x="347133" y="389467"/>
                </a:lnTo>
                <a:lnTo>
                  <a:pt x="372532" y="389467"/>
                </a:lnTo>
                <a:lnTo>
                  <a:pt x="389466" y="389467"/>
                </a:lnTo>
                <a:lnTo>
                  <a:pt x="414866" y="389467"/>
                </a:lnTo>
                <a:lnTo>
                  <a:pt x="431800" y="381000"/>
                </a:lnTo>
                <a:lnTo>
                  <a:pt x="448732" y="381000"/>
                </a:lnTo>
                <a:lnTo>
                  <a:pt x="457200" y="372534"/>
                </a:lnTo>
                <a:lnTo>
                  <a:pt x="474132" y="364067"/>
                </a:lnTo>
                <a:lnTo>
                  <a:pt x="474132" y="364067"/>
                </a:lnTo>
                <a:lnTo>
                  <a:pt x="474132" y="355600"/>
                </a:lnTo>
                <a:lnTo>
                  <a:pt x="474132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10134600" y="2633133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10160000" y="2802467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8949266" y="3225800"/>
            <a:ext cx="254002" cy="330201"/>
          </a:xfrm>
          <a:custGeom>
            <a:avLst/>
            <a:gdLst/>
            <a:ahLst/>
            <a:cxnLst/>
            <a:rect l="0" t="0" r="0" b="0"/>
            <a:pathLst>
              <a:path w="254002" h="330201">
                <a:moveTo>
                  <a:pt x="254001" y="25400"/>
                </a:moveTo>
                <a:lnTo>
                  <a:pt x="254001" y="16933"/>
                </a:lnTo>
                <a:lnTo>
                  <a:pt x="245534" y="16933"/>
                </a:lnTo>
                <a:lnTo>
                  <a:pt x="245534" y="8467"/>
                </a:lnTo>
                <a:lnTo>
                  <a:pt x="237068" y="8467"/>
                </a:lnTo>
                <a:lnTo>
                  <a:pt x="228600" y="0"/>
                </a:lnTo>
                <a:lnTo>
                  <a:pt x="220134" y="0"/>
                </a:lnTo>
                <a:lnTo>
                  <a:pt x="211667" y="0"/>
                </a:lnTo>
                <a:lnTo>
                  <a:pt x="203201" y="0"/>
                </a:lnTo>
                <a:lnTo>
                  <a:pt x="177801" y="8467"/>
                </a:lnTo>
                <a:lnTo>
                  <a:pt x="160868" y="8467"/>
                </a:lnTo>
                <a:lnTo>
                  <a:pt x="143934" y="8467"/>
                </a:lnTo>
                <a:lnTo>
                  <a:pt x="127001" y="16933"/>
                </a:lnTo>
                <a:lnTo>
                  <a:pt x="110067" y="16933"/>
                </a:lnTo>
                <a:lnTo>
                  <a:pt x="93134" y="16933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50801" y="16933"/>
                </a:lnTo>
                <a:lnTo>
                  <a:pt x="50801" y="25400"/>
                </a:lnTo>
                <a:lnTo>
                  <a:pt x="50801" y="33867"/>
                </a:lnTo>
                <a:lnTo>
                  <a:pt x="42334" y="42333"/>
                </a:lnTo>
                <a:lnTo>
                  <a:pt x="50801" y="42333"/>
                </a:lnTo>
                <a:lnTo>
                  <a:pt x="50801" y="59267"/>
                </a:lnTo>
                <a:lnTo>
                  <a:pt x="42334" y="76200"/>
                </a:lnTo>
                <a:lnTo>
                  <a:pt x="42334" y="84667"/>
                </a:lnTo>
                <a:lnTo>
                  <a:pt x="42334" y="101600"/>
                </a:lnTo>
                <a:lnTo>
                  <a:pt x="33867" y="118533"/>
                </a:lnTo>
                <a:lnTo>
                  <a:pt x="25401" y="135467"/>
                </a:lnTo>
                <a:lnTo>
                  <a:pt x="16934" y="152400"/>
                </a:lnTo>
                <a:lnTo>
                  <a:pt x="16934" y="160867"/>
                </a:lnTo>
                <a:lnTo>
                  <a:pt x="8468" y="169333"/>
                </a:lnTo>
                <a:lnTo>
                  <a:pt x="8468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8468" y="194733"/>
                </a:lnTo>
                <a:lnTo>
                  <a:pt x="8468" y="194733"/>
                </a:lnTo>
                <a:lnTo>
                  <a:pt x="16934" y="186267"/>
                </a:lnTo>
                <a:lnTo>
                  <a:pt x="16934" y="186267"/>
                </a:lnTo>
                <a:lnTo>
                  <a:pt x="33867" y="186267"/>
                </a:lnTo>
                <a:lnTo>
                  <a:pt x="42334" y="177800"/>
                </a:lnTo>
                <a:lnTo>
                  <a:pt x="59267" y="169333"/>
                </a:lnTo>
                <a:lnTo>
                  <a:pt x="76200" y="169333"/>
                </a:lnTo>
                <a:lnTo>
                  <a:pt x="93134" y="169333"/>
                </a:lnTo>
                <a:lnTo>
                  <a:pt x="110067" y="169333"/>
                </a:lnTo>
                <a:lnTo>
                  <a:pt x="127001" y="169333"/>
                </a:lnTo>
                <a:lnTo>
                  <a:pt x="152400" y="177800"/>
                </a:lnTo>
                <a:lnTo>
                  <a:pt x="160868" y="186267"/>
                </a:lnTo>
                <a:lnTo>
                  <a:pt x="186267" y="194733"/>
                </a:lnTo>
                <a:lnTo>
                  <a:pt x="203201" y="203200"/>
                </a:lnTo>
                <a:lnTo>
                  <a:pt x="211667" y="220133"/>
                </a:lnTo>
                <a:lnTo>
                  <a:pt x="228600" y="228600"/>
                </a:lnTo>
                <a:lnTo>
                  <a:pt x="237068" y="245533"/>
                </a:lnTo>
                <a:lnTo>
                  <a:pt x="237068" y="262467"/>
                </a:lnTo>
                <a:lnTo>
                  <a:pt x="237068" y="270933"/>
                </a:lnTo>
                <a:lnTo>
                  <a:pt x="237068" y="279400"/>
                </a:lnTo>
                <a:lnTo>
                  <a:pt x="228600" y="287867"/>
                </a:lnTo>
                <a:lnTo>
                  <a:pt x="220134" y="296333"/>
                </a:lnTo>
                <a:lnTo>
                  <a:pt x="211667" y="304800"/>
                </a:lnTo>
                <a:lnTo>
                  <a:pt x="203201" y="304800"/>
                </a:lnTo>
                <a:lnTo>
                  <a:pt x="186267" y="321733"/>
                </a:lnTo>
                <a:lnTo>
                  <a:pt x="169334" y="321733"/>
                </a:lnTo>
                <a:lnTo>
                  <a:pt x="152400" y="330200"/>
                </a:lnTo>
                <a:lnTo>
                  <a:pt x="143934" y="330200"/>
                </a:lnTo>
                <a:lnTo>
                  <a:pt x="118534" y="330200"/>
                </a:lnTo>
                <a:lnTo>
                  <a:pt x="101601" y="330200"/>
                </a:lnTo>
                <a:lnTo>
                  <a:pt x="101601" y="330200"/>
                </a:lnTo>
                <a:lnTo>
                  <a:pt x="93134" y="330200"/>
                </a:lnTo>
                <a:lnTo>
                  <a:pt x="93134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8796866" y="3623733"/>
            <a:ext cx="550335" cy="42335"/>
          </a:xfrm>
          <a:custGeom>
            <a:avLst/>
            <a:gdLst/>
            <a:ahLst/>
            <a:cxnLst/>
            <a:rect l="0" t="0" r="0" b="0"/>
            <a:pathLst>
              <a:path w="550335" h="42335">
                <a:moveTo>
                  <a:pt x="0" y="33867"/>
                </a:moveTo>
                <a:lnTo>
                  <a:pt x="8468" y="33867"/>
                </a:lnTo>
                <a:lnTo>
                  <a:pt x="8468" y="33867"/>
                </a:lnTo>
                <a:lnTo>
                  <a:pt x="16934" y="33867"/>
                </a:lnTo>
                <a:lnTo>
                  <a:pt x="33867" y="33867"/>
                </a:lnTo>
                <a:lnTo>
                  <a:pt x="50801" y="33867"/>
                </a:lnTo>
                <a:lnTo>
                  <a:pt x="76200" y="33867"/>
                </a:lnTo>
                <a:lnTo>
                  <a:pt x="93134" y="33867"/>
                </a:lnTo>
                <a:lnTo>
                  <a:pt x="110067" y="33867"/>
                </a:lnTo>
                <a:lnTo>
                  <a:pt x="135467" y="42334"/>
                </a:lnTo>
                <a:lnTo>
                  <a:pt x="160868" y="42334"/>
                </a:lnTo>
                <a:lnTo>
                  <a:pt x="194734" y="42334"/>
                </a:lnTo>
                <a:lnTo>
                  <a:pt x="220134" y="42334"/>
                </a:lnTo>
                <a:lnTo>
                  <a:pt x="245534" y="42334"/>
                </a:lnTo>
                <a:lnTo>
                  <a:pt x="279401" y="42334"/>
                </a:lnTo>
                <a:lnTo>
                  <a:pt x="313268" y="42334"/>
                </a:lnTo>
                <a:lnTo>
                  <a:pt x="338667" y="33867"/>
                </a:lnTo>
                <a:lnTo>
                  <a:pt x="372534" y="33867"/>
                </a:lnTo>
                <a:lnTo>
                  <a:pt x="397934" y="25400"/>
                </a:lnTo>
                <a:lnTo>
                  <a:pt x="423334" y="25400"/>
                </a:lnTo>
                <a:lnTo>
                  <a:pt x="457200" y="16934"/>
                </a:lnTo>
                <a:lnTo>
                  <a:pt x="474134" y="16934"/>
                </a:lnTo>
                <a:lnTo>
                  <a:pt x="491067" y="8467"/>
                </a:lnTo>
                <a:lnTo>
                  <a:pt x="508001" y="0"/>
                </a:lnTo>
                <a:lnTo>
                  <a:pt x="524934" y="0"/>
                </a:lnTo>
                <a:lnTo>
                  <a:pt x="533400" y="0"/>
                </a:lnTo>
                <a:lnTo>
                  <a:pt x="541868" y="0"/>
                </a:lnTo>
                <a:lnTo>
                  <a:pt x="550334" y="0"/>
                </a:lnTo>
                <a:lnTo>
                  <a:pt x="550334" y="0"/>
                </a:lnTo>
                <a:lnTo>
                  <a:pt x="550334" y="0"/>
                </a:lnTo>
                <a:lnTo>
                  <a:pt x="541868" y="0"/>
                </a:lnTo>
                <a:lnTo>
                  <a:pt x="54186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9017000" y="3683000"/>
            <a:ext cx="203201" cy="372534"/>
          </a:xfrm>
          <a:custGeom>
            <a:avLst/>
            <a:gdLst/>
            <a:ahLst/>
            <a:cxnLst/>
            <a:rect l="0" t="0" r="0" b="0"/>
            <a:pathLst>
              <a:path w="203201" h="3725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16934" y="118533"/>
                </a:lnTo>
                <a:lnTo>
                  <a:pt x="8466" y="143933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79400"/>
                </a:lnTo>
                <a:lnTo>
                  <a:pt x="8466" y="296333"/>
                </a:lnTo>
                <a:lnTo>
                  <a:pt x="25400" y="313267"/>
                </a:lnTo>
                <a:lnTo>
                  <a:pt x="33867" y="313267"/>
                </a:lnTo>
                <a:lnTo>
                  <a:pt x="42333" y="321733"/>
                </a:lnTo>
                <a:lnTo>
                  <a:pt x="50800" y="321733"/>
                </a:lnTo>
                <a:lnTo>
                  <a:pt x="67733" y="330200"/>
                </a:lnTo>
                <a:lnTo>
                  <a:pt x="84666" y="321733"/>
                </a:lnTo>
                <a:lnTo>
                  <a:pt x="101600" y="321733"/>
                </a:lnTo>
                <a:lnTo>
                  <a:pt x="118533" y="313267"/>
                </a:lnTo>
                <a:lnTo>
                  <a:pt x="135467" y="304800"/>
                </a:lnTo>
                <a:lnTo>
                  <a:pt x="152400" y="287867"/>
                </a:lnTo>
                <a:lnTo>
                  <a:pt x="169334" y="279400"/>
                </a:lnTo>
                <a:lnTo>
                  <a:pt x="186267" y="262467"/>
                </a:lnTo>
                <a:lnTo>
                  <a:pt x="194733" y="254000"/>
                </a:lnTo>
                <a:lnTo>
                  <a:pt x="203200" y="237067"/>
                </a:lnTo>
                <a:lnTo>
                  <a:pt x="203200" y="228600"/>
                </a:lnTo>
                <a:lnTo>
                  <a:pt x="203200" y="211667"/>
                </a:lnTo>
                <a:lnTo>
                  <a:pt x="203200" y="203200"/>
                </a:lnTo>
                <a:lnTo>
                  <a:pt x="203200" y="203200"/>
                </a:lnTo>
                <a:lnTo>
                  <a:pt x="203200" y="194733"/>
                </a:lnTo>
                <a:lnTo>
                  <a:pt x="194733" y="194733"/>
                </a:lnTo>
                <a:lnTo>
                  <a:pt x="194733" y="194733"/>
                </a:lnTo>
                <a:lnTo>
                  <a:pt x="177800" y="203200"/>
                </a:lnTo>
                <a:lnTo>
                  <a:pt x="169334" y="203200"/>
                </a:lnTo>
                <a:lnTo>
                  <a:pt x="152400" y="220133"/>
                </a:lnTo>
                <a:lnTo>
                  <a:pt x="143933" y="228600"/>
                </a:lnTo>
                <a:lnTo>
                  <a:pt x="127000" y="245533"/>
                </a:lnTo>
                <a:lnTo>
                  <a:pt x="118533" y="262467"/>
                </a:lnTo>
                <a:lnTo>
                  <a:pt x="110067" y="279400"/>
                </a:lnTo>
                <a:lnTo>
                  <a:pt x="101600" y="296333"/>
                </a:lnTo>
                <a:lnTo>
                  <a:pt x="110067" y="313267"/>
                </a:lnTo>
                <a:lnTo>
                  <a:pt x="110067" y="330200"/>
                </a:lnTo>
                <a:lnTo>
                  <a:pt x="110067" y="338667"/>
                </a:lnTo>
                <a:lnTo>
                  <a:pt x="118533" y="355600"/>
                </a:lnTo>
                <a:lnTo>
                  <a:pt x="135467" y="364067"/>
                </a:lnTo>
                <a:lnTo>
                  <a:pt x="143933" y="372533"/>
                </a:lnTo>
                <a:lnTo>
                  <a:pt x="160866" y="372533"/>
                </a:lnTo>
                <a:lnTo>
                  <a:pt x="160866" y="372533"/>
                </a:lnTo>
                <a:lnTo>
                  <a:pt x="177800" y="364067"/>
                </a:lnTo>
                <a:lnTo>
                  <a:pt x="177800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9558866" y="3539067"/>
            <a:ext cx="25402" cy="220134"/>
          </a:xfrm>
          <a:custGeom>
            <a:avLst/>
            <a:gdLst/>
            <a:ahLst/>
            <a:cxnLst/>
            <a:rect l="0" t="0" r="0" b="0"/>
            <a:pathLst>
              <a:path w="25402" h="220134">
                <a:moveTo>
                  <a:pt x="25401" y="0"/>
                </a:move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16934" y="84666"/>
                </a:lnTo>
                <a:lnTo>
                  <a:pt x="16934" y="110066"/>
                </a:lnTo>
                <a:lnTo>
                  <a:pt x="16934" y="135466"/>
                </a:lnTo>
                <a:lnTo>
                  <a:pt x="16934" y="152400"/>
                </a:lnTo>
                <a:lnTo>
                  <a:pt x="8468" y="177800"/>
                </a:lnTo>
                <a:lnTo>
                  <a:pt x="8468" y="194733"/>
                </a:lnTo>
                <a:lnTo>
                  <a:pt x="8468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9474200" y="3632200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69334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203200" y="16933"/>
                </a:lnTo>
                <a:lnTo>
                  <a:pt x="20320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9897533" y="3191933"/>
            <a:ext cx="287868" cy="270935"/>
          </a:xfrm>
          <a:custGeom>
            <a:avLst/>
            <a:gdLst/>
            <a:ahLst/>
            <a:cxnLst/>
            <a:rect l="0" t="0" r="0" b="0"/>
            <a:pathLst>
              <a:path w="287868" h="270935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42333" y="0"/>
                </a:lnTo>
                <a:lnTo>
                  <a:pt x="67733" y="0"/>
                </a:lnTo>
                <a:lnTo>
                  <a:pt x="84667" y="8467"/>
                </a:lnTo>
                <a:lnTo>
                  <a:pt x="93134" y="16934"/>
                </a:lnTo>
                <a:lnTo>
                  <a:pt x="110067" y="33867"/>
                </a:lnTo>
                <a:lnTo>
                  <a:pt x="127001" y="42334"/>
                </a:lnTo>
                <a:lnTo>
                  <a:pt x="143933" y="59267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60867" y="127000"/>
                </a:lnTo>
                <a:lnTo>
                  <a:pt x="160867" y="143934"/>
                </a:lnTo>
                <a:lnTo>
                  <a:pt x="152400" y="169334"/>
                </a:lnTo>
                <a:lnTo>
                  <a:pt x="143933" y="186267"/>
                </a:lnTo>
                <a:lnTo>
                  <a:pt x="135467" y="211667"/>
                </a:lnTo>
                <a:lnTo>
                  <a:pt x="127001" y="228600"/>
                </a:lnTo>
                <a:lnTo>
                  <a:pt x="101601" y="245534"/>
                </a:lnTo>
                <a:lnTo>
                  <a:pt x="84667" y="254000"/>
                </a:lnTo>
                <a:lnTo>
                  <a:pt x="67733" y="262467"/>
                </a:lnTo>
                <a:lnTo>
                  <a:pt x="50801" y="270934"/>
                </a:lnTo>
                <a:lnTo>
                  <a:pt x="42333" y="270934"/>
                </a:lnTo>
                <a:lnTo>
                  <a:pt x="25401" y="262467"/>
                </a:lnTo>
                <a:lnTo>
                  <a:pt x="16934" y="262467"/>
                </a:lnTo>
                <a:lnTo>
                  <a:pt x="8467" y="245534"/>
                </a:lnTo>
                <a:lnTo>
                  <a:pt x="8467" y="228600"/>
                </a:lnTo>
                <a:lnTo>
                  <a:pt x="8467" y="211667"/>
                </a:lnTo>
                <a:lnTo>
                  <a:pt x="8467" y="203200"/>
                </a:lnTo>
                <a:lnTo>
                  <a:pt x="16934" y="186267"/>
                </a:lnTo>
                <a:lnTo>
                  <a:pt x="33867" y="177800"/>
                </a:lnTo>
                <a:lnTo>
                  <a:pt x="50801" y="169334"/>
                </a:lnTo>
                <a:lnTo>
                  <a:pt x="76200" y="169334"/>
                </a:lnTo>
                <a:lnTo>
                  <a:pt x="110067" y="169334"/>
                </a:lnTo>
                <a:lnTo>
                  <a:pt x="135467" y="169334"/>
                </a:lnTo>
                <a:lnTo>
                  <a:pt x="160867" y="169334"/>
                </a:lnTo>
                <a:lnTo>
                  <a:pt x="194733" y="169334"/>
                </a:lnTo>
                <a:lnTo>
                  <a:pt x="220133" y="177800"/>
                </a:lnTo>
                <a:lnTo>
                  <a:pt x="237067" y="186267"/>
                </a:lnTo>
                <a:lnTo>
                  <a:pt x="254001" y="194734"/>
                </a:lnTo>
                <a:lnTo>
                  <a:pt x="270933" y="203200"/>
                </a:lnTo>
                <a:lnTo>
                  <a:pt x="279401" y="211667"/>
                </a:lnTo>
                <a:lnTo>
                  <a:pt x="287867" y="220134"/>
                </a:lnTo>
                <a:lnTo>
                  <a:pt x="287867" y="237067"/>
                </a:lnTo>
                <a:lnTo>
                  <a:pt x="287867" y="245534"/>
                </a:lnTo>
                <a:lnTo>
                  <a:pt x="287867" y="254000"/>
                </a:lnTo>
                <a:lnTo>
                  <a:pt x="287867" y="254000"/>
                </a:lnTo>
                <a:lnTo>
                  <a:pt x="279401" y="262467"/>
                </a:lnTo>
                <a:lnTo>
                  <a:pt x="279401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9762067" y="3556000"/>
            <a:ext cx="635000" cy="16934"/>
          </a:xfrm>
          <a:custGeom>
            <a:avLst/>
            <a:gdLst/>
            <a:ahLst/>
            <a:cxnLst/>
            <a:rect l="0" t="0" r="0" b="0"/>
            <a:pathLst>
              <a:path w="635000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10067" y="0"/>
                </a:lnTo>
                <a:lnTo>
                  <a:pt x="135466" y="0"/>
                </a:lnTo>
                <a:lnTo>
                  <a:pt x="160867" y="0"/>
                </a:lnTo>
                <a:lnTo>
                  <a:pt x="203199" y="0"/>
                </a:lnTo>
                <a:lnTo>
                  <a:pt x="237067" y="8467"/>
                </a:lnTo>
                <a:lnTo>
                  <a:pt x="270933" y="8467"/>
                </a:lnTo>
                <a:lnTo>
                  <a:pt x="304800" y="8467"/>
                </a:lnTo>
                <a:lnTo>
                  <a:pt x="347133" y="8467"/>
                </a:lnTo>
                <a:lnTo>
                  <a:pt x="381000" y="16933"/>
                </a:lnTo>
                <a:lnTo>
                  <a:pt x="423333" y="16933"/>
                </a:lnTo>
                <a:lnTo>
                  <a:pt x="457200" y="16933"/>
                </a:lnTo>
                <a:lnTo>
                  <a:pt x="491067" y="16933"/>
                </a:lnTo>
                <a:lnTo>
                  <a:pt x="524933" y="16933"/>
                </a:lnTo>
                <a:lnTo>
                  <a:pt x="558799" y="16933"/>
                </a:lnTo>
                <a:lnTo>
                  <a:pt x="584199" y="16933"/>
                </a:lnTo>
                <a:lnTo>
                  <a:pt x="601133" y="8467"/>
                </a:lnTo>
                <a:lnTo>
                  <a:pt x="618067" y="8467"/>
                </a:lnTo>
                <a:lnTo>
                  <a:pt x="634999" y="8467"/>
                </a:lnTo>
                <a:lnTo>
                  <a:pt x="634999" y="8467"/>
                </a:lnTo>
                <a:lnTo>
                  <a:pt x="634999" y="8467"/>
                </a:lnTo>
                <a:lnTo>
                  <a:pt x="634999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9889066" y="3683000"/>
            <a:ext cx="127001" cy="262468"/>
          </a:xfrm>
          <a:custGeom>
            <a:avLst/>
            <a:gdLst/>
            <a:ahLst/>
            <a:cxnLst/>
            <a:rect l="0" t="0" r="0" b="0"/>
            <a:pathLst>
              <a:path w="127001" h="262468">
                <a:moveTo>
                  <a:pt x="76200" y="16933"/>
                </a:moveTo>
                <a:lnTo>
                  <a:pt x="76200" y="16933"/>
                </a:lnTo>
                <a:lnTo>
                  <a:pt x="67734" y="8467"/>
                </a:lnTo>
                <a:lnTo>
                  <a:pt x="59268" y="8467"/>
                </a:lnTo>
                <a:lnTo>
                  <a:pt x="59268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4" y="16933"/>
                </a:lnTo>
                <a:lnTo>
                  <a:pt x="33868" y="25400"/>
                </a:lnTo>
                <a:lnTo>
                  <a:pt x="25401" y="42333"/>
                </a:lnTo>
                <a:lnTo>
                  <a:pt x="25401" y="59267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94733"/>
                </a:lnTo>
                <a:lnTo>
                  <a:pt x="16934" y="211667"/>
                </a:lnTo>
                <a:lnTo>
                  <a:pt x="25401" y="228600"/>
                </a:lnTo>
                <a:lnTo>
                  <a:pt x="33868" y="245533"/>
                </a:lnTo>
                <a:lnTo>
                  <a:pt x="42334" y="254000"/>
                </a:lnTo>
                <a:lnTo>
                  <a:pt x="42334" y="254000"/>
                </a:lnTo>
                <a:lnTo>
                  <a:pt x="50800" y="262467"/>
                </a:lnTo>
                <a:lnTo>
                  <a:pt x="59268" y="262467"/>
                </a:lnTo>
                <a:lnTo>
                  <a:pt x="76200" y="262467"/>
                </a:lnTo>
                <a:lnTo>
                  <a:pt x="84667" y="254000"/>
                </a:lnTo>
                <a:lnTo>
                  <a:pt x="93134" y="245533"/>
                </a:lnTo>
                <a:lnTo>
                  <a:pt x="101601" y="237067"/>
                </a:lnTo>
                <a:lnTo>
                  <a:pt x="110068" y="220133"/>
                </a:lnTo>
                <a:lnTo>
                  <a:pt x="118534" y="211667"/>
                </a:lnTo>
                <a:lnTo>
                  <a:pt x="118534" y="194733"/>
                </a:lnTo>
                <a:lnTo>
                  <a:pt x="127000" y="169333"/>
                </a:lnTo>
                <a:lnTo>
                  <a:pt x="127000" y="152400"/>
                </a:lnTo>
                <a:lnTo>
                  <a:pt x="118534" y="135467"/>
                </a:lnTo>
                <a:lnTo>
                  <a:pt x="110068" y="110067"/>
                </a:lnTo>
                <a:lnTo>
                  <a:pt x="110068" y="93133"/>
                </a:lnTo>
                <a:lnTo>
                  <a:pt x="101601" y="67733"/>
                </a:lnTo>
                <a:lnTo>
                  <a:pt x="93134" y="59267"/>
                </a:lnTo>
                <a:lnTo>
                  <a:pt x="93134" y="42333"/>
                </a:lnTo>
                <a:lnTo>
                  <a:pt x="84667" y="33867"/>
                </a:lnTo>
                <a:lnTo>
                  <a:pt x="84667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10083800" y="38015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33866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67734" y="16934"/>
                </a:lnTo>
                <a:lnTo>
                  <a:pt x="76200" y="16934"/>
                </a:lnTo>
                <a:lnTo>
                  <a:pt x="93134" y="16934"/>
                </a:lnTo>
                <a:lnTo>
                  <a:pt x="101600" y="16934"/>
                </a:lnTo>
                <a:lnTo>
                  <a:pt x="110066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10253134" y="3640667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33866" y="0"/>
                </a:move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33866"/>
                </a:lnTo>
                <a:lnTo>
                  <a:pt x="33866" y="50800"/>
                </a:lnTo>
                <a:lnTo>
                  <a:pt x="25399" y="67733"/>
                </a:lnTo>
                <a:lnTo>
                  <a:pt x="16932" y="84666"/>
                </a:lnTo>
                <a:lnTo>
                  <a:pt x="16932" y="101600"/>
                </a:lnTo>
                <a:lnTo>
                  <a:pt x="8466" y="118533"/>
                </a:lnTo>
                <a:lnTo>
                  <a:pt x="8466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8466" y="228600"/>
                </a:lnTo>
                <a:lnTo>
                  <a:pt x="16932" y="237066"/>
                </a:lnTo>
                <a:lnTo>
                  <a:pt x="25399" y="245533"/>
                </a:lnTo>
                <a:lnTo>
                  <a:pt x="33866" y="254000"/>
                </a:lnTo>
                <a:lnTo>
                  <a:pt x="50800" y="262466"/>
                </a:lnTo>
                <a:lnTo>
                  <a:pt x="59266" y="270933"/>
                </a:lnTo>
                <a:lnTo>
                  <a:pt x="76200" y="270933"/>
                </a:lnTo>
                <a:lnTo>
                  <a:pt x="93132" y="270933"/>
                </a:lnTo>
                <a:lnTo>
                  <a:pt x="101599" y="262466"/>
                </a:lnTo>
                <a:lnTo>
                  <a:pt x="118533" y="262466"/>
                </a:lnTo>
                <a:lnTo>
                  <a:pt x="127000" y="254000"/>
                </a:lnTo>
                <a:lnTo>
                  <a:pt x="143932" y="245533"/>
                </a:lnTo>
                <a:lnTo>
                  <a:pt x="143932" y="237066"/>
                </a:lnTo>
                <a:lnTo>
                  <a:pt x="152400" y="228600"/>
                </a:lnTo>
                <a:lnTo>
                  <a:pt x="152400" y="220133"/>
                </a:lnTo>
                <a:lnTo>
                  <a:pt x="143932" y="211666"/>
                </a:lnTo>
                <a:lnTo>
                  <a:pt x="143932" y="194733"/>
                </a:lnTo>
                <a:lnTo>
                  <a:pt x="127000" y="186266"/>
                </a:lnTo>
                <a:lnTo>
                  <a:pt x="118533" y="177800"/>
                </a:lnTo>
                <a:lnTo>
                  <a:pt x="110066" y="169333"/>
                </a:lnTo>
                <a:lnTo>
                  <a:pt x="101599" y="169333"/>
                </a:lnTo>
                <a:lnTo>
                  <a:pt x="93132" y="169333"/>
                </a:lnTo>
                <a:lnTo>
                  <a:pt x="84666" y="169333"/>
                </a:lnTo>
                <a:lnTo>
                  <a:pt x="76200" y="177800"/>
                </a:lnTo>
                <a:lnTo>
                  <a:pt x="67732" y="194733"/>
                </a:lnTo>
                <a:lnTo>
                  <a:pt x="67732" y="203200"/>
                </a:lnTo>
                <a:lnTo>
                  <a:pt x="59266" y="220133"/>
                </a:lnTo>
                <a:lnTo>
                  <a:pt x="59266" y="237066"/>
                </a:lnTo>
                <a:lnTo>
                  <a:pt x="59266" y="245533"/>
                </a:lnTo>
                <a:lnTo>
                  <a:pt x="59266" y="262466"/>
                </a:lnTo>
                <a:lnTo>
                  <a:pt x="59266" y="279400"/>
                </a:lnTo>
                <a:lnTo>
                  <a:pt x="59266" y="279400"/>
                </a:lnTo>
                <a:lnTo>
                  <a:pt x="59266" y="287866"/>
                </a:lnTo>
                <a:lnTo>
                  <a:pt x="59266" y="296333"/>
                </a:lnTo>
                <a:lnTo>
                  <a:pt x="67732" y="296333"/>
                </a:lnTo>
                <a:lnTo>
                  <a:pt x="67732" y="296333"/>
                </a:lnTo>
                <a:lnTo>
                  <a:pt x="67732" y="296333"/>
                </a:lnTo>
                <a:lnTo>
                  <a:pt x="67732" y="304800"/>
                </a:lnTo>
                <a:lnTo>
                  <a:pt x="67732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67732" y="304800"/>
                </a:lnTo>
                <a:lnTo>
                  <a:pt x="67732" y="304800"/>
                </a:lnTo>
                <a:lnTo>
                  <a:pt x="67732" y="304800"/>
                </a:lnTo>
                <a:lnTo>
                  <a:pt x="67732" y="304800"/>
                </a:lnTo>
                <a:lnTo>
                  <a:pt x="67732" y="296333"/>
                </a:lnTo>
                <a:lnTo>
                  <a:pt x="67732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0549466" y="3556000"/>
            <a:ext cx="169335" cy="8468"/>
          </a:xfrm>
          <a:custGeom>
            <a:avLst/>
            <a:gdLst/>
            <a:ahLst/>
            <a:cxnLst/>
            <a:rect l="0" t="0" r="0" b="0"/>
            <a:pathLst>
              <a:path w="1693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25400" y="0"/>
                </a:lnTo>
                <a:lnTo>
                  <a:pt x="33867" y="0"/>
                </a:lnTo>
                <a:lnTo>
                  <a:pt x="50801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1" y="0"/>
                </a:lnTo>
                <a:lnTo>
                  <a:pt x="143934" y="0"/>
                </a:lnTo>
                <a:lnTo>
                  <a:pt x="152400" y="0"/>
                </a:lnTo>
                <a:lnTo>
                  <a:pt x="160868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10600267" y="3649133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0"/>
                </a:lnTo>
                <a:lnTo>
                  <a:pt x="67733" y="0"/>
                </a:lnTo>
                <a:lnTo>
                  <a:pt x="846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11133667" y="3183467"/>
            <a:ext cx="50800" cy="296334"/>
          </a:xfrm>
          <a:custGeom>
            <a:avLst/>
            <a:gdLst/>
            <a:ahLst/>
            <a:cxnLst/>
            <a:rect l="0" t="0" r="0" b="0"/>
            <a:pathLst>
              <a:path w="50800" h="2963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25399" y="8466"/>
                </a:lnTo>
                <a:lnTo>
                  <a:pt x="25399" y="25400"/>
                </a:lnTo>
                <a:lnTo>
                  <a:pt x="33867" y="42333"/>
                </a:lnTo>
                <a:lnTo>
                  <a:pt x="33867" y="59266"/>
                </a:lnTo>
                <a:lnTo>
                  <a:pt x="33867" y="84666"/>
                </a:lnTo>
                <a:lnTo>
                  <a:pt x="33867" y="101600"/>
                </a:lnTo>
                <a:lnTo>
                  <a:pt x="42333" y="127000"/>
                </a:lnTo>
                <a:lnTo>
                  <a:pt x="42333" y="152400"/>
                </a:lnTo>
                <a:lnTo>
                  <a:pt x="42333" y="177800"/>
                </a:lnTo>
                <a:lnTo>
                  <a:pt x="50799" y="194733"/>
                </a:lnTo>
                <a:lnTo>
                  <a:pt x="50799" y="220133"/>
                </a:lnTo>
                <a:lnTo>
                  <a:pt x="50799" y="245533"/>
                </a:lnTo>
                <a:lnTo>
                  <a:pt x="50799" y="262466"/>
                </a:lnTo>
                <a:lnTo>
                  <a:pt x="50799" y="279400"/>
                </a:lnTo>
                <a:lnTo>
                  <a:pt x="50799" y="287866"/>
                </a:lnTo>
                <a:lnTo>
                  <a:pt x="50799" y="287866"/>
                </a:lnTo>
                <a:lnTo>
                  <a:pt x="50799" y="296333"/>
                </a:lnTo>
                <a:lnTo>
                  <a:pt x="50799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11015134" y="3462867"/>
            <a:ext cx="389467" cy="59267"/>
          </a:xfrm>
          <a:custGeom>
            <a:avLst/>
            <a:gdLst/>
            <a:ahLst/>
            <a:cxnLst/>
            <a:rect l="0" t="0" r="0" b="0"/>
            <a:pathLst>
              <a:path w="389467" h="592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2" y="0"/>
                </a:lnTo>
                <a:lnTo>
                  <a:pt x="42333" y="0"/>
                </a:lnTo>
                <a:lnTo>
                  <a:pt x="67732" y="8466"/>
                </a:lnTo>
                <a:lnTo>
                  <a:pt x="93132" y="8466"/>
                </a:lnTo>
                <a:lnTo>
                  <a:pt x="118533" y="8466"/>
                </a:lnTo>
                <a:lnTo>
                  <a:pt x="152400" y="8466"/>
                </a:lnTo>
                <a:lnTo>
                  <a:pt x="186266" y="8466"/>
                </a:lnTo>
                <a:lnTo>
                  <a:pt x="211666" y="8466"/>
                </a:lnTo>
                <a:lnTo>
                  <a:pt x="245532" y="16933"/>
                </a:lnTo>
                <a:lnTo>
                  <a:pt x="270933" y="25400"/>
                </a:lnTo>
                <a:lnTo>
                  <a:pt x="296332" y="25400"/>
                </a:lnTo>
                <a:lnTo>
                  <a:pt x="321732" y="33866"/>
                </a:lnTo>
                <a:lnTo>
                  <a:pt x="347133" y="42333"/>
                </a:lnTo>
                <a:lnTo>
                  <a:pt x="364066" y="50800"/>
                </a:lnTo>
                <a:lnTo>
                  <a:pt x="381000" y="50800"/>
                </a:lnTo>
                <a:lnTo>
                  <a:pt x="381000" y="50800"/>
                </a:lnTo>
                <a:lnTo>
                  <a:pt x="389466" y="59266"/>
                </a:lnTo>
                <a:lnTo>
                  <a:pt x="389466" y="59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11108266" y="3640667"/>
            <a:ext cx="270935" cy="279401"/>
          </a:xfrm>
          <a:custGeom>
            <a:avLst/>
            <a:gdLst/>
            <a:ahLst/>
            <a:cxnLst/>
            <a:rect l="0" t="0" r="0" b="0"/>
            <a:pathLst>
              <a:path w="270935" h="279401">
                <a:moveTo>
                  <a:pt x="0" y="33866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1" y="0"/>
                </a:lnTo>
                <a:lnTo>
                  <a:pt x="50800" y="0"/>
                </a:lnTo>
                <a:lnTo>
                  <a:pt x="59268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8466"/>
                </a:lnTo>
                <a:lnTo>
                  <a:pt x="135468" y="16933"/>
                </a:lnTo>
                <a:lnTo>
                  <a:pt x="152400" y="33866"/>
                </a:lnTo>
                <a:lnTo>
                  <a:pt x="169334" y="42333"/>
                </a:lnTo>
                <a:lnTo>
                  <a:pt x="186268" y="59266"/>
                </a:lnTo>
                <a:lnTo>
                  <a:pt x="186268" y="76200"/>
                </a:lnTo>
                <a:lnTo>
                  <a:pt x="194734" y="93133"/>
                </a:lnTo>
                <a:lnTo>
                  <a:pt x="194734" y="110066"/>
                </a:lnTo>
                <a:lnTo>
                  <a:pt x="194734" y="127000"/>
                </a:lnTo>
                <a:lnTo>
                  <a:pt x="186268" y="143933"/>
                </a:lnTo>
                <a:lnTo>
                  <a:pt x="177801" y="160866"/>
                </a:lnTo>
                <a:lnTo>
                  <a:pt x="160867" y="177800"/>
                </a:lnTo>
                <a:lnTo>
                  <a:pt x="143934" y="194733"/>
                </a:lnTo>
                <a:lnTo>
                  <a:pt x="127000" y="211666"/>
                </a:lnTo>
                <a:lnTo>
                  <a:pt x="110068" y="228600"/>
                </a:lnTo>
                <a:lnTo>
                  <a:pt x="84667" y="237066"/>
                </a:lnTo>
                <a:lnTo>
                  <a:pt x="67734" y="254000"/>
                </a:lnTo>
                <a:lnTo>
                  <a:pt x="50800" y="262466"/>
                </a:lnTo>
                <a:lnTo>
                  <a:pt x="33868" y="262466"/>
                </a:lnTo>
                <a:lnTo>
                  <a:pt x="16934" y="262466"/>
                </a:lnTo>
                <a:lnTo>
                  <a:pt x="8467" y="254000"/>
                </a:lnTo>
                <a:lnTo>
                  <a:pt x="0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8467" y="194733"/>
                </a:lnTo>
                <a:lnTo>
                  <a:pt x="16934" y="177800"/>
                </a:lnTo>
                <a:lnTo>
                  <a:pt x="42334" y="169333"/>
                </a:lnTo>
                <a:lnTo>
                  <a:pt x="67734" y="169333"/>
                </a:lnTo>
                <a:lnTo>
                  <a:pt x="93134" y="169333"/>
                </a:lnTo>
                <a:lnTo>
                  <a:pt x="127000" y="169333"/>
                </a:lnTo>
                <a:lnTo>
                  <a:pt x="160867" y="177800"/>
                </a:lnTo>
                <a:lnTo>
                  <a:pt x="186268" y="186266"/>
                </a:lnTo>
                <a:lnTo>
                  <a:pt x="203200" y="203200"/>
                </a:lnTo>
                <a:lnTo>
                  <a:pt x="228600" y="211666"/>
                </a:lnTo>
                <a:lnTo>
                  <a:pt x="237067" y="228600"/>
                </a:lnTo>
                <a:lnTo>
                  <a:pt x="254001" y="237066"/>
                </a:lnTo>
                <a:lnTo>
                  <a:pt x="262468" y="245533"/>
                </a:lnTo>
                <a:lnTo>
                  <a:pt x="262468" y="262466"/>
                </a:lnTo>
                <a:lnTo>
                  <a:pt x="270934" y="262466"/>
                </a:lnTo>
                <a:lnTo>
                  <a:pt x="262468" y="270933"/>
                </a:lnTo>
                <a:lnTo>
                  <a:pt x="254001" y="279400"/>
                </a:lnTo>
                <a:lnTo>
                  <a:pt x="254001" y="279400"/>
                </a:lnTo>
                <a:lnTo>
                  <a:pt x="254001" y="279400"/>
                </a:lnTo>
                <a:lnTo>
                  <a:pt x="254001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9160933" y="4301067"/>
            <a:ext cx="228601" cy="338667"/>
          </a:xfrm>
          <a:custGeom>
            <a:avLst/>
            <a:gdLst/>
            <a:ahLst/>
            <a:cxnLst/>
            <a:rect l="0" t="0" r="0" b="0"/>
            <a:pathLst>
              <a:path w="228601" h="338667">
                <a:moveTo>
                  <a:pt x="203200" y="0"/>
                </a:move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194734" y="0"/>
                </a:lnTo>
                <a:lnTo>
                  <a:pt x="186267" y="0"/>
                </a:lnTo>
                <a:lnTo>
                  <a:pt x="177801" y="8466"/>
                </a:lnTo>
                <a:lnTo>
                  <a:pt x="160867" y="16933"/>
                </a:lnTo>
                <a:lnTo>
                  <a:pt x="143934" y="16933"/>
                </a:lnTo>
                <a:lnTo>
                  <a:pt x="127000" y="33866"/>
                </a:lnTo>
                <a:lnTo>
                  <a:pt x="101601" y="33866"/>
                </a:lnTo>
                <a:lnTo>
                  <a:pt x="84667" y="42333"/>
                </a:lnTo>
                <a:lnTo>
                  <a:pt x="67734" y="50800"/>
                </a:lnTo>
                <a:lnTo>
                  <a:pt x="50800" y="50800"/>
                </a:lnTo>
                <a:lnTo>
                  <a:pt x="42334" y="59266"/>
                </a:lnTo>
                <a:lnTo>
                  <a:pt x="33867" y="59266"/>
                </a:lnTo>
                <a:lnTo>
                  <a:pt x="25401" y="59266"/>
                </a:lnTo>
                <a:lnTo>
                  <a:pt x="16933" y="59266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1" y="84666"/>
                </a:lnTo>
                <a:lnTo>
                  <a:pt x="25401" y="93133"/>
                </a:lnTo>
                <a:lnTo>
                  <a:pt x="25401" y="110066"/>
                </a:lnTo>
                <a:lnTo>
                  <a:pt x="25401" y="118533"/>
                </a:lnTo>
                <a:lnTo>
                  <a:pt x="16933" y="135466"/>
                </a:lnTo>
                <a:lnTo>
                  <a:pt x="16933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8467" y="177800"/>
                </a:lnTo>
                <a:lnTo>
                  <a:pt x="16933" y="177800"/>
                </a:lnTo>
                <a:lnTo>
                  <a:pt x="25401" y="169333"/>
                </a:lnTo>
                <a:lnTo>
                  <a:pt x="33867" y="169333"/>
                </a:lnTo>
                <a:lnTo>
                  <a:pt x="50800" y="160866"/>
                </a:lnTo>
                <a:lnTo>
                  <a:pt x="59267" y="160866"/>
                </a:lnTo>
                <a:lnTo>
                  <a:pt x="76200" y="160866"/>
                </a:lnTo>
                <a:lnTo>
                  <a:pt x="101601" y="160866"/>
                </a:lnTo>
                <a:lnTo>
                  <a:pt x="118534" y="160866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69333" y="186266"/>
                </a:lnTo>
                <a:lnTo>
                  <a:pt x="186267" y="194733"/>
                </a:lnTo>
                <a:lnTo>
                  <a:pt x="203200" y="203200"/>
                </a:lnTo>
                <a:lnTo>
                  <a:pt x="211667" y="220133"/>
                </a:lnTo>
                <a:lnTo>
                  <a:pt x="220134" y="228600"/>
                </a:lnTo>
                <a:lnTo>
                  <a:pt x="228600" y="245533"/>
                </a:lnTo>
                <a:lnTo>
                  <a:pt x="228600" y="254000"/>
                </a:lnTo>
                <a:lnTo>
                  <a:pt x="220134" y="262466"/>
                </a:lnTo>
                <a:lnTo>
                  <a:pt x="211667" y="262466"/>
                </a:lnTo>
                <a:lnTo>
                  <a:pt x="203200" y="279400"/>
                </a:lnTo>
                <a:lnTo>
                  <a:pt x="194734" y="287866"/>
                </a:lnTo>
                <a:lnTo>
                  <a:pt x="177801" y="296333"/>
                </a:lnTo>
                <a:lnTo>
                  <a:pt x="160867" y="313266"/>
                </a:lnTo>
                <a:lnTo>
                  <a:pt x="135467" y="321733"/>
                </a:lnTo>
                <a:lnTo>
                  <a:pt x="118534" y="330200"/>
                </a:lnTo>
                <a:lnTo>
                  <a:pt x="101601" y="338666"/>
                </a:lnTo>
                <a:lnTo>
                  <a:pt x="84667" y="338666"/>
                </a:lnTo>
                <a:lnTo>
                  <a:pt x="84667" y="338666"/>
                </a:lnTo>
                <a:lnTo>
                  <a:pt x="76200" y="338666"/>
                </a:lnTo>
                <a:lnTo>
                  <a:pt x="76200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9059333" y="4682067"/>
            <a:ext cx="423334" cy="33867"/>
          </a:xfrm>
          <a:custGeom>
            <a:avLst/>
            <a:gdLst/>
            <a:ahLst/>
            <a:cxnLst/>
            <a:rect l="0" t="0" r="0" b="0"/>
            <a:pathLst>
              <a:path w="423334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1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10067" y="25400"/>
                </a:lnTo>
                <a:lnTo>
                  <a:pt x="135467" y="25400"/>
                </a:lnTo>
                <a:lnTo>
                  <a:pt x="160867" y="25400"/>
                </a:lnTo>
                <a:lnTo>
                  <a:pt x="186267" y="25400"/>
                </a:lnTo>
                <a:lnTo>
                  <a:pt x="220134" y="25400"/>
                </a:lnTo>
                <a:lnTo>
                  <a:pt x="245534" y="25400"/>
                </a:lnTo>
                <a:lnTo>
                  <a:pt x="270933" y="16933"/>
                </a:lnTo>
                <a:lnTo>
                  <a:pt x="304800" y="16933"/>
                </a:lnTo>
                <a:lnTo>
                  <a:pt x="330200" y="16933"/>
                </a:lnTo>
                <a:lnTo>
                  <a:pt x="355601" y="16933"/>
                </a:lnTo>
                <a:lnTo>
                  <a:pt x="381000" y="16933"/>
                </a:lnTo>
                <a:lnTo>
                  <a:pt x="397934" y="16933"/>
                </a:lnTo>
                <a:lnTo>
                  <a:pt x="414867" y="25400"/>
                </a:lnTo>
                <a:lnTo>
                  <a:pt x="414867" y="25400"/>
                </a:lnTo>
                <a:lnTo>
                  <a:pt x="423333" y="33866"/>
                </a:lnTo>
                <a:lnTo>
                  <a:pt x="423333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9228667" y="4758267"/>
            <a:ext cx="177800" cy="245534"/>
          </a:xfrm>
          <a:custGeom>
            <a:avLst/>
            <a:gdLst/>
            <a:ahLst/>
            <a:cxnLst/>
            <a:rect l="0" t="0" r="0" b="0"/>
            <a:pathLst>
              <a:path w="177800" h="245534">
                <a:moveTo>
                  <a:pt x="8466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43933"/>
                </a:lnTo>
                <a:lnTo>
                  <a:pt x="16933" y="169333"/>
                </a:lnTo>
                <a:lnTo>
                  <a:pt x="25399" y="186266"/>
                </a:lnTo>
                <a:lnTo>
                  <a:pt x="33867" y="203200"/>
                </a:lnTo>
                <a:lnTo>
                  <a:pt x="50800" y="211666"/>
                </a:lnTo>
                <a:lnTo>
                  <a:pt x="59266" y="220133"/>
                </a:lnTo>
                <a:lnTo>
                  <a:pt x="76200" y="220133"/>
                </a:lnTo>
                <a:lnTo>
                  <a:pt x="93133" y="228600"/>
                </a:lnTo>
                <a:lnTo>
                  <a:pt x="101599" y="228600"/>
                </a:lnTo>
                <a:lnTo>
                  <a:pt x="118533" y="220133"/>
                </a:lnTo>
                <a:lnTo>
                  <a:pt x="135466" y="220133"/>
                </a:lnTo>
                <a:lnTo>
                  <a:pt x="143933" y="211666"/>
                </a:lnTo>
                <a:lnTo>
                  <a:pt x="160866" y="203200"/>
                </a:lnTo>
                <a:lnTo>
                  <a:pt x="169333" y="186266"/>
                </a:lnTo>
                <a:lnTo>
                  <a:pt x="177799" y="177800"/>
                </a:lnTo>
                <a:lnTo>
                  <a:pt x="177799" y="160866"/>
                </a:lnTo>
                <a:lnTo>
                  <a:pt x="177799" y="152400"/>
                </a:lnTo>
                <a:lnTo>
                  <a:pt x="177799" y="143933"/>
                </a:lnTo>
                <a:lnTo>
                  <a:pt x="177799" y="127000"/>
                </a:lnTo>
                <a:lnTo>
                  <a:pt x="169333" y="127000"/>
                </a:lnTo>
                <a:lnTo>
                  <a:pt x="160866" y="110066"/>
                </a:lnTo>
                <a:lnTo>
                  <a:pt x="152400" y="110066"/>
                </a:lnTo>
                <a:lnTo>
                  <a:pt x="143933" y="110066"/>
                </a:lnTo>
                <a:lnTo>
                  <a:pt x="135466" y="110066"/>
                </a:lnTo>
                <a:lnTo>
                  <a:pt x="127000" y="118533"/>
                </a:lnTo>
                <a:lnTo>
                  <a:pt x="118533" y="127000"/>
                </a:lnTo>
                <a:lnTo>
                  <a:pt x="110067" y="143933"/>
                </a:lnTo>
                <a:lnTo>
                  <a:pt x="110067" y="160866"/>
                </a:lnTo>
                <a:lnTo>
                  <a:pt x="101599" y="177800"/>
                </a:lnTo>
                <a:lnTo>
                  <a:pt x="101599" y="194733"/>
                </a:lnTo>
                <a:lnTo>
                  <a:pt x="101599" y="211666"/>
                </a:lnTo>
                <a:lnTo>
                  <a:pt x="101599" y="228600"/>
                </a:lnTo>
                <a:lnTo>
                  <a:pt x="110067" y="237066"/>
                </a:lnTo>
                <a:lnTo>
                  <a:pt x="110067" y="245533"/>
                </a:lnTo>
                <a:lnTo>
                  <a:pt x="118533" y="245533"/>
                </a:lnTo>
                <a:lnTo>
                  <a:pt x="118533" y="245533"/>
                </a:lnTo>
                <a:lnTo>
                  <a:pt x="118533" y="245533"/>
                </a:lnTo>
                <a:lnTo>
                  <a:pt x="118533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9694333" y="4580467"/>
            <a:ext cx="186268" cy="8467"/>
          </a:xfrm>
          <a:custGeom>
            <a:avLst/>
            <a:gdLst/>
            <a:ahLst/>
            <a:cxnLst/>
            <a:rect l="0" t="0" r="0" b="0"/>
            <a:pathLst>
              <a:path w="1862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76201" y="8466"/>
                </a:lnTo>
                <a:lnTo>
                  <a:pt x="76201" y="8466"/>
                </a:lnTo>
                <a:lnTo>
                  <a:pt x="76201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52401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  <a:lnTo>
                  <a:pt x="177801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9779000" y="4461933"/>
            <a:ext cx="8467" cy="237068"/>
          </a:xfrm>
          <a:custGeom>
            <a:avLst/>
            <a:gdLst/>
            <a:ahLst/>
            <a:cxnLst/>
            <a:rect l="0" t="0" r="0" b="0"/>
            <a:pathLst>
              <a:path w="8467" h="2370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186267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20134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10219267" y="4207933"/>
            <a:ext cx="203200" cy="313268"/>
          </a:xfrm>
          <a:custGeom>
            <a:avLst/>
            <a:gdLst/>
            <a:ahLst/>
            <a:cxnLst/>
            <a:rect l="0" t="0" r="0" b="0"/>
            <a:pathLst>
              <a:path w="203200" h="313268">
                <a:moveTo>
                  <a:pt x="8467" y="42334"/>
                </a:moveTo>
                <a:lnTo>
                  <a:pt x="8467" y="42334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42334"/>
                </a:lnTo>
                <a:lnTo>
                  <a:pt x="16933" y="33867"/>
                </a:lnTo>
                <a:lnTo>
                  <a:pt x="16933" y="25400"/>
                </a:lnTo>
                <a:lnTo>
                  <a:pt x="25399" y="25400"/>
                </a:lnTo>
                <a:lnTo>
                  <a:pt x="33867" y="16934"/>
                </a:lnTo>
                <a:lnTo>
                  <a:pt x="42333" y="8467"/>
                </a:lnTo>
                <a:lnTo>
                  <a:pt x="50799" y="8467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599" y="8467"/>
                </a:lnTo>
                <a:lnTo>
                  <a:pt x="110067" y="16934"/>
                </a:lnTo>
                <a:lnTo>
                  <a:pt x="118533" y="33867"/>
                </a:lnTo>
                <a:lnTo>
                  <a:pt x="126999" y="42334"/>
                </a:lnTo>
                <a:lnTo>
                  <a:pt x="135466" y="67734"/>
                </a:lnTo>
                <a:lnTo>
                  <a:pt x="143933" y="84667"/>
                </a:lnTo>
                <a:lnTo>
                  <a:pt x="143933" y="110067"/>
                </a:lnTo>
                <a:lnTo>
                  <a:pt x="152400" y="127000"/>
                </a:lnTo>
                <a:lnTo>
                  <a:pt x="152400" y="143934"/>
                </a:lnTo>
                <a:lnTo>
                  <a:pt x="152400" y="169334"/>
                </a:lnTo>
                <a:lnTo>
                  <a:pt x="152400" y="186267"/>
                </a:lnTo>
                <a:lnTo>
                  <a:pt x="152400" y="203200"/>
                </a:lnTo>
                <a:lnTo>
                  <a:pt x="143933" y="211667"/>
                </a:lnTo>
                <a:lnTo>
                  <a:pt x="143933" y="228600"/>
                </a:lnTo>
                <a:lnTo>
                  <a:pt x="135466" y="237067"/>
                </a:lnTo>
                <a:lnTo>
                  <a:pt x="126999" y="254000"/>
                </a:lnTo>
                <a:lnTo>
                  <a:pt x="118533" y="262467"/>
                </a:lnTo>
                <a:lnTo>
                  <a:pt x="110067" y="270934"/>
                </a:lnTo>
                <a:lnTo>
                  <a:pt x="101599" y="279400"/>
                </a:lnTo>
                <a:lnTo>
                  <a:pt x="84667" y="279400"/>
                </a:lnTo>
                <a:lnTo>
                  <a:pt x="76200" y="279400"/>
                </a:lnTo>
                <a:lnTo>
                  <a:pt x="67733" y="279400"/>
                </a:lnTo>
                <a:lnTo>
                  <a:pt x="59266" y="279400"/>
                </a:lnTo>
                <a:lnTo>
                  <a:pt x="50799" y="279400"/>
                </a:lnTo>
                <a:lnTo>
                  <a:pt x="42333" y="279400"/>
                </a:lnTo>
                <a:lnTo>
                  <a:pt x="33867" y="270934"/>
                </a:lnTo>
                <a:lnTo>
                  <a:pt x="33867" y="262467"/>
                </a:lnTo>
                <a:lnTo>
                  <a:pt x="33867" y="262467"/>
                </a:lnTo>
                <a:lnTo>
                  <a:pt x="33867" y="254000"/>
                </a:lnTo>
                <a:lnTo>
                  <a:pt x="33867" y="245534"/>
                </a:lnTo>
                <a:lnTo>
                  <a:pt x="42333" y="237067"/>
                </a:lnTo>
                <a:lnTo>
                  <a:pt x="42333" y="228600"/>
                </a:lnTo>
                <a:lnTo>
                  <a:pt x="50799" y="220134"/>
                </a:lnTo>
                <a:lnTo>
                  <a:pt x="59266" y="211667"/>
                </a:lnTo>
                <a:lnTo>
                  <a:pt x="67733" y="211667"/>
                </a:lnTo>
                <a:lnTo>
                  <a:pt x="76200" y="203200"/>
                </a:lnTo>
                <a:lnTo>
                  <a:pt x="93133" y="203200"/>
                </a:lnTo>
                <a:lnTo>
                  <a:pt x="101599" y="211667"/>
                </a:lnTo>
                <a:lnTo>
                  <a:pt x="118533" y="211667"/>
                </a:lnTo>
                <a:lnTo>
                  <a:pt x="135466" y="220134"/>
                </a:lnTo>
                <a:lnTo>
                  <a:pt x="143933" y="237067"/>
                </a:lnTo>
                <a:lnTo>
                  <a:pt x="160867" y="245534"/>
                </a:lnTo>
                <a:lnTo>
                  <a:pt x="169333" y="254000"/>
                </a:lnTo>
                <a:lnTo>
                  <a:pt x="177799" y="270934"/>
                </a:lnTo>
                <a:lnTo>
                  <a:pt x="186267" y="279400"/>
                </a:lnTo>
                <a:lnTo>
                  <a:pt x="186267" y="287867"/>
                </a:lnTo>
                <a:lnTo>
                  <a:pt x="194733" y="296334"/>
                </a:lnTo>
                <a:lnTo>
                  <a:pt x="194733" y="304800"/>
                </a:lnTo>
                <a:lnTo>
                  <a:pt x="203199" y="304800"/>
                </a:lnTo>
                <a:lnTo>
                  <a:pt x="203199" y="313267"/>
                </a:lnTo>
                <a:lnTo>
                  <a:pt x="203199" y="313267"/>
                </a:lnTo>
                <a:lnTo>
                  <a:pt x="203199" y="313267"/>
                </a:lnTo>
                <a:lnTo>
                  <a:pt x="203199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10126133" y="4572000"/>
            <a:ext cx="347134" cy="33868"/>
          </a:xfrm>
          <a:custGeom>
            <a:avLst/>
            <a:gdLst/>
            <a:ahLst/>
            <a:cxnLst/>
            <a:rect l="0" t="0" r="0" b="0"/>
            <a:pathLst>
              <a:path w="347134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4" y="16933"/>
                </a:lnTo>
                <a:lnTo>
                  <a:pt x="110067" y="16933"/>
                </a:lnTo>
                <a:lnTo>
                  <a:pt x="135467" y="16933"/>
                </a:lnTo>
                <a:lnTo>
                  <a:pt x="152400" y="16933"/>
                </a:lnTo>
                <a:lnTo>
                  <a:pt x="169334" y="25400"/>
                </a:lnTo>
                <a:lnTo>
                  <a:pt x="194733" y="25400"/>
                </a:lnTo>
                <a:lnTo>
                  <a:pt x="220133" y="25400"/>
                </a:lnTo>
                <a:lnTo>
                  <a:pt x="237067" y="33867"/>
                </a:lnTo>
                <a:lnTo>
                  <a:pt x="254001" y="33867"/>
                </a:lnTo>
                <a:lnTo>
                  <a:pt x="279401" y="33867"/>
                </a:lnTo>
                <a:lnTo>
                  <a:pt x="296333" y="33867"/>
                </a:lnTo>
                <a:lnTo>
                  <a:pt x="313267" y="33867"/>
                </a:lnTo>
                <a:lnTo>
                  <a:pt x="321734" y="33867"/>
                </a:lnTo>
                <a:lnTo>
                  <a:pt x="338667" y="33867"/>
                </a:lnTo>
                <a:lnTo>
                  <a:pt x="338667" y="33867"/>
                </a:lnTo>
                <a:lnTo>
                  <a:pt x="347133" y="33867"/>
                </a:lnTo>
                <a:lnTo>
                  <a:pt x="347133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10219267" y="4665133"/>
            <a:ext cx="160868" cy="304801"/>
          </a:xfrm>
          <a:custGeom>
            <a:avLst/>
            <a:gdLst/>
            <a:ahLst/>
            <a:cxnLst/>
            <a:rect l="0" t="0" r="0" b="0"/>
            <a:pathLst>
              <a:path w="160868" h="304801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8467"/>
                </a:lnTo>
                <a:lnTo>
                  <a:pt x="59266" y="8467"/>
                </a:lnTo>
                <a:lnTo>
                  <a:pt x="50799" y="16934"/>
                </a:lnTo>
                <a:lnTo>
                  <a:pt x="42333" y="33867"/>
                </a:lnTo>
                <a:lnTo>
                  <a:pt x="33867" y="50800"/>
                </a:lnTo>
                <a:lnTo>
                  <a:pt x="25399" y="67734"/>
                </a:lnTo>
                <a:lnTo>
                  <a:pt x="16933" y="84667"/>
                </a:lnTo>
                <a:lnTo>
                  <a:pt x="16933" y="110067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8467" y="245534"/>
                </a:lnTo>
                <a:lnTo>
                  <a:pt x="16933" y="262467"/>
                </a:lnTo>
                <a:lnTo>
                  <a:pt x="25399" y="270934"/>
                </a:lnTo>
                <a:lnTo>
                  <a:pt x="42333" y="279400"/>
                </a:lnTo>
                <a:lnTo>
                  <a:pt x="50799" y="287867"/>
                </a:lnTo>
                <a:lnTo>
                  <a:pt x="67733" y="287867"/>
                </a:lnTo>
                <a:lnTo>
                  <a:pt x="76200" y="296334"/>
                </a:lnTo>
                <a:lnTo>
                  <a:pt x="93133" y="287867"/>
                </a:lnTo>
                <a:lnTo>
                  <a:pt x="101599" y="287867"/>
                </a:lnTo>
                <a:lnTo>
                  <a:pt x="118533" y="279400"/>
                </a:lnTo>
                <a:lnTo>
                  <a:pt x="126999" y="262467"/>
                </a:lnTo>
                <a:lnTo>
                  <a:pt x="143933" y="254000"/>
                </a:lnTo>
                <a:lnTo>
                  <a:pt x="152400" y="245534"/>
                </a:lnTo>
                <a:lnTo>
                  <a:pt x="152400" y="228600"/>
                </a:lnTo>
                <a:lnTo>
                  <a:pt x="160867" y="220134"/>
                </a:lnTo>
                <a:lnTo>
                  <a:pt x="160867" y="203200"/>
                </a:lnTo>
                <a:lnTo>
                  <a:pt x="152400" y="194734"/>
                </a:lnTo>
                <a:lnTo>
                  <a:pt x="152400" y="186267"/>
                </a:lnTo>
                <a:lnTo>
                  <a:pt x="143933" y="186267"/>
                </a:lnTo>
                <a:lnTo>
                  <a:pt x="143933" y="186267"/>
                </a:lnTo>
                <a:lnTo>
                  <a:pt x="135466" y="186267"/>
                </a:lnTo>
                <a:lnTo>
                  <a:pt x="126999" y="194734"/>
                </a:lnTo>
                <a:lnTo>
                  <a:pt x="110067" y="203200"/>
                </a:lnTo>
                <a:lnTo>
                  <a:pt x="101599" y="211667"/>
                </a:lnTo>
                <a:lnTo>
                  <a:pt x="93133" y="237067"/>
                </a:lnTo>
                <a:lnTo>
                  <a:pt x="84667" y="254000"/>
                </a:lnTo>
                <a:lnTo>
                  <a:pt x="76200" y="270934"/>
                </a:lnTo>
                <a:lnTo>
                  <a:pt x="76200" y="287867"/>
                </a:lnTo>
                <a:lnTo>
                  <a:pt x="67733" y="296334"/>
                </a:lnTo>
                <a:lnTo>
                  <a:pt x="67733" y="304800"/>
                </a:lnTo>
                <a:lnTo>
                  <a:pt x="67733" y="304800"/>
                </a:lnTo>
                <a:lnTo>
                  <a:pt x="59266" y="304800"/>
                </a:lnTo>
                <a:lnTo>
                  <a:pt x="59266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9982200" y="46482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143933" y="8467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4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6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4" y="8467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6" y="16933"/>
                </a:lnTo>
                <a:lnTo>
                  <a:pt x="118534" y="16933"/>
                </a:lnTo>
                <a:lnTo>
                  <a:pt x="127000" y="16933"/>
                </a:lnTo>
                <a:lnTo>
                  <a:pt x="135466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0867" y="16933"/>
                </a:lnTo>
                <a:lnTo>
                  <a:pt x="1608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10651066" y="45466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8" y="8467"/>
                </a:lnTo>
                <a:lnTo>
                  <a:pt x="42334" y="8467"/>
                </a:lnTo>
                <a:lnTo>
                  <a:pt x="59268" y="0"/>
                </a:lnTo>
                <a:lnTo>
                  <a:pt x="67734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101601" y="8467"/>
                </a:lnTo>
                <a:lnTo>
                  <a:pt x="110068" y="8467"/>
                </a:lnTo>
                <a:lnTo>
                  <a:pt x="118534" y="16933"/>
                </a:lnTo>
                <a:lnTo>
                  <a:pt x="118534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10651066" y="4631267"/>
            <a:ext cx="143935" cy="8467"/>
          </a:xfrm>
          <a:custGeom>
            <a:avLst/>
            <a:gdLst/>
            <a:ahLst/>
            <a:cxnLst/>
            <a:rect l="0" t="0" r="0" b="0"/>
            <a:pathLst>
              <a:path w="143935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8" y="8466"/>
                </a:lnTo>
                <a:lnTo>
                  <a:pt x="50800" y="8466"/>
                </a:lnTo>
                <a:lnTo>
                  <a:pt x="59268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10068" y="8466"/>
                </a:lnTo>
                <a:lnTo>
                  <a:pt x="127000" y="8466"/>
                </a:lnTo>
                <a:lnTo>
                  <a:pt x="135468" y="8466"/>
                </a:lnTo>
                <a:lnTo>
                  <a:pt x="135468" y="8466"/>
                </a:lnTo>
                <a:lnTo>
                  <a:pt x="143934" y="8466"/>
                </a:lnTo>
                <a:lnTo>
                  <a:pt x="143934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11125200" y="4241800"/>
            <a:ext cx="50801" cy="270934"/>
          </a:xfrm>
          <a:custGeom>
            <a:avLst/>
            <a:gdLst/>
            <a:ahLst/>
            <a:cxnLst/>
            <a:rect l="0" t="0" r="0" b="0"/>
            <a:pathLst>
              <a:path w="50801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59267"/>
                </a:lnTo>
                <a:lnTo>
                  <a:pt x="16934" y="84667"/>
                </a:lnTo>
                <a:lnTo>
                  <a:pt x="16934" y="118533"/>
                </a:lnTo>
                <a:lnTo>
                  <a:pt x="25400" y="152400"/>
                </a:lnTo>
                <a:lnTo>
                  <a:pt x="33866" y="186267"/>
                </a:lnTo>
                <a:lnTo>
                  <a:pt x="42334" y="211667"/>
                </a:lnTo>
                <a:lnTo>
                  <a:pt x="42334" y="237067"/>
                </a:lnTo>
                <a:lnTo>
                  <a:pt x="50800" y="254000"/>
                </a:lnTo>
                <a:lnTo>
                  <a:pt x="50800" y="262467"/>
                </a:lnTo>
                <a:lnTo>
                  <a:pt x="50800" y="270933"/>
                </a:lnTo>
                <a:lnTo>
                  <a:pt x="50800" y="270933"/>
                </a:lnTo>
                <a:lnTo>
                  <a:pt x="50800" y="270933"/>
                </a:lnTo>
                <a:lnTo>
                  <a:pt x="508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11023600" y="4512733"/>
            <a:ext cx="330201" cy="33868"/>
          </a:xfrm>
          <a:custGeom>
            <a:avLst/>
            <a:gdLst/>
            <a:ahLst/>
            <a:cxnLst/>
            <a:rect l="0" t="0" r="0" b="0"/>
            <a:pathLst>
              <a:path w="330201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4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110067" y="8467"/>
                </a:lnTo>
                <a:lnTo>
                  <a:pt x="135466" y="8467"/>
                </a:lnTo>
                <a:lnTo>
                  <a:pt x="160866" y="8467"/>
                </a:lnTo>
                <a:lnTo>
                  <a:pt x="186267" y="8467"/>
                </a:lnTo>
                <a:lnTo>
                  <a:pt x="211666" y="16934"/>
                </a:lnTo>
                <a:lnTo>
                  <a:pt x="237066" y="16934"/>
                </a:lnTo>
                <a:lnTo>
                  <a:pt x="262467" y="25400"/>
                </a:lnTo>
                <a:lnTo>
                  <a:pt x="279400" y="25400"/>
                </a:lnTo>
                <a:lnTo>
                  <a:pt x="304800" y="33867"/>
                </a:lnTo>
                <a:lnTo>
                  <a:pt x="313266" y="33867"/>
                </a:lnTo>
                <a:lnTo>
                  <a:pt x="321733" y="33867"/>
                </a:lnTo>
                <a:lnTo>
                  <a:pt x="321733" y="33867"/>
                </a:lnTo>
                <a:lnTo>
                  <a:pt x="330200" y="33867"/>
                </a:lnTo>
                <a:lnTo>
                  <a:pt x="330200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11150600" y="4597400"/>
            <a:ext cx="237067" cy="287868"/>
          </a:xfrm>
          <a:custGeom>
            <a:avLst/>
            <a:gdLst/>
            <a:ahLst/>
            <a:cxnLst/>
            <a:rect l="0" t="0" r="0" b="0"/>
            <a:pathLst>
              <a:path w="237067" h="287868">
                <a:moveTo>
                  <a:pt x="0" y="0"/>
                </a:move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33866" y="0"/>
                </a:lnTo>
                <a:lnTo>
                  <a:pt x="50800" y="0"/>
                </a:lnTo>
                <a:lnTo>
                  <a:pt x="67734" y="0"/>
                </a:lnTo>
                <a:lnTo>
                  <a:pt x="84666" y="8467"/>
                </a:lnTo>
                <a:lnTo>
                  <a:pt x="101600" y="16933"/>
                </a:lnTo>
                <a:lnTo>
                  <a:pt x="118533" y="33867"/>
                </a:lnTo>
                <a:lnTo>
                  <a:pt x="135467" y="42333"/>
                </a:lnTo>
                <a:lnTo>
                  <a:pt x="143934" y="67733"/>
                </a:lnTo>
                <a:lnTo>
                  <a:pt x="152400" y="84667"/>
                </a:lnTo>
                <a:lnTo>
                  <a:pt x="160866" y="110067"/>
                </a:lnTo>
                <a:lnTo>
                  <a:pt x="160866" y="135467"/>
                </a:lnTo>
                <a:lnTo>
                  <a:pt x="160866" y="152400"/>
                </a:lnTo>
                <a:lnTo>
                  <a:pt x="160866" y="177800"/>
                </a:lnTo>
                <a:lnTo>
                  <a:pt x="152400" y="194733"/>
                </a:lnTo>
                <a:lnTo>
                  <a:pt x="143934" y="211667"/>
                </a:lnTo>
                <a:lnTo>
                  <a:pt x="135467" y="220133"/>
                </a:lnTo>
                <a:lnTo>
                  <a:pt x="127000" y="237067"/>
                </a:lnTo>
                <a:lnTo>
                  <a:pt x="110066" y="245533"/>
                </a:lnTo>
                <a:lnTo>
                  <a:pt x="93134" y="254000"/>
                </a:lnTo>
                <a:lnTo>
                  <a:pt x="84666" y="262467"/>
                </a:lnTo>
                <a:lnTo>
                  <a:pt x="67734" y="270933"/>
                </a:lnTo>
                <a:lnTo>
                  <a:pt x="50800" y="262467"/>
                </a:lnTo>
                <a:lnTo>
                  <a:pt x="42333" y="262467"/>
                </a:lnTo>
                <a:lnTo>
                  <a:pt x="33866" y="254000"/>
                </a:lnTo>
                <a:lnTo>
                  <a:pt x="16934" y="245533"/>
                </a:lnTo>
                <a:lnTo>
                  <a:pt x="16934" y="237067"/>
                </a:lnTo>
                <a:lnTo>
                  <a:pt x="16934" y="228600"/>
                </a:lnTo>
                <a:lnTo>
                  <a:pt x="25400" y="228600"/>
                </a:lnTo>
                <a:lnTo>
                  <a:pt x="42333" y="220133"/>
                </a:lnTo>
                <a:lnTo>
                  <a:pt x="59267" y="220133"/>
                </a:lnTo>
                <a:lnTo>
                  <a:pt x="84666" y="220133"/>
                </a:lnTo>
                <a:lnTo>
                  <a:pt x="101600" y="228600"/>
                </a:lnTo>
                <a:lnTo>
                  <a:pt x="127000" y="228600"/>
                </a:lnTo>
                <a:lnTo>
                  <a:pt x="152400" y="237067"/>
                </a:lnTo>
                <a:lnTo>
                  <a:pt x="177800" y="245533"/>
                </a:lnTo>
                <a:lnTo>
                  <a:pt x="194733" y="254000"/>
                </a:lnTo>
                <a:lnTo>
                  <a:pt x="203200" y="262467"/>
                </a:lnTo>
                <a:lnTo>
                  <a:pt x="220134" y="270933"/>
                </a:lnTo>
                <a:lnTo>
                  <a:pt x="228600" y="270933"/>
                </a:lnTo>
                <a:lnTo>
                  <a:pt x="237066" y="279400"/>
                </a:lnTo>
                <a:lnTo>
                  <a:pt x="237066" y="287867"/>
                </a:lnTo>
                <a:lnTo>
                  <a:pt x="237066" y="287867"/>
                </a:lnTo>
                <a:lnTo>
                  <a:pt x="228600" y="287867"/>
                </a:lnTo>
                <a:lnTo>
                  <a:pt x="22860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10075334" y="5130800"/>
            <a:ext cx="262467" cy="245534"/>
          </a:xfrm>
          <a:custGeom>
            <a:avLst/>
            <a:gdLst/>
            <a:ahLst/>
            <a:cxnLst/>
            <a:rect l="0" t="0" r="0" b="0"/>
            <a:pathLst>
              <a:path w="262467" h="245534">
                <a:moveTo>
                  <a:pt x="0" y="25400"/>
                </a:moveTo>
                <a:lnTo>
                  <a:pt x="8466" y="25400"/>
                </a:lnTo>
                <a:lnTo>
                  <a:pt x="8466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50799" y="8467"/>
                </a:lnTo>
                <a:lnTo>
                  <a:pt x="67733" y="0"/>
                </a:lnTo>
                <a:lnTo>
                  <a:pt x="84666" y="0"/>
                </a:lnTo>
                <a:lnTo>
                  <a:pt x="110066" y="0"/>
                </a:lnTo>
                <a:lnTo>
                  <a:pt x="126999" y="0"/>
                </a:lnTo>
                <a:lnTo>
                  <a:pt x="135466" y="8467"/>
                </a:lnTo>
                <a:lnTo>
                  <a:pt x="152400" y="8467"/>
                </a:lnTo>
                <a:lnTo>
                  <a:pt x="160866" y="16933"/>
                </a:lnTo>
                <a:lnTo>
                  <a:pt x="169332" y="25400"/>
                </a:lnTo>
                <a:lnTo>
                  <a:pt x="177800" y="33867"/>
                </a:lnTo>
                <a:lnTo>
                  <a:pt x="177800" y="42333"/>
                </a:lnTo>
                <a:lnTo>
                  <a:pt x="177800" y="50800"/>
                </a:lnTo>
                <a:lnTo>
                  <a:pt x="169332" y="59267"/>
                </a:lnTo>
                <a:lnTo>
                  <a:pt x="169332" y="67733"/>
                </a:lnTo>
                <a:lnTo>
                  <a:pt x="160866" y="84667"/>
                </a:lnTo>
                <a:lnTo>
                  <a:pt x="143933" y="93133"/>
                </a:lnTo>
                <a:lnTo>
                  <a:pt x="135466" y="101600"/>
                </a:lnTo>
                <a:lnTo>
                  <a:pt x="126999" y="110067"/>
                </a:lnTo>
                <a:lnTo>
                  <a:pt x="126999" y="118533"/>
                </a:lnTo>
                <a:lnTo>
                  <a:pt x="118532" y="118533"/>
                </a:lnTo>
                <a:lnTo>
                  <a:pt x="110066" y="118533"/>
                </a:lnTo>
                <a:lnTo>
                  <a:pt x="110066" y="118533"/>
                </a:lnTo>
                <a:lnTo>
                  <a:pt x="110066" y="118533"/>
                </a:lnTo>
                <a:lnTo>
                  <a:pt x="110066" y="110067"/>
                </a:lnTo>
                <a:lnTo>
                  <a:pt x="118532" y="110067"/>
                </a:lnTo>
                <a:lnTo>
                  <a:pt x="126999" y="101600"/>
                </a:lnTo>
                <a:lnTo>
                  <a:pt x="135466" y="101600"/>
                </a:lnTo>
                <a:lnTo>
                  <a:pt x="143933" y="93133"/>
                </a:lnTo>
                <a:lnTo>
                  <a:pt x="160866" y="93133"/>
                </a:lnTo>
                <a:lnTo>
                  <a:pt x="177800" y="93133"/>
                </a:lnTo>
                <a:lnTo>
                  <a:pt x="186266" y="93133"/>
                </a:lnTo>
                <a:lnTo>
                  <a:pt x="203199" y="93133"/>
                </a:lnTo>
                <a:lnTo>
                  <a:pt x="220133" y="101600"/>
                </a:lnTo>
                <a:lnTo>
                  <a:pt x="237066" y="110067"/>
                </a:lnTo>
                <a:lnTo>
                  <a:pt x="245532" y="118533"/>
                </a:lnTo>
                <a:lnTo>
                  <a:pt x="254000" y="127000"/>
                </a:lnTo>
                <a:lnTo>
                  <a:pt x="254000" y="135467"/>
                </a:lnTo>
                <a:lnTo>
                  <a:pt x="262466" y="152400"/>
                </a:lnTo>
                <a:lnTo>
                  <a:pt x="262466" y="169333"/>
                </a:lnTo>
                <a:lnTo>
                  <a:pt x="254000" y="177800"/>
                </a:lnTo>
                <a:lnTo>
                  <a:pt x="254000" y="186267"/>
                </a:lnTo>
                <a:lnTo>
                  <a:pt x="245532" y="203200"/>
                </a:lnTo>
                <a:lnTo>
                  <a:pt x="237066" y="211667"/>
                </a:lnTo>
                <a:lnTo>
                  <a:pt x="220133" y="220133"/>
                </a:lnTo>
                <a:lnTo>
                  <a:pt x="211666" y="228600"/>
                </a:lnTo>
                <a:lnTo>
                  <a:pt x="194732" y="237067"/>
                </a:lnTo>
                <a:lnTo>
                  <a:pt x="177800" y="245533"/>
                </a:lnTo>
                <a:lnTo>
                  <a:pt x="160866" y="245533"/>
                </a:lnTo>
                <a:lnTo>
                  <a:pt x="135466" y="245533"/>
                </a:lnTo>
                <a:lnTo>
                  <a:pt x="118532" y="245533"/>
                </a:lnTo>
                <a:lnTo>
                  <a:pt x="118532" y="245533"/>
                </a:lnTo>
                <a:lnTo>
                  <a:pt x="93132" y="237067"/>
                </a:lnTo>
                <a:lnTo>
                  <a:pt x="93132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10033000" y="5427133"/>
            <a:ext cx="347135" cy="42335"/>
          </a:xfrm>
          <a:custGeom>
            <a:avLst/>
            <a:gdLst/>
            <a:ahLst/>
            <a:cxnLst/>
            <a:rect l="0" t="0" r="0" b="0"/>
            <a:pathLst>
              <a:path w="347135" h="42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16934"/>
                </a:lnTo>
                <a:lnTo>
                  <a:pt x="67734" y="16934"/>
                </a:lnTo>
                <a:lnTo>
                  <a:pt x="93133" y="25400"/>
                </a:lnTo>
                <a:lnTo>
                  <a:pt x="110067" y="25400"/>
                </a:lnTo>
                <a:lnTo>
                  <a:pt x="135466" y="25400"/>
                </a:lnTo>
                <a:lnTo>
                  <a:pt x="160866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54000" y="33867"/>
                </a:lnTo>
                <a:lnTo>
                  <a:pt x="270934" y="33867"/>
                </a:lnTo>
                <a:lnTo>
                  <a:pt x="296334" y="33867"/>
                </a:lnTo>
                <a:lnTo>
                  <a:pt x="313266" y="33867"/>
                </a:lnTo>
                <a:lnTo>
                  <a:pt x="330200" y="33867"/>
                </a:lnTo>
                <a:lnTo>
                  <a:pt x="338667" y="42334"/>
                </a:lnTo>
                <a:lnTo>
                  <a:pt x="338667" y="42334"/>
                </a:lnTo>
                <a:lnTo>
                  <a:pt x="347134" y="42334"/>
                </a:lnTo>
                <a:lnTo>
                  <a:pt x="347134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10143067" y="5554133"/>
            <a:ext cx="194734" cy="321735"/>
          </a:xfrm>
          <a:custGeom>
            <a:avLst/>
            <a:gdLst/>
            <a:ahLst/>
            <a:cxnLst/>
            <a:rect l="0" t="0" r="0" b="0"/>
            <a:pathLst>
              <a:path w="194734" h="321735">
                <a:moveTo>
                  <a:pt x="25399" y="0"/>
                </a:move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8467" y="228600"/>
                </a:lnTo>
                <a:lnTo>
                  <a:pt x="16933" y="245534"/>
                </a:lnTo>
                <a:lnTo>
                  <a:pt x="25399" y="254000"/>
                </a:lnTo>
                <a:lnTo>
                  <a:pt x="33867" y="270934"/>
                </a:lnTo>
                <a:lnTo>
                  <a:pt x="42333" y="279400"/>
                </a:lnTo>
                <a:lnTo>
                  <a:pt x="50799" y="287867"/>
                </a:lnTo>
                <a:lnTo>
                  <a:pt x="67733" y="296334"/>
                </a:lnTo>
                <a:lnTo>
                  <a:pt x="84667" y="304800"/>
                </a:lnTo>
                <a:lnTo>
                  <a:pt x="101599" y="304800"/>
                </a:lnTo>
                <a:lnTo>
                  <a:pt x="110067" y="304800"/>
                </a:lnTo>
                <a:lnTo>
                  <a:pt x="126999" y="296334"/>
                </a:lnTo>
                <a:lnTo>
                  <a:pt x="143933" y="296334"/>
                </a:lnTo>
                <a:lnTo>
                  <a:pt x="160867" y="279400"/>
                </a:lnTo>
                <a:lnTo>
                  <a:pt x="169333" y="270934"/>
                </a:lnTo>
                <a:lnTo>
                  <a:pt x="177799" y="262467"/>
                </a:lnTo>
                <a:lnTo>
                  <a:pt x="186267" y="254000"/>
                </a:lnTo>
                <a:lnTo>
                  <a:pt x="194733" y="237067"/>
                </a:lnTo>
                <a:lnTo>
                  <a:pt x="194733" y="220134"/>
                </a:lnTo>
                <a:lnTo>
                  <a:pt x="186267" y="211667"/>
                </a:lnTo>
                <a:lnTo>
                  <a:pt x="177799" y="194734"/>
                </a:lnTo>
                <a:lnTo>
                  <a:pt x="169333" y="177800"/>
                </a:lnTo>
                <a:lnTo>
                  <a:pt x="152400" y="169334"/>
                </a:lnTo>
                <a:lnTo>
                  <a:pt x="135466" y="160867"/>
                </a:lnTo>
                <a:lnTo>
                  <a:pt x="118533" y="152400"/>
                </a:lnTo>
                <a:lnTo>
                  <a:pt x="110067" y="160867"/>
                </a:lnTo>
                <a:lnTo>
                  <a:pt x="101599" y="169334"/>
                </a:lnTo>
                <a:lnTo>
                  <a:pt x="84667" y="177800"/>
                </a:lnTo>
                <a:lnTo>
                  <a:pt x="84667" y="203200"/>
                </a:lnTo>
                <a:lnTo>
                  <a:pt x="84667" y="220134"/>
                </a:lnTo>
                <a:lnTo>
                  <a:pt x="84667" y="245534"/>
                </a:lnTo>
                <a:lnTo>
                  <a:pt x="84667" y="279400"/>
                </a:lnTo>
                <a:lnTo>
                  <a:pt x="93133" y="296334"/>
                </a:lnTo>
                <a:lnTo>
                  <a:pt x="101599" y="313267"/>
                </a:lnTo>
                <a:lnTo>
                  <a:pt x="101599" y="313267"/>
                </a:lnTo>
                <a:lnTo>
                  <a:pt x="110067" y="321734"/>
                </a:lnTo>
                <a:lnTo>
                  <a:pt x="110067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10524067" y="5452533"/>
            <a:ext cx="93134" cy="16935"/>
          </a:xfrm>
          <a:custGeom>
            <a:avLst/>
            <a:gdLst/>
            <a:ahLst/>
            <a:cxnLst/>
            <a:rect l="0" t="0" r="0" b="0"/>
            <a:pathLst>
              <a:path w="931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8467"/>
                </a:lnTo>
                <a:lnTo>
                  <a:pt x="50799" y="8467"/>
                </a:lnTo>
                <a:lnTo>
                  <a:pt x="67733" y="16934"/>
                </a:lnTo>
                <a:lnTo>
                  <a:pt x="84667" y="16934"/>
                </a:lnTo>
                <a:lnTo>
                  <a:pt x="84667" y="16934"/>
                </a:lnTo>
                <a:lnTo>
                  <a:pt x="93133" y="16934"/>
                </a:lnTo>
                <a:lnTo>
                  <a:pt x="93133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10524067" y="5545667"/>
            <a:ext cx="84668" cy="33867"/>
          </a:xfrm>
          <a:custGeom>
            <a:avLst/>
            <a:gdLst/>
            <a:ahLst/>
            <a:cxnLst/>
            <a:rect l="0" t="0" r="0" b="0"/>
            <a:pathLst>
              <a:path w="84668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399" y="16933"/>
                </a:lnTo>
                <a:lnTo>
                  <a:pt x="42333" y="16933"/>
                </a:lnTo>
                <a:lnTo>
                  <a:pt x="59266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84667" y="33866"/>
                </a:lnTo>
                <a:lnTo>
                  <a:pt x="84667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10896600" y="5139267"/>
            <a:ext cx="33867" cy="228601"/>
          </a:xfrm>
          <a:custGeom>
            <a:avLst/>
            <a:gdLst/>
            <a:ahLst/>
            <a:cxnLst/>
            <a:rect l="0" t="0" r="0" b="0"/>
            <a:pathLst>
              <a:path w="33867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67733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33866" y="169333"/>
                </a:lnTo>
                <a:lnTo>
                  <a:pt x="33866" y="194733"/>
                </a:lnTo>
                <a:lnTo>
                  <a:pt x="33866" y="211666"/>
                </a:lnTo>
                <a:lnTo>
                  <a:pt x="33866" y="220133"/>
                </a:lnTo>
                <a:lnTo>
                  <a:pt x="33866" y="220133"/>
                </a:lnTo>
                <a:lnTo>
                  <a:pt x="33866" y="228600"/>
                </a:lnTo>
                <a:lnTo>
                  <a:pt x="338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10820400" y="5359400"/>
            <a:ext cx="262467" cy="42334"/>
          </a:xfrm>
          <a:custGeom>
            <a:avLst/>
            <a:gdLst/>
            <a:ahLst/>
            <a:cxnLst/>
            <a:rect l="0" t="0" r="0" b="0"/>
            <a:pathLst>
              <a:path w="262467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6" y="8467"/>
                </a:lnTo>
                <a:lnTo>
                  <a:pt x="42334" y="16933"/>
                </a:lnTo>
                <a:lnTo>
                  <a:pt x="67733" y="16933"/>
                </a:lnTo>
                <a:lnTo>
                  <a:pt x="84667" y="25400"/>
                </a:lnTo>
                <a:lnTo>
                  <a:pt x="101600" y="25400"/>
                </a:lnTo>
                <a:lnTo>
                  <a:pt x="127000" y="25400"/>
                </a:lnTo>
                <a:lnTo>
                  <a:pt x="143933" y="25400"/>
                </a:lnTo>
                <a:lnTo>
                  <a:pt x="177800" y="33867"/>
                </a:lnTo>
                <a:lnTo>
                  <a:pt x="194734" y="33867"/>
                </a:lnTo>
                <a:lnTo>
                  <a:pt x="211666" y="33867"/>
                </a:lnTo>
                <a:lnTo>
                  <a:pt x="237067" y="33867"/>
                </a:lnTo>
                <a:lnTo>
                  <a:pt x="254000" y="42333"/>
                </a:lnTo>
                <a:lnTo>
                  <a:pt x="254000" y="42333"/>
                </a:lnTo>
                <a:lnTo>
                  <a:pt x="262466" y="42333"/>
                </a:lnTo>
                <a:lnTo>
                  <a:pt x="262466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10845800" y="5477933"/>
            <a:ext cx="254001" cy="237068"/>
          </a:xfrm>
          <a:custGeom>
            <a:avLst/>
            <a:gdLst/>
            <a:ahLst/>
            <a:cxnLst/>
            <a:rect l="0" t="0" r="0" b="0"/>
            <a:pathLst>
              <a:path w="254001" h="237068">
                <a:moveTo>
                  <a:pt x="0" y="25400"/>
                </a:moveTo>
                <a:lnTo>
                  <a:pt x="8466" y="25400"/>
                </a:lnTo>
                <a:lnTo>
                  <a:pt x="8466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43934" y="42334"/>
                </a:lnTo>
                <a:lnTo>
                  <a:pt x="160866" y="67734"/>
                </a:lnTo>
                <a:lnTo>
                  <a:pt x="169334" y="84667"/>
                </a:lnTo>
                <a:lnTo>
                  <a:pt x="177800" y="110067"/>
                </a:lnTo>
                <a:lnTo>
                  <a:pt x="186266" y="127000"/>
                </a:lnTo>
                <a:lnTo>
                  <a:pt x="186266" y="152400"/>
                </a:lnTo>
                <a:lnTo>
                  <a:pt x="186266" y="169334"/>
                </a:lnTo>
                <a:lnTo>
                  <a:pt x="177800" y="177800"/>
                </a:lnTo>
                <a:lnTo>
                  <a:pt x="177800" y="186267"/>
                </a:lnTo>
                <a:lnTo>
                  <a:pt x="169334" y="194734"/>
                </a:lnTo>
                <a:lnTo>
                  <a:pt x="160866" y="203200"/>
                </a:lnTo>
                <a:lnTo>
                  <a:pt x="143934" y="211667"/>
                </a:lnTo>
                <a:lnTo>
                  <a:pt x="127000" y="211667"/>
                </a:lnTo>
                <a:lnTo>
                  <a:pt x="118533" y="211667"/>
                </a:lnTo>
                <a:lnTo>
                  <a:pt x="101600" y="211667"/>
                </a:lnTo>
                <a:lnTo>
                  <a:pt x="84666" y="203200"/>
                </a:lnTo>
                <a:lnTo>
                  <a:pt x="76200" y="194734"/>
                </a:lnTo>
                <a:lnTo>
                  <a:pt x="76200" y="186267"/>
                </a:lnTo>
                <a:lnTo>
                  <a:pt x="67734" y="186267"/>
                </a:lnTo>
                <a:lnTo>
                  <a:pt x="76200" y="177800"/>
                </a:lnTo>
                <a:lnTo>
                  <a:pt x="84666" y="177800"/>
                </a:lnTo>
                <a:lnTo>
                  <a:pt x="93134" y="177800"/>
                </a:lnTo>
                <a:lnTo>
                  <a:pt x="101600" y="177800"/>
                </a:lnTo>
                <a:lnTo>
                  <a:pt x="118533" y="177800"/>
                </a:lnTo>
                <a:lnTo>
                  <a:pt x="135467" y="177800"/>
                </a:lnTo>
                <a:lnTo>
                  <a:pt x="160866" y="186267"/>
                </a:lnTo>
                <a:lnTo>
                  <a:pt x="177800" y="194734"/>
                </a:lnTo>
                <a:lnTo>
                  <a:pt x="194733" y="203200"/>
                </a:lnTo>
                <a:lnTo>
                  <a:pt x="211667" y="211667"/>
                </a:lnTo>
                <a:lnTo>
                  <a:pt x="228600" y="220134"/>
                </a:lnTo>
                <a:lnTo>
                  <a:pt x="237066" y="228600"/>
                </a:lnTo>
                <a:lnTo>
                  <a:pt x="245534" y="228600"/>
                </a:lnTo>
                <a:lnTo>
                  <a:pt x="254000" y="237067"/>
                </a:lnTo>
                <a:lnTo>
                  <a:pt x="254000" y="237067"/>
                </a:lnTo>
                <a:lnTo>
                  <a:pt x="254000" y="237067"/>
                </a:lnTo>
                <a:lnTo>
                  <a:pt x="2540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10329334" y="5994400"/>
            <a:ext cx="8467" cy="160868"/>
          </a:xfrm>
          <a:custGeom>
            <a:avLst/>
            <a:gdLst/>
            <a:ahLst/>
            <a:cxnLst/>
            <a:rect l="0" t="0" r="0" b="0"/>
            <a:pathLst>
              <a:path w="8467" h="1608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10185400" y="6180667"/>
            <a:ext cx="270935" cy="50801"/>
          </a:xfrm>
          <a:custGeom>
            <a:avLst/>
            <a:gdLst/>
            <a:ahLst/>
            <a:cxnLst/>
            <a:rect l="0" t="0" r="0" b="0"/>
            <a:pathLst>
              <a:path w="270935" h="50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16933"/>
                </a:lnTo>
                <a:lnTo>
                  <a:pt x="84666" y="16933"/>
                </a:lnTo>
                <a:lnTo>
                  <a:pt x="110067" y="25400"/>
                </a:lnTo>
                <a:lnTo>
                  <a:pt x="127000" y="33866"/>
                </a:lnTo>
                <a:lnTo>
                  <a:pt x="152400" y="33866"/>
                </a:lnTo>
                <a:lnTo>
                  <a:pt x="177800" y="42333"/>
                </a:lnTo>
                <a:lnTo>
                  <a:pt x="194734" y="42333"/>
                </a:lnTo>
                <a:lnTo>
                  <a:pt x="220134" y="42333"/>
                </a:lnTo>
                <a:lnTo>
                  <a:pt x="237066" y="50800"/>
                </a:lnTo>
                <a:lnTo>
                  <a:pt x="245533" y="50800"/>
                </a:lnTo>
                <a:lnTo>
                  <a:pt x="254000" y="50800"/>
                </a:lnTo>
                <a:lnTo>
                  <a:pt x="270934" y="50800"/>
                </a:lnTo>
                <a:lnTo>
                  <a:pt x="270934" y="50800"/>
                </a:lnTo>
                <a:lnTo>
                  <a:pt x="270934" y="50800"/>
                </a:lnTo>
                <a:lnTo>
                  <a:pt x="270934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10236200" y="6316133"/>
            <a:ext cx="211668" cy="211668"/>
          </a:xfrm>
          <a:custGeom>
            <a:avLst/>
            <a:gdLst/>
            <a:ahLst/>
            <a:cxnLst/>
            <a:rect l="0" t="0" r="0" b="0"/>
            <a:pathLst>
              <a:path w="211668" h="2116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6" y="16934"/>
                </a:lnTo>
                <a:lnTo>
                  <a:pt x="101600" y="33867"/>
                </a:lnTo>
                <a:lnTo>
                  <a:pt x="127000" y="50800"/>
                </a:lnTo>
                <a:lnTo>
                  <a:pt x="135467" y="67734"/>
                </a:lnTo>
                <a:lnTo>
                  <a:pt x="143934" y="84667"/>
                </a:lnTo>
                <a:lnTo>
                  <a:pt x="160866" y="101600"/>
                </a:lnTo>
                <a:lnTo>
                  <a:pt x="160866" y="118534"/>
                </a:lnTo>
                <a:lnTo>
                  <a:pt x="160866" y="135467"/>
                </a:lnTo>
                <a:lnTo>
                  <a:pt x="160866" y="143934"/>
                </a:lnTo>
                <a:lnTo>
                  <a:pt x="160866" y="152400"/>
                </a:lnTo>
                <a:lnTo>
                  <a:pt x="160866" y="160867"/>
                </a:lnTo>
                <a:lnTo>
                  <a:pt x="152400" y="169334"/>
                </a:lnTo>
                <a:lnTo>
                  <a:pt x="135467" y="177800"/>
                </a:lnTo>
                <a:lnTo>
                  <a:pt x="127000" y="177800"/>
                </a:lnTo>
                <a:lnTo>
                  <a:pt x="118533" y="186267"/>
                </a:lnTo>
                <a:lnTo>
                  <a:pt x="101600" y="186267"/>
                </a:lnTo>
                <a:lnTo>
                  <a:pt x="84666" y="186267"/>
                </a:lnTo>
                <a:lnTo>
                  <a:pt x="67734" y="186267"/>
                </a:lnTo>
                <a:lnTo>
                  <a:pt x="59267" y="186267"/>
                </a:lnTo>
                <a:lnTo>
                  <a:pt x="42333" y="177800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69334"/>
                </a:lnTo>
                <a:lnTo>
                  <a:pt x="25400" y="169334"/>
                </a:lnTo>
                <a:lnTo>
                  <a:pt x="33866" y="169334"/>
                </a:lnTo>
                <a:lnTo>
                  <a:pt x="33866" y="160867"/>
                </a:lnTo>
                <a:lnTo>
                  <a:pt x="42333" y="160867"/>
                </a:lnTo>
                <a:lnTo>
                  <a:pt x="50800" y="152400"/>
                </a:lnTo>
                <a:lnTo>
                  <a:pt x="59267" y="152400"/>
                </a:lnTo>
                <a:lnTo>
                  <a:pt x="59267" y="152400"/>
                </a:lnTo>
                <a:lnTo>
                  <a:pt x="76200" y="152400"/>
                </a:lnTo>
                <a:lnTo>
                  <a:pt x="84666" y="152400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27000" y="160867"/>
                </a:lnTo>
                <a:lnTo>
                  <a:pt x="143934" y="169334"/>
                </a:lnTo>
                <a:lnTo>
                  <a:pt x="160866" y="169334"/>
                </a:lnTo>
                <a:lnTo>
                  <a:pt x="169334" y="177800"/>
                </a:lnTo>
                <a:lnTo>
                  <a:pt x="186266" y="186267"/>
                </a:lnTo>
                <a:lnTo>
                  <a:pt x="194733" y="194733"/>
                </a:lnTo>
                <a:lnTo>
                  <a:pt x="194733" y="203201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11667" y="211667"/>
                </a:lnTo>
                <a:lnTo>
                  <a:pt x="2116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10600267" y="6214533"/>
            <a:ext cx="93134" cy="16935"/>
          </a:xfrm>
          <a:custGeom>
            <a:avLst/>
            <a:gdLst/>
            <a:ahLst/>
            <a:cxnLst/>
            <a:rect l="0" t="0" r="0" b="0"/>
            <a:pathLst>
              <a:path w="931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25399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799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84667" y="16934"/>
                </a:lnTo>
                <a:lnTo>
                  <a:pt x="93133" y="16934"/>
                </a:lnTo>
                <a:lnTo>
                  <a:pt x="93133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10608734" y="6282267"/>
            <a:ext cx="110067" cy="33867"/>
          </a:xfrm>
          <a:custGeom>
            <a:avLst/>
            <a:gdLst/>
            <a:ahLst/>
            <a:cxnLst/>
            <a:rect l="0" t="0" r="0" b="0"/>
            <a:pathLst>
              <a:path w="110067" h="33867">
                <a:moveTo>
                  <a:pt x="0" y="0"/>
                </a:move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2" y="16933"/>
                </a:lnTo>
                <a:lnTo>
                  <a:pt x="25400" y="25400"/>
                </a:lnTo>
                <a:lnTo>
                  <a:pt x="33866" y="25400"/>
                </a:lnTo>
                <a:lnTo>
                  <a:pt x="42332" y="25400"/>
                </a:lnTo>
                <a:lnTo>
                  <a:pt x="59266" y="33866"/>
                </a:lnTo>
                <a:lnTo>
                  <a:pt x="76200" y="33866"/>
                </a:lnTo>
                <a:lnTo>
                  <a:pt x="84666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0066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10981267" y="5935133"/>
            <a:ext cx="16934" cy="194735"/>
          </a:xfrm>
          <a:custGeom>
            <a:avLst/>
            <a:gdLst/>
            <a:ahLst/>
            <a:cxnLst/>
            <a:rect l="0" t="0" r="0" b="0"/>
            <a:pathLst>
              <a:path w="16934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10888133" y="6104467"/>
            <a:ext cx="220134" cy="8467"/>
          </a:xfrm>
          <a:custGeom>
            <a:avLst/>
            <a:gdLst/>
            <a:ahLst/>
            <a:cxnLst/>
            <a:rect l="0" t="0" r="0" b="0"/>
            <a:pathLst>
              <a:path w="220134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27001" y="8466"/>
                </a:lnTo>
                <a:lnTo>
                  <a:pt x="143933" y="8466"/>
                </a:lnTo>
                <a:lnTo>
                  <a:pt x="169334" y="8466"/>
                </a:lnTo>
                <a:lnTo>
                  <a:pt x="186267" y="8466"/>
                </a:lnTo>
                <a:lnTo>
                  <a:pt x="194733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20133" y="8466"/>
                </a:lnTo>
                <a:lnTo>
                  <a:pt x="220133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10905067" y="6214533"/>
            <a:ext cx="211667" cy="237068"/>
          </a:xfrm>
          <a:custGeom>
            <a:avLst/>
            <a:gdLst/>
            <a:ahLst/>
            <a:cxnLst/>
            <a:rect l="0" t="0" r="0" b="0"/>
            <a:pathLst>
              <a:path w="211667" h="2370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16934"/>
                </a:lnTo>
                <a:lnTo>
                  <a:pt x="84667" y="25400"/>
                </a:lnTo>
                <a:lnTo>
                  <a:pt x="101599" y="33867"/>
                </a:lnTo>
                <a:lnTo>
                  <a:pt x="118533" y="42334"/>
                </a:lnTo>
                <a:lnTo>
                  <a:pt x="126999" y="59267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52400" y="118534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52400" y="169334"/>
                </a:lnTo>
                <a:lnTo>
                  <a:pt x="143933" y="177800"/>
                </a:lnTo>
                <a:lnTo>
                  <a:pt x="135466" y="194734"/>
                </a:lnTo>
                <a:lnTo>
                  <a:pt x="126999" y="203200"/>
                </a:lnTo>
                <a:lnTo>
                  <a:pt x="118533" y="203200"/>
                </a:lnTo>
                <a:lnTo>
                  <a:pt x="110067" y="211667"/>
                </a:lnTo>
                <a:lnTo>
                  <a:pt x="93133" y="211667"/>
                </a:lnTo>
                <a:lnTo>
                  <a:pt x="76200" y="211667"/>
                </a:lnTo>
                <a:lnTo>
                  <a:pt x="59266" y="211667"/>
                </a:lnTo>
                <a:lnTo>
                  <a:pt x="42333" y="211667"/>
                </a:lnTo>
                <a:lnTo>
                  <a:pt x="33867" y="203200"/>
                </a:lnTo>
                <a:lnTo>
                  <a:pt x="33867" y="203200"/>
                </a:lnTo>
                <a:lnTo>
                  <a:pt x="25399" y="203200"/>
                </a:lnTo>
                <a:lnTo>
                  <a:pt x="25399" y="203200"/>
                </a:lnTo>
                <a:lnTo>
                  <a:pt x="33867" y="203200"/>
                </a:lnTo>
                <a:lnTo>
                  <a:pt x="42333" y="203200"/>
                </a:lnTo>
                <a:lnTo>
                  <a:pt x="50799" y="203200"/>
                </a:lnTo>
                <a:lnTo>
                  <a:pt x="59266" y="194734"/>
                </a:lnTo>
                <a:lnTo>
                  <a:pt x="76200" y="194734"/>
                </a:lnTo>
                <a:lnTo>
                  <a:pt x="93133" y="194734"/>
                </a:lnTo>
                <a:lnTo>
                  <a:pt x="110067" y="203200"/>
                </a:lnTo>
                <a:lnTo>
                  <a:pt x="126999" y="203200"/>
                </a:lnTo>
                <a:lnTo>
                  <a:pt x="143933" y="203200"/>
                </a:lnTo>
                <a:lnTo>
                  <a:pt x="160867" y="211667"/>
                </a:lnTo>
                <a:lnTo>
                  <a:pt x="177799" y="220134"/>
                </a:lnTo>
                <a:lnTo>
                  <a:pt x="186267" y="228600"/>
                </a:lnTo>
                <a:lnTo>
                  <a:pt x="194733" y="237067"/>
                </a:lnTo>
                <a:lnTo>
                  <a:pt x="203199" y="237067"/>
                </a:lnTo>
                <a:lnTo>
                  <a:pt x="211666" y="237067"/>
                </a:lnTo>
                <a:lnTo>
                  <a:pt x="211666" y="237067"/>
                </a:lnTo>
                <a:lnTo>
                  <a:pt x="211666" y="237067"/>
                </a:lnTo>
                <a:lnTo>
                  <a:pt x="211666" y="237067"/>
                </a:lnTo>
                <a:lnTo>
                  <a:pt x="211666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11311466" y="5985933"/>
            <a:ext cx="270935" cy="347135"/>
          </a:xfrm>
          <a:custGeom>
            <a:avLst/>
            <a:gdLst/>
            <a:ahLst/>
            <a:cxnLst/>
            <a:rect l="0" t="0" r="0" b="0"/>
            <a:pathLst>
              <a:path w="270935" h="347135">
                <a:moveTo>
                  <a:pt x="0" y="186267"/>
                </a:moveTo>
                <a:lnTo>
                  <a:pt x="8468" y="186267"/>
                </a:lnTo>
                <a:lnTo>
                  <a:pt x="8468" y="186267"/>
                </a:lnTo>
                <a:lnTo>
                  <a:pt x="16934" y="186267"/>
                </a:lnTo>
                <a:lnTo>
                  <a:pt x="16934" y="194734"/>
                </a:lnTo>
                <a:lnTo>
                  <a:pt x="25400" y="203200"/>
                </a:lnTo>
                <a:lnTo>
                  <a:pt x="33867" y="211667"/>
                </a:lnTo>
                <a:lnTo>
                  <a:pt x="33867" y="220134"/>
                </a:lnTo>
                <a:lnTo>
                  <a:pt x="42334" y="237067"/>
                </a:lnTo>
                <a:lnTo>
                  <a:pt x="50801" y="254000"/>
                </a:lnTo>
                <a:lnTo>
                  <a:pt x="50801" y="270934"/>
                </a:lnTo>
                <a:lnTo>
                  <a:pt x="59268" y="287867"/>
                </a:lnTo>
                <a:lnTo>
                  <a:pt x="59268" y="304800"/>
                </a:lnTo>
                <a:lnTo>
                  <a:pt x="67734" y="313267"/>
                </a:lnTo>
                <a:lnTo>
                  <a:pt x="67734" y="321734"/>
                </a:lnTo>
                <a:lnTo>
                  <a:pt x="76200" y="330200"/>
                </a:lnTo>
                <a:lnTo>
                  <a:pt x="76200" y="338667"/>
                </a:lnTo>
                <a:lnTo>
                  <a:pt x="76200" y="338667"/>
                </a:lnTo>
                <a:lnTo>
                  <a:pt x="84668" y="338667"/>
                </a:lnTo>
                <a:lnTo>
                  <a:pt x="84668" y="347134"/>
                </a:lnTo>
                <a:lnTo>
                  <a:pt x="93134" y="338667"/>
                </a:lnTo>
                <a:lnTo>
                  <a:pt x="93134" y="338667"/>
                </a:lnTo>
                <a:lnTo>
                  <a:pt x="93134" y="338667"/>
                </a:lnTo>
                <a:lnTo>
                  <a:pt x="93134" y="330200"/>
                </a:lnTo>
                <a:lnTo>
                  <a:pt x="101600" y="321734"/>
                </a:lnTo>
                <a:lnTo>
                  <a:pt x="101600" y="313267"/>
                </a:lnTo>
                <a:lnTo>
                  <a:pt x="110067" y="296334"/>
                </a:lnTo>
                <a:lnTo>
                  <a:pt x="118534" y="279400"/>
                </a:lnTo>
                <a:lnTo>
                  <a:pt x="127001" y="262467"/>
                </a:lnTo>
                <a:lnTo>
                  <a:pt x="135468" y="237067"/>
                </a:lnTo>
                <a:lnTo>
                  <a:pt x="143934" y="220134"/>
                </a:lnTo>
                <a:lnTo>
                  <a:pt x="160868" y="194734"/>
                </a:lnTo>
                <a:lnTo>
                  <a:pt x="177800" y="169334"/>
                </a:lnTo>
                <a:lnTo>
                  <a:pt x="194734" y="143934"/>
                </a:lnTo>
                <a:lnTo>
                  <a:pt x="211668" y="118534"/>
                </a:lnTo>
                <a:lnTo>
                  <a:pt x="228600" y="93134"/>
                </a:lnTo>
                <a:lnTo>
                  <a:pt x="245534" y="67734"/>
                </a:lnTo>
                <a:lnTo>
                  <a:pt x="262467" y="33867"/>
                </a:lnTo>
                <a:lnTo>
                  <a:pt x="262467" y="33867"/>
                </a:lnTo>
                <a:lnTo>
                  <a:pt x="270934" y="0"/>
                </a:lnTo>
                <a:lnTo>
                  <a:pt x="270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</a:t>
            </a:r>
            <a:r>
              <a:rPr lang="en-US" sz="3200" dirty="0" smtClean="0"/>
              <a:t>1B:  </a:t>
            </a:r>
            <a:r>
              <a:rPr lang="en-US" sz="3200" dirty="0" smtClean="0"/>
              <a:t>Solve a Rational Equation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43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957094"/>
            <a:ext cx="501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Solve each equation. Check your answers.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47329" y="1533563"/>
                <a:ext cx="2624629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533563"/>
                <a:ext cx="2624629" cy="8182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5122333" y="931333"/>
            <a:ext cx="220135" cy="313268"/>
          </a:xfrm>
          <a:custGeom>
            <a:avLst/>
            <a:gdLst/>
            <a:ahLst/>
            <a:cxnLst/>
            <a:rect l="0" t="0" r="0" b="0"/>
            <a:pathLst>
              <a:path w="220135" h="313268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8467" y="211667"/>
                </a:lnTo>
                <a:lnTo>
                  <a:pt x="8467" y="220134"/>
                </a:lnTo>
                <a:lnTo>
                  <a:pt x="8467" y="228600"/>
                </a:lnTo>
                <a:lnTo>
                  <a:pt x="16934" y="237067"/>
                </a:lnTo>
                <a:lnTo>
                  <a:pt x="16934" y="245534"/>
                </a:lnTo>
                <a:lnTo>
                  <a:pt x="25400" y="245534"/>
                </a:lnTo>
                <a:lnTo>
                  <a:pt x="25400" y="254000"/>
                </a:lnTo>
                <a:lnTo>
                  <a:pt x="33867" y="254000"/>
                </a:lnTo>
                <a:lnTo>
                  <a:pt x="50800" y="254000"/>
                </a:lnTo>
                <a:lnTo>
                  <a:pt x="67734" y="254000"/>
                </a:lnTo>
                <a:lnTo>
                  <a:pt x="76200" y="245534"/>
                </a:lnTo>
                <a:lnTo>
                  <a:pt x="93134" y="245534"/>
                </a:lnTo>
                <a:lnTo>
                  <a:pt x="110067" y="245534"/>
                </a:lnTo>
                <a:lnTo>
                  <a:pt x="118534" y="245534"/>
                </a:lnTo>
                <a:lnTo>
                  <a:pt x="135467" y="254000"/>
                </a:lnTo>
                <a:lnTo>
                  <a:pt x="143934" y="254000"/>
                </a:lnTo>
                <a:lnTo>
                  <a:pt x="152400" y="262467"/>
                </a:lnTo>
                <a:lnTo>
                  <a:pt x="160867" y="279400"/>
                </a:lnTo>
                <a:lnTo>
                  <a:pt x="169334" y="287867"/>
                </a:lnTo>
                <a:lnTo>
                  <a:pt x="177800" y="296334"/>
                </a:lnTo>
                <a:lnTo>
                  <a:pt x="186267" y="304800"/>
                </a:lnTo>
                <a:lnTo>
                  <a:pt x="194734" y="313267"/>
                </a:lnTo>
                <a:lnTo>
                  <a:pt x="203200" y="313267"/>
                </a:lnTo>
                <a:lnTo>
                  <a:pt x="220134" y="304800"/>
                </a:lnTo>
                <a:lnTo>
                  <a:pt x="220134" y="304800"/>
                </a:lnTo>
                <a:lnTo>
                  <a:pt x="220134" y="304800"/>
                </a:lnTo>
                <a:lnTo>
                  <a:pt x="220134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84800" y="965200"/>
            <a:ext cx="152401" cy="245534"/>
          </a:xfrm>
          <a:custGeom>
            <a:avLst/>
            <a:gdLst/>
            <a:ahLst/>
            <a:cxnLst/>
            <a:rect l="0" t="0" r="0" b="0"/>
            <a:pathLst>
              <a:path w="152401" h="245534">
                <a:moveTo>
                  <a:pt x="152400" y="50800"/>
                </a:moveTo>
                <a:lnTo>
                  <a:pt x="152400" y="50800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25400"/>
                </a:lnTo>
                <a:lnTo>
                  <a:pt x="152400" y="25400"/>
                </a:lnTo>
                <a:lnTo>
                  <a:pt x="143933" y="16933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76200"/>
                </a:lnTo>
                <a:lnTo>
                  <a:pt x="8467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8467" y="194733"/>
                </a:lnTo>
                <a:lnTo>
                  <a:pt x="16933" y="211667"/>
                </a:lnTo>
                <a:lnTo>
                  <a:pt x="25400" y="220133"/>
                </a:lnTo>
                <a:lnTo>
                  <a:pt x="33867" y="228600"/>
                </a:lnTo>
                <a:lnTo>
                  <a:pt x="42333" y="237067"/>
                </a:lnTo>
                <a:lnTo>
                  <a:pt x="59267" y="245533"/>
                </a:lnTo>
                <a:lnTo>
                  <a:pt x="76200" y="245533"/>
                </a:lnTo>
                <a:lnTo>
                  <a:pt x="84667" y="245533"/>
                </a:lnTo>
                <a:lnTo>
                  <a:pt x="101600" y="237067"/>
                </a:lnTo>
                <a:lnTo>
                  <a:pt x="110067" y="228600"/>
                </a:lnTo>
                <a:lnTo>
                  <a:pt x="118533" y="220133"/>
                </a:lnTo>
                <a:lnTo>
                  <a:pt x="118533" y="220133"/>
                </a:lnTo>
                <a:lnTo>
                  <a:pt x="127000" y="211667"/>
                </a:lnTo>
                <a:lnTo>
                  <a:pt x="1270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04933" y="999067"/>
            <a:ext cx="304801" cy="220134"/>
          </a:xfrm>
          <a:custGeom>
            <a:avLst/>
            <a:gdLst/>
            <a:ahLst/>
            <a:cxnLst/>
            <a:rect l="0" t="0" r="0" b="0"/>
            <a:pathLst>
              <a:path w="304801" h="220134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6"/>
                </a:lnTo>
                <a:lnTo>
                  <a:pt x="8467" y="203200"/>
                </a:lnTo>
                <a:lnTo>
                  <a:pt x="8467" y="186266"/>
                </a:lnTo>
                <a:lnTo>
                  <a:pt x="8467" y="169333"/>
                </a:lnTo>
                <a:lnTo>
                  <a:pt x="8467" y="152400"/>
                </a:lnTo>
                <a:lnTo>
                  <a:pt x="8467" y="127000"/>
                </a:lnTo>
                <a:lnTo>
                  <a:pt x="16934" y="101600"/>
                </a:lnTo>
                <a:lnTo>
                  <a:pt x="16934" y="76200"/>
                </a:lnTo>
                <a:lnTo>
                  <a:pt x="25400" y="59266"/>
                </a:lnTo>
                <a:lnTo>
                  <a:pt x="25400" y="42333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16933"/>
                </a:lnTo>
                <a:lnTo>
                  <a:pt x="76200" y="25400"/>
                </a:lnTo>
                <a:lnTo>
                  <a:pt x="84667" y="33866"/>
                </a:lnTo>
                <a:lnTo>
                  <a:pt x="84667" y="50800"/>
                </a:lnTo>
                <a:lnTo>
                  <a:pt x="93134" y="67733"/>
                </a:lnTo>
                <a:lnTo>
                  <a:pt x="93134" y="93133"/>
                </a:lnTo>
                <a:lnTo>
                  <a:pt x="93134" y="110066"/>
                </a:lnTo>
                <a:lnTo>
                  <a:pt x="93134" y="135466"/>
                </a:lnTo>
                <a:lnTo>
                  <a:pt x="93134" y="152400"/>
                </a:lnTo>
                <a:lnTo>
                  <a:pt x="93134" y="169333"/>
                </a:lnTo>
                <a:lnTo>
                  <a:pt x="93134" y="177800"/>
                </a:lnTo>
                <a:lnTo>
                  <a:pt x="93134" y="186266"/>
                </a:lnTo>
                <a:lnTo>
                  <a:pt x="93134" y="186266"/>
                </a:lnTo>
                <a:lnTo>
                  <a:pt x="84667" y="194733"/>
                </a:lnTo>
                <a:lnTo>
                  <a:pt x="84667" y="194733"/>
                </a:lnTo>
                <a:lnTo>
                  <a:pt x="93134" y="194733"/>
                </a:lnTo>
                <a:lnTo>
                  <a:pt x="93134" y="186266"/>
                </a:lnTo>
                <a:lnTo>
                  <a:pt x="93134" y="186266"/>
                </a:lnTo>
                <a:lnTo>
                  <a:pt x="93134" y="177800"/>
                </a:lnTo>
                <a:lnTo>
                  <a:pt x="93134" y="160866"/>
                </a:lnTo>
                <a:lnTo>
                  <a:pt x="101600" y="135466"/>
                </a:lnTo>
                <a:lnTo>
                  <a:pt x="110067" y="118533"/>
                </a:lnTo>
                <a:lnTo>
                  <a:pt x="110067" y="93133"/>
                </a:lnTo>
                <a:lnTo>
                  <a:pt x="118534" y="76200"/>
                </a:lnTo>
                <a:lnTo>
                  <a:pt x="118534" y="50800"/>
                </a:lnTo>
                <a:lnTo>
                  <a:pt x="127000" y="33866"/>
                </a:lnTo>
                <a:lnTo>
                  <a:pt x="127000" y="25400"/>
                </a:lnTo>
                <a:lnTo>
                  <a:pt x="135467" y="8466"/>
                </a:lnTo>
                <a:lnTo>
                  <a:pt x="143934" y="8466"/>
                </a:lnTo>
                <a:lnTo>
                  <a:pt x="152400" y="0"/>
                </a:lnTo>
                <a:lnTo>
                  <a:pt x="169334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4" y="0"/>
                </a:lnTo>
                <a:lnTo>
                  <a:pt x="211667" y="0"/>
                </a:lnTo>
                <a:lnTo>
                  <a:pt x="220134" y="16933"/>
                </a:lnTo>
                <a:lnTo>
                  <a:pt x="228600" y="16933"/>
                </a:lnTo>
                <a:lnTo>
                  <a:pt x="237067" y="33866"/>
                </a:lnTo>
                <a:lnTo>
                  <a:pt x="237067" y="42333"/>
                </a:lnTo>
                <a:lnTo>
                  <a:pt x="245534" y="59266"/>
                </a:lnTo>
                <a:lnTo>
                  <a:pt x="245534" y="76200"/>
                </a:lnTo>
                <a:lnTo>
                  <a:pt x="237067" y="84666"/>
                </a:lnTo>
                <a:lnTo>
                  <a:pt x="237067" y="101600"/>
                </a:lnTo>
                <a:lnTo>
                  <a:pt x="237067" y="118533"/>
                </a:lnTo>
                <a:lnTo>
                  <a:pt x="237067" y="127000"/>
                </a:lnTo>
                <a:lnTo>
                  <a:pt x="237067" y="143933"/>
                </a:lnTo>
                <a:lnTo>
                  <a:pt x="237067" y="152400"/>
                </a:lnTo>
                <a:lnTo>
                  <a:pt x="245534" y="169333"/>
                </a:lnTo>
                <a:lnTo>
                  <a:pt x="245534" y="177800"/>
                </a:lnTo>
                <a:lnTo>
                  <a:pt x="254000" y="186266"/>
                </a:lnTo>
                <a:lnTo>
                  <a:pt x="262467" y="194733"/>
                </a:lnTo>
                <a:lnTo>
                  <a:pt x="270934" y="194733"/>
                </a:lnTo>
                <a:lnTo>
                  <a:pt x="279400" y="194733"/>
                </a:lnTo>
                <a:lnTo>
                  <a:pt x="296334" y="194733"/>
                </a:lnTo>
                <a:lnTo>
                  <a:pt x="296334" y="194733"/>
                </a:lnTo>
                <a:lnTo>
                  <a:pt x="304800" y="194733"/>
                </a:lnTo>
                <a:lnTo>
                  <a:pt x="30480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28267" y="1083733"/>
            <a:ext cx="84667" cy="8468"/>
          </a:xfrm>
          <a:custGeom>
            <a:avLst/>
            <a:gdLst/>
            <a:ahLst/>
            <a:cxnLst/>
            <a:rect l="0" t="0" r="0" b="0"/>
            <a:pathLst>
              <a:path w="84667" h="84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19800" y="1176867"/>
            <a:ext cx="84668" cy="8467"/>
          </a:xfrm>
          <a:custGeom>
            <a:avLst/>
            <a:gdLst/>
            <a:ahLst/>
            <a:cxnLst/>
            <a:rect l="0" t="0" r="0" b="0"/>
            <a:pathLst>
              <a:path w="846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84667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358467" y="880533"/>
            <a:ext cx="228600" cy="203201"/>
          </a:xfrm>
          <a:custGeom>
            <a:avLst/>
            <a:gdLst/>
            <a:ahLst/>
            <a:cxnLst/>
            <a:rect l="0" t="0" r="0" b="0"/>
            <a:pathLst>
              <a:path w="228600" h="203201">
                <a:moveTo>
                  <a:pt x="135466" y="8467"/>
                </a:moveTo>
                <a:lnTo>
                  <a:pt x="135466" y="8467"/>
                </a:lnTo>
                <a:lnTo>
                  <a:pt x="135466" y="8467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8467"/>
                </a:lnTo>
                <a:lnTo>
                  <a:pt x="135466" y="8467"/>
                </a:lnTo>
                <a:lnTo>
                  <a:pt x="127000" y="16934"/>
                </a:lnTo>
                <a:lnTo>
                  <a:pt x="118533" y="33867"/>
                </a:lnTo>
                <a:lnTo>
                  <a:pt x="110066" y="42334"/>
                </a:lnTo>
                <a:lnTo>
                  <a:pt x="101600" y="59267"/>
                </a:lnTo>
                <a:lnTo>
                  <a:pt x="84666" y="76200"/>
                </a:lnTo>
                <a:lnTo>
                  <a:pt x="67733" y="93134"/>
                </a:lnTo>
                <a:lnTo>
                  <a:pt x="50800" y="110067"/>
                </a:lnTo>
                <a:lnTo>
                  <a:pt x="42333" y="118534"/>
                </a:lnTo>
                <a:lnTo>
                  <a:pt x="25400" y="135467"/>
                </a:lnTo>
                <a:lnTo>
                  <a:pt x="16933" y="143934"/>
                </a:lnTo>
                <a:lnTo>
                  <a:pt x="8466" y="160867"/>
                </a:lnTo>
                <a:lnTo>
                  <a:pt x="0" y="160867"/>
                </a:lnTo>
                <a:lnTo>
                  <a:pt x="0" y="169334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8466" y="177800"/>
                </a:lnTo>
                <a:lnTo>
                  <a:pt x="16933" y="177800"/>
                </a:lnTo>
                <a:lnTo>
                  <a:pt x="33866" y="169334"/>
                </a:lnTo>
                <a:lnTo>
                  <a:pt x="42333" y="169334"/>
                </a:lnTo>
                <a:lnTo>
                  <a:pt x="67733" y="169334"/>
                </a:lnTo>
                <a:lnTo>
                  <a:pt x="84666" y="169334"/>
                </a:lnTo>
                <a:lnTo>
                  <a:pt x="101600" y="169334"/>
                </a:lnTo>
                <a:lnTo>
                  <a:pt x="118533" y="177800"/>
                </a:lnTo>
                <a:lnTo>
                  <a:pt x="135466" y="177800"/>
                </a:lnTo>
                <a:lnTo>
                  <a:pt x="152399" y="186267"/>
                </a:lnTo>
                <a:lnTo>
                  <a:pt x="169333" y="194734"/>
                </a:lnTo>
                <a:lnTo>
                  <a:pt x="177800" y="194734"/>
                </a:lnTo>
                <a:lnTo>
                  <a:pt x="194733" y="203200"/>
                </a:lnTo>
                <a:lnTo>
                  <a:pt x="203200" y="203200"/>
                </a:lnTo>
                <a:lnTo>
                  <a:pt x="211666" y="203200"/>
                </a:lnTo>
                <a:lnTo>
                  <a:pt x="228599" y="194734"/>
                </a:lnTo>
                <a:lnTo>
                  <a:pt x="228599" y="194734"/>
                </a:lnTo>
                <a:lnTo>
                  <a:pt x="228599" y="194734"/>
                </a:lnTo>
                <a:lnTo>
                  <a:pt x="228599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905933"/>
            <a:ext cx="42335" cy="321735"/>
          </a:xfrm>
          <a:custGeom>
            <a:avLst/>
            <a:gdLst/>
            <a:ahLst/>
            <a:cxnLst/>
            <a:rect l="0" t="0" r="0" b="0"/>
            <a:pathLst>
              <a:path w="42335" h="321735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16933" y="118534"/>
                </a:lnTo>
                <a:lnTo>
                  <a:pt x="25400" y="143934"/>
                </a:lnTo>
                <a:lnTo>
                  <a:pt x="25400" y="169334"/>
                </a:lnTo>
                <a:lnTo>
                  <a:pt x="25400" y="186267"/>
                </a:lnTo>
                <a:lnTo>
                  <a:pt x="33866" y="211667"/>
                </a:lnTo>
                <a:lnTo>
                  <a:pt x="33866" y="228600"/>
                </a:lnTo>
                <a:lnTo>
                  <a:pt x="33866" y="254000"/>
                </a:lnTo>
                <a:lnTo>
                  <a:pt x="33866" y="279400"/>
                </a:lnTo>
                <a:lnTo>
                  <a:pt x="33866" y="296334"/>
                </a:lnTo>
                <a:lnTo>
                  <a:pt x="33866" y="304800"/>
                </a:lnTo>
                <a:lnTo>
                  <a:pt x="42334" y="321734"/>
                </a:lnTo>
                <a:lnTo>
                  <a:pt x="42334" y="321734"/>
                </a:lnTo>
                <a:lnTo>
                  <a:pt x="42334" y="321734"/>
                </a:lnTo>
                <a:lnTo>
                  <a:pt x="42334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654800" y="922867"/>
            <a:ext cx="169335" cy="321734"/>
          </a:xfrm>
          <a:custGeom>
            <a:avLst/>
            <a:gdLst/>
            <a:ahLst/>
            <a:cxnLst/>
            <a:rect l="0" t="0" r="0" b="0"/>
            <a:pathLst>
              <a:path w="169335" h="321734">
                <a:moveTo>
                  <a:pt x="135467" y="25400"/>
                </a:moveTo>
                <a:lnTo>
                  <a:pt x="135467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8466"/>
                </a:lnTo>
                <a:lnTo>
                  <a:pt x="59267" y="8466"/>
                </a:lnTo>
                <a:lnTo>
                  <a:pt x="50800" y="16933"/>
                </a:lnTo>
                <a:lnTo>
                  <a:pt x="33867" y="25400"/>
                </a:lnTo>
                <a:lnTo>
                  <a:pt x="16934" y="42333"/>
                </a:lnTo>
                <a:lnTo>
                  <a:pt x="8466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8466" y="110066"/>
                </a:lnTo>
                <a:lnTo>
                  <a:pt x="16934" y="118533"/>
                </a:lnTo>
                <a:lnTo>
                  <a:pt x="33867" y="127000"/>
                </a:lnTo>
                <a:lnTo>
                  <a:pt x="50800" y="135466"/>
                </a:lnTo>
                <a:lnTo>
                  <a:pt x="59267" y="143933"/>
                </a:lnTo>
                <a:lnTo>
                  <a:pt x="76200" y="152400"/>
                </a:lnTo>
                <a:lnTo>
                  <a:pt x="93134" y="169333"/>
                </a:lnTo>
                <a:lnTo>
                  <a:pt x="110067" y="177800"/>
                </a:lnTo>
                <a:lnTo>
                  <a:pt x="127000" y="194733"/>
                </a:lnTo>
                <a:lnTo>
                  <a:pt x="135467" y="211666"/>
                </a:lnTo>
                <a:lnTo>
                  <a:pt x="143933" y="228600"/>
                </a:lnTo>
                <a:lnTo>
                  <a:pt x="152400" y="245533"/>
                </a:lnTo>
                <a:lnTo>
                  <a:pt x="152400" y="254000"/>
                </a:lnTo>
                <a:lnTo>
                  <a:pt x="143933" y="270933"/>
                </a:lnTo>
                <a:lnTo>
                  <a:pt x="135467" y="279400"/>
                </a:lnTo>
                <a:lnTo>
                  <a:pt x="135467" y="296333"/>
                </a:lnTo>
                <a:lnTo>
                  <a:pt x="127000" y="304800"/>
                </a:lnTo>
                <a:lnTo>
                  <a:pt x="110067" y="313266"/>
                </a:lnTo>
                <a:lnTo>
                  <a:pt x="101600" y="321733"/>
                </a:lnTo>
                <a:lnTo>
                  <a:pt x="84666" y="321733"/>
                </a:lnTo>
                <a:lnTo>
                  <a:pt x="76200" y="321733"/>
                </a:lnTo>
                <a:lnTo>
                  <a:pt x="67733" y="321733"/>
                </a:lnTo>
                <a:lnTo>
                  <a:pt x="59267" y="321733"/>
                </a:lnTo>
                <a:lnTo>
                  <a:pt x="50800" y="313266"/>
                </a:lnTo>
                <a:lnTo>
                  <a:pt x="50800" y="304800"/>
                </a:lnTo>
                <a:lnTo>
                  <a:pt x="42333" y="287866"/>
                </a:lnTo>
                <a:lnTo>
                  <a:pt x="50800" y="270933"/>
                </a:lnTo>
                <a:lnTo>
                  <a:pt x="50800" y="262466"/>
                </a:lnTo>
                <a:lnTo>
                  <a:pt x="59267" y="245533"/>
                </a:lnTo>
                <a:lnTo>
                  <a:pt x="67733" y="228600"/>
                </a:lnTo>
                <a:lnTo>
                  <a:pt x="76200" y="203200"/>
                </a:lnTo>
                <a:lnTo>
                  <a:pt x="84666" y="177800"/>
                </a:lnTo>
                <a:lnTo>
                  <a:pt x="101600" y="160866"/>
                </a:lnTo>
                <a:lnTo>
                  <a:pt x="110067" y="135466"/>
                </a:lnTo>
                <a:lnTo>
                  <a:pt x="118533" y="110066"/>
                </a:lnTo>
                <a:lnTo>
                  <a:pt x="135467" y="93133"/>
                </a:lnTo>
                <a:lnTo>
                  <a:pt x="143933" y="76200"/>
                </a:lnTo>
                <a:lnTo>
                  <a:pt x="152400" y="59266"/>
                </a:lnTo>
                <a:lnTo>
                  <a:pt x="160866" y="50800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9334" y="33866"/>
                </a:lnTo>
                <a:lnTo>
                  <a:pt x="169334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993467" y="829733"/>
            <a:ext cx="110067" cy="414868"/>
          </a:xfrm>
          <a:custGeom>
            <a:avLst/>
            <a:gdLst/>
            <a:ahLst/>
            <a:cxnLst/>
            <a:rect l="0" t="0" r="0" b="0"/>
            <a:pathLst>
              <a:path w="110067" h="414868">
                <a:moveTo>
                  <a:pt x="110066" y="8467"/>
                </a:moveTo>
                <a:lnTo>
                  <a:pt x="110066" y="8467"/>
                </a:lnTo>
                <a:lnTo>
                  <a:pt x="110066" y="8467"/>
                </a:lnTo>
                <a:lnTo>
                  <a:pt x="101600" y="8467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8467"/>
                </a:lnTo>
                <a:lnTo>
                  <a:pt x="76200" y="16934"/>
                </a:lnTo>
                <a:lnTo>
                  <a:pt x="67733" y="25400"/>
                </a:lnTo>
                <a:lnTo>
                  <a:pt x="59267" y="33867"/>
                </a:lnTo>
                <a:lnTo>
                  <a:pt x="59267" y="42334"/>
                </a:lnTo>
                <a:lnTo>
                  <a:pt x="50799" y="59267"/>
                </a:lnTo>
                <a:lnTo>
                  <a:pt x="42333" y="76200"/>
                </a:lnTo>
                <a:lnTo>
                  <a:pt x="33866" y="93134"/>
                </a:lnTo>
                <a:lnTo>
                  <a:pt x="25400" y="118534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4"/>
                </a:lnTo>
                <a:lnTo>
                  <a:pt x="0" y="321734"/>
                </a:lnTo>
                <a:lnTo>
                  <a:pt x="8466" y="338667"/>
                </a:lnTo>
                <a:lnTo>
                  <a:pt x="8466" y="355600"/>
                </a:lnTo>
                <a:lnTo>
                  <a:pt x="16933" y="372534"/>
                </a:lnTo>
                <a:lnTo>
                  <a:pt x="25400" y="389467"/>
                </a:lnTo>
                <a:lnTo>
                  <a:pt x="33866" y="397934"/>
                </a:lnTo>
                <a:lnTo>
                  <a:pt x="42333" y="406400"/>
                </a:lnTo>
                <a:lnTo>
                  <a:pt x="50799" y="414867"/>
                </a:lnTo>
                <a:lnTo>
                  <a:pt x="67733" y="414867"/>
                </a:lnTo>
                <a:lnTo>
                  <a:pt x="84666" y="414867"/>
                </a:lnTo>
                <a:lnTo>
                  <a:pt x="93133" y="414867"/>
                </a:lnTo>
                <a:lnTo>
                  <a:pt x="93133" y="414867"/>
                </a:lnTo>
                <a:lnTo>
                  <a:pt x="110066" y="414867"/>
                </a:lnTo>
                <a:lnTo>
                  <a:pt x="110066" y="414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162800" y="956733"/>
            <a:ext cx="101601" cy="228601"/>
          </a:xfrm>
          <a:custGeom>
            <a:avLst/>
            <a:gdLst/>
            <a:ahLst/>
            <a:cxnLst/>
            <a:rect l="0" t="0" r="0" b="0"/>
            <a:pathLst>
              <a:path w="101601" h="2286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16934"/>
                </a:lnTo>
                <a:lnTo>
                  <a:pt x="76200" y="25400"/>
                </a:lnTo>
                <a:lnTo>
                  <a:pt x="67733" y="42334"/>
                </a:lnTo>
                <a:lnTo>
                  <a:pt x="59267" y="59267"/>
                </a:lnTo>
                <a:lnTo>
                  <a:pt x="50800" y="76200"/>
                </a:lnTo>
                <a:lnTo>
                  <a:pt x="42334" y="101600"/>
                </a:lnTo>
                <a:lnTo>
                  <a:pt x="33866" y="127000"/>
                </a:lnTo>
                <a:lnTo>
                  <a:pt x="25400" y="152400"/>
                </a:lnTo>
                <a:lnTo>
                  <a:pt x="8467" y="169334"/>
                </a:lnTo>
                <a:lnTo>
                  <a:pt x="8467" y="194734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162800" y="999067"/>
            <a:ext cx="135468" cy="169334"/>
          </a:xfrm>
          <a:custGeom>
            <a:avLst/>
            <a:gdLst/>
            <a:ahLst/>
            <a:cxnLst/>
            <a:rect l="0" t="0" r="0" b="0"/>
            <a:pathLst>
              <a:path w="135468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4" y="42333"/>
                </a:lnTo>
                <a:lnTo>
                  <a:pt x="50800" y="50800"/>
                </a:lnTo>
                <a:lnTo>
                  <a:pt x="67733" y="67733"/>
                </a:lnTo>
                <a:lnTo>
                  <a:pt x="84667" y="76200"/>
                </a:lnTo>
                <a:lnTo>
                  <a:pt x="93133" y="93133"/>
                </a:lnTo>
                <a:lnTo>
                  <a:pt x="101600" y="110066"/>
                </a:lnTo>
                <a:lnTo>
                  <a:pt x="110066" y="127000"/>
                </a:lnTo>
                <a:lnTo>
                  <a:pt x="118534" y="135466"/>
                </a:lnTo>
                <a:lnTo>
                  <a:pt x="118534" y="152400"/>
                </a:lnTo>
                <a:lnTo>
                  <a:pt x="127000" y="160866"/>
                </a:lnTo>
                <a:lnTo>
                  <a:pt x="135467" y="169333"/>
                </a:lnTo>
                <a:lnTo>
                  <a:pt x="135467" y="169333"/>
                </a:lnTo>
                <a:lnTo>
                  <a:pt x="135467" y="160866"/>
                </a:lnTo>
                <a:lnTo>
                  <a:pt x="135467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74467" y="1058333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77666" y="973667"/>
            <a:ext cx="152401" cy="135467"/>
          </a:xfrm>
          <a:custGeom>
            <a:avLst/>
            <a:gdLst/>
            <a:ahLst/>
            <a:cxnLst/>
            <a:rect l="0" t="0" r="0" b="0"/>
            <a:pathLst>
              <a:path w="152401" h="135467">
                <a:moveTo>
                  <a:pt x="8468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8" y="84666"/>
                </a:lnTo>
                <a:lnTo>
                  <a:pt x="8468" y="101600"/>
                </a:lnTo>
                <a:lnTo>
                  <a:pt x="8468" y="118533"/>
                </a:lnTo>
                <a:lnTo>
                  <a:pt x="8468" y="127000"/>
                </a:lnTo>
                <a:lnTo>
                  <a:pt x="16934" y="135466"/>
                </a:lnTo>
                <a:lnTo>
                  <a:pt x="25401" y="135466"/>
                </a:lnTo>
                <a:lnTo>
                  <a:pt x="42334" y="135466"/>
                </a:lnTo>
                <a:lnTo>
                  <a:pt x="50801" y="127000"/>
                </a:lnTo>
                <a:lnTo>
                  <a:pt x="67734" y="127000"/>
                </a:lnTo>
                <a:lnTo>
                  <a:pt x="84668" y="118533"/>
                </a:lnTo>
                <a:lnTo>
                  <a:pt x="101601" y="118533"/>
                </a:lnTo>
                <a:lnTo>
                  <a:pt x="110067" y="118533"/>
                </a:lnTo>
                <a:lnTo>
                  <a:pt x="118534" y="110066"/>
                </a:lnTo>
                <a:lnTo>
                  <a:pt x="127001" y="110066"/>
                </a:lnTo>
                <a:lnTo>
                  <a:pt x="135467" y="110066"/>
                </a:lnTo>
                <a:lnTo>
                  <a:pt x="152400" y="110066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52400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730066" y="965200"/>
            <a:ext cx="42335" cy="220134"/>
          </a:xfrm>
          <a:custGeom>
            <a:avLst/>
            <a:gdLst/>
            <a:ahLst/>
            <a:cxnLst/>
            <a:rect l="0" t="0" r="0" b="0"/>
            <a:pathLst>
              <a:path w="42335" h="220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8468" y="93133"/>
                </a:lnTo>
                <a:lnTo>
                  <a:pt x="8468" y="118533"/>
                </a:lnTo>
                <a:lnTo>
                  <a:pt x="8468" y="143933"/>
                </a:lnTo>
                <a:lnTo>
                  <a:pt x="8468" y="160867"/>
                </a:lnTo>
                <a:lnTo>
                  <a:pt x="8468" y="177800"/>
                </a:lnTo>
                <a:lnTo>
                  <a:pt x="16934" y="194733"/>
                </a:lnTo>
                <a:lnTo>
                  <a:pt x="16934" y="203200"/>
                </a:lnTo>
                <a:lnTo>
                  <a:pt x="25401" y="211667"/>
                </a:lnTo>
                <a:lnTo>
                  <a:pt x="25401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42334" y="211667"/>
                </a:lnTo>
                <a:lnTo>
                  <a:pt x="42334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755467" y="855133"/>
            <a:ext cx="177801" cy="474135"/>
          </a:xfrm>
          <a:custGeom>
            <a:avLst/>
            <a:gdLst/>
            <a:ahLst/>
            <a:cxnLst/>
            <a:rect l="0" t="0" r="0" b="0"/>
            <a:pathLst>
              <a:path w="177801" h="474135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7" y="8467"/>
                </a:lnTo>
                <a:lnTo>
                  <a:pt x="84666" y="16934"/>
                </a:lnTo>
                <a:lnTo>
                  <a:pt x="101600" y="33867"/>
                </a:lnTo>
                <a:lnTo>
                  <a:pt x="118533" y="50800"/>
                </a:lnTo>
                <a:lnTo>
                  <a:pt x="143933" y="76200"/>
                </a:lnTo>
                <a:lnTo>
                  <a:pt x="160866" y="101600"/>
                </a:lnTo>
                <a:lnTo>
                  <a:pt x="169333" y="135467"/>
                </a:lnTo>
                <a:lnTo>
                  <a:pt x="177800" y="169334"/>
                </a:lnTo>
                <a:lnTo>
                  <a:pt x="177800" y="203200"/>
                </a:lnTo>
                <a:lnTo>
                  <a:pt x="169333" y="237067"/>
                </a:lnTo>
                <a:lnTo>
                  <a:pt x="169333" y="279400"/>
                </a:lnTo>
                <a:lnTo>
                  <a:pt x="152400" y="313267"/>
                </a:lnTo>
                <a:lnTo>
                  <a:pt x="135467" y="347134"/>
                </a:lnTo>
                <a:lnTo>
                  <a:pt x="110066" y="389467"/>
                </a:lnTo>
                <a:lnTo>
                  <a:pt x="76200" y="431800"/>
                </a:lnTo>
                <a:lnTo>
                  <a:pt x="76200" y="431800"/>
                </a:lnTo>
                <a:lnTo>
                  <a:pt x="42333" y="474134"/>
                </a:lnTo>
                <a:lnTo>
                  <a:pt x="42333" y="474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62467" y="1405467"/>
            <a:ext cx="423334" cy="1075267"/>
          </a:xfrm>
          <a:custGeom>
            <a:avLst/>
            <a:gdLst/>
            <a:ahLst/>
            <a:cxnLst/>
            <a:rect l="0" t="0" r="0" b="0"/>
            <a:pathLst>
              <a:path w="423334" h="1075267">
                <a:moveTo>
                  <a:pt x="423333" y="25400"/>
                </a:moveTo>
                <a:lnTo>
                  <a:pt x="414866" y="25400"/>
                </a:lnTo>
                <a:lnTo>
                  <a:pt x="406400" y="25400"/>
                </a:lnTo>
                <a:lnTo>
                  <a:pt x="397933" y="16933"/>
                </a:lnTo>
                <a:lnTo>
                  <a:pt x="389466" y="8466"/>
                </a:lnTo>
                <a:lnTo>
                  <a:pt x="381000" y="8466"/>
                </a:lnTo>
                <a:lnTo>
                  <a:pt x="364066" y="8466"/>
                </a:lnTo>
                <a:lnTo>
                  <a:pt x="355600" y="0"/>
                </a:lnTo>
                <a:lnTo>
                  <a:pt x="347133" y="0"/>
                </a:lnTo>
                <a:lnTo>
                  <a:pt x="330200" y="0"/>
                </a:lnTo>
                <a:lnTo>
                  <a:pt x="313266" y="0"/>
                </a:lnTo>
                <a:lnTo>
                  <a:pt x="296333" y="0"/>
                </a:lnTo>
                <a:lnTo>
                  <a:pt x="270933" y="0"/>
                </a:lnTo>
                <a:lnTo>
                  <a:pt x="254000" y="0"/>
                </a:lnTo>
                <a:lnTo>
                  <a:pt x="237066" y="8466"/>
                </a:lnTo>
                <a:lnTo>
                  <a:pt x="211666" y="8466"/>
                </a:lnTo>
                <a:lnTo>
                  <a:pt x="194733" y="8466"/>
                </a:lnTo>
                <a:lnTo>
                  <a:pt x="177800" y="16933"/>
                </a:lnTo>
                <a:lnTo>
                  <a:pt x="152400" y="16933"/>
                </a:lnTo>
                <a:lnTo>
                  <a:pt x="143933" y="16933"/>
                </a:lnTo>
                <a:lnTo>
                  <a:pt x="127000" y="25400"/>
                </a:lnTo>
                <a:lnTo>
                  <a:pt x="118533" y="25400"/>
                </a:lnTo>
                <a:lnTo>
                  <a:pt x="101600" y="25400"/>
                </a:lnTo>
                <a:lnTo>
                  <a:pt x="93133" y="25400"/>
                </a:lnTo>
                <a:lnTo>
                  <a:pt x="84666" y="33866"/>
                </a:lnTo>
                <a:lnTo>
                  <a:pt x="76200" y="33866"/>
                </a:lnTo>
                <a:lnTo>
                  <a:pt x="67733" y="42333"/>
                </a:lnTo>
                <a:lnTo>
                  <a:pt x="59266" y="50800"/>
                </a:lnTo>
                <a:lnTo>
                  <a:pt x="50800" y="59266"/>
                </a:lnTo>
                <a:lnTo>
                  <a:pt x="42333" y="67733"/>
                </a:lnTo>
                <a:lnTo>
                  <a:pt x="42333" y="67733"/>
                </a:lnTo>
                <a:lnTo>
                  <a:pt x="33866" y="84666"/>
                </a:lnTo>
                <a:lnTo>
                  <a:pt x="33866" y="93133"/>
                </a:lnTo>
                <a:lnTo>
                  <a:pt x="33866" y="101600"/>
                </a:lnTo>
                <a:lnTo>
                  <a:pt x="33866" y="118533"/>
                </a:lnTo>
                <a:lnTo>
                  <a:pt x="33866" y="135466"/>
                </a:lnTo>
                <a:lnTo>
                  <a:pt x="33866" y="143933"/>
                </a:lnTo>
                <a:lnTo>
                  <a:pt x="33866" y="169333"/>
                </a:lnTo>
                <a:lnTo>
                  <a:pt x="33866" y="186266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16933" y="279400"/>
                </a:lnTo>
                <a:lnTo>
                  <a:pt x="16933" y="313266"/>
                </a:lnTo>
                <a:lnTo>
                  <a:pt x="16933" y="338666"/>
                </a:lnTo>
                <a:lnTo>
                  <a:pt x="16933" y="364066"/>
                </a:lnTo>
                <a:lnTo>
                  <a:pt x="16933" y="389466"/>
                </a:lnTo>
                <a:lnTo>
                  <a:pt x="25400" y="423333"/>
                </a:lnTo>
                <a:lnTo>
                  <a:pt x="25400" y="448733"/>
                </a:lnTo>
                <a:lnTo>
                  <a:pt x="33866" y="482600"/>
                </a:lnTo>
                <a:lnTo>
                  <a:pt x="42333" y="508000"/>
                </a:lnTo>
                <a:lnTo>
                  <a:pt x="42333" y="541866"/>
                </a:lnTo>
                <a:lnTo>
                  <a:pt x="50800" y="575733"/>
                </a:lnTo>
                <a:lnTo>
                  <a:pt x="50800" y="609600"/>
                </a:lnTo>
                <a:lnTo>
                  <a:pt x="50800" y="643466"/>
                </a:lnTo>
                <a:lnTo>
                  <a:pt x="42333" y="685800"/>
                </a:lnTo>
                <a:lnTo>
                  <a:pt x="42333" y="719666"/>
                </a:lnTo>
                <a:lnTo>
                  <a:pt x="42333" y="753533"/>
                </a:lnTo>
                <a:lnTo>
                  <a:pt x="33866" y="787400"/>
                </a:lnTo>
                <a:lnTo>
                  <a:pt x="33866" y="821266"/>
                </a:lnTo>
                <a:lnTo>
                  <a:pt x="25400" y="855133"/>
                </a:lnTo>
                <a:lnTo>
                  <a:pt x="25400" y="889000"/>
                </a:lnTo>
                <a:lnTo>
                  <a:pt x="16933" y="914400"/>
                </a:lnTo>
                <a:lnTo>
                  <a:pt x="16933" y="939800"/>
                </a:lnTo>
                <a:lnTo>
                  <a:pt x="16933" y="965200"/>
                </a:lnTo>
                <a:lnTo>
                  <a:pt x="8466" y="990600"/>
                </a:lnTo>
                <a:lnTo>
                  <a:pt x="8466" y="1007533"/>
                </a:lnTo>
                <a:lnTo>
                  <a:pt x="0" y="1024466"/>
                </a:lnTo>
                <a:lnTo>
                  <a:pt x="0" y="1041400"/>
                </a:lnTo>
                <a:lnTo>
                  <a:pt x="0" y="1049866"/>
                </a:lnTo>
                <a:lnTo>
                  <a:pt x="0" y="1066800"/>
                </a:lnTo>
                <a:lnTo>
                  <a:pt x="0" y="1066800"/>
                </a:lnTo>
                <a:lnTo>
                  <a:pt x="0" y="1075266"/>
                </a:lnTo>
                <a:lnTo>
                  <a:pt x="0" y="1075266"/>
                </a:lnTo>
                <a:lnTo>
                  <a:pt x="8466" y="1075266"/>
                </a:lnTo>
                <a:lnTo>
                  <a:pt x="8466" y="1075266"/>
                </a:lnTo>
                <a:lnTo>
                  <a:pt x="16933" y="1075266"/>
                </a:lnTo>
                <a:lnTo>
                  <a:pt x="25400" y="1075266"/>
                </a:lnTo>
                <a:lnTo>
                  <a:pt x="42333" y="1066800"/>
                </a:lnTo>
                <a:lnTo>
                  <a:pt x="50800" y="1066800"/>
                </a:lnTo>
                <a:lnTo>
                  <a:pt x="67733" y="1066800"/>
                </a:lnTo>
                <a:lnTo>
                  <a:pt x="84666" y="1058333"/>
                </a:lnTo>
                <a:lnTo>
                  <a:pt x="110066" y="1058333"/>
                </a:lnTo>
                <a:lnTo>
                  <a:pt x="127000" y="1049866"/>
                </a:lnTo>
                <a:lnTo>
                  <a:pt x="143933" y="1049866"/>
                </a:lnTo>
                <a:lnTo>
                  <a:pt x="160866" y="1049866"/>
                </a:lnTo>
                <a:lnTo>
                  <a:pt x="186266" y="1049866"/>
                </a:lnTo>
                <a:lnTo>
                  <a:pt x="203200" y="1049866"/>
                </a:lnTo>
                <a:lnTo>
                  <a:pt x="228600" y="1058333"/>
                </a:lnTo>
                <a:lnTo>
                  <a:pt x="245533" y="1066800"/>
                </a:lnTo>
                <a:lnTo>
                  <a:pt x="270933" y="1075266"/>
                </a:lnTo>
                <a:lnTo>
                  <a:pt x="270933" y="1075266"/>
                </a:lnTo>
                <a:lnTo>
                  <a:pt x="287866" y="1075266"/>
                </a:lnTo>
                <a:lnTo>
                  <a:pt x="287866" y="1075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785533" y="1430867"/>
            <a:ext cx="228601" cy="1041401"/>
          </a:xfrm>
          <a:custGeom>
            <a:avLst/>
            <a:gdLst/>
            <a:ahLst/>
            <a:cxnLst/>
            <a:rect l="0" t="0" r="0" b="0"/>
            <a:pathLst>
              <a:path w="228601" h="1041401">
                <a:moveTo>
                  <a:pt x="8467" y="33866"/>
                </a:moveTo>
                <a:lnTo>
                  <a:pt x="8467" y="33866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8466"/>
                </a:lnTo>
                <a:lnTo>
                  <a:pt x="127000" y="8466"/>
                </a:lnTo>
                <a:lnTo>
                  <a:pt x="143934" y="8466"/>
                </a:lnTo>
                <a:lnTo>
                  <a:pt x="160867" y="16933"/>
                </a:lnTo>
                <a:lnTo>
                  <a:pt x="177800" y="16933"/>
                </a:lnTo>
                <a:lnTo>
                  <a:pt x="186267" y="16933"/>
                </a:lnTo>
                <a:lnTo>
                  <a:pt x="203200" y="25400"/>
                </a:lnTo>
                <a:lnTo>
                  <a:pt x="211667" y="25400"/>
                </a:lnTo>
                <a:lnTo>
                  <a:pt x="220134" y="33866"/>
                </a:lnTo>
                <a:lnTo>
                  <a:pt x="228600" y="42333"/>
                </a:lnTo>
                <a:lnTo>
                  <a:pt x="228600" y="50800"/>
                </a:lnTo>
                <a:lnTo>
                  <a:pt x="228600" y="59266"/>
                </a:lnTo>
                <a:lnTo>
                  <a:pt x="228600" y="67733"/>
                </a:lnTo>
                <a:lnTo>
                  <a:pt x="228600" y="84666"/>
                </a:lnTo>
                <a:lnTo>
                  <a:pt x="220134" y="101600"/>
                </a:lnTo>
                <a:lnTo>
                  <a:pt x="211667" y="127000"/>
                </a:lnTo>
                <a:lnTo>
                  <a:pt x="211667" y="152400"/>
                </a:lnTo>
                <a:lnTo>
                  <a:pt x="194734" y="169333"/>
                </a:lnTo>
                <a:lnTo>
                  <a:pt x="194734" y="203200"/>
                </a:lnTo>
                <a:lnTo>
                  <a:pt x="186267" y="228600"/>
                </a:lnTo>
                <a:lnTo>
                  <a:pt x="177800" y="262466"/>
                </a:lnTo>
                <a:lnTo>
                  <a:pt x="177800" y="296333"/>
                </a:lnTo>
                <a:lnTo>
                  <a:pt x="169334" y="330200"/>
                </a:lnTo>
                <a:lnTo>
                  <a:pt x="169334" y="364066"/>
                </a:lnTo>
                <a:lnTo>
                  <a:pt x="169334" y="397933"/>
                </a:lnTo>
                <a:lnTo>
                  <a:pt x="169334" y="431800"/>
                </a:lnTo>
                <a:lnTo>
                  <a:pt x="177800" y="465666"/>
                </a:lnTo>
                <a:lnTo>
                  <a:pt x="177800" y="499533"/>
                </a:lnTo>
                <a:lnTo>
                  <a:pt x="177800" y="533400"/>
                </a:lnTo>
                <a:lnTo>
                  <a:pt x="177800" y="567266"/>
                </a:lnTo>
                <a:lnTo>
                  <a:pt x="177800" y="609600"/>
                </a:lnTo>
                <a:lnTo>
                  <a:pt x="177800" y="643466"/>
                </a:lnTo>
                <a:lnTo>
                  <a:pt x="177800" y="677333"/>
                </a:lnTo>
                <a:lnTo>
                  <a:pt x="177800" y="711200"/>
                </a:lnTo>
                <a:lnTo>
                  <a:pt x="177800" y="745066"/>
                </a:lnTo>
                <a:lnTo>
                  <a:pt x="177800" y="778933"/>
                </a:lnTo>
                <a:lnTo>
                  <a:pt x="177800" y="804333"/>
                </a:lnTo>
                <a:lnTo>
                  <a:pt x="177800" y="829733"/>
                </a:lnTo>
                <a:lnTo>
                  <a:pt x="177800" y="855133"/>
                </a:lnTo>
                <a:lnTo>
                  <a:pt x="177800" y="880533"/>
                </a:lnTo>
                <a:lnTo>
                  <a:pt x="177800" y="905933"/>
                </a:lnTo>
                <a:lnTo>
                  <a:pt x="177800" y="922866"/>
                </a:lnTo>
                <a:lnTo>
                  <a:pt x="177800" y="939800"/>
                </a:lnTo>
                <a:lnTo>
                  <a:pt x="169334" y="956733"/>
                </a:lnTo>
                <a:lnTo>
                  <a:pt x="169334" y="965200"/>
                </a:lnTo>
                <a:lnTo>
                  <a:pt x="160867" y="973666"/>
                </a:lnTo>
                <a:lnTo>
                  <a:pt x="160867" y="982133"/>
                </a:lnTo>
                <a:lnTo>
                  <a:pt x="152400" y="990600"/>
                </a:lnTo>
                <a:lnTo>
                  <a:pt x="143934" y="999066"/>
                </a:lnTo>
                <a:lnTo>
                  <a:pt x="135467" y="1007533"/>
                </a:lnTo>
                <a:lnTo>
                  <a:pt x="127000" y="1007533"/>
                </a:lnTo>
                <a:lnTo>
                  <a:pt x="118534" y="1016000"/>
                </a:lnTo>
                <a:lnTo>
                  <a:pt x="110067" y="1016000"/>
                </a:lnTo>
                <a:lnTo>
                  <a:pt x="101600" y="1024466"/>
                </a:lnTo>
                <a:lnTo>
                  <a:pt x="84667" y="1024466"/>
                </a:lnTo>
                <a:lnTo>
                  <a:pt x="76200" y="1032933"/>
                </a:lnTo>
                <a:lnTo>
                  <a:pt x="59267" y="1032933"/>
                </a:lnTo>
                <a:lnTo>
                  <a:pt x="50800" y="1041400"/>
                </a:lnTo>
                <a:lnTo>
                  <a:pt x="33867" y="1041400"/>
                </a:lnTo>
                <a:lnTo>
                  <a:pt x="25400" y="1041400"/>
                </a:lnTo>
                <a:lnTo>
                  <a:pt x="8467" y="1041400"/>
                </a:lnTo>
                <a:lnTo>
                  <a:pt x="0" y="1041400"/>
                </a:lnTo>
                <a:lnTo>
                  <a:pt x="0" y="1041400"/>
                </a:lnTo>
                <a:lnTo>
                  <a:pt x="0" y="1032933"/>
                </a:lnTo>
                <a:lnTo>
                  <a:pt x="0" y="1032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302000" y="1938867"/>
            <a:ext cx="118534" cy="101601"/>
          </a:xfrm>
          <a:custGeom>
            <a:avLst/>
            <a:gdLst/>
            <a:ahLst/>
            <a:cxnLst/>
            <a:rect l="0" t="0" r="0" b="0"/>
            <a:pathLst>
              <a:path w="118534" h="101601">
                <a:moveTo>
                  <a:pt x="33867" y="0"/>
                </a:moveTo>
                <a:lnTo>
                  <a:pt x="25400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50800" y="101600"/>
                </a:lnTo>
                <a:lnTo>
                  <a:pt x="67733" y="101600"/>
                </a:lnTo>
                <a:lnTo>
                  <a:pt x="84667" y="101600"/>
                </a:lnTo>
                <a:lnTo>
                  <a:pt x="93133" y="101600"/>
                </a:lnTo>
                <a:lnTo>
                  <a:pt x="101600" y="93133"/>
                </a:lnTo>
                <a:lnTo>
                  <a:pt x="110067" y="84666"/>
                </a:lnTo>
                <a:lnTo>
                  <a:pt x="110067" y="84666"/>
                </a:lnTo>
                <a:lnTo>
                  <a:pt x="118533" y="76200"/>
                </a:lnTo>
                <a:lnTo>
                  <a:pt x="118533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420533" y="1871133"/>
            <a:ext cx="33868" cy="245535"/>
          </a:xfrm>
          <a:custGeom>
            <a:avLst/>
            <a:gdLst/>
            <a:ahLst/>
            <a:cxnLst/>
            <a:rect l="0" t="0" r="0" b="0"/>
            <a:pathLst>
              <a:path w="33868" h="245535">
                <a:moveTo>
                  <a:pt x="33867" y="0"/>
                </a:move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11667"/>
                </a:lnTo>
                <a:lnTo>
                  <a:pt x="8467" y="228600"/>
                </a:lnTo>
                <a:lnTo>
                  <a:pt x="0" y="237067"/>
                </a:lnTo>
                <a:lnTo>
                  <a:pt x="8467" y="245534"/>
                </a:lnTo>
                <a:lnTo>
                  <a:pt x="8467" y="245534"/>
                </a:lnTo>
                <a:lnTo>
                  <a:pt x="8467" y="245534"/>
                </a:lnTo>
                <a:lnTo>
                  <a:pt x="8467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530600" y="1905000"/>
            <a:ext cx="118534" cy="245534"/>
          </a:xfrm>
          <a:custGeom>
            <a:avLst/>
            <a:gdLst/>
            <a:ahLst/>
            <a:cxnLst/>
            <a:rect l="0" t="0" r="0" b="0"/>
            <a:pathLst>
              <a:path w="118534" h="245534">
                <a:moveTo>
                  <a:pt x="110067" y="16933"/>
                </a:moveTo>
                <a:lnTo>
                  <a:pt x="110067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8467"/>
                </a:lnTo>
                <a:lnTo>
                  <a:pt x="33867" y="16933"/>
                </a:lnTo>
                <a:lnTo>
                  <a:pt x="25400" y="16933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3"/>
                </a:lnTo>
                <a:lnTo>
                  <a:pt x="16933" y="76200"/>
                </a:lnTo>
                <a:lnTo>
                  <a:pt x="25400" y="84667"/>
                </a:lnTo>
                <a:lnTo>
                  <a:pt x="42333" y="93133"/>
                </a:lnTo>
                <a:lnTo>
                  <a:pt x="59267" y="110067"/>
                </a:lnTo>
                <a:lnTo>
                  <a:pt x="76200" y="118533"/>
                </a:lnTo>
                <a:lnTo>
                  <a:pt x="84667" y="135467"/>
                </a:lnTo>
                <a:lnTo>
                  <a:pt x="93133" y="152400"/>
                </a:lnTo>
                <a:lnTo>
                  <a:pt x="101600" y="169333"/>
                </a:lnTo>
                <a:lnTo>
                  <a:pt x="101600" y="186267"/>
                </a:lnTo>
                <a:lnTo>
                  <a:pt x="101600" y="194733"/>
                </a:lnTo>
                <a:lnTo>
                  <a:pt x="101600" y="211667"/>
                </a:lnTo>
                <a:lnTo>
                  <a:pt x="93133" y="220133"/>
                </a:lnTo>
                <a:lnTo>
                  <a:pt x="84667" y="228600"/>
                </a:lnTo>
                <a:lnTo>
                  <a:pt x="76200" y="237067"/>
                </a:lnTo>
                <a:lnTo>
                  <a:pt x="67733" y="237067"/>
                </a:lnTo>
                <a:lnTo>
                  <a:pt x="50800" y="245533"/>
                </a:lnTo>
                <a:lnTo>
                  <a:pt x="42333" y="237067"/>
                </a:lnTo>
                <a:lnTo>
                  <a:pt x="33867" y="237067"/>
                </a:lnTo>
                <a:lnTo>
                  <a:pt x="25400" y="228600"/>
                </a:lnTo>
                <a:lnTo>
                  <a:pt x="25400" y="220133"/>
                </a:lnTo>
                <a:lnTo>
                  <a:pt x="16933" y="203200"/>
                </a:lnTo>
                <a:lnTo>
                  <a:pt x="16933" y="186267"/>
                </a:lnTo>
                <a:lnTo>
                  <a:pt x="16933" y="169333"/>
                </a:lnTo>
                <a:lnTo>
                  <a:pt x="16933" y="152400"/>
                </a:lnTo>
                <a:lnTo>
                  <a:pt x="25400" y="135467"/>
                </a:lnTo>
                <a:lnTo>
                  <a:pt x="33867" y="118533"/>
                </a:lnTo>
                <a:lnTo>
                  <a:pt x="42333" y="101600"/>
                </a:lnTo>
                <a:lnTo>
                  <a:pt x="59267" y="84667"/>
                </a:lnTo>
                <a:lnTo>
                  <a:pt x="67733" y="67733"/>
                </a:lnTo>
                <a:lnTo>
                  <a:pt x="84667" y="59267"/>
                </a:lnTo>
                <a:lnTo>
                  <a:pt x="93133" y="42333"/>
                </a:lnTo>
                <a:lnTo>
                  <a:pt x="101600" y="42333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8533" y="25400"/>
                </a:lnTo>
                <a:lnTo>
                  <a:pt x="118533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759200" y="1854200"/>
            <a:ext cx="127001" cy="287868"/>
          </a:xfrm>
          <a:custGeom>
            <a:avLst/>
            <a:gdLst/>
            <a:ahLst/>
            <a:cxnLst/>
            <a:rect l="0" t="0" r="0" b="0"/>
            <a:pathLst>
              <a:path w="127001" h="287868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93133" y="33867"/>
                </a:lnTo>
                <a:lnTo>
                  <a:pt x="84667" y="42333"/>
                </a:lnTo>
                <a:lnTo>
                  <a:pt x="76200" y="59267"/>
                </a:lnTo>
                <a:lnTo>
                  <a:pt x="59267" y="67733"/>
                </a:lnTo>
                <a:lnTo>
                  <a:pt x="50800" y="84667"/>
                </a:lnTo>
                <a:lnTo>
                  <a:pt x="33867" y="101600"/>
                </a:lnTo>
                <a:lnTo>
                  <a:pt x="25400" y="118533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0133"/>
                </a:lnTo>
                <a:lnTo>
                  <a:pt x="8467" y="237067"/>
                </a:lnTo>
                <a:lnTo>
                  <a:pt x="16933" y="245533"/>
                </a:lnTo>
                <a:lnTo>
                  <a:pt x="25400" y="254000"/>
                </a:lnTo>
                <a:lnTo>
                  <a:pt x="33867" y="262467"/>
                </a:lnTo>
                <a:lnTo>
                  <a:pt x="42333" y="270933"/>
                </a:lnTo>
                <a:lnTo>
                  <a:pt x="50800" y="279400"/>
                </a:lnTo>
                <a:lnTo>
                  <a:pt x="50800" y="279400"/>
                </a:lnTo>
                <a:lnTo>
                  <a:pt x="59267" y="279400"/>
                </a:lnTo>
                <a:lnTo>
                  <a:pt x="59267" y="287867"/>
                </a:lnTo>
                <a:lnTo>
                  <a:pt x="67733" y="287867"/>
                </a:lnTo>
                <a:lnTo>
                  <a:pt x="67733" y="287867"/>
                </a:lnTo>
                <a:lnTo>
                  <a:pt x="67733" y="279400"/>
                </a:lnTo>
                <a:lnTo>
                  <a:pt x="67733" y="279400"/>
                </a:lnTo>
                <a:lnTo>
                  <a:pt x="67733" y="279400"/>
                </a:lnTo>
                <a:lnTo>
                  <a:pt x="67733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903133" y="1905000"/>
            <a:ext cx="127001" cy="211668"/>
          </a:xfrm>
          <a:custGeom>
            <a:avLst/>
            <a:gdLst/>
            <a:ahLst/>
            <a:cxnLst/>
            <a:rect l="0" t="0" r="0" b="0"/>
            <a:pathLst>
              <a:path w="127001" h="211668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10067" y="16933"/>
                </a:lnTo>
                <a:lnTo>
                  <a:pt x="101600" y="25400"/>
                </a:lnTo>
                <a:lnTo>
                  <a:pt x="93134" y="42333"/>
                </a:lnTo>
                <a:lnTo>
                  <a:pt x="76200" y="67733"/>
                </a:lnTo>
                <a:lnTo>
                  <a:pt x="59267" y="93133"/>
                </a:lnTo>
                <a:lnTo>
                  <a:pt x="50800" y="118533"/>
                </a:lnTo>
                <a:lnTo>
                  <a:pt x="42334" y="143933"/>
                </a:lnTo>
                <a:lnTo>
                  <a:pt x="33867" y="169333"/>
                </a:lnTo>
                <a:lnTo>
                  <a:pt x="25400" y="186267"/>
                </a:lnTo>
                <a:lnTo>
                  <a:pt x="16934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877733" y="1955800"/>
            <a:ext cx="186268" cy="110068"/>
          </a:xfrm>
          <a:custGeom>
            <a:avLst/>
            <a:gdLst/>
            <a:ahLst/>
            <a:cxnLst/>
            <a:rect l="0" t="0" r="0" b="0"/>
            <a:pathLst>
              <a:path w="186268" h="110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25400"/>
                </a:lnTo>
                <a:lnTo>
                  <a:pt x="33867" y="33867"/>
                </a:lnTo>
                <a:lnTo>
                  <a:pt x="50800" y="50800"/>
                </a:lnTo>
                <a:lnTo>
                  <a:pt x="67734" y="59267"/>
                </a:lnTo>
                <a:lnTo>
                  <a:pt x="84667" y="67733"/>
                </a:lnTo>
                <a:lnTo>
                  <a:pt x="101600" y="84667"/>
                </a:lnTo>
                <a:lnTo>
                  <a:pt x="118534" y="93133"/>
                </a:lnTo>
                <a:lnTo>
                  <a:pt x="135467" y="93133"/>
                </a:lnTo>
                <a:lnTo>
                  <a:pt x="143934" y="101600"/>
                </a:lnTo>
                <a:lnTo>
                  <a:pt x="160867" y="101600"/>
                </a:lnTo>
                <a:lnTo>
                  <a:pt x="169334" y="110067"/>
                </a:lnTo>
                <a:lnTo>
                  <a:pt x="177800" y="110067"/>
                </a:lnTo>
                <a:lnTo>
                  <a:pt x="186267" y="110067"/>
                </a:lnTo>
                <a:lnTo>
                  <a:pt x="186267" y="110067"/>
                </a:lnTo>
                <a:lnTo>
                  <a:pt x="186267" y="101600"/>
                </a:lnTo>
                <a:lnTo>
                  <a:pt x="186267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131733" y="19896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334933" y="1896533"/>
            <a:ext cx="143935" cy="110068"/>
          </a:xfrm>
          <a:custGeom>
            <a:avLst/>
            <a:gdLst/>
            <a:ahLst/>
            <a:cxnLst/>
            <a:rect l="0" t="0" r="0" b="0"/>
            <a:pathLst>
              <a:path w="143935" h="1100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8467" y="84667"/>
                </a:lnTo>
                <a:lnTo>
                  <a:pt x="16934" y="93134"/>
                </a:lnTo>
                <a:lnTo>
                  <a:pt x="25400" y="101600"/>
                </a:lnTo>
                <a:lnTo>
                  <a:pt x="42334" y="101600"/>
                </a:lnTo>
                <a:lnTo>
                  <a:pt x="50800" y="110067"/>
                </a:lnTo>
                <a:lnTo>
                  <a:pt x="67734" y="110067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0067" y="110067"/>
                </a:lnTo>
                <a:lnTo>
                  <a:pt x="118534" y="101600"/>
                </a:lnTo>
                <a:lnTo>
                  <a:pt x="135467" y="101600"/>
                </a:lnTo>
                <a:lnTo>
                  <a:pt x="143934" y="93134"/>
                </a:lnTo>
                <a:lnTo>
                  <a:pt x="143934" y="93134"/>
                </a:lnTo>
                <a:lnTo>
                  <a:pt x="143934" y="84667"/>
                </a:lnTo>
                <a:lnTo>
                  <a:pt x="143934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453467" y="1905000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6" y="169333"/>
                </a:lnTo>
                <a:lnTo>
                  <a:pt x="8466" y="186267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538133" y="1769533"/>
            <a:ext cx="110068" cy="423335"/>
          </a:xfrm>
          <a:custGeom>
            <a:avLst/>
            <a:gdLst/>
            <a:ahLst/>
            <a:cxnLst/>
            <a:rect l="0" t="0" r="0" b="0"/>
            <a:pathLst>
              <a:path w="110068" h="423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42334" y="25400"/>
                </a:lnTo>
                <a:lnTo>
                  <a:pt x="50800" y="42334"/>
                </a:lnTo>
                <a:lnTo>
                  <a:pt x="67734" y="76200"/>
                </a:lnTo>
                <a:lnTo>
                  <a:pt x="84667" y="101600"/>
                </a:lnTo>
                <a:lnTo>
                  <a:pt x="101600" y="143934"/>
                </a:lnTo>
                <a:lnTo>
                  <a:pt x="110067" y="186267"/>
                </a:lnTo>
                <a:lnTo>
                  <a:pt x="110067" y="228600"/>
                </a:lnTo>
                <a:lnTo>
                  <a:pt x="101600" y="270934"/>
                </a:lnTo>
                <a:lnTo>
                  <a:pt x="101600" y="304800"/>
                </a:lnTo>
                <a:lnTo>
                  <a:pt x="84667" y="330200"/>
                </a:lnTo>
                <a:lnTo>
                  <a:pt x="76200" y="355600"/>
                </a:lnTo>
                <a:lnTo>
                  <a:pt x="50800" y="381000"/>
                </a:lnTo>
                <a:lnTo>
                  <a:pt x="33867" y="406400"/>
                </a:lnTo>
                <a:lnTo>
                  <a:pt x="33867" y="406400"/>
                </a:lnTo>
                <a:lnTo>
                  <a:pt x="8467" y="423334"/>
                </a:lnTo>
                <a:lnTo>
                  <a:pt x="8467" y="423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67267" y="3056467"/>
            <a:ext cx="194734" cy="186267"/>
          </a:xfrm>
          <a:custGeom>
            <a:avLst/>
            <a:gdLst/>
            <a:ahLst/>
            <a:cxnLst/>
            <a:rect l="0" t="0" r="0" b="0"/>
            <a:pathLst>
              <a:path w="194734" h="186267">
                <a:moveTo>
                  <a:pt x="16933" y="33866"/>
                </a:moveTo>
                <a:lnTo>
                  <a:pt x="8466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6" y="8466"/>
                </a:lnTo>
                <a:lnTo>
                  <a:pt x="127000" y="8466"/>
                </a:lnTo>
                <a:lnTo>
                  <a:pt x="143933" y="0"/>
                </a:lnTo>
                <a:lnTo>
                  <a:pt x="152400" y="0"/>
                </a:lnTo>
                <a:lnTo>
                  <a:pt x="160866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  <a:lnTo>
                  <a:pt x="194733" y="0"/>
                </a:lnTo>
                <a:lnTo>
                  <a:pt x="194733" y="8466"/>
                </a:lnTo>
                <a:lnTo>
                  <a:pt x="186266" y="16933"/>
                </a:lnTo>
                <a:lnTo>
                  <a:pt x="194733" y="25400"/>
                </a:lnTo>
                <a:lnTo>
                  <a:pt x="186266" y="42333"/>
                </a:lnTo>
                <a:lnTo>
                  <a:pt x="186266" y="50800"/>
                </a:lnTo>
                <a:lnTo>
                  <a:pt x="186266" y="67733"/>
                </a:lnTo>
                <a:lnTo>
                  <a:pt x="186266" y="84666"/>
                </a:lnTo>
                <a:lnTo>
                  <a:pt x="186266" y="101600"/>
                </a:lnTo>
                <a:lnTo>
                  <a:pt x="186266" y="110066"/>
                </a:lnTo>
                <a:lnTo>
                  <a:pt x="186266" y="127000"/>
                </a:lnTo>
                <a:lnTo>
                  <a:pt x="186266" y="135466"/>
                </a:lnTo>
                <a:lnTo>
                  <a:pt x="186266" y="152400"/>
                </a:lnTo>
                <a:lnTo>
                  <a:pt x="186266" y="160866"/>
                </a:lnTo>
                <a:lnTo>
                  <a:pt x="186266" y="169333"/>
                </a:lnTo>
                <a:lnTo>
                  <a:pt x="186266" y="177800"/>
                </a:lnTo>
                <a:lnTo>
                  <a:pt x="186266" y="186266"/>
                </a:lnTo>
                <a:lnTo>
                  <a:pt x="186266" y="186266"/>
                </a:lnTo>
                <a:lnTo>
                  <a:pt x="177800" y="186266"/>
                </a:lnTo>
                <a:lnTo>
                  <a:pt x="177800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50333" y="3285067"/>
            <a:ext cx="474135" cy="50801"/>
          </a:xfrm>
          <a:custGeom>
            <a:avLst/>
            <a:gdLst/>
            <a:ahLst/>
            <a:cxnLst/>
            <a:rect l="0" t="0" r="0" b="0"/>
            <a:pathLst>
              <a:path w="474135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16933"/>
                </a:lnTo>
                <a:lnTo>
                  <a:pt x="50800" y="25400"/>
                </a:lnTo>
                <a:lnTo>
                  <a:pt x="67734" y="25400"/>
                </a:lnTo>
                <a:lnTo>
                  <a:pt x="84667" y="25400"/>
                </a:lnTo>
                <a:lnTo>
                  <a:pt x="110067" y="33866"/>
                </a:lnTo>
                <a:lnTo>
                  <a:pt x="135467" y="33866"/>
                </a:lnTo>
                <a:lnTo>
                  <a:pt x="160867" y="33866"/>
                </a:lnTo>
                <a:lnTo>
                  <a:pt x="186267" y="33866"/>
                </a:lnTo>
                <a:lnTo>
                  <a:pt x="220134" y="33866"/>
                </a:lnTo>
                <a:lnTo>
                  <a:pt x="254000" y="33866"/>
                </a:lnTo>
                <a:lnTo>
                  <a:pt x="287867" y="42333"/>
                </a:lnTo>
                <a:lnTo>
                  <a:pt x="321734" y="33866"/>
                </a:lnTo>
                <a:lnTo>
                  <a:pt x="347134" y="33866"/>
                </a:lnTo>
                <a:lnTo>
                  <a:pt x="372534" y="33866"/>
                </a:lnTo>
                <a:lnTo>
                  <a:pt x="397934" y="42333"/>
                </a:lnTo>
                <a:lnTo>
                  <a:pt x="423334" y="42333"/>
                </a:lnTo>
                <a:lnTo>
                  <a:pt x="448734" y="42333"/>
                </a:lnTo>
                <a:lnTo>
                  <a:pt x="465667" y="50800"/>
                </a:lnTo>
                <a:lnTo>
                  <a:pt x="474134" y="50800"/>
                </a:lnTo>
                <a:lnTo>
                  <a:pt x="474134" y="50800"/>
                </a:lnTo>
                <a:lnTo>
                  <a:pt x="474134" y="50800"/>
                </a:lnTo>
                <a:lnTo>
                  <a:pt x="474134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43467" y="3386667"/>
            <a:ext cx="42334" cy="270934"/>
          </a:xfrm>
          <a:custGeom>
            <a:avLst/>
            <a:gdLst/>
            <a:ahLst/>
            <a:cxnLst/>
            <a:rect l="0" t="0" r="0" b="0"/>
            <a:pathLst>
              <a:path w="42334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25400" y="186266"/>
                </a:lnTo>
                <a:lnTo>
                  <a:pt x="25400" y="203200"/>
                </a:lnTo>
                <a:lnTo>
                  <a:pt x="25400" y="220133"/>
                </a:lnTo>
                <a:lnTo>
                  <a:pt x="33866" y="237066"/>
                </a:lnTo>
                <a:lnTo>
                  <a:pt x="33866" y="254000"/>
                </a:lnTo>
                <a:lnTo>
                  <a:pt x="33866" y="262466"/>
                </a:lnTo>
                <a:lnTo>
                  <a:pt x="33866" y="270933"/>
                </a:lnTo>
                <a:lnTo>
                  <a:pt x="33866" y="270933"/>
                </a:lnTo>
                <a:lnTo>
                  <a:pt x="42333" y="270933"/>
                </a:lnTo>
                <a:lnTo>
                  <a:pt x="42333" y="262466"/>
                </a:lnTo>
                <a:lnTo>
                  <a:pt x="42333" y="262466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53533" y="3403600"/>
            <a:ext cx="237068" cy="254001"/>
          </a:xfrm>
          <a:custGeom>
            <a:avLst/>
            <a:gdLst/>
            <a:ahLst/>
            <a:cxnLst/>
            <a:rect l="0" t="0" r="0" b="0"/>
            <a:pathLst>
              <a:path w="237068" h="254001">
                <a:moveTo>
                  <a:pt x="0" y="33867"/>
                </a:moveTo>
                <a:lnTo>
                  <a:pt x="8467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8534" y="16933"/>
                </a:lnTo>
                <a:lnTo>
                  <a:pt x="135467" y="25400"/>
                </a:lnTo>
                <a:lnTo>
                  <a:pt x="143934" y="42333"/>
                </a:lnTo>
                <a:lnTo>
                  <a:pt x="152400" y="67733"/>
                </a:lnTo>
                <a:lnTo>
                  <a:pt x="160867" y="84667"/>
                </a:lnTo>
                <a:lnTo>
                  <a:pt x="169334" y="101600"/>
                </a:lnTo>
                <a:lnTo>
                  <a:pt x="177800" y="127000"/>
                </a:lnTo>
                <a:lnTo>
                  <a:pt x="177800" y="143933"/>
                </a:lnTo>
                <a:lnTo>
                  <a:pt x="177800" y="160867"/>
                </a:lnTo>
                <a:lnTo>
                  <a:pt x="177800" y="177800"/>
                </a:lnTo>
                <a:lnTo>
                  <a:pt x="160867" y="194733"/>
                </a:lnTo>
                <a:lnTo>
                  <a:pt x="160867" y="203200"/>
                </a:lnTo>
                <a:lnTo>
                  <a:pt x="143934" y="220133"/>
                </a:lnTo>
                <a:lnTo>
                  <a:pt x="135467" y="228600"/>
                </a:lnTo>
                <a:lnTo>
                  <a:pt x="127000" y="228600"/>
                </a:lnTo>
                <a:lnTo>
                  <a:pt x="110067" y="237067"/>
                </a:lnTo>
                <a:lnTo>
                  <a:pt x="93134" y="228600"/>
                </a:lnTo>
                <a:lnTo>
                  <a:pt x="84667" y="228600"/>
                </a:lnTo>
                <a:lnTo>
                  <a:pt x="76200" y="220133"/>
                </a:lnTo>
                <a:lnTo>
                  <a:pt x="67734" y="211667"/>
                </a:lnTo>
                <a:lnTo>
                  <a:pt x="50800" y="203200"/>
                </a:lnTo>
                <a:lnTo>
                  <a:pt x="50800" y="186267"/>
                </a:lnTo>
                <a:lnTo>
                  <a:pt x="42334" y="177800"/>
                </a:lnTo>
                <a:lnTo>
                  <a:pt x="50800" y="169333"/>
                </a:lnTo>
                <a:lnTo>
                  <a:pt x="50800" y="152400"/>
                </a:lnTo>
                <a:lnTo>
                  <a:pt x="59267" y="143933"/>
                </a:lnTo>
                <a:lnTo>
                  <a:pt x="67734" y="143933"/>
                </a:lnTo>
                <a:lnTo>
                  <a:pt x="76200" y="143933"/>
                </a:lnTo>
                <a:lnTo>
                  <a:pt x="93134" y="143933"/>
                </a:lnTo>
                <a:lnTo>
                  <a:pt x="118534" y="143933"/>
                </a:lnTo>
                <a:lnTo>
                  <a:pt x="135467" y="143933"/>
                </a:lnTo>
                <a:lnTo>
                  <a:pt x="152400" y="160867"/>
                </a:lnTo>
                <a:lnTo>
                  <a:pt x="177800" y="160867"/>
                </a:lnTo>
                <a:lnTo>
                  <a:pt x="194734" y="177800"/>
                </a:lnTo>
                <a:lnTo>
                  <a:pt x="203200" y="186267"/>
                </a:lnTo>
                <a:lnTo>
                  <a:pt x="220134" y="194733"/>
                </a:lnTo>
                <a:lnTo>
                  <a:pt x="228600" y="203200"/>
                </a:lnTo>
                <a:lnTo>
                  <a:pt x="228600" y="220133"/>
                </a:lnTo>
                <a:lnTo>
                  <a:pt x="237067" y="228600"/>
                </a:lnTo>
                <a:lnTo>
                  <a:pt x="237067" y="237067"/>
                </a:lnTo>
                <a:lnTo>
                  <a:pt x="237067" y="245533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28600" y="254000"/>
                </a:lnTo>
                <a:lnTo>
                  <a:pt x="22860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175933" y="3251200"/>
            <a:ext cx="33868" cy="169334"/>
          </a:xfrm>
          <a:custGeom>
            <a:avLst/>
            <a:gdLst/>
            <a:ahLst/>
            <a:cxnLst/>
            <a:rect l="0" t="0" r="0" b="0"/>
            <a:pathLst>
              <a:path w="33868" h="169334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84667"/>
                </a:lnTo>
                <a:lnTo>
                  <a:pt x="33867" y="101600"/>
                </a:lnTo>
                <a:lnTo>
                  <a:pt x="33867" y="118533"/>
                </a:lnTo>
                <a:lnTo>
                  <a:pt x="33867" y="127000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60867"/>
                </a:lnTo>
                <a:lnTo>
                  <a:pt x="33867" y="160867"/>
                </a:lnTo>
                <a:lnTo>
                  <a:pt x="33867" y="169333"/>
                </a:lnTo>
                <a:lnTo>
                  <a:pt x="33867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16934" y="169333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133600" y="3344333"/>
            <a:ext cx="228601" cy="16935"/>
          </a:xfrm>
          <a:custGeom>
            <a:avLst/>
            <a:gdLst/>
            <a:ahLst/>
            <a:cxnLst/>
            <a:rect l="0" t="0" r="0" b="0"/>
            <a:pathLst>
              <a:path w="2286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0"/>
                </a:lnTo>
                <a:lnTo>
                  <a:pt x="211667" y="0"/>
                </a:lnTo>
                <a:lnTo>
                  <a:pt x="211667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802467" y="2937933"/>
            <a:ext cx="220134" cy="330201"/>
          </a:xfrm>
          <a:custGeom>
            <a:avLst/>
            <a:gdLst/>
            <a:ahLst/>
            <a:cxnLst/>
            <a:rect l="0" t="0" r="0" b="0"/>
            <a:pathLst>
              <a:path w="220134" h="330201">
                <a:moveTo>
                  <a:pt x="169333" y="93134"/>
                </a:moveTo>
                <a:lnTo>
                  <a:pt x="169333" y="93134"/>
                </a:lnTo>
                <a:lnTo>
                  <a:pt x="169333" y="84667"/>
                </a:lnTo>
                <a:lnTo>
                  <a:pt x="169333" y="76200"/>
                </a:lnTo>
                <a:lnTo>
                  <a:pt x="160866" y="67734"/>
                </a:lnTo>
                <a:lnTo>
                  <a:pt x="160866" y="59267"/>
                </a:lnTo>
                <a:lnTo>
                  <a:pt x="152400" y="42334"/>
                </a:lnTo>
                <a:lnTo>
                  <a:pt x="143933" y="33867"/>
                </a:lnTo>
                <a:lnTo>
                  <a:pt x="135466" y="25400"/>
                </a:lnTo>
                <a:lnTo>
                  <a:pt x="127000" y="16934"/>
                </a:lnTo>
                <a:lnTo>
                  <a:pt x="110066" y="8467"/>
                </a:lnTo>
                <a:lnTo>
                  <a:pt x="101600" y="8467"/>
                </a:lnTo>
                <a:lnTo>
                  <a:pt x="84666" y="8467"/>
                </a:lnTo>
                <a:lnTo>
                  <a:pt x="67733" y="0"/>
                </a:lnTo>
                <a:lnTo>
                  <a:pt x="59266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16933" y="16934"/>
                </a:lnTo>
                <a:lnTo>
                  <a:pt x="8466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6" y="101600"/>
                </a:lnTo>
                <a:lnTo>
                  <a:pt x="16933" y="118534"/>
                </a:lnTo>
                <a:lnTo>
                  <a:pt x="25400" y="135467"/>
                </a:lnTo>
                <a:lnTo>
                  <a:pt x="42333" y="152400"/>
                </a:lnTo>
                <a:lnTo>
                  <a:pt x="50800" y="169334"/>
                </a:lnTo>
                <a:lnTo>
                  <a:pt x="59266" y="177800"/>
                </a:lnTo>
                <a:lnTo>
                  <a:pt x="76200" y="186267"/>
                </a:lnTo>
                <a:lnTo>
                  <a:pt x="93133" y="194734"/>
                </a:lnTo>
                <a:lnTo>
                  <a:pt x="101600" y="194734"/>
                </a:lnTo>
                <a:lnTo>
                  <a:pt x="110066" y="194734"/>
                </a:lnTo>
                <a:lnTo>
                  <a:pt x="127000" y="194734"/>
                </a:lnTo>
                <a:lnTo>
                  <a:pt x="135466" y="186267"/>
                </a:lnTo>
                <a:lnTo>
                  <a:pt x="143933" y="177800"/>
                </a:lnTo>
                <a:lnTo>
                  <a:pt x="152400" y="169334"/>
                </a:lnTo>
                <a:lnTo>
                  <a:pt x="160866" y="160867"/>
                </a:lnTo>
                <a:lnTo>
                  <a:pt x="160866" y="143934"/>
                </a:lnTo>
                <a:lnTo>
                  <a:pt x="160866" y="135467"/>
                </a:lnTo>
                <a:lnTo>
                  <a:pt x="160866" y="118534"/>
                </a:lnTo>
                <a:lnTo>
                  <a:pt x="160866" y="110067"/>
                </a:lnTo>
                <a:lnTo>
                  <a:pt x="160866" y="93134"/>
                </a:lnTo>
                <a:lnTo>
                  <a:pt x="160866" y="84667"/>
                </a:lnTo>
                <a:lnTo>
                  <a:pt x="160866" y="76200"/>
                </a:lnTo>
                <a:lnTo>
                  <a:pt x="160866" y="67734"/>
                </a:lnTo>
                <a:lnTo>
                  <a:pt x="160866" y="67734"/>
                </a:lnTo>
                <a:lnTo>
                  <a:pt x="160866" y="59267"/>
                </a:lnTo>
                <a:lnTo>
                  <a:pt x="160866" y="59267"/>
                </a:lnTo>
                <a:lnTo>
                  <a:pt x="160866" y="59267"/>
                </a:lnTo>
                <a:lnTo>
                  <a:pt x="160866" y="67734"/>
                </a:lnTo>
                <a:lnTo>
                  <a:pt x="160866" y="76200"/>
                </a:lnTo>
                <a:lnTo>
                  <a:pt x="160866" y="76200"/>
                </a:lnTo>
                <a:lnTo>
                  <a:pt x="160866" y="93134"/>
                </a:lnTo>
                <a:lnTo>
                  <a:pt x="169333" y="101600"/>
                </a:lnTo>
                <a:lnTo>
                  <a:pt x="169333" y="118534"/>
                </a:lnTo>
                <a:lnTo>
                  <a:pt x="169333" y="135467"/>
                </a:lnTo>
                <a:lnTo>
                  <a:pt x="177800" y="152400"/>
                </a:lnTo>
                <a:lnTo>
                  <a:pt x="177800" y="169334"/>
                </a:lnTo>
                <a:lnTo>
                  <a:pt x="186266" y="186267"/>
                </a:lnTo>
                <a:lnTo>
                  <a:pt x="186266" y="203200"/>
                </a:lnTo>
                <a:lnTo>
                  <a:pt x="194733" y="220134"/>
                </a:lnTo>
                <a:lnTo>
                  <a:pt x="194733" y="237067"/>
                </a:lnTo>
                <a:lnTo>
                  <a:pt x="203200" y="254000"/>
                </a:lnTo>
                <a:lnTo>
                  <a:pt x="203200" y="270934"/>
                </a:lnTo>
                <a:lnTo>
                  <a:pt x="211666" y="287867"/>
                </a:lnTo>
                <a:lnTo>
                  <a:pt x="211666" y="296334"/>
                </a:lnTo>
                <a:lnTo>
                  <a:pt x="220133" y="313267"/>
                </a:lnTo>
                <a:lnTo>
                  <a:pt x="220133" y="321734"/>
                </a:lnTo>
                <a:lnTo>
                  <a:pt x="220133" y="321734"/>
                </a:lnTo>
                <a:lnTo>
                  <a:pt x="220133" y="330200"/>
                </a:lnTo>
                <a:lnTo>
                  <a:pt x="220133" y="330200"/>
                </a:lnTo>
                <a:lnTo>
                  <a:pt x="220133" y="330200"/>
                </a:lnTo>
                <a:lnTo>
                  <a:pt x="220133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683933" y="3335867"/>
            <a:ext cx="685801" cy="50801"/>
          </a:xfrm>
          <a:custGeom>
            <a:avLst/>
            <a:gdLst/>
            <a:ahLst/>
            <a:cxnLst/>
            <a:rect l="0" t="0" r="0" b="0"/>
            <a:pathLst>
              <a:path w="685801" h="50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35467" y="16933"/>
                </a:lnTo>
                <a:lnTo>
                  <a:pt x="169334" y="16933"/>
                </a:lnTo>
                <a:lnTo>
                  <a:pt x="203200" y="16933"/>
                </a:lnTo>
                <a:lnTo>
                  <a:pt x="237067" y="16933"/>
                </a:lnTo>
                <a:lnTo>
                  <a:pt x="270934" y="16933"/>
                </a:lnTo>
                <a:lnTo>
                  <a:pt x="313267" y="25400"/>
                </a:lnTo>
                <a:lnTo>
                  <a:pt x="347134" y="25400"/>
                </a:lnTo>
                <a:lnTo>
                  <a:pt x="389467" y="25400"/>
                </a:lnTo>
                <a:lnTo>
                  <a:pt x="423334" y="25400"/>
                </a:lnTo>
                <a:lnTo>
                  <a:pt x="457200" y="25400"/>
                </a:lnTo>
                <a:lnTo>
                  <a:pt x="499534" y="33866"/>
                </a:lnTo>
                <a:lnTo>
                  <a:pt x="533400" y="33866"/>
                </a:lnTo>
                <a:lnTo>
                  <a:pt x="558800" y="42333"/>
                </a:lnTo>
                <a:lnTo>
                  <a:pt x="592667" y="42333"/>
                </a:lnTo>
                <a:lnTo>
                  <a:pt x="618067" y="42333"/>
                </a:lnTo>
                <a:lnTo>
                  <a:pt x="643467" y="42333"/>
                </a:lnTo>
                <a:lnTo>
                  <a:pt x="660400" y="42333"/>
                </a:lnTo>
                <a:lnTo>
                  <a:pt x="668867" y="42333"/>
                </a:lnTo>
                <a:lnTo>
                  <a:pt x="677334" y="50800"/>
                </a:lnTo>
                <a:lnTo>
                  <a:pt x="685800" y="50800"/>
                </a:lnTo>
                <a:lnTo>
                  <a:pt x="685800" y="50800"/>
                </a:lnTo>
                <a:lnTo>
                  <a:pt x="685800" y="50800"/>
                </a:lnTo>
                <a:lnTo>
                  <a:pt x="677334" y="50800"/>
                </a:lnTo>
                <a:lnTo>
                  <a:pt x="677334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743200" y="3505200"/>
            <a:ext cx="143934" cy="287868"/>
          </a:xfrm>
          <a:custGeom>
            <a:avLst/>
            <a:gdLst/>
            <a:ahLst/>
            <a:cxnLst/>
            <a:rect l="0" t="0" r="0" b="0"/>
            <a:pathLst>
              <a:path w="143934" h="287868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16933"/>
                </a:lnTo>
                <a:lnTo>
                  <a:pt x="143933" y="25400"/>
                </a:lnTo>
                <a:lnTo>
                  <a:pt x="135467" y="42333"/>
                </a:lnTo>
                <a:lnTo>
                  <a:pt x="127000" y="50800"/>
                </a:lnTo>
                <a:lnTo>
                  <a:pt x="127000" y="76200"/>
                </a:lnTo>
                <a:lnTo>
                  <a:pt x="118533" y="93133"/>
                </a:lnTo>
                <a:lnTo>
                  <a:pt x="110067" y="118533"/>
                </a:lnTo>
                <a:lnTo>
                  <a:pt x="93133" y="143933"/>
                </a:lnTo>
                <a:lnTo>
                  <a:pt x="84667" y="169333"/>
                </a:lnTo>
                <a:lnTo>
                  <a:pt x="76200" y="186267"/>
                </a:lnTo>
                <a:lnTo>
                  <a:pt x="59267" y="211667"/>
                </a:lnTo>
                <a:lnTo>
                  <a:pt x="50800" y="237067"/>
                </a:lnTo>
                <a:lnTo>
                  <a:pt x="42333" y="254000"/>
                </a:lnTo>
                <a:lnTo>
                  <a:pt x="33867" y="270933"/>
                </a:lnTo>
                <a:lnTo>
                  <a:pt x="25400" y="279400"/>
                </a:lnTo>
                <a:lnTo>
                  <a:pt x="16933" y="287867"/>
                </a:lnTo>
                <a:lnTo>
                  <a:pt x="16933" y="287867"/>
                </a:lnTo>
                <a:lnTo>
                  <a:pt x="8467" y="287867"/>
                </a:lnTo>
                <a:lnTo>
                  <a:pt x="8467" y="279400"/>
                </a:lnTo>
                <a:lnTo>
                  <a:pt x="8467" y="270933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743200" y="3547533"/>
            <a:ext cx="177801" cy="211668"/>
          </a:xfrm>
          <a:custGeom>
            <a:avLst/>
            <a:gdLst/>
            <a:ahLst/>
            <a:cxnLst/>
            <a:rect l="0" t="0" r="0" b="0"/>
            <a:pathLst>
              <a:path w="177801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33867" y="33867"/>
                </a:lnTo>
                <a:lnTo>
                  <a:pt x="42333" y="42334"/>
                </a:lnTo>
                <a:lnTo>
                  <a:pt x="59267" y="59267"/>
                </a:lnTo>
                <a:lnTo>
                  <a:pt x="67733" y="76200"/>
                </a:lnTo>
                <a:lnTo>
                  <a:pt x="76200" y="93134"/>
                </a:lnTo>
                <a:lnTo>
                  <a:pt x="93133" y="118534"/>
                </a:lnTo>
                <a:lnTo>
                  <a:pt x="101600" y="135467"/>
                </a:lnTo>
                <a:lnTo>
                  <a:pt x="110067" y="152400"/>
                </a:lnTo>
                <a:lnTo>
                  <a:pt x="127000" y="169334"/>
                </a:lnTo>
                <a:lnTo>
                  <a:pt x="135467" y="186267"/>
                </a:lnTo>
                <a:lnTo>
                  <a:pt x="143933" y="194734"/>
                </a:lnTo>
                <a:lnTo>
                  <a:pt x="152400" y="203200"/>
                </a:lnTo>
                <a:lnTo>
                  <a:pt x="152400" y="211667"/>
                </a:lnTo>
                <a:lnTo>
                  <a:pt x="160867" y="211667"/>
                </a:lnTo>
                <a:lnTo>
                  <a:pt x="169333" y="211667"/>
                </a:lnTo>
                <a:lnTo>
                  <a:pt x="169333" y="211667"/>
                </a:lnTo>
                <a:lnTo>
                  <a:pt x="169333" y="211667"/>
                </a:lnTo>
                <a:lnTo>
                  <a:pt x="177800" y="203200"/>
                </a:lnTo>
                <a:lnTo>
                  <a:pt x="1778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963333" y="3623733"/>
            <a:ext cx="160868" cy="16935"/>
          </a:xfrm>
          <a:custGeom>
            <a:avLst/>
            <a:gdLst/>
            <a:ahLst/>
            <a:cxnLst/>
            <a:rect l="0" t="0" r="0" b="0"/>
            <a:pathLst>
              <a:path w="160868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43934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149600" y="3556000"/>
            <a:ext cx="169334" cy="110068"/>
          </a:xfrm>
          <a:custGeom>
            <a:avLst/>
            <a:gdLst/>
            <a:ahLst/>
            <a:cxnLst/>
            <a:rect l="0" t="0" r="0" b="0"/>
            <a:pathLst>
              <a:path w="169334" h="1100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93133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10067"/>
                </a:lnTo>
                <a:lnTo>
                  <a:pt x="50800" y="110067"/>
                </a:lnTo>
                <a:lnTo>
                  <a:pt x="59267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27000" y="110067"/>
                </a:lnTo>
                <a:lnTo>
                  <a:pt x="143933" y="101600"/>
                </a:lnTo>
                <a:lnTo>
                  <a:pt x="152400" y="101600"/>
                </a:lnTo>
                <a:lnTo>
                  <a:pt x="160867" y="93133"/>
                </a:lnTo>
                <a:lnTo>
                  <a:pt x="160867" y="84667"/>
                </a:lnTo>
                <a:lnTo>
                  <a:pt x="169333" y="76200"/>
                </a:lnTo>
                <a:lnTo>
                  <a:pt x="169333" y="67733"/>
                </a:lnTo>
                <a:lnTo>
                  <a:pt x="169333" y="67733"/>
                </a:lnTo>
                <a:lnTo>
                  <a:pt x="169333" y="67733"/>
                </a:lnTo>
                <a:lnTo>
                  <a:pt x="169333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302000" y="3530600"/>
            <a:ext cx="16934" cy="287868"/>
          </a:xfrm>
          <a:custGeom>
            <a:avLst/>
            <a:gdLst/>
            <a:ahLst/>
            <a:cxnLst/>
            <a:rect l="0" t="0" r="0" b="0"/>
            <a:pathLst>
              <a:path w="16934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732867" y="3386667"/>
            <a:ext cx="127001" cy="1"/>
          </a:xfrm>
          <a:custGeom>
            <a:avLst/>
            <a:gdLst/>
            <a:ahLst/>
            <a:cxnLst/>
            <a:rect l="0" t="0" r="0" b="0"/>
            <a:pathLst>
              <a:path w="1270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749800" y="34628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71533" y="3090333"/>
            <a:ext cx="237068" cy="237068"/>
          </a:xfrm>
          <a:custGeom>
            <a:avLst/>
            <a:gdLst/>
            <a:ahLst/>
            <a:cxnLst/>
            <a:rect l="0" t="0" r="0" b="0"/>
            <a:pathLst>
              <a:path w="237068" h="237068">
                <a:moveTo>
                  <a:pt x="16934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42334"/>
                </a:lnTo>
                <a:lnTo>
                  <a:pt x="16934" y="42334"/>
                </a:lnTo>
                <a:lnTo>
                  <a:pt x="16934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50800" y="50800"/>
                </a:lnTo>
                <a:lnTo>
                  <a:pt x="59267" y="42334"/>
                </a:lnTo>
                <a:lnTo>
                  <a:pt x="67734" y="42334"/>
                </a:lnTo>
                <a:lnTo>
                  <a:pt x="84667" y="42334"/>
                </a:lnTo>
                <a:lnTo>
                  <a:pt x="101600" y="42334"/>
                </a:lnTo>
                <a:lnTo>
                  <a:pt x="118534" y="42334"/>
                </a:lnTo>
                <a:lnTo>
                  <a:pt x="127000" y="42334"/>
                </a:lnTo>
                <a:lnTo>
                  <a:pt x="143934" y="50800"/>
                </a:lnTo>
                <a:lnTo>
                  <a:pt x="160867" y="59267"/>
                </a:lnTo>
                <a:lnTo>
                  <a:pt x="177800" y="67734"/>
                </a:lnTo>
                <a:lnTo>
                  <a:pt x="194734" y="76200"/>
                </a:lnTo>
                <a:lnTo>
                  <a:pt x="211667" y="84667"/>
                </a:lnTo>
                <a:lnTo>
                  <a:pt x="220134" y="101600"/>
                </a:lnTo>
                <a:lnTo>
                  <a:pt x="228600" y="118534"/>
                </a:lnTo>
                <a:lnTo>
                  <a:pt x="237067" y="135467"/>
                </a:lnTo>
                <a:lnTo>
                  <a:pt x="237067" y="160867"/>
                </a:lnTo>
                <a:lnTo>
                  <a:pt x="237067" y="177800"/>
                </a:lnTo>
                <a:lnTo>
                  <a:pt x="228600" y="194734"/>
                </a:lnTo>
                <a:lnTo>
                  <a:pt x="228600" y="203200"/>
                </a:lnTo>
                <a:lnTo>
                  <a:pt x="211667" y="211667"/>
                </a:lnTo>
                <a:lnTo>
                  <a:pt x="194734" y="220134"/>
                </a:lnTo>
                <a:lnTo>
                  <a:pt x="186267" y="228600"/>
                </a:lnTo>
                <a:lnTo>
                  <a:pt x="169334" y="237067"/>
                </a:lnTo>
                <a:lnTo>
                  <a:pt x="152400" y="237067"/>
                </a:lnTo>
                <a:lnTo>
                  <a:pt x="135467" y="237067"/>
                </a:lnTo>
                <a:lnTo>
                  <a:pt x="118534" y="237067"/>
                </a:lnTo>
                <a:lnTo>
                  <a:pt x="101600" y="228600"/>
                </a:lnTo>
                <a:lnTo>
                  <a:pt x="84667" y="220134"/>
                </a:lnTo>
                <a:lnTo>
                  <a:pt x="67734" y="211667"/>
                </a:lnTo>
                <a:lnTo>
                  <a:pt x="67734" y="211667"/>
                </a:lnTo>
                <a:lnTo>
                  <a:pt x="50800" y="203200"/>
                </a:lnTo>
                <a:lnTo>
                  <a:pt x="508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080000" y="30734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334000" y="3115733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8467" y="93134"/>
                </a:lnTo>
                <a:lnTo>
                  <a:pt x="16933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9267" y="93134"/>
                </a:lnTo>
                <a:lnTo>
                  <a:pt x="76200" y="93134"/>
                </a:lnTo>
                <a:lnTo>
                  <a:pt x="93133" y="101600"/>
                </a:lnTo>
                <a:lnTo>
                  <a:pt x="110067" y="101600"/>
                </a:lnTo>
                <a:lnTo>
                  <a:pt x="127000" y="101600"/>
                </a:lnTo>
                <a:lnTo>
                  <a:pt x="143933" y="110067"/>
                </a:lnTo>
                <a:lnTo>
                  <a:pt x="160867" y="118534"/>
                </a:lnTo>
                <a:lnTo>
                  <a:pt x="169333" y="127000"/>
                </a:lnTo>
                <a:lnTo>
                  <a:pt x="186267" y="135467"/>
                </a:lnTo>
                <a:lnTo>
                  <a:pt x="194733" y="143934"/>
                </a:lnTo>
                <a:lnTo>
                  <a:pt x="194733" y="152400"/>
                </a:lnTo>
                <a:lnTo>
                  <a:pt x="194733" y="160867"/>
                </a:lnTo>
                <a:lnTo>
                  <a:pt x="194733" y="169334"/>
                </a:lnTo>
                <a:lnTo>
                  <a:pt x="186267" y="177800"/>
                </a:lnTo>
                <a:lnTo>
                  <a:pt x="177800" y="186267"/>
                </a:lnTo>
                <a:lnTo>
                  <a:pt x="169333" y="186267"/>
                </a:lnTo>
                <a:lnTo>
                  <a:pt x="152400" y="194734"/>
                </a:lnTo>
                <a:lnTo>
                  <a:pt x="143933" y="194734"/>
                </a:lnTo>
                <a:lnTo>
                  <a:pt x="135467" y="203200"/>
                </a:lnTo>
                <a:lnTo>
                  <a:pt x="118533" y="203200"/>
                </a:lnTo>
                <a:lnTo>
                  <a:pt x="101600" y="194734"/>
                </a:lnTo>
                <a:lnTo>
                  <a:pt x="84667" y="186267"/>
                </a:lnTo>
                <a:lnTo>
                  <a:pt x="76200" y="186267"/>
                </a:lnTo>
                <a:lnTo>
                  <a:pt x="59267" y="169334"/>
                </a:lnTo>
                <a:lnTo>
                  <a:pt x="59267" y="169334"/>
                </a:lnTo>
                <a:lnTo>
                  <a:pt x="42333" y="169334"/>
                </a:lnTo>
                <a:lnTo>
                  <a:pt x="42333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317067" y="3090333"/>
            <a:ext cx="262467" cy="42335"/>
          </a:xfrm>
          <a:custGeom>
            <a:avLst/>
            <a:gdLst/>
            <a:ahLst/>
            <a:cxnLst/>
            <a:rect l="0" t="0" r="0" b="0"/>
            <a:pathLst>
              <a:path w="262467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25400"/>
                </a:lnTo>
                <a:lnTo>
                  <a:pt x="59266" y="25400"/>
                </a:lnTo>
                <a:lnTo>
                  <a:pt x="84666" y="16934"/>
                </a:lnTo>
                <a:lnTo>
                  <a:pt x="110066" y="8467"/>
                </a:lnTo>
                <a:lnTo>
                  <a:pt x="135466" y="8467"/>
                </a:lnTo>
                <a:lnTo>
                  <a:pt x="152400" y="0"/>
                </a:lnTo>
                <a:lnTo>
                  <a:pt x="177800" y="0"/>
                </a:lnTo>
                <a:lnTo>
                  <a:pt x="203200" y="0"/>
                </a:lnTo>
                <a:lnTo>
                  <a:pt x="228600" y="0"/>
                </a:lnTo>
                <a:lnTo>
                  <a:pt x="245533" y="0"/>
                </a:lnTo>
                <a:lnTo>
                  <a:pt x="245533" y="0"/>
                </a:lnTo>
                <a:lnTo>
                  <a:pt x="262466" y="8467"/>
                </a:lnTo>
                <a:lnTo>
                  <a:pt x="2624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596467" y="31242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071533" y="3386667"/>
            <a:ext cx="516468" cy="25401"/>
          </a:xfrm>
          <a:custGeom>
            <a:avLst/>
            <a:gdLst/>
            <a:ahLst/>
            <a:cxnLst/>
            <a:rect l="0" t="0" r="0" b="0"/>
            <a:pathLst>
              <a:path w="516468" h="25401">
                <a:moveTo>
                  <a:pt x="0" y="8466"/>
                </a:moveTo>
                <a:lnTo>
                  <a:pt x="0" y="8466"/>
                </a:lnTo>
                <a:lnTo>
                  <a:pt x="8467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18534" y="16933"/>
                </a:lnTo>
                <a:lnTo>
                  <a:pt x="152400" y="8466"/>
                </a:lnTo>
                <a:lnTo>
                  <a:pt x="186267" y="8466"/>
                </a:lnTo>
                <a:lnTo>
                  <a:pt x="228600" y="8466"/>
                </a:lnTo>
                <a:lnTo>
                  <a:pt x="270934" y="0"/>
                </a:lnTo>
                <a:lnTo>
                  <a:pt x="313267" y="0"/>
                </a:lnTo>
                <a:lnTo>
                  <a:pt x="347134" y="0"/>
                </a:lnTo>
                <a:lnTo>
                  <a:pt x="389467" y="0"/>
                </a:lnTo>
                <a:lnTo>
                  <a:pt x="414867" y="0"/>
                </a:lnTo>
                <a:lnTo>
                  <a:pt x="448734" y="0"/>
                </a:lnTo>
                <a:lnTo>
                  <a:pt x="474134" y="8466"/>
                </a:lnTo>
                <a:lnTo>
                  <a:pt x="491067" y="8466"/>
                </a:lnTo>
                <a:lnTo>
                  <a:pt x="508000" y="16933"/>
                </a:lnTo>
                <a:lnTo>
                  <a:pt x="516467" y="16933"/>
                </a:lnTo>
                <a:lnTo>
                  <a:pt x="516467" y="25400"/>
                </a:lnTo>
                <a:lnTo>
                  <a:pt x="516467" y="25400"/>
                </a:lnTo>
                <a:lnTo>
                  <a:pt x="516467" y="25400"/>
                </a:lnTo>
                <a:lnTo>
                  <a:pt x="5164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096933" y="3462867"/>
            <a:ext cx="186268" cy="152401"/>
          </a:xfrm>
          <a:custGeom>
            <a:avLst/>
            <a:gdLst/>
            <a:ahLst/>
            <a:cxnLst/>
            <a:rect l="0" t="0" r="0" b="0"/>
            <a:pathLst>
              <a:path w="186268" h="152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6"/>
                </a:lnTo>
                <a:lnTo>
                  <a:pt x="16934" y="135466"/>
                </a:lnTo>
                <a:lnTo>
                  <a:pt x="25400" y="143933"/>
                </a:lnTo>
                <a:lnTo>
                  <a:pt x="33867" y="152400"/>
                </a:lnTo>
                <a:lnTo>
                  <a:pt x="42334" y="152400"/>
                </a:lnTo>
                <a:lnTo>
                  <a:pt x="59267" y="152400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8534" y="143933"/>
                </a:lnTo>
                <a:lnTo>
                  <a:pt x="135467" y="143933"/>
                </a:lnTo>
                <a:lnTo>
                  <a:pt x="152400" y="135466"/>
                </a:lnTo>
                <a:lnTo>
                  <a:pt x="169334" y="127000"/>
                </a:lnTo>
                <a:lnTo>
                  <a:pt x="169334" y="127000"/>
                </a:lnTo>
                <a:lnTo>
                  <a:pt x="186267" y="118533"/>
                </a:lnTo>
                <a:lnTo>
                  <a:pt x="186267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232400" y="3471333"/>
            <a:ext cx="33868" cy="228601"/>
          </a:xfrm>
          <a:custGeom>
            <a:avLst/>
            <a:gdLst/>
            <a:ahLst/>
            <a:cxnLst/>
            <a:rect l="0" t="0" r="0" b="0"/>
            <a:pathLst>
              <a:path w="33868" h="2286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8467" y="194734"/>
                </a:lnTo>
                <a:lnTo>
                  <a:pt x="8467" y="203200"/>
                </a:lnTo>
                <a:lnTo>
                  <a:pt x="8467" y="211667"/>
                </a:lnTo>
                <a:lnTo>
                  <a:pt x="16933" y="220134"/>
                </a:lnTo>
                <a:lnTo>
                  <a:pt x="16933" y="228600"/>
                </a:lnTo>
                <a:lnTo>
                  <a:pt x="25400" y="228600"/>
                </a:lnTo>
                <a:lnTo>
                  <a:pt x="25400" y="228600"/>
                </a:lnTo>
                <a:lnTo>
                  <a:pt x="33867" y="228600"/>
                </a:lnTo>
                <a:lnTo>
                  <a:pt x="33867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317067" y="3505200"/>
            <a:ext cx="127001" cy="237068"/>
          </a:xfrm>
          <a:custGeom>
            <a:avLst/>
            <a:gdLst/>
            <a:ahLst/>
            <a:cxnLst/>
            <a:rect l="0" t="0" r="0" b="0"/>
            <a:pathLst>
              <a:path w="127001" h="237068">
                <a:moveTo>
                  <a:pt x="110066" y="8467"/>
                </a:moveTo>
                <a:lnTo>
                  <a:pt x="110066" y="8467"/>
                </a:lnTo>
                <a:lnTo>
                  <a:pt x="110066" y="8467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9266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8467"/>
                </a:lnTo>
                <a:lnTo>
                  <a:pt x="16933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8466" y="59267"/>
                </a:lnTo>
                <a:lnTo>
                  <a:pt x="16933" y="67733"/>
                </a:lnTo>
                <a:lnTo>
                  <a:pt x="25400" y="76200"/>
                </a:lnTo>
                <a:lnTo>
                  <a:pt x="42333" y="84667"/>
                </a:lnTo>
                <a:lnTo>
                  <a:pt x="50800" y="101600"/>
                </a:lnTo>
                <a:lnTo>
                  <a:pt x="67733" y="118533"/>
                </a:lnTo>
                <a:lnTo>
                  <a:pt x="84666" y="127000"/>
                </a:lnTo>
                <a:lnTo>
                  <a:pt x="101600" y="143933"/>
                </a:lnTo>
                <a:lnTo>
                  <a:pt x="110066" y="160867"/>
                </a:lnTo>
                <a:lnTo>
                  <a:pt x="118533" y="169333"/>
                </a:lnTo>
                <a:lnTo>
                  <a:pt x="127000" y="186267"/>
                </a:lnTo>
                <a:lnTo>
                  <a:pt x="127000" y="194733"/>
                </a:lnTo>
                <a:lnTo>
                  <a:pt x="127000" y="211667"/>
                </a:lnTo>
                <a:lnTo>
                  <a:pt x="127000" y="220133"/>
                </a:lnTo>
                <a:lnTo>
                  <a:pt x="118533" y="228600"/>
                </a:lnTo>
                <a:lnTo>
                  <a:pt x="110066" y="228600"/>
                </a:lnTo>
                <a:lnTo>
                  <a:pt x="101600" y="237067"/>
                </a:lnTo>
                <a:lnTo>
                  <a:pt x="93133" y="237067"/>
                </a:lnTo>
                <a:lnTo>
                  <a:pt x="76200" y="237067"/>
                </a:lnTo>
                <a:lnTo>
                  <a:pt x="59266" y="228600"/>
                </a:lnTo>
                <a:lnTo>
                  <a:pt x="50800" y="220133"/>
                </a:lnTo>
                <a:lnTo>
                  <a:pt x="42333" y="220133"/>
                </a:lnTo>
                <a:lnTo>
                  <a:pt x="33866" y="211667"/>
                </a:lnTo>
                <a:lnTo>
                  <a:pt x="25400" y="203200"/>
                </a:lnTo>
                <a:lnTo>
                  <a:pt x="16933" y="186267"/>
                </a:lnTo>
                <a:lnTo>
                  <a:pt x="16933" y="177800"/>
                </a:lnTo>
                <a:lnTo>
                  <a:pt x="16933" y="160867"/>
                </a:lnTo>
                <a:lnTo>
                  <a:pt x="16933" y="152400"/>
                </a:lnTo>
                <a:lnTo>
                  <a:pt x="16933" y="135467"/>
                </a:lnTo>
                <a:lnTo>
                  <a:pt x="25400" y="118533"/>
                </a:lnTo>
                <a:lnTo>
                  <a:pt x="33866" y="101600"/>
                </a:lnTo>
                <a:lnTo>
                  <a:pt x="42333" y="93133"/>
                </a:lnTo>
                <a:lnTo>
                  <a:pt x="50800" y="84667"/>
                </a:lnTo>
                <a:lnTo>
                  <a:pt x="59266" y="67733"/>
                </a:lnTo>
                <a:lnTo>
                  <a:pt x="67733" y="59267"/>
                </a:lnTo>
                <a:lnTo>
                  <a:pt x="76200" y="50800"/>
                </a:lnTo>
                <a:lnTo>
                  <a:pt x="84666" y="42333"/>
                </a:lnTo>
                <a:lnTo>
                  <a:pt x="93133" y="42333"/>
                </a:lnTo>
                <a:lnTo>
                  <a:pt x="93133" y="33867"/>
                </a:lnTo>
                <a:lnTo>
                  <a:pt x="93133" y="33867"/>
                </a:lnTo>
                <a:lnTo>
                  <a:pt x="101600" y="25400"/>
                </a:lnTo>
                <a:lnTo>
                  <a:pt x="1016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143000" y="3251200"/>
            <a:ext cx="16934" cy="33868"/>
          </a:xfrm>
          <a:custGeom>
            <a:avLst/>
            <a:gdLst/>
            <a:ahLst/>
            <a:cxnLst/>
            <a:rect l="0" t="0" r="0" b="0"/>
            <a:pathLst>
              <a:path w="16934" h="338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236133" y="3149600"/>
            <a:ext cx="101601" cy="101601"/>
          </a:xfrm>
          <a:custGeom>
            <a:avLst/>
            <a:gdLst/>
            <a:ahLst/>
            <a:cxnLst/>
            <a:rect l="0" t="0" r="0" b="0"/>
            <a:pathLst>
              <a:path w="101601" h="1016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16934" y="93133"/>
                </a:lnTo>
                <a:lnTo>
                  <a:pt x="25400" y="101600"/>
                </a:lnTo>
                <a:lnTo>
                  <a:pt x="33867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4" y="101600"/>
                </a:lnTo>
                <a:lnTo>
                  <a:pt x="93134" y="101600"/>
                </a:lnTo>
                <a:lnTo>
                  <a:pt x="101600" y="93133"/>
                </a:lnTo>
                <a:lnTo>
                  <a:pt x="101600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337733" y="3132667"/>
            <a:ext cx="16935" cy="211667"/>
          </a:xfrm>
          <a:custGeom>
            <a:avLst/>
            <a:gdLst/>
            <a:ahLst/>
            <a:cxnLst/>
            <a:rect l="0" t="0" r="0" b="0"/>
            <a:pathLst>
              <a:path w="16935" h="211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0066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11666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422400" y="3175000"/>
            <a:ext cx="84668" cy="194734"/>
          </a:xfrm>
          <a:custGeom>
            <a:avLst/>
            <a:gdLst/>
            <a:ahLst/>
            <a:cxnLst/>
            <a:rect l="0" t="0" r="0" b="0"/>
            <a:pathLst>
              <a:path w="84668" h="194734">
                <a:moveTo>
                  <a:pt x="59267" y="16933"/>
                </a:moveTo>
                <a:lnTo>
                  <a:pt x="59267" y="16933"/>
                </a:lnTo>
                <a:lnTo>
                  <a:pt x="50800" y="16933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8467" y="59267"/>
                </a:lnTo>
                <a:lnTo>
                  <a:pt x="16933" y="67733"/>
                </a:lnTo>
                <a:lnTo>
                  <a:pt x="33867" y="76200"/>
                </a:lnTo>
                <a:lnTo>
                  <a:pt x="42333" y="84667"/>
                </a:lnTo>
                <a:lnTo>
                  <a:pt x="50800" y="93133"/>
                </a:lnTo>
                <a:lnTo>
                  <a:pt x="67733" y="110067"/>
                </a:lnTo>
                <a:lnTo>
                  <a:pt x="76200" y="118533"/>
                </a:lnTo>
                <a:lnTo>
                  <a:pt x="76200" y="135467"/>
                </a:lnTo>
                <a:lnTo>
                  <a:pt x="84667" y="143933"/>
                </a:lnTo>
                <a:lnTo>
                  <a:pt x="84667" y="160867"/>
                </a:lnTo>
                <a:lnTo>
                  <a:pt x="84667" y="169333"/>
                </a:lnTo>
                <a:lnTo>
                  <a:pt x="76200" y="177800"/>
                </a:lnTo>
                <a:lnTo>
                  <a:pt x="67733" y="186267"/>
                </a:lnTo>
                <a:lnTo>
                  <a:pt x="67733" y="186267"/>
                </a:lnTo>
                <a:lnTo>
                  <a:pt x="59267" y="194733"/>
                </a:lnTo>
                <a:lnTo>
                  <a:pt x="50800" y="194733"/>
                </a:lnTo>
                <a:lnTo>
                  <a:pt x="33867" y="194733"/>
                </a:lnTo>
                <a:lnTo>
                  <a:pt x="25400" y="186267"/>
                </a:lnTo>
                <a:lnTo>
                  <a:pt x="16933" y="186267"/>
                </a:lnTo>
                <a:lnTo>
                  <a:pt x="16933" y="177800"/>
                </a:lnTo>
                <a:lnTo>
                  <a:pt x="8467" y="169333"/>
                </a:lnTo>
                <a:lnTo>
                  <a:pt x="8467" y="160867"/>
                </a:lnTo>
                <a:lnTo>
                  <a:pt x="8467" y="152400"/>
                </a:lnTo>
                <a:lnTo>
                  <a:pt x="8467" y="135467"/>
                </a:lnTo>
                <a:lnTo>
                  <a:pt x="8467" y="127000"/>
                </a:lnTo>
                <a:lnTo>
                  <a:pt x="16933" y="110067"/>
                </a:lnTo>
                <a:lnTo>
                  <a:pt x="25400" y="93133"/>
                </a:lnTo>
                <a:lnTo>
                  <a:pt x="33867" y="84667"/>
                </a:lnTo>
                <a:lnTo>
                  <a:pt x="33867" y="67733"/>
                </a:lnTo>
                <a:lnTo>
                  <a:pt x="50800" y="59267"/>
                </a:lnTo>
                <a:lnTo>
                  <a:pt x="50800" y="50800"/>
                </a:lnTo>
                <a:lnTo>
                  <a:pt x="59267" y="50800"/>
                </a:lnTo>
                <a:lnTo>
                  <a:pt x="67733" y="42333"/>
                </a:lnTo>
                <a:lnTo>
                  <a:pt x="76200" y="42333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591733" y="3107267"/>
            <a:ext cx="76201" cy="279401"/>
          </a:xfrm>
          <a:custGeom>
            <a:avLst/>
            <a:gdLst/>
            <a:ahLst/>
            <a:cxnLst/>
            <a:rect l="0" t="0" r="0" b="0"/>
            <a:pathLst>
              <a:path w="76201" h="2794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4" y="25400"/>
                </a:lnTo>
                <a:lnTo>
                  <a:pt x="59267" y="33866"/>
                </a:lnTo>
                <a:lnTo>
                  <a:pt x="50800" y="42333"/>
                </a:lnTo>
                <a:lnTo>
                  <a:pt x="42334" y="59266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4" y="110066"/>
                </a:lnTo>
                <a:lnTo>
                  <a:pt x="8467" y="127000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8467" y="254000"/>
                </a:lnTo>
                <a:lnTo>
                  <a:pt x="16934" y="262466"/>
                </a:lnTo>
                <a:lnTo>
                  <a:pt x="25400" y="270933"/>
                </a:lnTo>
                <a:lnTo>
                  <a:pt x="33867" y="270933"/>
                </a:lnTo>
                <a:lnTo>
                  <a:pt x="42334" y="279400"/>
                </a:lnTo>
                <a:lnTo>
                  <a:pt x="50800" y="270933"/>
                </a:lnTo>
                <a:lnTo>
                  <a:pt x="50800" y="270933"/>
                </a:lnTo>
                <a:lnTo>
                  <a:pt x="59267" y="270933"/>
                </a:lnTo>
                <a:lnTo>
                  <a:pt x="59267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651000" y="3191933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16934"/>
                </a:lnTo>
                <a:lnTo>
                  <a:pt x="93133" y="25400"/>
                </a:lnTo>
                <a:lnTo>
                  <a:pt x="84667" y="42334"/>
                </a:lnTo>
                <a:lnTo>
                  <a:pt x="76200" y="59267"/>
                </a:lnTo>
                <a:lnTo>
                  <a:pt x="59267" y="76200"/>
                </a:lnTo>
                <a:lnTo>
                  <a:pt x="50800" y="93134"/>
                </a:lnTo>
                <a:lnTo>
                  <a:pt x="42333" y="110067"/>
                </a:lnTo>
                <a:lnTo>
                  <a:pt x="33867" y="127000"/>
                </a:lnTo>
                <a:lnTo>
                  <a:pt x="25400" y="135467"/>
                </a:lnTo>
                <a:lnTo>
                  <a:pt x="16933" y="143934"/>
                </a:lnTo>
                <a:lnTo>
                  <a:pt x="16933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3934"/>
                </a:lnTo>
                <a:lnTo>
                  <a:pt x="0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634067" y="3225800"/>
            <a:ext cx="118534" cy="110068"/>
          </a:xfrm>
          <a:custGeom>
            <a:avLst/>
            <a:gdLst/>
            <a:ahLst/>
            <a:cxnLst/>
            <a:rect l="0" t="0" r="0" b="0"/>
            <a:pathLst>
              <a:path w="118534" h="1100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3" y="33867"/>
                </a:lnTo>
                <a:lnTo>
                  <a:pt x="59266" y="42333"/>
                </a:lnTo>
                <a:lnTo>
                  <a:pt x="67733" y="59267"/>
                </a:lnTo>
                <a:lnTo>
                  <a:pt x="76200" y="67733"/>
                </a:lnTo>
                <a:lnTo>
                  <a:pt x="84666" y="76200"/>
                </a:lnTo>
                <a:lnTo>
                  <a:pt x="93133" y="93133"/>
                </a:lnTo>
                <a:lnTo>
                  <a:pt x="101600" y="101600"/>
                </a:lnTo>
                <a:lnTo>
                  <a:pt x="110066" y="110067"/>
                </a:lnTo>
                <a:lnTo>
                  <a:pt x="110066" y="110067"/>
                </a:lnTo>
                <a:lnTo>
                  <a:pt x="118533" y="110067"/>
                </a:lnTo>
                <a:lnTo>
                  <a:pt x="118533" y="110067"/>
                </a:lnTo>
                <a:lnTo>
                  <a:pt x="118533" y="110067"/>
                </a:lnTo>
                <a:lnTo>
                  <a:pt x="118533" y="110067"/>
                </a:lnTo>
                <a:lnTo>
                  <a:pt x="118533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786467" y="3251200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938867" y="3200400"/>
            <a:ext cx="84667" cy="110068"/>
          </a:xfrm>
          <a:custGeom>
            <a:avLst/>
            <a:gdLst/>
            <a:ahLst/>
            <a:cxnLst/>
            <a:rect l="0" t="0" r="0" b="0"/>
            <a:pathLst>
              <a:path w="84667" h="110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67733"/>
                </a:lnTo>
                <a:lnTo>
                  <a:pt x="16933" y="76200"/>
                </a:lnTo>
                <a:lnTo>
                  <a:pt x="25400" y="84667"/>
                </a:lnTo>
                <a:lnTo>
                  <a:pt x="33866" y="93133"/>
                </a:lnTo>
                <a:lnTo>
                  <a:pt x="33866" y="101600"/>
                </a:lnTo>
                <a:lnTo>
                  <a:pt x="42333" y="101600"/>
                </a:lnTo>
                <a:lnTo>
                  <a:pt x="50800" y="110067"/>
                </a:lnTo>
                <a:lnTo>
                  <a:pt x="59266" y="101600"/>
                </a:lnTo>
                <a:lnTo>
                  <a:pt x="76200" y="101600"/>
                </a:lnTo>
                <a:lnTo>
                  <a:pt x="76200" y="93133"/>
                </a:lnTo>
                <a:lnTo>
                  <a:pt x="84666" y="84667"/>
                </a:lnTo>
                <a:lnTo>
                  <a:pt x="84666" y="76200"/>
                </a:lnTo>
                <a:lnTo>
                  <a:pt x="84666" y="76200"/>
                </a:lnTo>
                <a:lnTo>
                  <a:pt x="84666" y="67733"/>
                </a:lnTo>
                <a:lnTo>
                  <a:pt x="84666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023533" y="3175000"/>
            <a:ext cx="16935" cy="220134"/>
          </a:xfrm>
          <a:custGeom>
            <a:avLst/>
            <a:gdLst/>
            <a:ahLst/>
            <a:cxnLst/>
            <a:rect l="0" t="0" r="0" b="0"/>
            <a:pathLst>
              <a:path w="16935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905000" y="3081867"/>
            <a:ext cx="228601" cy="482601"/>
          </a:xfrm>
          <a:custGeom>
            <a:avLst/>
            <a:gdLst/>
            <a:ahLst/>
            <a:cxnLst/>
            <a:rect l="0" t="0" r="0" b="0"/>
            <a:pathLst>
              <a:path w="228601" h="482601">
                <a:moveTo>
                  <a:pt x="127000" y="0"/>
                </a:move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8466"/>
                </a:lnTo>
                <a:lnTo>
                  <a:pt x="160867" y="8466"/>
                </a:lnTo>
                <a:lnTo>
                  <a:pt x="169333" y="16933"/>
                </a:lnTo>
                <a:lnTo>
                  <a:pt x="186267" y="33866"/>
                </a:lnTo>
                <a:lnTo>
                  <a:pt x="194733" y="50800"/>
                </a:lnTo>
                <a:lnTo>
                  <a:pt x="211667" y="67733"/>
                </a:lnTo>
                <a:lnTo>
                  <a:pt x="220133" y="93133"/>
                </a:lnTo>
                <a:lnTo>
                  <a:pt x="228600" y="127000"/>
                </a:lnTo>
                <a:lnTo>
                  <a:pt x="228600" y="160866"/>
                </a:lnTo>
                <a:lnTo>
                  <a:pt x="228600" y="186266"/>
                </a:lnTo>
                <a:lnTo>
                  <a:pt x="220133" y="228600"/>
                </a:lnTo>
                <a:lnTo>
                  <a:pt x="211667" y="262466"/>
                </a:lnTo>
                <a:lnTo>
                  <a:pt x="194733" y="296333"/>
                </a:lnTo>
                <a:lnTo>
                  <a:pt x="169333" y="330200"/>
                </a:lnTo>
                <a:lnTo>
                  <a:pt x="135467" y="364066"/>
                </a:lnTo>
                <a:lnTo>
                  <a:pt x="101600" y="397933"/>
                </a:lnTo>
                <a:lnTo>
                  <a:pt x="67733" y="431800"/>
                </a:lnTo>
                <a:lnTo>
                  <a:pt x="33867" y="457200"/>
                </a:lnTo>
                <a:lnTo>
                  <a:pt x="33867" y="457200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437467" y="3352800"/>
            <a:ext cx="33867" cy="42334"/>
          </a:xfrm>
          <a:custGeom>
            <a:avLst/>
            <a:gdLst/>
            <a:ahLst/>
            <a:cxnLst/>
            <a:rect l="0" t="0" r="0" b="0"/>
            <a:pathLst>
              <a:path w="33867" h="42334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6" y="33867"/>
                </a:lnTo>
                <a:lnTo>
                  <a:pt x="33866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598333" y="3200400"/>
            <a:ext cx="84668" cy="127001"/>
          </a:xfrm>
          <a:custGeom>
            <a:avLst/>
            <a:gdLst/>
            <a:ahLst/>
            <a:cxnLst/>
            <a:rect l="0" t="0" r="0" b="0"/>
            <a:pathLst>
              <a:path w="84668" h="127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0067"/>
                </a:lnTo>
                <a:lnTo>
                  <a:pt x="16934" y="118533"/>
                </a:lnTo>
                <a:lnTo>
                  <a:pt x="16934" y="118533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18533"/>
                </a:lnTo>
                <a:lnTo>
                  <a:pt x="59267" y="118533"/>
                </a:lnTo>
                <a:lnTo>
                  <a:pt x="67734" y="110067"/>
                </a:lnTo>
                <a:lnTo>
                  <a:pt x="76200" y="101600"/>
                </a:lnTo>
                <a:lnTo>
                  <a:pt x="76200" y="101600"/>
                </a:lnTo>
                <a:lnTo>
                  <a:pt x="84667" y="84667"/>
                </a:lnTo>
                <a:lnTo>
                  <a:pt x="84667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699933" y="3183467"/>
            <a:ext cx="25401" cy="237067"/>
          </a:xfrm>
          <a:custGeom>
            <a:avLst/>
            <a:gdLst/>
            <a:ahLst/>
            <a:cxnLst/>
            <a:rect l="0" t="0" r="0" b="0"/>
            <a:pathLst>
              <a:path w="25401" h="237067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203200"/>
                </a:lnTo>
                <a:lnTo>
                  <a:pt x="0" y="211666"/>
                </a:lnTo>
                <a:lnTo>
                  <a:pt x="0" y="228600"/>
                </a:lnTo>
                <a:lnTo>
                  <a:pt x="0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16934" y="237066"/>
                </a:lnTo>
                <a:lnTo>
                  <a:pt x="16934" y="237066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767667" y="3225800"/>
            <a:ext cx="93134" cy="237068"/>
          </a:xfrm>
          <a:custGeom>
            <a:avLst/>
            <a:gdLst/>
            <a:ahLst/>
            <a:cxnLst/>
            <a:rect l="0" t="0" r="0" b="0"/>
            <a:pathLst>
              <a:path w="93134" h="237068">
                <a:moveTo>
                  <a:pt x="76200" y="0"/>
                </a:move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7"/>
                </a:lnTo>
                <a:lnTo>
                  <a:pt x="16933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6" y="67733"/>
                </a:lnTo>
                <a:lnTo>
                  <a:pt x="8466" y="84667"/>
                </a:lnTo>
                <a:lnTo>
                  <a:pt x="16933" y="93133"/>
                </a:lnTo>
                <a:lnTo>
                  <a:pt x="33866" y="110067"/>
                </a:lnTo>
                <a:lnTo>
                  <a:pt x="42333" y="127000"/>
                </a:lnTo>
                <a:lnTo>
                  <a:pt x="50800" y="143933"/>
                </a:lnTo>
                <a:lnTo>
                  <a:pt x="59266" y="160867"/>
                </a:lnTo>
                <a:lnTo>
                  <a:pt x="67733" y="177800"/>
                </a:lnTo>
                <a:lnTo>
                  <a:pt x="67733" y="194733"/>
                </a:lnTo>
                <a:lnTo>
                  <a:pt x="67733" y="211667"/>
                </a:lnTo>
                <a:lnTo>
                  <a:pt x="67733" y="220133"/>
                </a:lnTo>
                <a:lnTo>
                  <a:pt x="67733" y="228600"/>
                </a:lnTo>
                <a:lnTo>
                  <a:pt x="59266" y="228600"/>
                </a:lnTo>
                <a:lnTo>
                  <a:pt x="50800" y="237067"/>
                </a:lnTo>
                <a:lnTo>
                  <a:pt x="42333" y="237067"/>
                </a:lnTo>
                <a:lnTo>
                  <a:pt x="33866" y="228600"/>
                </a:lnTo>
                <a:lnTo>
                  <a:pt x="25400" y="228600"/>
                </a:lnTo>
                <a:lnTo>
                  <a:pt x="16933" y="211667"/>
                </a:lnTo>
                <a:lnTo>
                  <a:pt x="16933" y="203200"/>
                </a:lnTo>
                <a:lnTo>
                  <a:pt x="8466" y="186267"/>
                </a:lnTo>
                <a:lnTo>
                  <a:pt x="8466" y="169333"/>
                </a:lnTo>
                <a:lnTo>
                  <a:pt x="8466" y="152400"/>
                </a:lnTo>
                <a:lnTo>
                  <a:pt x="8466" y="127000"/>
                </a:lnTo>
                <a:lnTo>
                  <a:pt x="16933" y="110067"/>
                </a:lnTo>
                <a:lnTo>
                  <a:pt x="25400" y="93133"/>
                </a:lnTo>
                <a:lnTo>
                  <a:pt x="25400" y="84667"/>
                </a:lnTo>
                <a:lnTo>
                  <a:pt x="42333" y="76200"/>
                </a:lnTo>
                <a:lnTo>
                  <a:pt x="50800" y="67733"/>
                </a:lnTo>
                <a:lnTo>
                  <a:pt x="59266" y="59267"/>
                </a:lnTo>
                <a:lnTo>
                  <a:pt x="67733" y="50800"/>
                </a:lnTo>
                <a:lnTo>
                  <a:pt x="76200" y="50800"/>
                </a:lnTo>
                <a:lnTo>
                  <a:pt x="84666" y="50800"/>
                </a:lnTo>
                <a:lnTo>
                  <a:pt x="84666" y="42333"/>
                </a:lnTo>
                <a:lnTo>
                  <a:pt x="84666" y="42333"/>
                </a:lnTo>
                <a:lnTo>
                  <a:pt x="93133" y="42333"/>
                </a:lnTo>
                <a:lnTo>
                  <a:pt x="93133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953933" y="3141133"/>
            <a:ext cx="76201" cy="406401"/>
          </a:xfrm>
          <a:custGeom>
            <a:avLst/>
            <a:gdLst/>
            <a:ahLst/>
            <a:cxnLst/>
            <a:rect l="0" t="0" r="0" b="0"/>
            <a:pathLst>
              <a:path w="76201" h="4064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25400"/>
                </a:lnTo>
                <a:lnTo>
                  <a:pt x="67734" y="33867"/>
                </a:lnTo>
                <a:lnTo>
                  <a:pt x="59267" y="50800"/>
                </a:lnTo>
                <a:lnTo>
                  <a:pt x="50800" y="76200"/>
                </a:lnTo>
                <a:lnTo>
                  <a:pt x="42334" y="101600"/>
                </a:lnTo>
                <a:lnTo>
                  <a:pt x="33867" y="135467"/>
                </a:lnTo>
                <a:lnTo>
                  <a:pt x="25400" y="160867"/>
                </a:lnTo>
                <a:lnTo>
                  <a:pt x="8467" y="194734"/>
                </a:lnTo>
                <a:lnTo>
                  <a:pt x="8467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13267"/>
                </a:lnTo>
                <a:lnTo>
                  <a:pt x="0" y="338667"/>
                </a:lnTo>
                <a:lnTo>
                  <a:pt x="8467" y="355600"/>
                </a:lnTo>
                <a:lnTo>
                  <a:pt x="16934" y="372534"/>
                </a:lnTo>
                <a:lnTo>
                  <a:pt x="33867" y="389467"/>
                </a:lnTo>
                <a:lnTo>
                  <a:pt x="42334" y="397934"/>
                </a:lnTo>
                <a:lnTo>
                  <a:pt x="50800" y="406400"/>
                </a:lnTo>
                <a:lnTo>
                  <a:pt x="50800" y="406400"/>
                </a:lnTo>
                <a:lnTo>
                  <a:pt x="67734" y="406400"/>
                </a:lnTo>
                <a:lnTo>
                  <a:pt x="67734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021667" y="3285067"/>
            <a:ext cx="127001" cy="169334"/>
          </a:xfrm>
          <a:custGeom>
            <a:avLst/>
            <a:gdLst/>
            <a:ahLst/>
            <a:cxnLst/>
            <a:rect l="0" t="0" r="0" b="0"/>
            <a:pathLst>
              <a:path w="127001" h="169334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18533" y="25400"/>
                </a:lnTo>
                <a:lnTo>
                  <a:pt x="110066" y="42333"/>
                </a:lnTo>
                <a:lnTo>
                  <a:pt x="93133" y="59266"/>
                </a:lnTo>
                <a:lnTo>
                  <a:pt x="84666" y="84666"/>
                </a:lnTo>
                <a:lnTo>
                  <a:pt x="67733" y="110066"/>
                </a:lnTo>
                <a:lnTo>
                  <a:pt x="50800" y="127000"/>
                </a:lnTo>
                <a:lnTo>
                  <a:pt x="42333" y="143933"/>
                </a:lnTo>
                <a:lnTo>
                  <a:pt x="25400" y="152400"/>
                </a:lnTo>
                <a:lnTo>
                  <a:pt x="16933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030133" y="3310467"/>
            <a:ext cx="110068" cy="143934"/>
          </a:xfrm>
          <a:custGeom>
            <a:avLst/>
            <a:gdLst/>
            <a:ahLst/>
            <a:cxnLst/>
            <a:rect l="0" t="0" r="0" b="0"/>
            <a:pathLst>
              <a:path w="110068" h="143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33866"/>
                </a:lnTo>
                <a:lnTo>
                  <a:pt x="33867" y="50800"/>
                </a:lnTo>
                <a:lnTo>
                  <a:pt x="33867" y="67733"/>
                </a:lnTo>
                <a:lnTo>
                  <a:pt x="42334" y="76200"/>
                </a:lnTo>
                <a:lnTo>
                  <a:pt x="59267" y="93133"/>
                </a:lnTo>
                <a:lnTo>
                  <a:pt x="67734" y="101600"/>
                </a:lnTo>
                <a:lnTo>
                  <a:pt x="76200" y="118533"/>
                </a:lnTo>
                <a:lnTo>
                  <a:pt x="76200" y="127000"/>
                </a:lnTo>
                <a:lnTo>
                  <a:pt x="84667" y="135466"/>
                </a:lnTo>
                <a:lnTo>
                  <a:pt x="93134" y="143933"/>
                </a:lnTo>
                <a:lnTo>
                  <a:pt x="93134" y="143933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10067" y="135466"/>
                </a:lnTo>
                <a:lnTo>
                  <a:pt x="110067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165600" y="3378200"/>
            <a:ext cx="93134" cy="16934"/>
          </a:xfrm>
          <a:custGeom>
            <a:avLst/>
            <a:gdLst/>
            <a:ahLst/>
            <a:cxnLst/>
            <a:rect l="0" t="0" r="0" b="0"/>
            <a:pathLst>
              <a:path w="93134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16933"/>
                </a:lnTo>
                <a:lnTo>
                  <a:pt x="67733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284133" y="3293533"/>
            <a:ext cx="118535" cy="194735"/>
          </a:xfrm>
          <a:custGeom>
            <a:avLst/>
            <a:gdLst/>
            <a:ahLst/>
            <a:cxnLst/>
            <a:rect l="0" t="0" r="0" b="0"/>
            <a:pathLst>
              <a:path w="118535" h="194735">
                <a:moveTo>
                  <a:pt x="8467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8467" y="93134"/>
                </a:lnTo>
                <a:lnTo>
                  <a:pt x="16934" y="101600"/>
                </a:lnTo>
                <a:lnTo>
                  <a:pt x="25400" y="110067"/>
                </a:lnTo>
                <a:lnTo>
                  <a:pt x="33867" y="118534"/>
                </a:lnTo>
                <a:lnTo>
                  <a:pt x="42334" y="118534"/>
                </a:lnTo>
                <a:lnTo>
                  <a:pt x="50800" y="127000"/>
                </a:lnTo>
                <a:lnTo>
                  <a:pt x="59267" y="118534"/>
                </a:lnTo>
                <a:lnTo>
                  <a:pt x="76200" y="118534"/>
                </a:lnTo>
                <a:lnTo>
                  <a:pt x="84667" y="110067"/>
                </a:lnTo>
                <a:lnTo>
                  <a:pt x="93134" y="101600"/>
                </a:lnTo>
                <a:lnTo>
                  <a:pt x="93134" y="84667"/>
                </a:lnTo>
                <a:lnTo>
                  <a:pt x="101600" y="67734"/>
                </a:lnTo>
                <a:lnTo>
                  <a:pt x="101600" y="59267"/>
                </a:lnTo>
                <a:lnTo>
                  <a:pt x="110067" y="42334"/>
                </a:lnTo>
                <a:lnTo>
                  <a:pt x="101600" y="25400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25400"/>
                </a:lnTo>
                <a:lnTo>
                  <a:pt x="110067" y="42334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101600"/>
                </a:lnTo>
                <a:lnTo>
                  <a:pt x="110067" y="118534"/>
                </a:lnTo>
                <a:lnTo>
                  <a:pt x="110067" y="143934"/>
                </a:lnTo>
                <a:lnTo>
                  <a:pt x="110067" y="160867"/>
                </a:lnTo>
                <a:lnTo>
                  <a:pt x="110067" y="177800"/>
                </a:lnTo>
                <a:lnTo>
                  <a:pt x="110067" y="186267"/>
                </a:lnTo>
                <a:lnTo>
                  <a:pt x="110067" y="194734"/>
                </a:lnTo>
                <a:lnTo>
                  <a:pt x="110067" y="194734"/>
                </a:lnTo>
                <a:lnTo>
                  <a:pt x="118534" y="186267"/>
                </a:lnTo>
                <a:lnTo>
                  <a:pt x="118534" y="177800"/>
                </a:lnTo>
                <a:lnTo>
                  <a:pt x="118534" y="177800"/>
                </a:lnTo>
                <a:lnTo>
                  <a:pt x="118534" y="169334"/>
                </a:lnTo>
                <a:lnTo>
                  <a:pt x="118534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377267" y="3166533"/>
            <a:ext cx="127001" cy="448735"/>
          </a:xfrm>
          <a:custGeom>
            <a:avLst/>
            <a:gdLst/>
            <a:ahLst/>
            <a:cxnLst/>
            <a:rect l="0" t="0" r="0" b="0"/>
            <a:pathLst>
              <a:path w="127001" h="448735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9266" y="25400"/>
                </a:lnTo>
                <a:lnTo>
                  <a:pt x="76200" y="42334"/>
                </a:lnTo>
                <a:lnTo>
                  <a:pt x="93133" y="59267"/>
                </a:lnTo>
                <a:lnTo>
                  <a:pt x="110066" y="93134"/>
                </a:lnTo>
                <a:lnTo>
                  <a:pt x="118533" y="118534"/>
                </a:lnTo>
                <a:lnTo>
                  <a:pt x="127000" y="160867"/>
                </a:lnTo>
                <a:lnTo>
                  <a:pt x="127000" y="194734"/>
                </a:lnTo>
                <a:lnTo>
                  <a:pt x="127000" y="237067"/>
                </a:lnTo>
                <a:lnTo>
                  <a:pt x="127000" y="270934"/>
                </a:lnTo>
                <a:lnTo>
                  <a:pt x="118533" y="304800"/>
                </a:lnTo>
                <a:lnTo>
                  <a:pt x="110066" y="330200"/>
                </a:lnTo>
                <a:lnTo>
                  <a:pt x="101600" y="364067"/>
                </a:lnTo>
                <a:lnTo>
                  <a:pt x="93133" y="381000"/>
                </a:lnTo>
                <a:lnTo>
                  <a:pt x="76200" y="406400"/>
                </a:lnTo>
                <a:lnTo>
                  <a:pt x="67733" y="423334"/>
                </a:lnTo>
                <a:lnTo>
                  <a:pt x="67733" y="440267"/>
                </a:lnTo>
                <a:lnTo>
                  <a:pt x="67733" y="440267"/>
                </a:lnTo>
                <a:lnTo>
                  <a:pt x="59266" y="448734"/>
                </a:lnTo>
                <a:lnTo>
                  <a:pt x="59266" y="448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748867" y="3378200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6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901267" y="3242733"/>
            <a:ext cx="110067" cy="143935"/>
          </a:xfrm>
          <a:custGeom>
            <a:avLst/>
            <a:gdLst/>
            <a:ahLst/>
            <a:cxnLst/>
            <a:rect l="0" t="0" r="0" b="0"/>
            <a:pathLst>
              <a:path w="110067" h="143935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18534"/>
                </a:lnTo>
                <a:lnTo>
                  <a:pt x="8466" y="127000"/>
                </a:lnTo>
                <a:lnTo>
                  <a:pt x="16933" y="135467"/>
                </a:lnTo>
                <a:lnTo>
                  <a:pt x="33866" y="135467"/>
                </a:lnTo>
                <a:lnTo>
                  <a:pt x="42333" y="143934"/>
                </a:lnTo>
                <a:lnTo>
                  <a:pt x="59266" y="143934"/>
                </a:lnTo>
                <a:lnTo>
                  <a:pt x="76200" y="143934"/>
                </a:lnTo>
                <a:lnTo>
                  <a:pt x="84666" y="135467"/>
                </a:lnTo>
                <a:lnTo>
                  <a:pt x="93133" y="127000"/>
                </a:lnTo>
                <a:lnTo>
                  <a:pt x="101600" y="118534"/>
                </a:lnTo>
                <a:lnTo>
                  <a:pt x="101600" y="118534"/>
                </a:lnTo>
                <a:lnTo>
                  <a:pt x="110066" y="101600"/>
                </a:lnTo>
                <a:lnTo>
                  <a:pt x="110066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6019800" y="3251200"/>
            <a:ext cx="59268" cy="220134"/>
          </a:xfrm>
          <a:custGeom>
            <a:avLst/>
            <a:gdLst/>
            <a:ahLst/>
            <a:cxnLst/>
            <a:rect l="0" t="0" r="0" b="0"/>
            <a:pathLst>
              <a:path w="59268" h="2201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84667"/>
                </a:lnTo>
                <a:lnTo>
                  <a:pt x="8467" y="101600"/>
                </a:lnTo>
                <a:lnTo>
                  <a:pt x="8467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25400" y="211667"/>
                </a:lnTo>
                <a:lnTo>
                  <a:pt x="33867" y="203200"/>
                </a:lnTo>
                <a:lnTo>
                  <a:pt x="50800" y="186267"/>
                </a:lnTo>
                <a:lnTo>
                  <a:pt x="50800" y="186267"/>
                </a:lnTo>
                <a:lnTo>
                  <a:pt x="59267" y="177800"/>
                </a:lnTo>
                <a:lnTo>
                  <a:pt x="592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104467" y="3259667"/>
            <a:ext cx="127001" cy="211667"/>
          </a:xfrm>
          <a:custGeom>
            <a:avLst/>
            <a:gdLst/>
            <a:ahLst/>
            <a:cxnLst/>
            <a:rect l="0" t="0" r="0" b="0"/>
            <a:pathLst>
              <a:path w="127001" h="211667">
                <a:moveTo>
                  <a:pt x="118533" y="25400"/>
                </a:moveTo>
                <a:lnTo>
                  <a:pt x="118533" y="25400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0066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33866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8466" y="59266"/>
                </a:lnTo>
                <a:lnTo>
                  <a:pt x="16933" y="67733"/>
                </a:lnTo>
                <a:lnTo>
                  <a:pt x="25400" y="76200"/>
                </a:lnTo>
                <a:lnTo>
                  <a:pt x="33866" y="84666"/>
                </a:lnTo>
                <a:lnTo>
                  <a:pt x="50800" y="93133"/>
                </a:lnTo>
                <a:lnTo>
                  <a:pt x="67733" y="110066"/>
                </a:lnTo>
                <a:lnTo>
                  <a:pt x="76200" y="127000"/>
                </a:lnTo>
                <a:lnTo>
                  <a:pt x="84666" y="135466"/>
                </a:lnTo>
                <a:lnTo>
                  <a:pt x="93133" y="152400"/>
                </a:lnTo>
                <a:lnTo>
                  <a:pt x="101600" y="169333"/>
                </a:lnTo>
                <a:lnTo>
                  <a:pt x="93133" y="177800"/>
                </a:lnTo>
                <a:lnTo>
                  <a:pt x="93133" y="186266"/>
                </a:lnTo>
                <a:lnTo>
                  <a:pt x="84666" y="194733"/>
                </a:lnTo>
                <a:lnTo>
                  <a:pt x="67733" y="203200"/>
                </a:lnTo>
                <a:lnTo>
                  <a:pt x="59266" y="211666"/>
                </a:lnTo>
                <a:lnTo>
                  <a:pt x="50800" y="211666"/>
                </a:lnTo>
                <a:lnTo>
                  <a:pt x="42333" y="211666"/>
                </a:lnTo>
                <a:lnTo>
                  <a:pt x="33866" y="211666"/>
                </a:lnTo>
                <a:lnTo>
                  <a:pt x="33866" y="203200"/>
                </a:lnTo>
                <a:lnTo>
                  <a:pt x="25400" y="203200"/>
                </a:lnTo>
                <a:lnTo>
                  <a:pt x="25400" y="194733"/>
                </a:lnTo>
                <a:lnTo>
                  <a:pt x="25400" y="177800"/>
                </a:lnTo>
                <a:lnTo>
                  <a:pt x="25400" y="160866"/>
                </a:lnTo>
                <a:lnTo>
                  <a:pt x="33866" y="143933"/>
                </a:lnTo>
                <a:lnTo>
                  <a:pt x="33866" y="127000"/>
                </a:lnTo>
                <a:lnTo>
                  <a:pt x="42333" y="110066"/>
                </a:lnTo>
                <a:lnTo>
                  <a:pt x="59266" y="93133"/>
                </a:lnTo>
                <a:lnTo>
                  <a:pt x="76200" y="76200"/>
                </a:lnTo>
                <a:lnTo>
                  <a:pt x="84666" y="67733"/>
                </a:lnTo>
                <a:lnTo>
                  <a:pt x="101600" y="59266"/>
                </a:lnTo>
                <a:lnTo>
                  <a:pt x="110066" y="50800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443133" y="3166533"/>
            <a:ext cx="110068" cy="364068"/>
          </a:xfrm>
          <a:custGeom>
            <a:avLst/>
            <a:gdLst/>
            <a:ahLst/>
            <a:cxnLst/>
            <a:rect l="0" t="0" r="0" b="0"/>
            <a:pathLst>
              <a:path w="110068" h="364068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0"/>
                </a:lnTo>
                <a:lnTo>
                  <a:pt x="84667" y="8467"/>
                </a:lnTo>
                <a:lnTo>
                  <a:pt x="76201" y="25400"/>
                </a:lnTo>
                <a:lnTo>
                  <a:pt x="67733" y="42334"/>
                </a:lnTo>
                <a:lnTo>
                  <a:pt x="59267" y="59267"/>
                </a:lnTo>
                <a:lnTo>
                  <a:pt x="42334" y="76200"/>
                </a:lnTo>
                <a:lnTo>
                  <a:pt x="33867" y="110067"/>
                </a:lnTo>
                <a:lnTo>
                  <a:pt x="16934" y="135467"/>
                </a:lnTo>
                <a:lnTo>
                  <a:pt x="8467" y="169334"/>
                </a:lnTo>
                <a:lnTo>
                  <a:pt x="0" y="211667"/>
                </a:lnTo>
                <a:lnTo>
                  <a:pt x="0" y="245534"/>
                </a:lnTo>
                <a:lnTo>
                  <a:pt x="0" y="279400"/>
                </a:lnTo>
                <a:lnTo>
                  <a:pt x="8467" y="304800"/>
                </a:lnTo>
                <a:lnTo>
                  <a:pt x="8467" y="330200"/>
                </a:lnTo>
                <a:lnTo>
                  <a:pt x="8467" y="347134"/>
                </a:lnTo>
                <a:lnTo>
                  <a:pt x="16934" y="355600"/>
                </a:lnTo>
                <a:lnTo>
                  <a:pt x="25400" y="364067"/>
                </a:lnTo>
                <a:lnTo>
                  <a:pt x="33867" y="364067"/>
                </a:lnTo>
                <a:lnTo>
                  <a:pt x="42334" y="364067"/>
                </a:lnTo>
                <a:lnTo>
                  <a:pt x="42334" y="364067"/>
                </a:lnTo>
                <a:lnTo>
                  <a:pt x="59267" y="364067"/>
                </a:lnTo>
                <a:lnTo>
                  <a:pt x="59267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502400" y="3310467"/>
            <a:ext cx="135468" cy="186267"/>
          </a:xfrm>
          <a:custGeom>
            <a:avLst/>
            <a:gdLst/>
            <a:ahLst/>
            <a:cxnLst/>
            <a:rect l="0" t="0" r="0" b="0"/>
            <a:pathLst>
              <a:path w="135468" h="186267">
                <a:moveTo>
                  <a:pt x="135467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27000" y="8466"/>
                </a:lnTo>
                <a:lnTo>
                  <a:pt x="118533" y="16933"/>
                </a:lnTo>
                <a:lnTo>
                  <a:pt x="118533" y="33866"/>
                </a:lnTo>
                <a:lnTo>
                  <a:pt x="101600" y="50800"/>
                </a:lnTo>
                <a:lnTo>
                  <a:pt x="93134" y="76200"/>
                </a:lnTo>
                <a:lnTo>
                  <a:pt x="76200" y="101600"/>
                </a:lnTo>
                <a:lnTo>
                  <a:pt x="59267" y="127000"/>
                </a:lnTo>
                <a:lnTo>
                  <a:pt x="42333" y="143933"/>
                </a:lnTo>
                <a:lnTo>
                  <a:pt x="33867" y="160866"/>
                </a:lnTo>
                <a:lnTo>
                  <a:pt x="16934" y="169333"/>
                </a:lnTo>
                <a:lnTo>
                  <a:pt x="8466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485467" y="3352800"/>
            <a:ext cx="143934" cy="135468"/>
          </a:xfrm>
          <a:custGeom>
            <a:avLst/>
            <a:gdLst/>
            <a:ahLst/>
            <a:cxnLst/>
            <a:rect l="0" t="0" r="0" b="0"/>
            <a:pathLst>
              <a:path w="143934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25400"/>
                </a:lnTo>
                <a:lnTo>
                  <a:pt x="25399" y="33867"/>
                </a:lnTo>
                <a:lnTo>
                  <a:pt x="42333" y="42333"/>
                </a:lnTo>
                <a:lnTo>
                  <a:pt x="50800" y="50800"/>
                </a:lnTo>
                <a:lnTo>
                  <a:pt x="59266" y="67733"/>
                </a:lnTo>
                <a:lnTo>
                  <a:pt x="67733" y="84667"/>
                </a:lnTo>
                <a:lnTo>
                  <a:pt x="84666" y="93133"/>
                </a:lnTo>
                <a:lnTo>
                  <a:pt x="93133" y="110067"/>
                </a:lnTo>
                <a:lnTo>
                  <a:pt x="110067" y="118533"/>
                </a:lnTo>
                <a:lnTo>
                  <a:pt x="118533" y="127000"/>
                </a:lnTo>
                <a:lnTo>
                  <a:pt x="127000" y="127000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43933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714067" y="3403600"/>
            <a:ext cx="67734" cy="16934"/>
          </a:xfrm>
          <a:custGeom>
            <a:avLst/>
            <a:gdLst/>
            <a:ahLst/>
            <a:cxnLst/>
            <a:rect l="0" t="0" r="0" b="0"/>
            <a:pathLst>
              <a:path w="67734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67733" y="8467"/>
                </a:lnTo>
                <a:lnTo>
                  <a:pt x="677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858000" y="3318933"/>
            <a:ext cx="118535" cy="84668"/>
          </a:xfrm>
          <a:custGeom>
            <a:avLst/>
            <a:gdLst/>
            <a:ahLst/>
            <a:cxnLst/>
            <a:rect l="0" t="0" r="0" b="0"/>
            <a:pathLst>
              <a:path w="118535" h="846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16933" y="67734"/>
                </a:lnTo>
                <a:lnTo>
                  <a:pt x="25400" y="76200"/>
                </a:lnTo>
                <a:lnTo>
                  <a:pt x="33866" y="84667"/>
                </a:lnTo>
                <a:lnTo>
                  <a:pt x="42334" y="84667"/>
                </a:lnTo>
                <a:lnTo>
                  <a:pt x="59267" y="84667"/>
                </a:lnTo>
                <a:lnTo>
                  <a:pt x="67733" y="84667"/>
                </a:lnTo>
                <a:lnTo>
                  <a:pt x="76200" y="76200"/>
                </a:lnTo>
                <a:lnTo>
                  <a:pt x="84667" y="67734"/>
                </a:lnTo>
                <a:lnTo>
                  <a:pt x="93133" y="59267"/>
                </a:lnTo>
                <a:lnTo>
                  <a:pt x="101600" y="50800"/>
                </a:lnTo>
                <a:lnTo>
                  <a:pt x="110066" y="33867"/>
                </a:lnTo>
                <a:lnTo>
                  <a:pt x="110066" y="16934"/>
                </a:lnTo>
                <a:lnTo>
                  <a:pt x="110066" y="16934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959600" y="3259667"/>
            <a:ext cx="42334" cy="245534"/>
          </a:xfrm>
          <a:custGeom>
            <a:avLst/>
            <a:gdLst/>
            <a:ahLst/>
            <a:cxnLst/>
            <a:rect l="0" t="0" r="0" b="0"/>
            <a:pathLst>
              <a:path w="42334" h="245534">
                <a:moveTo>
                  <a:pt x="16934" y="0"/>
                </a:moveTo>
                <a:lnTo>
                  <a:pt x="16934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6" y="93133"/>
                </a:lnTo>
                <a:lnTo>
                  <a:pt x="8466" y="127000"/>
                </a:lnTo>
                <a:lnTo>
                  <a:pt x="8466" y="152400"/>
                </a:lnTo>
                <a:lnTo>
                  <a:pt x="16934" y="177800"/>
                </a:lnTo>
                <a:lnTo>
                  <a:pt x="16934" y="194733"/>
                </a:lnTo>
                <a:lnTo>
                  <a:pt x="25400" y="211666"/>
                </a:lnTo>
                <a:lnTo>
                  <a:pt x="25400" y="220133"/>
                </a:lnTo>
                <a:lnTo>
                  <a:pt x="33867" y="228600"/>
                </a:lnTo>
                <a:lnTo>
                  <a:pt x="33867" y="237066"/>
                </a:lnTo>
                <a:lnTo>
                  <a:pt x="33867" y="237066"/>
                </a:lnTo>
                <a:lnTo>
                  <a:pt x="42333" y="245533"/>
                </a:lnTo>
                <a:lnTo>
                  <a:pt x="42333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061200" y="3200400"/>
            <a:ext cx="110068" cy="406401"/>
          </a:xfrm>
          <a:custGeom>
            <a:avLst/>
            <a:gdLst/>
            <a:ahLst/>
            <a:cxnLst/>
            <a:rect l="0" t="0" r="0" b="0"/>
            <a:pathLst>
              <a:path w="110068" h="406401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33867" y="8467"/>
                </a:lnTo>
                <a:lnTo>
                  <a:pt x="50800" y="25400"/>
                </a:lnTo>
                <a:lnTo>
                  <a:pt x="67734" y="50800"/>
                </a:lnTo>
                <a:lnTo>
                  <a:pt x="84667" y="84667"/>
                </a:lnTo>
                <a:lnTo>
                  <a:pt x="101600" y="118533"/>
                </a:lnTo>
                <a:lnTo>
                  <a:pt x="110067" y="169333"/>
                </a:lnTo>
                <a:lnTo>
                  <a:pt x="110067" y="220133"/>
                </a:lnTo>
                <a:lnTo>
                  <a:pt x="101600" y="279400"/>
                </a:lnTo>
                <a:lnTo>
                  <a:pt x="84667" y="330200"/>
                </a:lnTo>
                <a:lnTo>
                  <a:pt x="42333" y="372533"/>
                </a:lnTo>
                <a:lnTo>
                  <a:pt x="42333" y="372533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68867" y="3395133"/>
            <a:ext cx="372534" cy="211668"/>
          </a:xfrm>
          <a:custGeom>
            <a:avLst/>
            <a:gdLst/>
            <a:ahLst/>
            <a:cxnLst/>
            <a:rect l="0" t="0" r="0" b="0"/>
            <a:pathLst>
              <a:path w="372534" h="211668">
                <a:moveTo>
                  <a:pt x="372533" y="0"/>
                </a:moveTo>
                <a:lnTo>
                  <a:pt x="372533" y="8467"/>
                </a:lnTo>
                <a:lnTo>
                  <a:pt x="372533" y="8467"/>
                </a:lnTo>
                <a:lnTo>
                  <a:pt x="372533" y="8467"/>
                </a:lnTo>
                <a:lnTo>
                  <a:pt x="372533" y="8467"/>
                </a:lnTo>
                <a:lnTo>
                  <a:pt x="372533" y="8467"/>
                </a:lnTo>
                <a:lnTo>
                  <a:pt x="372533" y="8467"/>
                </a:lnTo>
                <a:lnTo>
                  <a:pt x="364066" y="16934"/>
                </a:lnTo>
                <a:lnTo>
                  <a:pt x="364066" y="16934"/>
                </a:lnTo>
                <a:lnTo>
                  <a:pt x="355600" y="16934"/>
                </a:lnTo>
                <a:lnTo>
                  <a:pt x="355600" y="16934"/>
                </a:lnTo>
                <a:lnTo>
                  <a:pt x="347133" y="25400"/>
                </a:lnTo>
                <a:lnTo>
                  <a:pt x="338666" y="25400"/>
                </a:lnTo>
                <a:lnTo>
                  <a:pt x="330200" y="33867"/>
                </a:lnTo>
                <a:lnTo>
                  <a:pt x="321733" y="33867"/>
                </a:lnTo>
                <a:lnTo>
                  <a:pt x="313266" y="42334"/>
                </a:lnTo>
                <a:lnTo>
                  <a:pt x="296333" y="50800"/>
                </a:lnTo>
                <a:lnTo>
                  <a:pt x="287866" y="59267"/>
                </a:lnTo>
                <a:lnTo>
                  <a:pt x="270933" y="59267"/>
                </a:lnTo>
                <a:lnTo>
                  <a:pt x="254000" y="67734"/>
                </a:lnTo>
                <a:lnTo>
                  <a:pt x="237066" y="76200"/>
                </a:lnTo>
                <a:lnTo>
                  <a:pt x="228600" y="84667"/>
                </a:lnTo>
                <a:lnTo>
                  <a:pt x="211666" y="93134"/>
                </a:lnTo>
                <a:lnTo>
                  <a:pt x="194733" y="101600"/>
                </a:lnTo>
                <a:lnTo>
                  <a:pt x="177800" y="110067"/>
                </a:lnTo>
                <a:lnTo>
                  <a:pt x="160866" y="118534"/>
                </a:lnTo>
                <a:lnTo>
                  <a:pt x="143933" y="127000"/>
                </a:lnTo>
                <a:lnTo>
                  <a:pt x="127000" y="135467"/>
                </a:lnTo>
                <a:lnTo>
                  <a:pt x="110066" y="152400"/>
                </a:lnTo>
                <a:lnTo>
                  <a:pt x="101600" y="160867"/>
                </a:lnTo>
                <a:lnTo>
                  <a:pt x="84666" y="169334"/>
                </a:lnTo>
                <a:lnTo>
                  <a:pt x="67733" y="169334"/>
                </a:lnTo>
                <a:lnTo>
                  <a:pt x="59266" y="177800"/>
                </a:lnTo>
                <a:lnTo>
                  <a:pt x="50800" y="186267"/>
                </a:lnTo>
                <a:lnTo>
                  <a:pt x="42333" y="186267"/>
                </a:lnTo>
                <a:lnTo>
                  <a:pt x="33866" y="194734"/>
                </a:lnTo>
                <a:lnTo>
                  <a:pt x="25400" y="194734"/>
                </a:lnTo>
                <a:lnTo>
                  <a:pt x="16933" y="194734"/>
                </a:lnTo>
                <a:lnTo>
                  <a:pt x="16933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65667" y="3623733"/>
            <a:ext cx="16934" cy="245535"/>
          </a:xfrm>
          <a:custGeom>
            <a:avLst/>
            <a:gdLst/>
            <a:ahLst/>
            <a:cxnLst/>
            <a:rect l="0" t="0" r="0" b="0"/>
            <a:pathLst>
              <a:path w="16934" h="2455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86267"/>
                </a:lnTo>
                <a:lnTo>
                  <a:pt x="8466" y="194734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253067" y="3081867"/>
            <a:ext cx="313267" cy="262467"/>
          </a:xfrm>
          <a:custGeom>
            <a:avLst/>
            <a:gdLst/>
            <a:ahLst/>
            <a:cxnLst/>
            <a:rect l="0" t="0" r="0" b="0"/>
            <a:pathLst>
              <a:path w="313267" h="262467">
                <a:moveTo>
                  <a:pt x="313266" y="0"/>
                </a:moveTo>
                <a:lnTo>
                  <a:pt x="313266" y="0"/>
                </a:lnTo>
                <a:lnTo>
                  <a:pt x="313266" y="0"/>
                </a:lnTo>
                <a:lnTo>
                  <a:pt x="313266" y="8466"/>
                </a:lnTo>
                <a:lnTo>
                  <a:pt x="313266" y="8466"/>
                </a:lnTo>
                <a:lnTo>
                  <a:pt x="304800" y="8466"/>
                </a:lnTo>
                <a:lnTo>
                  <a:pt x="304800" y="8466"/>
                </a:lnTo>
                <a:lnTo>
                  <a:pt x="304800" y="16933"/>
                </a:lnTo>
                <a:lnTo>
                  <a:pt x="304800" y="16933"/>
                </a:lnTo>
                <a:lnTo>
                  <a:pt x="296333" y="16933"/>
                </a:lnTo>
                <a:lnTo>
                  <a:pt x="287866" y="25400"/>
                </a:lnTo>
                <a:lnTo>
                  <a:pt x="287866" y="33866"/>
                </a:lnTo>
                <a:lnTo>
                  <a:pt x="279400" y="42333"/>
                </a:lnTo>
                <a:lnTo>
                  <a:pt x="270933" y="50800"/>
                </a:lnTo>
                <a:lnTo>
                  <a:pt x="262466" y="59266"/>
                </a:lnTo>
                <a:lnTo>
                  <a:pt x="245533" y="67733"/>
                </a:lnTo>
                <a:lnTo>
                  <a:pt x="237066" y="84666"/>
                </a:lnTo>
                <a:lnTo>
                  <a:pt x="220133" y="93133"/>
                </a:lnTo>
                <a:lnTo>
                  <a:pt x="211666" y="101600"/>
                </a:lnTo>
                <a:lnTo>
                  <a:pt x="194733" y="118533"/>
                </a:lnTo>
                <a:lnTo>
                  <a:pt x="177800" y="127000"/>
                </a:lnTo>
                <a:lnTo>
                  <a:pt x="160866" y="135466"/>
                </a:lnTo>
                <a:lnTo>
                  <a:pt x="143933" y="152400"/>
                </a:lnTo>
                <a:lnTo>
                  <a:pt x="135466" y="160866"/>
                </a:lnTo>
                <a:lnTo>
                  <a:pt x="118533" y="177800"/>
                </a:lnTo>
                <a:lnTo>
                  <a:pt x="101600" y="186266"/>
                </a:lnTo>
                <a:lnTo>
                  <a:pt x="93133" y="203200"/>
                </a:lnTo>
                <a:lnTo>
                  <a:pt x="76200" y="211666"/>
                </a:lnTo>
                <a:lnTo>
                  <a:pt x="67733" y="220133"/>
                </a:lnTo>
                <a:lnTo>
                  <a:pt x="50800" y="228600"/>
                </a:lnTo>
                <a:lnTo>
                  <a:pt x="42333" y="237066"/>
                </a:lnTo>
                <a:lnTo>
                  <a:pt x="33866" y="245533"/>
                </a:lnTo>
                <a:lnTo>
                  <a:pt x="25400" y="254000"/>
                </a:lnTo>
                <a:lnTo>
                  <a:pt x="16933" y="262466"/>
                </a:lnTo>
                <a:lnTo>
                  <a:pt x="8466" y="262466"/>
                </a:lnTo>
                <a:lnTo>
                  <a:pt x="8466" y="262466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286933" y="2861733"/>
            <a:ext cx="169335" cy="118535"/>
          </a:xfrm>
          <a:custGeom>
            <a:avLst/>
            <a:gdLst/>
            <a:ahLst/>
            <a:cxnLst/>
            <a:rect l="0" t="0" r="0" b="0"/>
            <a:pathLst>
              <a:path w="169335" h="118535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50800"/>
                </a:lnTo>
                <a:lnTo>
                  <a:pt x="25400" y="59267"/>
                </a:lnTo>
                <a:lnTo>
                  <a:pt x="16934" y="67734"/>
                </a:lnTo>
                <a:lnTo>
                  <a:pt x="16934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16934" y="118534"/>
                </a:lnTo>
                <a:lnTo>
                  <a:pt x="25400" y="118534"/>
                </a:lnTo>
                <a:lnTo>
                  <a:pt x="33867" y="118534"/>
                </a:lnTo>
                <a:lnTo>
                  <a:pt x="50800" y="118534"/>
                </a:lnTo>
                <a:lnTo>
                  <a:pt x="59267" y="118534"/>
                </a:lnTo>
                <a:lnTo>
                  <a:pt x="76200" y="118534"/>
                </a:lnTo>
                <a:lnTo>
                  <a:pt x="93134" y="110067"/>
                </a:lnTo>
                <a:lnTo>
                  <a:pt x="101600" y="110067"/>
                </a:lnTo>
                <a:lnTo>
                  <a:pt x="118534" y="110067"/>
                </a:lnTo>
                <a:lnTo>
                  <a:pt x="135467" y="110067"/>
                </a:lnTo>
                <a:lnTo>
                  <a:pt x="143934" y="110067"/>
                </a:lnTo>
                <a:lnTo>
                  <a:pt x="152400" y="110067"/>
                </a:lnTo>
                <a:lnTo>
                  <a:pt x="160867" y="101600"/>
                </a:lnTo>
                <a:lnTo>
                  <a:pt x="160867" y="101600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69334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397000" y="2870200"/>
            <a:ext cx="8468" cy="160868"/>
          </a:xfrm>
          <a:custGeom>
            <a:avLst/>
            <a:gdLst/>
            <a:ahLst/>
            <a:cxnLst/>
            <a:rect l="0" t="0" r="0" b="0"/>
            <a:pathLst>
              <a:path w="8468" h="160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804333" y="4351867"/>
            <a:ext cx="152401" cy="245534"/>
          </a:xfrm>
          <a:custGeom>
            <a:avLst/>
            <a:gdLst/>
            <a:ahLst/>
            <a:cxnLst/>
            <a:rect l="0" t="0" r="0" b="0"/>
            <a:pathLst>
              <a:path w="152401" h="245534">
                <a:moveTo>
                  <a:pt x="33867" y="25400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42333"/>
                </a:lnTo>
                <a:lnTo>
                  <a:pt x="33867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9266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84666"/>
                </a:lnTo>
                <a:lnTo>
                  <a:pt x="16934" y="84666"/>
                </a:lnTo>
                <a:lnTo>
                  <a:pt x="16934" y="84666"/>
                </a:lnTo>
                <a:lnTo>
                  <a:pt x="16934" y="84666"/>
                </a:lnTo>
                <a:lnTo>
                  <a:pt x="16934" y="84666"/>
                </a:lnTo>
                <a:lnTo>
                  <a:pt x="8467" y="76200"/>
                </a:lnTo>
                <a:lnTo>
                  <a:pt x="8467" y="67733"/>
                </a:lnTo>
                <a:lnTo>
                  <a:pt x="8467" y="59266"/>
                </a:lnTo>
                <a:lnTo>
                  <a:pt x="0" y="50800"/>
                </a:lnTo>
                <a:lnTo>
                  <a:pt x="0" y="42333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43934" y="8466"/>
                </a:lnTo>
                <a:lnTo>
                  <a:pt x="143934" y="8466"/>
                </a:lnTo>
                <a:lnTo>
                  <a:pt x="143934" y="16933"/>
                </a:lnTo>
                <a:lnTo>
                  <a:pt x="143934" y="25400"/>
                </a:lnTo>
                <a:lnTo>
                  <a:pt x="143934" y="33866"/>
                </a:lnTo>
                <a:lnTo>
                  <a:pt x="143934" y="42333"/>
                </a:lnTo>
                <a:lnTo>
                  <a:pt x="143934" y="59266"/>
                </a:lnTo>
                <a:lnTo>
                  <a:pt x="143934" y="76200"/>
                </a:lnTo>
                <a:lnTo>
                  <a:pt x="143934" y="84666"/>
                </a:lnTo>
                <a:lnTo>
                  <a:pt x="143934" y="101600"/>
                </a:lnTo>
                <a:lnTo>
                  <a:pt x="143934" y="118533"/>
                </a:lnTo>
                <a:lnTo>
                  <a:pt x="143934" y="135466"/>
                </a:lnTo>
                <a:lnTo>
                  <a:pt x="143934" y="152400"/>
                </a:lnTo>
                <a:lnTo>
                  <a:pt x="143934" y="169333"/>
                </a:lnTo>
                <a:lnTo>
                  <a:pt x="143934" y="186266"/>
                </a:lnTo>
                <a:lnTo>
                  <a:pt x="143934" y="203200"/>
                </a:lnTo>
                <a:lnTo>
                  <a:pt x="143934" y="220133"/>
                </a:lnTo>
                <a:lnTo>
                  <a:pt x="143934" y="228600"/>
                </a:lnTo>
                <a:lnTo>
                  <a:pt x="143934" y="237066"/>
                </a:lnTo>
                <a:lnTo>
                  <a:pt x="143934" y="245533"/>
                </a:lnTo>
                <a:lnTo>
                  <a:pt x="143934" y="245533"/>
                </a:lnTo>
                <a:lnTo>
                  <a:pt x="143934" y="245533"/>
                </a:lnTo>
                <a:lnTo>
                  <a:pt x="143934" y="245533"/>
                </a:lnTo>
                <a:lnTo>
                  <a:pt x="143934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58333" y="4504267"/>
            <a:ext cx="33868" cy="8467"/>
          </a:xfrm>
          <a:custGeom>
            <a:avLst/>
            <a:gdLst/>
            <a:ahLst/>
            <a:cxnLst/>
            <a:rect l="0" t="0" r="0" b="0"/>
            <a:pathLst>
              <a:path w="33868" h="84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185333" y="4377267"/>
            <a:ext cx="143935" cy="127001"/>
          </a:xfrm>
          <a:custGeom>
            <a:avLst/>
            <a:gdLst/>
            <a:ahLst/>
            <a:cxnLst/>
            <a:rect l="0" t="0" r="0" b="0"/>
            <a:pathLst>
              <a:path w="143935" h="127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8467" y="118533"/>
                </a:lnTo>
                <a:lnTo>
                  <a:pt x="16934" y="118533"/>
                </a:lnTo>
                <a:lnTo>
                  <a:pt x="16934" y="118533"/>
                </a:lnTo>
                <a:lnTo>
                  <a:pt x="25400" y="118533"/>
                </a:lnTo>
                <a:lnTo>
                  <a:pt x="33867" y="110066"/>
                </a:lnTo>
                <a:lnTo>
                  <a:pt x="42334" y="110066"/>
                </a:lnTo>
                <a:lnTo>
                  <a:pt x="59267" y="110066"/>
                </a:lnTo>
                <a:lnTo>
                  <a:pt x="67734" y="110066"/>
                </a:lnTo>
                <a:lnTo>
                  <a:pt x="76200" y="110066"/>
                </a:lnTo>
                <a:lnTo>
                  <a:pt x="84667" y="110066"/>
                </a:lnTo>
                <a:lnTo>
                  <a:pt x="93134" y="118533"/>
                </a:lnTo>
                <a:lnTo>
                  <a:pt x="110067" y="118533"/>
                </a:lnTo>
                <a:lnTo>
                  <a:pt x="118534" y="118533"/>
                </a:lnTo>
                <a:lnTo>
                  <a:pt x="127000" y="118533"/>
                </a:lnTo>
                <a:lnTo>
                  <a:pt x="135467" y="118533"/>
                </a:lnTo>
                <a:lnTo>
                  <a:pt x="135467" y="127000"/>
                </a:lnTo>
                <a:lnTo>
                  <a:pt x="143934" y="127000"/>
                </a:lnTo>
                <a:lnTo>
                  <a:pt x="143934" y="118533"/>
                </a:lnTo>
                <a:lnTo>
                  <a:pt x="143934" y="118533"/>
                </a:lnTo>
                <a:lnTo>
                  <a:pt x="143934" y="110066"/>
                </a:lnTo>
                <a:lnTo>
                  <a:pt x="143934" y="110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295400" y="4309533"/>
            <a:ext cx="33868" cy="279401"/>
          </a:xfrm>
          <a:custGeom>
            <a:avLst/>
            <a:gdLst/>
            <a:ahLst/>
            <a:cxnLst/>
            <a:rect l="0" t="0" r="0" b="0"/>
            <a:pathLst>
              <a:path w="33868" h="279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4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4"/>
                </a:lnTo>
                <a:lnTo>
                  <a:pt x="16933" y="211667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54000"/>
                </a:lnTo>
                <a:lnTo>
                  <a:pt x="25400" y="262467"/>
                </a:lnTo>
                <a:lnTo>
                  <a:pt x="25400" y="270934"/>
                </a:lnTo>
                <a:lnTo>
                  <a:pt x="33867" y="270934"/>
                </a:lnTo>
                <a:lnTo>
                  <a:pt x="33867" y="270934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0934"/>
                </a:lnTo>
                <a:lnTo>
                  <a:pt x="33867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557867" y="4233333"/>
            <a:ext cx="101601" cy="465668"/>
          </a:xfrm>
          <a:custGeom>
            <a:avLst/>
            <a:gdLst/>
            <a:ahLst/>
            <a:cxnLst/>
            <a:rect l="0" t="0" r="0" b="0"/>
            <a:pathLst>
              <a:path w="101601" h="465668">
                <a:moveTo>
                  <a:pt x="101600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67733" y="16934"/>
                </a:lnTo>
                <a:lnTo>
                  <a:pt x="59266" y="33867"/>
                </a:lnTo>
                <a:lnTo>
                  <a:pt x="59266" y="42334"/>
                </a:lnTo>
                <a:lnTo>
                  <a:pt x="50800" y="59267"/>
                </a:lnTo>
                <a:lnTo>
                  <a:pt x="42333" y="76200"/>
                </a:lnTo>
                <a:lnTo>
                  <a:pt x="33866" y="93134"/>
                </a:lnTo>
                <a:lnTo>
                  <a:pt x="25400" y="118534"/>
                </a:lnTo>
                <a:lnTo>
                  <a:pt x="25400" y="143934"/>
                </a:lnTo>
                <a:lnTo>
                  <a:pt x="16933" y="160867"/>
                </a:lnTo>
                <a:lnTo>
                  <a:pt x="8466" y="186267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8466" y="296334"/>
                </a:lnTo>
                <a:lnTo>
                  <a:pt x="8466" y="321734"/>
                </a:lnTo>
                <a:lnTo>
                  <a:pt x="8466" y="347134"/>
                </a:lnTo>
                <a:lnTo>
                  <a:pt x="16933" y="372534"/>
                </a:lnTo>
                <a:lnTo>
                  <a:pt x="25400" y="389467"/>
                </a:lnTo>
                <a:lnTo>
                  <a:pt x="33866" y="414867"/>
                </a:lnTo>
                <a:lnTo>
                  <a:pt x="42333" y="423334"/>
                </a:lnTo>
                <a:lnTo>
                  <a:pt x="50800" y="440267"/>
                </a:lnTo>
                <a:lnTo>
                  <a:pt x="50800" y="448734"/>
                </a:lnTo>
                <a:lnTo>
                  <a:pt x="59266" y="465667"/>
                </a:lnTo>
                <a:lnTo>
                  <a:pt x="67733" y="465667"/>
                </a:lnTo>
                <a:lnTo>
                  <a:pt x="67733" y="465667"/>
                </a:lnTo>
                <a:lnTo>
                  <a:pt x="76200" y="465667"/>
                </a:lnTo>
                <a:lnTo>
                  <a:pt x="76200" y="465667"/>
                </a:lnTo>
                <a:lnTo>
                  <a:pt x="76200" y="465667"/>
                </a:lnTo>
                <a:lnTo>
                  <a:pt x="84666" y="457200"/>
                </a:lnTo>
                <a:lnTo>
                  <a:pt x="84666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693333" y="4402667"/>
            <a:ext cx="84668" cy="211667"/>
          </a:xfrm>
          <a:custGeom>
            <a:avLst/>
            <a:gdLst/>
            <a:ahLst/>
            <a:cxnLst/>
            <a:rect l="0" t="0" r="0" b="0"/>
            <a:pathLst>
              <a:path w="84668" h="211667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4" y="42333"/>
                </a:lnTo>
                <a:lnTo>
                  <a:pt x="59267" y="59266"/>
                </a:lnTo>
                <a:lnTo>
                  <a:pt x="50800" y="84666"/>
                </a:lnTo>
                <a:lnTo>
                  <a:pt x="42334" y="101600"/>
                </a:lnTo>
                <a:lnTo>
                  <a:pt x="33867" y="127000"/>
                </a:lnTo>
                <a:lnTo>
                  <a:pt x="25400" y="152400"/>
                </a:lnTo>
                <a:lnTo>
                  <a:pt x="16934" y="169333"/>
                </a:lnTo>
                <a:lnTo>
                  <a:pt x="16934" y="186266"/>
                </a:lnTo>
                <a:lnTo>
                  <a:pt x="8467" y="194733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684867" y="4411133"/>
            <a:ext cx="118534" cy="177801"/>
          </a:xfrm>
          <a:custGeom>
            <a:avLst/>
            <a:gdLst/>
            <a:ahLst/>
            <a:cxnLst/>
            <a:rect l="0" t="0" r="0" b="0"/>
            <a:pathLst>
              <a:path w="118534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33866" y="50800"/>
                </a:lnTo>
                <a:lnTo>
                  <a:pt x="42333" y="67734"/>
                </a:lnTo>
                <a:lnTo>
                  <a:pt x="50800" y="84667"/>
                </a:lnTo>
                <a:lnTo>
                  <a:pt x="59266" y="101600"/>
                </a:lnTo>
                <a:lnTo>
                  <a:pt x="67733" y="118534"/>
                </a:lnTo>
                <a:lnTo>
                  <a:pt x="76200" y="135467"/>
                </a:lnTo>
                <a:lnTo>
                  <a:pt x="84666" y="143934"/>
                </a:lnTo>
                <a:lnTo>
                  <a:pt x="93133" y="160867"/>
                </a:lnTo>
                <a:lnTo>
                  <a:pt x="101600" y="169334"/>
                </a:lnTo>
                <a:lnTo>
                  <a:pt x="101600" y="177800"/>
                </a:lnTo>
                <a:lnTo>
                  <a:pt x="110066" y="177800"/>
                </a:lnTo>
                <a:lnTo>
                  <a:pt x="110066" y="177800"/>
                </a:lnTo>
                <a:lnTo>
                  <a:pt x="110066" y="177800"/>
                </a:lnTo>
                <a:lnTo>
                  <a:pt x="118533" y="177800"/>
                </a:lnTo>
                <a:lnTo>
                  <a:pt x="1185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854200" y="44958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032000" y="4394200"/>
            <a:ext cx="177801" cy="135468"/>
          </a:xfrm>
          <a:custGeom>
            <a:avLst/>
            <a:gdLst/>
            <a:ahLst/>
            <a:cxnLst/>
            <a:rect l="0" t="0" r="0" b="0"/>
            <a:pathLst>
              <a:path w="177801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43933" y="135467"/>
                </a:lnTo>
                <a:lnTo>
                  <a:pt x="152400" y="127000"/>
                </a:lnTo>
                <a:lnTo>
                  <a:pt x="160867" y="127000"/>
                </a:lnTo>
                <a:lnTo>
                  <a:pt x="169333" y="118533"/>
                </a:lnTo>
                <a:lnTo>
                  <a:pt x="169333" y="118533"/>
                </a:lnTo>
                <a:lnTo>
                  <a:pt x="177800" y="118533"/>
                </a:lnTo>
                <a:lnTo>
                  <a:pt x="177800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150533" y="4394200"/>
            <a:ext cx="33868" cy="237068"/>
          </a:xfrm>
          <a:custGeom>
            <a:avLst/>
            <a:gdLst/>
            <a:ahLst/>
            <a:cxnLst/>
            <a:rect l="0" t="0" r="0" b="0"/>
            <a:pathLst>
              <a:path w="33868" h="237068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35467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11667"/>
                </a:lnTo>
                <a:lnTo>
                  <a:pt x="33867" y="220133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2235200" y="4267200"/>
            <a:ext cx="127001" cy="516468"/>
          </a:xfrm>
          <a:custGeom>
            <a:avLst/>
            <a:gdLst/>
            <a:ahLst/>
            <a:cxnLst/>
            <a:rect l="0" t="0" r="0" b="0"/>
            <a:pathLst>
              <a:path w="127001" h="516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25400" y="33867"/>
                </a:lnTo>
                <a:lnTo>
                  <a:pt x="33867" y="50800"/>
                </a:lnTo>
                <a:lnTo>
                  <a:pt x="50800" y="67733"/>
                </a:lnTo>
                <a:lnTo>
                  <a:pt x="67733" y="93133"/>
                </a:lnTo>
                <a:lnTo>
                  <a:pt x="84667" y="127000"/>
                </a:lnTo>
                <a:lnTo>
                  <a:pt x="93133" y="160867"/>
                </a:lnTo>
                <a:lnTo>
                  <a:pt x="110067" y="203200"/>
                </a:lnTo>
                <a:lnTo>
                  <a:pt x="118533" y="245533"/>
                </a:lnTo>
                <a:lnTo>
                  <a:pt x="127000" y="279400"/>
                </a:lnTo>
                <a:lnTo>
                  <a:pt x="127000" y="321733"/>
                </a:lnTo>
                <a:lnTo>
                  <a:pt x="127000" y="355600"/>
                </a:lnTo>
                <a:lnTo>
                  <a:pt x="118533" y="389467"/>
                </a:lnTo>
                <a:lnTo>
                  <a:pt x="110067" y="414867"/>
                </a:lnTo>
                <a:lnTo>
                  <a:pt x="93133" y="448733"/>
                </a:lnTo>
                <a:lnTo>
                  <a:pt x="84667" y="474133"/>
                </a:lnTo>
                <a:lnTo>
                  <a:pt x="67733" y="491067"/>
                </a:lnTo>
                <a:lnTo>
                  <a:pt x="67733" y="491067"/>
                </a:lnTo>
                <a:lnTo>
                  <a:pt x="59267" y="516467"/>
                </a:lnTo>
                <a:lnTo>
                  <a:pt x="59267" y="516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870200" y="3488267"/>
            <a:ext cx="533401" cy="397934"/>
          </a:xfrm>
          <a:custGeom>
            <a:avLst/>
            <a:gdLst/>
            <a:ahLst/>
            <a:cxnLst/>
            <a:rect l="0" t="0" r="0" b="0"/>
            <a:pathLst>
              <a:path w="533401" h="397934">
                <a:moveTo>
                  <a:pt x="516467" y="25400"/>
                </a:moveTo>
                <a:lnTo>
                  <a:pt x="524933" y="25400"/>
                </a:lnTo>
                <a:lnTo>
                  <a:pt x="524933" y="16933"/>
                </a:lnTo>
                <a:lnTo>
                  <a:pt x="533400" y="16933"/>
                </a:lnTo>
                <a:lnTo>
                  <a:pt x="533400" y="16933"/>
                </a:lnTo>
                <a:lnTo>
                  <a:pt x="533400" y="8466"/>
                </a:lnTo>
                <a:lnTo>
                  <a:pt x="533400" y="8466"/>
                </a:lnTo>
                <a:lnTo>
                  <a:pt x="533400" y="0"/>
                </a:lnTo>
                <a:lnTo>
                  <a:pt x="533400" y="0"/>
                </a:lnTo>
                <a:lnTo>
                  <a:pt x="533400" y="0"/>
                </a:lnTo>
                <a:lnTo>
                  <a:pt x="524933" y="0"/>
                </a:lnTo>
                <a:lnTo>
                  <a:pt x="524933" y="8466"/>
                </a:lnTo>
                <a:lnTo>
                  <a:pt x="516467" y="16933"/>
                </a:lnTo>
                <a:lnTo>
                  <a:pt x="508000" y="16933"/>
                </a:lnTo>
                <a:lnTo>
                  <a:pt x="499533" y="33866"/>
                </a:lnTo>
                <a:lnTo>
                  <a:pt x="491067" y="42333"/>
                </a:lnTo>
                <a:lnTo>
                  <a:pt x="474133" y="50800"/>
                </a:lnTo>
                <a:lnTo>
                  <a:pt x="465667" y="67733"/>
                </a:lnTo>
                <a:lnTo>
                  <a:pt x="448733" y="76200"/>
                </a:lnTo>
                <a:lnTo>
                  <a:pt x="423333" y="93133"/>
                </a:lnTo>
                <a:lnTo>
                  <a:pt x="406400" y="110066"/>
                </a:lnTo>
                <a:lnTo>
                  <a:pt x="381000" y="127000"/>
                </a:lnTo>
                <a:lnTo>
                  <a:pt x="364067" y="135466"/>
                </a:lnTo>
                <a:lnTo>
                  <a:pt x="338667" y="152400"/>
                </a:lnTo>
                <a:lnTo>
                  <a:pt x="313267" y="169333"/>
                </a:lnTo>
                <a:lnTo>
                  <a:pt x="287867" y="186266"/>
                </a:lnTo>
                <a:lnTo>
                  <a:pt x="262467" y="203200"/>
                </a:lnTo>
                <a:lnTo>
                  <a:pt x="237067" y="228600"/>
                </a:lnTo>
                <a:lnTo>
                  <a:pt x="211667" y="245533"/>
                </a:lnTo>
                <a:lnTo>
                  <a:pt x="186267" y="262466"/>
                </a:lnTo>
                <a:lnTo>
                  <a:pt x="160867" y="279400"/>
                </a:lnTo>
                <a:lnTo>
                  <a:pt x="143933" y="296333"/>
                </a:lnTo>
                <a:lnTo>
                  <a:pt x="118533" y="313266"/>
                </a:lnTo>
                <a:lnTo>
                  <a:pt x="101600" y="330200"/>
                </a:lnTo>
                <a:lnTo>
                  <a:pt x="84667" y="347133"/>
                </a:lnTo>
                <a:lnTo>
                  <a:pt x="59267" y="355600"/>
                </a:lnTo>
                <a:lnTo>
                  <a:pt x="50800" y="364066"/>
                </a:lnTo>
                <a:lnTo>
                  <a:pt x="33867" y="381000"/>
                </a:lnTo>
                <a:lnTo>
                  <a:pt x="25400" y="381000"/>
                </a:lnTo>
                <a:lnTo>
                  <a:pt x="16933" y="389466"/>
                </a:lnTo>
                <a:lnTo>
                  <a:pt x="8467" y="397933"/>
                </a:lnTo>
                <a:lnTo>
                  <a:pt x="8467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8467" y="397933"/>
                </a:lnTo>
                <a:lnTo>
                  <a:pt x="8467" y="397933"/>
                </a:lnTo>
                <a:lnTo>
                  <a:pt x="8467" y="389466"/>
                </a:lnTo>
                <a:lnTo>
                  <a:pt x="8467" y="389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064000" y="3183467"/>
            <a:ext cx="381001" cy="423334"/>
          </a:xfrm>
          <a:custGeom>
            <a:avLst/>
            <a:gdLst/>
            <a:ahLst/>
            <a:cxnLst/>
            <a:rect l="0" t="0" r="0" b="0"/>
            <a:pathLst>
              <a:path w="381001" h="423334">
                <a:moveTo>
                  <a:pt x="381000" y="0"/>
                </a:moveTo>
                <a:lnTo>
                  <a:pt x="381000" y="0"/>
                </a:lnTo>
                <a:lnTo>
                  <a:pt x="381000" y="0"/>
                </a:lnTo>
                <a:lnTo>
                  <a:pt x="381000" y="8466"/>
                </a:lnTo>
                <a:lnTo>
                  <a:pt x="372533" y="8466"/>
                </a:lnTo>
                <a:lnTo>
                  <a:pt x="372533" y="8466"/>
                </a:lnTo>
                <a:lnTo>
                  <a:pt x="364067" y="8466"/>
                </a:lnTo>
                <a:lnTo>
                  <a:pt x="355600" y="16933"/>
                </a:lnTo>
                <a:lnTo>
                  <a:pt x="347133" y="25400"/>
                </a:lnTo>
                <a:lnTo>
                  <a:pt x="338667" y="33866"/>
                </a:lnTo>
                <a:lnTo>
                  <a:pt x="321733" y="50800"/>
                </a:lnTo>
                <a:lnTo>
                  <a:pt x="304800" y="67733"/>
                </a:lnTo>
                <a:lnTo>
                  <a:pt x="296333" y="84666"/>
                </a:lnTo>
                <a:lnTo>
                  <a:pt x="270933" y="101600"/>
                </a:lnTo>
                <a:lnTo>
                  <a:pt x="254000" y="127000"/>
                </a:lnTo>
                <a:lnTo>
                  <a:pt x="237067" y="143933"/>
                </a:lnTo>
                <a:lnTo>
                  <a:pt x="211667" y="169333"/>
                </a:lnTo>
                <a:lnTo>
                  <a:pt x="194733" y="194733"/>
                </a:lnTo>
                <a:lnTo>
                  <a:pt x="169333" y="211666"/>
                </a:lnTo>
                <a:lnTo>
                  <a:pt x="152400" y="237066"/>
                </a:lnTo>
                <a:lnTo>
                  <a:pt x="135467" y="254000"/>
                </a:lnTo>
                <a:lnTo>
                  <a:pt x="118533" y="270933"/>
                </a:lnTo>
                <a:lnTo>
                  <a:pt x="101600" y="296333"/>
                </a:lnTo>
                <a:lnTo>
                  <a:pt x="93133" y="313266"/>
                </a:lnTo>
                <a:lnTo>
                  <a:pt x="76200" y="321733"/>
                </a:lnTo>
                <a:lnTo>
                  <a:pt x="67733" y="338666"/>
                </a:lnTo>
                <a:lnTo>
                  <a:pt x="50800" y="355600"/>
                </a:lnTo>
                <a:lnTo>
                  <a:pt x="42333" y="364066"/>
                </a:lnTo>
                <a:lnTo>
                  <a:pt x="33867" y="381000"/>
                </a:lnTo>
                <a:lnTo>
                  <a:pt x="25400" y="389466"/>
                </a:lnTo>
                <a:lnTo>
                  <a:pt x="25400" y="397933"/>
                </a:lnTo>
                <a:lnTo>
                  <a:pt x="16933" y="406400"/>
                </a:lnTo>
                <a:lnTo>
                  <a:pt x="8467" y="406400"/>
                </a:lnTo>
                <a:lnTo>
                  <a:pt x="8467" y="414866"/>
                </a:lnTo>
                <a:lnTo>
                  <a:pt x="8467" y="414866"/>
                </a:lnTo>
                <a:lnTo>
                  <a:pt x="8467" y="414866"/>
                </a:lnTo>
                <a:lnTo>
                  <a:pt x="0" y="423333"/>
                </a:lnTo>
                <a:lnTo>
                  <a:pt x="0" y="423333"/>
                </a:lnTo>
                <a:lnTo>
                  <a:pt x="0" y="414866"/>
                </a:lnTo>
                <a:lnTo>
                  <a:pt x="0" y="414866"/>
                </a:lnTo>
                <a:lnTo>
                  <a:pt x="0" y="414866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650067" y="4411133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4"/>
                </a:lnTo>
                <a:lnTo>
                  <a:pt x="16933" y="194734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556933" y="4538133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8467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0067" y="0"/>
                </a:lnTo>
                <a:lnTo>
                  <a:pt x="135467" y="0"/>
                </a:lnTo>
                <a:lnTo>
                  <a:pt x="160867" y="0"/>
                </a:lnTo>
                <a:lnTo>
                  <a:pt x="177800" y="0"/>
                </a:lnTo>
                <a:lnTo>
                  <a:pt x="194734" y="0"/>
                </a:lnTo>
                <a:lnTo>
                  <a:pt x="194734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048000" y="4351867"/>
            <a:ext cx="186268" cy="372534"/>
          </a:xfrm>
          <a:custGeom>
            <a:avLst/>
            <a:gdLst/>
            <a:ahLst/>
            <a:cxnLst/>
            <a:rect l="0" t="0" r="0" b="0"/>
            <a:pathLst>
              <a:path w="186268" h="372534">
                <a:moveTo>
                  <a:pt x="127000" y="135466"/>
                </a:moveTo>
                <a:lnTo>
                  <a:pt x="127000" y="135466"/>
                </a:lnTo>
                <a:lnTo>
                  <a:pt x="127000" y="143933"/>
                </a:lnTo>
                <a:lnTo>
                  <a:pt x="127000" y="143933"/>
                </a:lnTo>
                <a:lnTo>
                  <a:pt x="127000" y="143933"/>
                </a:lnTo>
                <a:lnTo>
                  <a:pt x="127000" y="143933"/>
                </a:lnTo>
                <a:lnTo>
                  <a:pt x="127000" y="143933"/>
                </a:lnTo>
                <a:lnTo>
                  <a:pt x="135467" y="143933"/>
                </a:lnTo>
                <a:lnTo>
                  <a:pt x="135467" y="135466"/>
                </a:lnTo>
                <a:lnTo>
                  <a:pt x="135467" y="135466"/>
                </a:lnTo>
                <a:lnTo>
                  <a:pt x="135467" y="127000"/>
                </a:lnTo>
                <a:lnTo>
                  <a:pt x="135467" y="118533"/>
                </a:lnTo>
                <a:lnTo>
                  <a:pt x="135467" y="110066"/>
                </a:lnTo>
                <a:lnTo>
                  <a:pt x="135467" y="101600"/>
                </a:lnTo>
                <a:lnTo>
                  <a:pt x="135467" y="84666"/>
                </a:lnTo>
                <a:lnTo>
                  <a:pt x="135467" y="67733"/>
                </a:lnTo>
                <a:lnTo>
                  <a:pt x="135467" y="59266"/>
                </a:lnTo>
                <a:lnTo>
                  <a:pt x="127000" y="50800"/>
                </a:lnTo>
                <a:lnTo>
                  <a:pt x="127000" y="42333"/>
                </a:lnTo>
                <a:lnTo>
                  <a:pt x="118533" y="33866"/>
                </a:lnTo>
                <a:lnTo>
                  <a:pt x="110067" y="25400"/>
                </a:lnTo>
                <a:lnTo>
                  <a:pt x="101600" y="16933"/>
                </a:lnTo>
                <a:lnTo>
                  <a:pt x="93133" y="8466"/>
                </a:lnTo>
                <a:lnTo>
                  <a:pt x="84667" y="8466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6"/>
                </a:lnTo>
                <a:lnTo>
                  <a:pt x="33867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8467" y="127000"/>
                </a:lnTo>
                <a:lnTo>
                  <a:pt x="16933" y="143933"/>
                </a:lnTo>
                <a:lnTo>
                  <a:pt x="25400" y="160866"/>
                </a:lnTo>
                <a:lnTo>
                  <a:pt x="33867" y="169333"/>
                </a:lnTo>
                <a:lnTo>
                  <a:pt x="42333" y="177800"/>
                </a:lnTo>
                <a:lnTo>
                  <a:pt x="59267" y="186266"/>
                </a:lnTo>
                <a:lnTo>
                  <a:pt x="76200" y="186266"/>
                </a:lnTo>
                <a:lnTo>
                  <a:pt x="84667" y="194733"/>
                </a:lnTo>
                <a:lnTo>
                  <a:pt x="101600" y="186266"/>
                </a:lnTo>
                <a:lnTo>
                  <a:pt x="110067" y="186266"/>
                </a:lnTo>
                <a:lnTo>
                  <a:pt x="118533" y="177800"/>
                </a:lnTo>
                <a:lnTo>
                  <a:pt x="127000" y="169333"/>
                </a:lnTo>
                <a:lnTo>
                  <a:pt x="135467" y="160866"/>
                </a:lnTo>
                <a:lnTo>
                  <a:pt x="143933" y="152400"/>
                </a:lnTo>
                <a:lnTo>
                  <a:pt x="143933" y="135466"/>
                </a:lnTo>
                <a:lnTo>
                  <a:pt x="143933" y="127000"/>
                </a:lnTo>
                <a:lnTo>
                  <a:pt x="143933" y="110066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43933" y="84666"/>
                </a:lnTo>
                <a:lnTo>
                  <a:pt x="143933" y="76200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67733"/>
                </a:lnTo>
                <a:lnTo>
                  <a:pt x="143933" y="67733"/>
                </a:lnTo>
                <a:lnTo>
                  <a:pt x="143933" y="67733"/>
                </a:lnTo>
                <a:lnTo>
                  <a:pt x="143933" y="76200"/>
                </a:lnTo>
                <a:lnTo>
                  <a:pt x="143933" y="84666"/>
                </a:lnTo>
                <a:lnTo>
                  <a:pt x="143933" y="93133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60867" y="135466"/>
                </a:lnTo>
                <a:lnTo>
                  <a:pt x="160867" y="152400"/>
                </a:lnTo>
                <a:lnTo>
                  <a:pt x="169333" y="160866"/>
                </a:lnTo>
                <a:lnTo>
                  <a:pt x="169333" y="186266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77800" y="237066"/>
                </a:lnTo>
                <a:lnTo>
                  <a:pt x="177800" y="254000"/>
                </a:lnTo>
                <a:lnTo>
                  <a:pt x="177800" y="270933"/>
                </a:lnTo>
                <a:lnTo>
                  <a:pt x="177800" y="287866"/>
                </a:lnTo>
                <a:lnTo>
                  <a:pt x="177800" y="304800"/>
                </a:lnTo>
                <a:lnTo>
                  <a:pt x="177800" y="321733"/>
                </a:lnTo>
                <a:lnTo>
                  <a:pt x="177800" y="338666"/>
                </a:lnTo>
                <a:lnTo>
                  <a:pt x="177800" y="347133"/>
                </a:lnTo>
                <a:lnTo>
                  <a:pt x="177800" y="364066"/>
                </a:lnTo>
                <a:lnTo>
                  <a:pt x="177800" y="364066"/>
                </a:lnTo>
                <a:lnTo>
                  <a:pt x="177800" y="372533"/>
                </a:lnTo>
                <a:lnTo>
                  <a:pt x="186267" y="372533"/>
                </a:lnTo>
                <a:lnTo>
                  <a:pt x="186267" y="364066"/>
                </a:lnTo>
                <a:lnTo>
                  <a:pt x="186267" y="364066"/>
                </a:lnTo>
                <a:lnTo>
                  <a:pt x="186267" y="364066"/>
                </a:lnTo>
                <a:lnTo>
                  <a:pt x="186267" y="347133"/>
                </a:lnTo>
                <a:lnTo>
                  <a:pt x="186267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318933" y="45804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445933" y="4428067"/>
            <a:ext cx="177801" cy="110067"/>
          </a:xfrm>
          <a:custGeom>
            <a:avLst/>
            <a:gdLst/>
            <a:ahLst/>
            <a:cxnLst/>
            <a:rect l="0" t="0" r="0" b="0"/>
            <a:pathLst>
              <a:path w="177801" h="110067">
                <a:moveTo>
                  <a:pt x="16934" y="0"/>
                </a:move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6"/>
                </a:lnTo>
                <a:lnTo>
                  <a:pt x="16934" y="110066"/>
                </a:lnTo>
                <a:lnTo>
                  <a:pt x="25400" y="110066"/>
                </a:lnTo>
                <a:lnTo>
                  <a:pt x="33867" y="110066"/>
                </a:lnTo>
                <a:lnTo>
                  <a:pt x="42334" y="110066"/>
                </a:lnTo>
                <a:lnTo>
                  <a:pt x="59267" y="110066"/>
                </a:lnTo>
                <a:lnTo>
                  <a:pt x="76200" y="110066"/>
                </a:lnTo>
                <a:lnTo>
                  <a:pt x="93134" y="110066"/>
                </a:lnTo>
                <a:lnTo>
                  <a:pt x="101600" y="110066"/>
                </a:lnTo>
                <a:lnTo>
                  <a:pt x="118534" y="110066"/>
                </a:lnTo>
                <a:lnTo>
                  <a:pt x="135467" y="110066"/>
                </a:lnTo>
                <a:lnTo>
                  <a:pt x="152400" y="110066"/>
                </a:lnTo>
                <a:lnTo>
                  <a:pt x="160867" y="110066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77800" y="101600"/>
                </a:lnTo>
                <a:lnTo>
                  <a:pt x="17780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3539067" y="4343400"/>
            <a:ext cx="33867" cy="338668"/>
          </a:xfrm>
          <a:custGeom>
            <a:avLst/>
            <a:gdLst/>
            <a:ahLst/>
            <a:cxnLst/>
            <a:rect l="0" t="0" r="0" b="0"/>
            <a:pathLst>
              <a:path w="33867" h="338668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45533"/>
                </a:lnTo>
                <a:lnTo>
                  <a:pt x="16933" y="270933"/>
                </a:lnTo>
                <a:lnTo>
                  <a:pt x="16933" y="287867"/>
                </a:lnTo>
                <a:lnTo>
                  <a:pt x="16933" y="304800"/>
                </a:lnTo>
                <a:lnTo>
                  <a:pt x="16933" y="321733"/>
                </a:lnTo>
                <a:lnTo>
                  <a:pt x="16933" y="330200"/>
                </a:lnTo>
                <a:lnTo>
                  <a:pt x="25400" y="338667"/>
                </a:lnTo>
                <a:lnTo>
                  <a:pt x="25400" y="338667"/>
                </a:lnTo>
                <a:lnTo>
                  <a:pt x="33866" y="338667"/>
                </a:lnTo>
                <a:lnTo>
                  <a:pt x="33866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3674533" y="4377267"/>
            <a:ext cx="177801" cy="321734"/>
          </a:xfrm>
          <a:custGeom>
            <a:avLst/>
            <a:gdLst/>
            <a:ahLst/>
            <a:cxnLst/>
            <a:rect l="0" t="0" r="0" b="0"/>
            <a:pathLst>
              <a:path w="177801" h="321734">
                <a:moveTo>
                  <a:pt x="152400" y="42333"/>
                </a:moveTo>
                <a:lnTo>
                  <a:pt x="143934" y="42333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25400"/>
                </a:lnTo>
                <a:lnTo>
                  <a:pt x="135467" y="16933"/>
                </a:lnTo>
                <a:lnTo>
                  <a:pt x="135467" y="16933"/>
                </a:lnTo>
                <a:lnTo>
                  <a:pt x="118534" y="8466"/>
                </a:lnTo>
                <a:lnTo>
                  <a:pt x="110067" y="8466"/>
                </a:lnTo>
                <a:lnTo>
                  <a:pt x="101600" y="0"/>
                </a:lnTo>
                <a:lnTo>
                  <a:pt x="84667" y="0"/>
                </a:lnTo>
                <a:lnTo>
                  <a:pt x="67734" y="0"/>
                </a:lnTo>
                <a:lnTo>
                  <a:pt x="50800" y="8466"/>
                </a:lnTo>
                <a:lnTo>
                  <a:pt x="42334" y="8466"/>
                </a:lnTo>
                <a:lnTo>
                  <a:pt x="33867" y="16933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16934" y="76200"/>
                </a:lnTo>
                <a:lnTo>
                  <a:pt x="33867" y="93133"/>
                </a:lnTo>
                <a:lnTo>
                  <a:pt x="50800" y="101600"/>
                </a:lnTo>
                <a:lnTo>
                  <a:pt x="67734" y="127000"/>
                </a:lnTo>
                <a:lnTo>
                  <a:pt x="93134" y="135466"/>
                </a:lnTo>
                <a:lnTo>
                  <a:pt x="110067" y="160866"/>
                </a:lnTo>
                <a:lnTo>
                  <a:pt x="127000" y="177800"/>
                </a:lnTo>
                <a:lnTo>
                  <a:pt x="143934" y="203200"/>
                </a:lnTo>
                <a:lnTo>
                  <a:pt x="160867" y="220133"/>
                </a:lnTo>
                <a:lnTo>
                  <a:pt x="169334" y="245533"/>
                </a:lnTo>
                <a:lnTo>
                  <a:pt x="177800" y="262466"/>
                </a:lnTo>
                <a:lnTo>
                  <a:pt x="177800" y="279400"/>
                </a:lnTo>
                <a:lnTo>
                  <a:pt x="177800" y="296333"/>
                </a:lnTo>
                <a:lnTo>
                  <a:pt x="169334" y="304800"/>
                </a:lnTo>
                <a:lnTo>
                  <a:pt x="169334" y="313266"/>
                </a:lnTo>
                <a:lnTo>
                  <a:pt x="160867" y="321733"/>
                </a:lnTo>
                <a:lnTo>
                  <a:pt x="143934" y="321733"/>
                </a:lnTo>
                <a:lnTo>
                  <a:pt x="135467" y="321733"/>
                </a:lnTo>
                <a:lnTo>
                  <a:pt x="118534" y="321733"/>
                </a:lnTo>
                <a:lnTo>
                  <a:pt x="110067" y="321733"/>
                </a:lnTo>
                <a:lnTo>
                  <a:pt x="101600" y="313266"/>
                </a:lnTo>
                <a:lnTo>
                  <a:pt x="84667" y="304800"/>
                </a:lnTo>
                <a:lnTo>
                  <a:pt x="76200" y="287866"/>
                </a:lnTo>
                <a:lnTo>
                  <a:pt x="67734" y="279400"/>
                </a:lnTo>
                <a:lnTo>
                  <a:pt x="59267" y="262466"/>
                </a:lnTo>
                <a:lnTo>
                  <a:pt x="59267" y="245533"/>
                </a:lnTo>
                <a:lnTo>
                  <a:pt x="59267" y="228600"/>
                </a:lnTo>
                <a:lnTo>
                  <a:pt x="59267" y="211666"/>
                </a:lnTo>
                <a:lnTo>
                  <a:pt x="59267" y="186266"/>
                </a:lnTo>
                <a:lnTo>
                  <a:pt x="67734" y="169333"/>
                </a:lnTo>
                <a:lnTo>
                  <a:pt x="67734" y="152400"/>
                </a:lnTo>
                <a:lnTo>
                  <a:pt x="76200" y="135466"/>
                </a:lnTo>
                <a:lnTo>
                  <a:pt x="84667" y="118533"/>
                </a:lnTo>
                <a:lnTo>
                  <a:pt x="93134" y="101600"/>
                </a:lnTo>
                <a:lnTo>
                  <a:pt x="101600" y="84666"/>
                </a:lnTo>
                <a:lnTo>
                  <a:pt x="110067" y="76200"/>
                </a:lnTo>
                <a:lnTo>
                  <a:pt x="118534" y="59266"/>
                </a:lnTo>
                <a:lnTo>
                  <a:pt x="118534" y="50800"/>
                </a:lnTo>
                <a:lnTo>
                  <a:pt x="127000" y="42333"/>
                </a:lnTo>
                <a:lnTo>
                  <a:pt x="135467" y="42333"/>
                </a:lnTo>
                <a:lnTo>
                  <a:pt x="135467" y="33866"/>
                </a:lnTo>
                <a:lnTo>
                  <a:pt x="135467" y="33866"/>
                </a:lnTo>
                <a:lnTo>
                  <a:pt x="135467" y="33866"/>
                </a:lnTo>
                <a:lnTo>
                  <a:pt x="135467" y="33866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064000" y="4512733"/>
            <a:ext cx="118534" cy="33868"/>
          </a:xfrm>
          <a:custGeom>
            <a:avLst/>
            <a:gdLst/>
            <a:ahLst/>
            <a:cxnLst/>
            <a:rect l="0" t="0" r="0" b="0"/>
            <a:pathLst>
              <a:path w="118534" h="33868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16934"/>
                </a:lnTo>
                <a:lnTo>
                  <a:pt x="59267" y="16934"/>
                </a:lnTo>
                <a:lnTo>
                  <a:pt x="67733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106333" y="46228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5122333" y="3479800"/>
            <a:ext cx="440268" cy="296334"/>
          </a:xfrm>
          <a:custGeom>
            <a:avLst/>
            <a:gdLst/>
            <a:ahLst/>
            <a:cxnLst/>
            <a:rect l="0" t="0" r="0" b="0"/>
            <a:pathLst>
              <a:path w="440268" h="296334">
                <a:moveTo>
                  <a:pt x="440267" y="0"/>
                </a:moveTo>
                <a:lnTo>
                  <a:pt x="440267" y="8467"/>
                </a:lnTo>
                <a:lnTo>
                  <a:pt x="431800" y="8467"/>
                </a:lnTo>
                <a:lnTo>
                  <a:pt x="431800" y="8467"/>
                </a:lnTo>
                <a:lnTo>
                  <a:pt x="423334" y="8467"/>
                </a:lnTo>
                <a:lnTo>
                  <a:pt x="414867" y="16933"/>
                </a:lnTo>
                <a:lnTo>
                  <a:pt x="414867" y="16933"/>
                </a:lnTo>
                <a:lnTo>
                  <a:pt x="397934" y="25400"/>
                </a:lnTo>
                <a:lnTo>
                  <a:pt x="389467" y="33867"/>
                </a:lnTo>
                <a:lnTo>
                  <a:pt x="364067" y="50800"/>
                </a:lnTo>
                <a:lnTo>
                  <a:pt x="347134" y="59267"/>
                </a:lnTo>
                <a:lnTo>
                  <a:pt x="321734" y="76200"/>
                </a:lnTo>
                <a:lnTo>
                  <a:pt x="296334" y="93133"/>
                </a:lnTo>
                <a:lnTo>
                  <a:pt x="262467" y="110067"/>
                </a:lnTo>
                <a:lnTo>
                  <a:pt x="228600" y="135467"/>
                </a:lnTo>
                <a:lnTo>
                  <a:pt x="203200" y="152400"/>
                </a:lnTo>
                <a:lnTo>
                  <a:pt x="169334" y="169333"/>
                </a:lnTo>
                <a:lnTo>
                  <a:pt x="143934" y="186267"/>
                </a:lnTo>
                <a:lnTo>
                  <a:pt x="118534" y="203200"/>
                </a:lnTo>
                <a:lnTo>
                  <a:pt x="93134" y="220133"/>
                </a:lnTo>
                <a:lnTo>
                  <a:pt x="76200" y="237067"/>
                </a:lnTo>
                <a:lnTo>
                  <a:pt x="50800" y="245533"/>
                </a:lnTo>
                <a:lnTo>
                  <a:pt x="33867" y="262467"/>
                </a:lnTo>
                <a:lnTo>
                  <a:pt x="25400" y="270933"/>
                </a:lnTo>
                <a:lnTo>
                  <a:pt x="16934" y="279400"/>
                </a:lnTo>
                <a:lnTo>
                  <a:pt x="8467" y="279400"/>
                </a:lnTo>
                <a:lnTo>
                  <a:pt x="8467" y="287867"/>
                </a:lnTo>
                <a:lnTo>
                  <a:pt x="8467" y="287867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7"/>
                </a:lnTo>
                <a:lnTo>
                  <a:pt x="8467" y="287867"/>
                </a:lnTo>
                <a:lnTo>
                  <a:pt x="8467" y="287867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5918200" y="3149600"/>
            <a:ext cx="397934" cy="355601"/>
          </a:xfrm>
          <a:custGeom>
            <a:avLst/>
            <a:gdLst/>
            <a:ahLst/>
            <a:cxnLst/>
            <a:rect l="0" t="0" r="0" b="0"/>
            <a:pathLst>
              <a:path w="397934" h="355601">
                <a:moveTo>
                  <a:pt x="381000" y="0"/>
                </a:moveTo>
                <a:lnTo>
                  <a:pt x="381000" y="0"/>
                </a:lnTo>
                <a:lnTo>
                  <a:pt x="381000" y="0"/>
                </a:lnTo>
                <a:lnTo>
                  <a:pt x="381000" y="0"/>
                </a:lnTo>
                <a:lnTo>
                  <a:pt x="389467" y="0"/>
                </a:lnTo>
                <a:lnTo>
                  <a:pt x="389467" y="0"/>
                </a:lnTo>
                <a:lnTo>
                  <a:pt x="397933" y="0"/>
                </a:lnTo>
                <a:lnTo>
                  <a:pt x="397933" y="0"/>
                </a:lnTo>
                <a:lnTo>
                  <a:pt x="397933" y="8467"/>
                </a:lnTo>
                <a:lnTo>
                  <a:pt x="397933" y="8467"/>
                </a:lnTo>
                <a:lnTo>
                  <a:pt x="397933" y="8467"/>
                </a:lnTo>
                <a:lnTo>
                  <a:pt x="397933" y="8467"/>
                </a:lnTo>
                <a:lnTo>
                  <a:pt x="389467" y="16933"/>
                </a:lnTo>
                <a:lnTo>
                  <a:pt x="381000" y="25400"/>
                </a:lnTo>
                <a:lnTo>
                  <a:pt x="372533" y="33867"/>
                </a:lnTo>
                <a:lnTo>
                  <a:pt x="364067" y="42333"/>
                </a:lnTo>
                <a:lnTo>
                  <a:pt x="347133" y="50800"/>
                </a:lnTo>
                <a:lnTo>
                  <a:pt x="330200" y="67733"/>
                </a:lnTo>
                <a:lnTo>
                  <a:pt x="304800" y="84667"/>
                </a:lnTo>
                <a:lnTo>
                  <a:pt x="279400" y="110067"/>
                </a:lnTo>
                <a:lnTo>
                  <a:pt x="254000" y="127000"/>
                </a:lnTo>
                <a:lnTo>
                  <a:pt x="220133" y="152400"/>
                </a:lnTo>
                <a:lnTo>
                  <a:pt x="194733" y="186267"/>
                </a:lnTo>
                <a:lnTo>
                  <a:pt x="169333" y="203200"/>
                </a:lnTo>
                <a:lnTo>
                  <a:pt x="143933" y="228600"/>
                </a:lnTo>
                <a:lnTo>
                  <a:pt x="118533" y="245533"/>
                </a:lnTo>
                <a:lnTo>
                  <a:pt x="101600" y="270933"/>
                </a:lnTo>
                <a:lnTo>
                  <a:pt x="84667" y="287867"/>
                </a:lnTo>
                <a:lnTo>
                  <a:pt x="59267" y="296333"/>
                </a:lnTo>
                <a:lnTo>
                  <a:pt x="50800" y="313267"/>
                </a:lnTo>
                <a:lnTo>
                  <a:pt x="33867" y="321733"/>
                </a:lnTo>
                <a:lnTo>
                  <a:pt x="25400" y="338667"/>
                </a:lnTo>
                <a:lnTo>
                  <a:pt x="16933" y="347133"/>
                </a:lnTo>
                <a:lnTo>
                  <a:pt x="8467" y="347133"/>
                </a:lnTo>
                <a:lnTo>
                  <a:pt x="8467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512733" y="4351867"/>
            <a:ext cx="245535" cy="304801"/>
          </a:xfrm>
          <a:custGeom>
            <a:avLst/>
            <a:gdLst/>
            <a:ahLst/>
            <a:cxnLst/>
            <a:rect l="0" t="0" r="0" b="0"/>
            <a:pathLst>
              <a:path w="245535" h="304801">
                <a:moveTo>
                  <a:pt x="237067" y="0"/>
                </a:moveTo>
                <a:lnTo>
                  <a:pt x="228600" y="0"/>
                </a:lnTo>
                <a:lnTo>
                  <a:pt x="228600" y="8466"/>
                </a:lnTo>
                <a:lnTo>
                  <a:pt x="228600" y="8466"/>
                </a:lnTo>
                <a:lnTo>
                  <a:pt x="211667" y="16933"/>
                </a:lnTo>
                <a:lnTo>
                  <a:pt x="203200" y="16933"/>
                </a:lnTo>
                <a:lnTo>
                  <a:pt x="186267" y="25400"/>
                </a:lnTo>
                <a:lnTo>
                  <a:pt x="169334" y="25400"/>
                </a:lnTo>
                <a:lnTo>
                  <a:pt x="143934" y="25400"/>
                </a:lnTo>
                <a:lnTo>
                  <a:pt x="127000" y="25400"/>
                </a:lnTo>
                <a:lnTo>
                  <a:pt x="110067" y="25400"/>
                </a:lnTo>
                <a:lnTo>
                  <a:pt x="93134" y="25400"/>
                </a:lnTo>
                <a:lnTo>
                  <a:pt x="76200" y="25400"/>
                </a:lnTo>
                <a:lnTo>
                  <a:pt x="67734" y="25400"/>
                </a:lnTo>
                <a:lnTo>
                  <a:pt x="59267" y="25400"/>
                </a:lnTo>
                <a:lnTo>
                  <a:pt x="42334" y="16933"/>
                </a:lnTo>
                <a:lnTo>
                  <a:pt x="42334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4" y="76200"/>
                </a:lnTo>
                <a:lnTo>
                  <a:pt x="16934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25400" y="143933"/>
                </a:lnTo>
                <a:lnTo>
                  <a:pt x="33867" y="135466"/>
                </a:lnTo>
                <a:lnTo>
                  <a:pt x="42334" y="135466"/>
                </a:lnTo>
                <a:lnTo>
                  <a:pt x="42334" y="135466"/>
                </a:lnTo>
                <a:lnTo>
                  <a:pt x="59267" y="135466"/>
                </a:lnTo>
                <a:lnTo>
                  <a:pt x="67734" y="127000"/>
                </a:lnTo>
                <a:lnTo>
                  <a:pt x="76200" y="127000"/>
                </a:lnTo>
                <a:lnTo>
                  <a:pt x="93134" y="127000"/>
                </a:lnTo>
                <a:lnTo>
                  <a:pt x="101600" y="127000"/>
                </a:lnTo>
                <a:lnTo>
                  <a:pt x="127000" y="127000"/>
                </a:lnTo>
                <a:lnTo>
                  <a:pt x="135467" y="135466"/>
                </a:lnTo>
                <a:lnTo>
                  <a:pt x="152400" y="135466"/>
                </a:lnTo>
                <a:lnTo>
                  <a:pt x="177800" y="152400"/>
                </a:lnTo>
                <a:lnTo>
                  <a:pt x="194734" y="160866"/>
                </a:lnTo>
                <a:lnTo>
                  <a:pt x="203200" y="177800"/>
                </a:lnTo>
                <a:lnTo>
                  <a:pt x="220134" y="186266"/>
                </a:lnTo>
                <a:lnTo>
                  <a:pt x="228600" y="203200"/>
                </a:lnTo>
                <a:lnTo>
                  <a:pt x="237067" y="220133"/>
                </a:lnTo>
                <a:lnTo>
                  <a:pt x="245534" y="228600"/>
                </a:lnTo>
                <a:lnTo>
                  <a:pt x="245534" y="245533"/>
                </a:lnTo>
                <a:lnTo>
                  <a:pt x="237067" y="254000"/>
                </a:lnTo>
                <a:lnTo>
                  <a:pt x="237067" y="270933"/>
                </a:lnTo>
                <a:lnTo>
                  <a:pt x="228600" y="279400"/>
                </a:lnTo>
                <a:lnTo>
                  <a:pt x="211667" y="287866"/>
                </a:lnTo>
                <a:lnTo>
                  <a:pt x="203200" y="287866"/>
                </a:lnTo>
                <a:lnTo>
                  <a:pt x="186267" y="304800"/>
                </a:lnTo>
                <a:lnTo>
                  <a:pt x="169334" y="304800"/>
                </a:lnTo>
                <a:lnTo>
                  <a:pt x="152400" y="304800"/>
                </a:lnTo>
                <a:lnTo>
                  <a:pt x="135467" y="304800"/>
                </a:lnTo>
                <a:lnTo>
                  <a:pt x="127000" y="304800"/>
                </a:lnTo>
                <a:lnTo>
                  <a:pt x="110067" y="304800"/>
                </a:lnTo>
                <a:lnTo>
                  <a:pt x="101600" y="296333"/>
                </a:lnTo>
                <a:lnTo>
                  <a:pt x="93134" y="287866"/>
                </a:lnTo>
                <a:lnTo>
                  <a:pt x="93134" y="287866"/>
                </a:lnTo>
                <a:lnTo>
                  <a:pt x="93134" y="279400"/>
                </a:lnTo>
                <a:lnTo>
                  <a:pt x="93134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4826000" y="4394200"/>
            <a:ext cx="237068" cy="270934"/>
          </a:xfrm>
          <a:custGeom>
            <a:avLst/>
            <a:gdLst/>
            <a:ahLst/>
            <a:cxnLst/>
            <a:rect l="0" t="0" r="0" b="0"/>
            <a:pathLst>
              <a:path w="237068" h="270934">
                <a:moveTo>
                  <a:pt x="127000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10067" y="8467"/>
                </a:lnTo>
                <a:lnTo>
                  <a:pt x="101600" y="16933"/>
                </a:lnTo>
                <a:lnTo>
                  <a:pt x="93133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3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76200" y="93133"/>
                </a:lnTo>
                <a:lnTo>
                  <a:pt x="93133" y="84667"/>
                </a:lnTo>
                <a:lnTo>
                  <a:pt x="101600" y="84667"/>
                </a:lnTo>
                <a:lnTo>
                  <a:pt x="118533" y="84667"/>
                </a:lnTo>
                <a:lnTo>
                  <a:pt x="135467" y="93133"/>
                </a:lnTo>
                <a:lnTo>
                  <a:pt x="160867" y="93133"/>
                </a:lnTo>
                <a:lnTo>
                  <a:pt x="177800" y="110067"/>
                </a:lnTo>
                <a:lnTo>
                  <a:pt x="194733" y="118533"/>
                </a:lnTo>
                <a:lnTo>
                  <a:pt x="203200" y="127000"/>
                </a:lnTo>
                <a:lnTo>
                  <a:pt x="211667" y="143933"/>
                </a:lnTo>
                <a:lnTo>
                  <a:pt x="220133" y="160867"/>
                </a:lnTo>
                <a:lnTo>
                  <a:pt x="228600" y="177800"/>
                </a:lnTo>
                <a:lnTo>
                  <a:pt x="237067" y="194733"/>
                </a:lnTo>
                <a:lnTo>
                  <a:pt x="237067" y="203200"/>
                </a:lnTo>
                <a:lnTo>
                  <a:pt x="228600" y="220133"/>
                </a:lnTo>
                <a:lnTo>
                  <a:pt x="220133" y="228600"/>
                </a:lnTo>
                <a:lnTo>
                  <a:pt x="211667" y="245533"/>
                </a:lnTo>
                <a:lnTo>
                  <a:pt x="203200" y="254000"/>
                </a:lnTo>
                <a:lnTo>
                  <a:pt x="194733" y="262467"/>
                </a:lnTo>
                <a:lnTo>
                  <a:pt x="177800" y="270933"/>
                </a:lnTo>
                <a:lnTo>
                  <a:pt x="160867" y="270933"/>
                </a:lnTo>
                <a:lnTo>
                  <a:pt x="152400" y="270933"/>
                </a:lnTo>
                <a:lnTo>
                  <a:pt x="135467" y="270933"/>
                </a:lnTo>
                <a:lnTo>
                  <a:pt x="127000" y="270933"/>
                </a:lnTo>
                <a:lnTo>
                  <a:pt x="110067" y="270933"/>
                </a:lnTo>
                <a:lnTo>
                  <a:pt x="110067" y="262467"/>
                </a:lnTo>
                <a:lnTo>
                  <a:pt x="110067" y="254000"/>
                </a:lnTo>
                <a:lnTo>
                  <a:pt x="110067" y="254000"/>
                </a:lnTo>
                <a:lnTo>
                  <a:pt x="110067" y="237067"/>
                </a:lnTo>
                <a:lnTo>
                  <a:pt x="110067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257800" y="4351867"/>
            <a:ext cx="93134" cy="372534"/>
          </a:xfrm>
          <a:custGeom>
            <a:avLst/>
            <a:gdLst/>
            <a:ahLst/>
            <a:cxnLst/>
            <a:rect l="0" t="0" r="0" b="0"/>
            <a:pathLst>
              <a:path w="93134" h="372534">
                <a:moveTo>
                  <a:pt x="84667" y="0"/>
                </a:moveTo>
                <a:lnTo>
                  <a:pt x="76200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59267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42333" y="33866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8467" y="110066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87866"/>
                </a:lnTo>
                <a:lnTo>
                  <a:pt x="8467" y="304800"/>
                </a:lnTo>
                <a:lnTo>
                  <a:pt x="25400" y="330200"/>
                </a:lnTo>
                <a:lnTo>
                  <a:pt x="33867" y="347133"/>
                </a:lnTo>
                <a:lnTo>
                  <a:pt x="50800" y="364066"/>
                </a:lnTo>
                <a:lnTo>
                  <a:pt x="59267" y="372533"/>
                </a:lnTo>
                <a:lnTo>
                  <a:pt x="76200" y="372533"/>
                </a:lnTo>
                <a:lnTo>
                  <a:pt x="76200" y="372533"/>
                </a:lnTo>
                <a:lnTo>
                  <a:pt x="93133" y="372533"/>
                </a:lnTo>
                <a:lnTo>
                  <a:pt x="93133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393267" y="4436533"/>
            <a:ext cx="127001" cy="220135"/>
          </a:xfrm>
          <a:custGeom>
            <a:avLst/>
            <a:gdLst/>
            <a:ahLst/>
            <a:cxnLst/>
            <a:rect l="0" t="0" r="0" b="0"/>
            <a:pathLst>
              <a:path w="127001" h="220135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6" y="25400"/>
                </a:lnTo>
                <a:lnTo>
                  <a:pt x="110066" y="42334"/>
                </a:lnTo>
                <a:lnTo>
                  <a:pt x="93133" y="59267"/>
                </a:lnTo>
                <a:lnTo>
                  <a:pt x="84666" y="76200"/>
                </a:lnTo>
                <a:lnTo>
                  <a:pt x="76200" y="101600"/>
                </a:lnTo>
                <a:lnTo>
                  <a:pt x="59266" y="118534"/>
                </a:lnTo>
                <a:lnTo>
                  <a:pt x="50800" y="143934"/>
                </a:lnTo>
                <a:lnTo>
                  <a:pt x="33866" y="160867"/>
                </a:lnTo>
                <a:lnTo>
                  <a:pt x="25400" y="177800"/>
                </a:lnTo>
                <a:lnTo>
                  <a:pt x="16933" y="186267"/>
                </a:lnTo>
                <a:lnTo>
                  <a:pt x="8466" y="203200"/>
                </a:lnTo>
                <a:lnTo>
                  <a:pt x="8466" y="211667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342467" y="4470400"/>
            <a:ext cx="177801" cy="169334"/>
          </a:xfrm>
          <a:custGeom>
            <a:avLst/>
            <a:gdLst/>
            <a:ahLst/>
            <a:cxnLst/>
            <a:rect l="0" t="0" r="0" b="0"/>
            <a:pathLst>
              <a:path w="177801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33867"/>
                </a:lnTo>
                <a:lnTo>
                  <a:pt x="33866" y="42333"/>
                </a:lnTo>
                <a:lnTo>
                  <a:pt x="42333" y="59267"/>
                </a:lnTo>
                <a:lnTo>
                  <a:pt x="59266" y="67733"/>
                </a:lnTo>
                <a:lnTo>
                  <a:pt x="67733" y="84667"/>
                </a:lnTo>
                <a:lnTo>
                  <a:pt x="84666" y="101600"/>
                </a:lnTo>
                <a:lnTo>
                  <a:pt x="101600" y="118533"/>
                </a:lnTo>
                <a:lnTo>
                  <a:pt x="110066" y="127000"/>
                </a:lnTo>
                <a:lnTo>
                  <a:pt x="118533" y="143933"/>
                </a:lnTo>
                <a:lnTo>
                  <a:pt x="135466" y="152400"/>
                </a:lnTo>
                <a:lnTo>
                  <a:pt x="143933" y="160867"/>
                </a:lnTo>
                <a:lnTo>
                  <a:pt x="152400" y="160867"/>
                </a:lnTo>
                <a:lnTo>
                  <a:pt x="160866" y="169333"/>
                </a:lnTo>
                <a:lnTo>
                  <a:pt x="169333" y="160867"/>
                </a:lnTo>
                <a:lnTo>
                  <a:pt x="169333" y="160867"/>
                </a:lnTo>
                <a:lnTo>
                  <a:pt x="177800" y="160867"/>
                </a:lnTo>
                <a:lnTo>
                  <a:pt x="17780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588000" y="45466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8467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757333" y="4453467"/>
            <a:ext cx="220135" cy="76201"/>
          </a:xfrm>
          <a:custGeom>
            <a:avLst/>
            <a:gdLst/>
            <a:ahLst/>
            <a:cxnLst/>
            <a:rect l="0" t="0" r="0" b="0"/>
            <a:pathLst>
              <a:path w="220135" h="762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16934" y="67733"/>
                </a:lnTo>
                <a:lnTo>
                  <a:pt x="16934" y="67733"/>
                </a:lnTo>
                <a:lnTo>
                  <a:pt x="25400" y="67733"/>
                </a:lnTo>
                <a:lnTo>
                  <a:pt x="33867" y="59266"/>
                </a:lnTo>
                <a:lnTo>
                  <a:pt x="50800" y="59266"/>
                </a:lnTo>
                <a:lnTo>
                  <a:pt x="67734" y="59266"/>
                </a:lnTo>
                <a:lnTo>
                  <a:pt x="76200" y="59266"/>
                </a:lnTo>
                <a:lnTo>
                  <a:pt x="93134" y="59266"/>
                </a:lnTo>
                <a:lnTo>
                  <a:pt x="110067" y="59266"/>
                </a:lnTo>
                <a:lnTo>
                  <a:pt x="127000" y="67733"/>
                </a:lnTo>
                <a:lnTo>
                  <a:pt x="143934" y="67733"/>
                </a:lnTo>
                <a:lnTo>
                  <a:pt x="160867" y="76200"/>
                </a:lnTo>
                <a:lnTo>
                  <a:pt x="177800" y="76200"/>
                </a:lnTo>
                <a:lnTo>
                  <a:pt x="186267" y="76200"/>
                </a:lnTo>
                <a:lnTo>
                  <a:pt x="203200" y="76200"/>
                </a:lnTo>
                <a:lnTo>
                  <a:pt x="211667" y="76200"/>
                </a:lnTo>
                <a:lnTo>
                  <a:pt x="211667" y="67733"/>
                </a:lnTo>
                <a:lnTo>
                  <a:pt x="220134" y="59266"/>
                </a:lnTo>
                <a:lnTo>
                  <a:pt x="220134" y="59266"/>
                </a:lnTo>
                <a:lnTo>
                  <a:pt x="220134" y="50800"/>
                </a:lnTo>
                <a:lnTo>
                  <a:pt x="220134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5884333" y="4368800"/>
            <a:ext cx="50801" cy="254001"/>
          </a:xfrm>
          <a:custGeom>
            <a:avLst/>
            <a:gdLst/>
            <a:ahLst/>
            <a:cxnLst/>
            <a:rect l="0" t="0" r="0" b="0"/>
            <a:pathLst>
              <a:path w="50801" h="254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10067"/>
                </a:lnTo>
                <a:lnTo>
                  <a:pt x="16934" y="143933"/>
                </a:lnTo>
                <a:lnTo>
                  <a:pt x="16934" y="169333"/>
                </a:lnTo>
                <a:lnTo>
                  <a:pt x="16934" y="194733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45533"/>
                </a:lnTo>
                <a:lnTo>
                  <a:pt x="33867" y="254000"/>
                </a:lnTo>
                <a:lnTo>
                  <a:pt x="33867" y="254000"/>
                </a:lnTo>
                <a:lnTo>
                  <a:pt x="42334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45533"/>
                </a:lnTo>
                <a:lnTo>
                  <a:pt x="508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5909733" y="4250267"/>
            <a:ext cx="143935" cy="508001"/>
          </a:xfrm>
          <a:custGeom>
            <a:avLst/>
            <a:gdLst/>
            <a:ahLst/>
            <a:cxnLst/>
            <a:rect l="0" t="0" r="0" b="0"/>
            <a:pathLst>
              <a:path w="143935" h="508001">
                <a:moveTo>
                  <a:pt x="25400" y="0"/>
                </a:move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42334" y="25400"/>
                </a:lnTo>
                <a:lnTo>
                  <a:pt x="59267" y="50800"/>
                </a:lnTo>
                <a:lnTo>
                  <a:pt x="67734" y="67733"/>
                </a:lnTo>
                <a:lnTo>
                  <a:pt x="93134" y="101600"/>
                </a:lnTo>
                <a:lnTo>
                  <a:pt x="110067" y="135466"/>
                </a:lnTo>
                <a:lnTo>
                  <a:pt x="118534" y="177800"/>
                </a:lnTo>
                <a:lnTo>
                  <a:pt x="135467" y="220133"/>
                </a:lnTo>
                <a:lnTo>
                  <a:pt x="143934" y="262466"/>
                </a:lnTo>
                <a:lnTo>
                  <a:pt x="143934" y="313266"/>
                </a:lnTo>
                <a:lnTo>
                  <a:pt x="143934" y="347133"/>
                </a:lnTo>
                <a:lnTo>
                  <a:pt x="127000" y="389466"/>
                </a:lnTo>
                <a:lnTo>
                  <a:pt x="101600" y="423333"/>
                </a:lnTo>
                <a:lnTo>
                  <a:pt x="76200" y="457200"/>
                </a:lnTo>
                <a:lnTo>
                  <a:pt x="42334" y="491066"/>
                </a:lnTo>
                <a:lnTo>
                  <a:pt x="42334" y="491066"/>
                </a:lnTo>
                <a:lnTo>
                  <a:pt x="0" y="508000"/>
                </a:lnTo>
                <a:lnTo>
                  <a:pt x="0" y="508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965200" y="50207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965200" y="4978400"/>
            <a:ext cx="177801" cy="313268"/>
          </a:xfrm>
          <a:custGeom>
            <a:avLst/>
            <a:gdLst/>
            <a:ahLst/>
            <a:cxnLst/>
            <a:rect l="0" t="0" r="0" b="0"/>
            <a:pathLst>
              <a:path w="177801" h="313268">
                <a:moveTo>
                  <a:pt x="8467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0800"/>
                </a:lnTo>
                <a:lnTo>
                  <a:pt x="8467" y="42333"/>
                </a:lnTo>
                <a:lnTo>
                  <a:pt x="16933" y="42333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16933"/>
                </a:lnTo>
                <a:lnTo>
                  <a:pt x="93133" y="25400"/>
                </a:lnTo>
                <a:lnTo>
                  <a:pt x="101600" y="42333"/>
                </a:lnTo>
                <a:lnTo>
                  <a:pt x="101600" y="59267"/>
                </a:lnTo>
                <a:lnTo>
                  <a:pt x="101600" y="84667"/>
                </a:lnTo>
                <a:lnTo>
                  <a:pt x="101600" y="110067"/>
                </a:lnTo>
                <a:lnTo>
                  <a:pt x="101600" y="127000"/>
                </a:lnTo>
                <a:lnTo>
                  <a:pt x="101600" y="152400"/>
                </a:lnTo>
                <a:lnTo>
                  <a:pt x="101600" y="177800"/>
                </a:lnTo>
                <a:lnTo>
                  <a:pt x="101600" y="194733"/>
                </a:lnTo>
                <a:lnTo>
                  <a:pt x="93133" y="211667"/>
                </a:lnTo>
                <a:lnTo>
                  <a:pt x="84667" y="228600"/>
                </a:lnTo>
                <a:lnTo>
                  <a:pt x="84667" y="245533"/>
                </a:lnTo>
                <a:lnTo>
                  <a:pt x="76200" y="262467"/>
                </a:lnTo>
                <a:lnTo>
                  <a:pt x="67733" y="270933"/>
                </a:lnTo>
                <a:lnTo>
                  <a:pt x="59267" y="279400"/>
                </a:lnTo>
                <a:lnTo>
                  <a:pt x="50800" y="279400"/>
                </a:lnTo>
                <a:lnTo>
                  <a:pt x="42333" y="279400"/>
                </a:lnTo>
                <a:lnTo>
                  <a:pt x="33867" y="270933"/>
                </a:lnTo>
                <a:lnTo>
                  <a:pt x="25400" y="262467"/>
                </a:lnTo>
                <a:lnTo>
                  <a:pt x="25400" y="254000"/>
                </a:lnTo>
                <a:lnTo>
                  <a:pt x="16933" y="245533"/>
                </a:lnTo>
                <a:lnTo>
                  <a:pt x="16933" y="228600"/>
                </a:lnTo>
                <a:lnTo>
                  <a:pt x="16933" y="220133"/>
                </a:lnTo>
                <a:lnTo>
                  <a:pt x="16933" y="203200"/>
                </a:lnTo>
                <a:lnTo>
                  <a:pt x="25400" y="194733"/>
                </a:lnTo>
                <a:lnTo>
                  <a:pt x="25400" y="186267"/>
                </a:lnTo>
                <a:lnTo>
                  <a:pt x="33867" y="186267"/>
                </a:lnTo>
                <a:lnTo>
                  <a:pt x="42333" y="177800"/>
                </a:lnTo>
                <a:lnTo>
                  <a:pt x="50800" y="177800"/>
                </a:lnTo>
                <a:lnTo>
                  <a:pt x="67733" y="177800"/>
                </a:lnTo>
                <a:lnTo>
                  <a:pt x="76200" y="177800"/>
                </a:lnTo>
                <a:lnTo>
                  <a:pt x="93133" y="186267"/>
                </a:lnTo>
                <a:lnTo>
                  <a:pt x="101600" y="186267"/>
                </a:lnTo>
                <a:lnTo>
                  <a:pt x="110067" y="194733"/>
                </a:lnTo>
                <a:lnTo>
                  <a:pt x="127000" y="211667"/>
                </a:lnTo>
                <a:lnTo>
                  <a:pt x="135467" y="228600"/>
                </a:lnTo>
                <a:lnTo>
                  <a:pt x="143933" y="245533"/>
                </a:lnTo>
                <a:lnTo>
                  <a:pt x="152400" y="262467"/>
                </a:lnTo>
                <a:lnTo>
                  <a:pt x="152400" y="270933"/>
                </a:lnTo>
                <a:lnTo>
                  <a:pt x="160867" y="287867"/>
                </a:lnTo>
                <a:lnTo>
                  <a:pt x="160867" y="296333"/>
                </a:lnTo>
                <a:lnTo>
                  <a:pt x="160867" y="304800"/>
                </a:lnTo>
                <a:lnTo>
                  <a:pt x="169333" y="313267"/>
                </a:lnTo>
                <a:lnTo>
                  <a:pt x="169333" y="313267"/>
                </a:lnTo>
                <a:lnTo>
                  <a:pt x="177800" y="313267"/>
                </a:lnTo>
                <a:lnTo>
                  <a:pt x="177800" y="313267"/>
                </a:lnTo>
                <a:lnTo>
                  <a:pt x="177800" y="304800"/>
                </a:lnTo>
                <a:lnTo>
                  <a:pt x="1778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1236133" y="5012267"/>
            <a:ext cx="143935" cy="287867"/>
          </a:xfrm>
          <a:custGeom>
            <a:avLst/>
            <a:gdLst/>
            <a:ahLst/>
            <a:cxnLst/>
            <a:rect l="0" t="0" r="0" b="0"/>
            <a:pathLst>
              <a:path w="143935" h="287867">
                <a:moveTo>
                  <a:pt x="118534" y="25400"/>
                </a:moveTo>
                <a:lnTo>
                  <a:pt x="118534" y="16933"/>
                </a:lnTo>
                <a:lnTo>
                  <a:pt x="110067" y="16933"/>
                </a:lnTo>
                <a:lnTo>
                  <a:pt x="101600" y="8466"/>
                </a:lnTo>
                <a:lnTo>
                  <a:pt x="93134" y="8466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7" y="59266"/>
                </a:lnTo>
                <a:lnTo>
                  <a:pt x="16934" y="67733"/>
                </a:lnTo>
                <a:lnTo>
                  <a:pt x="33867" y="84666"/>
                </a:lnTo>
                <a:lnTo>
                  <a:pt x="42334" y="93133"/>
                </a:lnTo>
                <a:lnTo>
                  <a:pt x="59267" y="110066"/>
                </a:lnTo>
                <a:lnTo>
                  <a:pt x="76200" y="127000"/>
                </a:lnTo>
                <a:lnTo>
                  <a:pt x="93134" y="135466"/>
                </a:lnTo>
                <a:lnTo>
                  <a:pt x="110067" y="160866"/>
                </a:lnTo>
                <a:lnTo>
                  <a:pt x="118534" y="177800"/>
                </a:lnTo>
                <a:lnTo>
                  <a:pt x="127000" y="194733"/>
                </a:lnTo>
                <a:lnTo>
                  <a:pt x="135467" y="211666"/>
                </a:lnTo>
                <a:lnTo>
                  <a:pt x="143934" y="228600"/>
                </a:lnTo>
                <a:lnTo>
                  <a:pt x="143934" y="237066"/>
                </a:lnTo>
                <a:lnTo>
                  <a:pt x="143934" y="254000"/>
                </a:lnTo>
                <a:lnTo>
                  <a:pt x="143934" y="262466"/>
                </a:lnTo>
                <a:lnTo>
                  <a:pt x="135467" y="270933"/>
                </a:lnTo>
                <a:lnTo>
                  <a:pt x="127000" y="279400"/>
                </a:lnTo>
                <a:lnTo>
                  <a:pt x="127000" y="287866"/>
                </a:lnTo>
                <a:lnTo>
                  <a:pt x="110067" y="287866"/>
                </a:lnTo>
                <a:lnTo>
                  <a:pt x="101600" y="287866"/>
                </a:lnTo>
                <a:lnTo>
                  <a:pt x="84667" y="287866"/>
                </a:lnTo>
                <a:lnTo>
                  <a:pt x="76200" y="279400"/>
                </a:lnTo>
                <a:lnTo>
                  <a:pt x="59267" y="270933"/>
                </a:lnTo>
                <a:lnTo>
                  <a:pt x="50800" y="262466"/>
                </a:lnTo>
                <a:lnTo>
                  <a:pt x="42334" y="254000"/>
                </a:lnTo>
                <a:lnTo>
                  <a:pt x="42334" y="237066"/>
                </a:lnTo>
                <a:lnTo>
                  <a:pt x="33867" y="220133"/>
                </a:lnTo>
                <a:lnTo>
                  <a:pt x="33867" y="211666"/>
                </a:lnTo>
                <a:lnTo>
                  <a:pt x="42334" y="194733"/>
                </a:lnTo>
                <a:lnTo>
                  <a:pt x="42334" y="169333"/>
                </a:lnTo>
                <a:lnTo>
                  <a:pt x="50800" y="152400"/>
                </a:lnTo>
                <a:lnTo>
                  <a:pt x="59267" y="135466"/>
                </a:lnTo>
                <a:lnTo>
                  <a:pt x="67734" y="118533"/>
                </a:lnTo>
                <a:lnTo>
                  <a:pt x="76200" y="101600"/>
                </a:lnTo>
                <a:lnTo>
                  <a:pt x="84667" y="84666"/>
                </a:lnTo>
                <a:lnTo>
                  <a:pt x="101600" y="76200"/>
                </a:lnTo>
                <a:lnTo>
                  <a:pt x="110067" y="59266"/>
                </a:lnTo>
                <a:lnTo>
                  <a:pt x="118534" y="59266"/>
                </a:lnTo>
                <a:lnTo>
                  <a:pt x="127000" y="50800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42333"/>
                </a:lnTo>
                <a:lnTo>
                  <a:pt x="143934" y="42333"/>
                </a:lnTo>
                <a:lnTo>
                  <a:pt x="143934" y="42333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1515533" y="5046133"/>
            <a:ext cx="101601" cy="270935"/>
          </a:xfrm>
          <a:custGeom>
            <a:avLst/>
            <a:gdLst/>
            <a:ahLst/>
            <a:cxnLst/>
            <a:rect l="0" t="0" r="0" b="0"/>
            <a:pathLst>
              <a:path w="101601" h="270935">
                <a:moveTo>
                  <a:pt x="101600" y="0"/>
                </a:moveTo>
                <a:lnTo>
                  <a:pt x="101600" y="8467"/>
                </a:lnTo>
                <a:lnTo>
                  <a:pt x="101600" y="8467"/>
                </a:lnTo>
                <a:lnTo>
                  <a:pt x="93134" y="16934"/>
                </a:lnTo>
                <a:lnTo>
                  <a:pt x="93134" y="25400"/>
                </a:lnTo>
                <a:lnTo>
                  <a:pt x="84667" y="33867"/>
                </a:lnTo>
                <a:lnTo>
                  <a:pt x="84667" y="50800"/>
                </a:lnTo>
                <a:lnTo>
                  <a:pt x="76200" y="67734"/>
                </a:lnTo>
                <a:lnTo>
                  <a:pt x="67734" y="84667"/>
                </a:lnTo>
                <a:lnTo>
                  <a:pt x="67734" y="101600"/>
                </a:lnTo>
                <a:lnTo>
                  <a:pt x="50800" y="118534"/>
                </a:lnTo>
                <a:lnTo>
                  <a:pt x="50800" y="135467"/>
                </a:lnTo>
                <a:lnTo>
                  <a:pt x="42334" y="160867"/>
                </a:lnTo>
                <a:lnTo>
                  <a:pt x="33867" y="177800"/>
                </a:lnTo>
                <a:lnTo>
                  <a:pt x="25400" y="194734"/>
                </a:lnTo>
                <a:lnTo>
                  <a:pt x="16934" y="211667"/>
                </a:lnTo>
                <a:lnTo>
                  <a:pt x="16934" y="228600"/>
                </a:lnTo>
                <a:lnTo>
                  <a:pt x="8467" y="245534"/>
                </a:lnTo>
                <a:lnTo>
                  <a:pt x="8467" y="254000"/>
                </a:lnTo>
                <a:lnTo>
                  <a:pt x="8467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1507067" y="5071533"/>
            <a:ext cx="118534" cy="220135"/>
          </a:xfrm>
          <a:custGeom>
            <a:avLst/>
            <a:gdLst/>
            <a:ahLst/>
            <a:cxnLst/>
            <a:rect l="0" t="0" r="0" b="0"/>
            <a:pathLst>
              <a:path w="118534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33866" y="67734"/>
                </a:lnTo>
                <a:lnTo>
                  <a:pt x="42333" y="84667"/>
                </a:lnTo>
                <a:lnTo>
                  <a:pt x="50800" y="101600"/>
                </a:lnTo>
                <a:lnTo>
                  <a:pt x="59266" y="118534"/>
                </a:lnTo>
                <a:lnTo>
                  <a:pt x="76200" y="135467"/>
                </a:lnTo>
                <a:lnTo>
                  <a:pt x="84666" y="152400"/>
                </a:lnTo>
                <a:lnTo>
                  <a:pt x="93133" y="169334"/>
                </a:lnTo>
                <a:lnTo>
                  <a:pt x="101600" y="177800"/>
                </a:lnTo>
                <a:lnTo>
                  <a:pt x="101600" y="194734"/>
                </a:lnTo>
                <a:lnTo>
                  <a:pt x="110066" y="203200"/>
                </a:lnTo>
                <a:lnTo>
                  <a:pt x="110066" y="211667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  <a:lnTo>
                  <a:pt x="118533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718733" y="5173133"/>
            <a:ext cx="203201" cy="33868"/>
          </a:xfrm>
          <a:custGeom>
            <a:avLst/>
            <a:gdLst/>
            <a:ahLst/>
            <a:cxnLst/>
            <a:rect l="0" t="0" r="0" b="0"/>
            <a:pathLst>
              <a:path w="203201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16934"/>
                </a:lnTo>
                <a:lnTo>
                  <a:pt x="110067" y="16934"/>
                </a:lnTo>
                <a:lnTo>
                  <a:pt x="135467" y="16934"/>
                </a:lnTo>
                <a:lnTo>
                  <a:pt x="152400" y="16934"/>
                </a:lnTo>
                <a:lnTo>
                  <a:pt x="169334" y="25400"/>
                </a:lnTo>
                <a:lnTo>
                  <a:pt x="177800" y="25400"/>
                </a:lnTo>
                <a:lnTo>
                  <a:pt x="194734" y="25400"/>
                </a:lnTo>
                <a:lnTo>
                  <a:pt x="194734" y="25400"/>
                </a:lnTo>
                <a:lnTo>
                  <a:pt x="203200" y="33867"/>
                </a:lnTo>
                <a:lnTo>
                  <a:pt x="2032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2108200" y="5054600"/>
            <a:ext cx="25401" cy="237068"/>
          </a:xfrm>
          <a:custGeom>
            <a:avLst/>
            <a:gdLst/>
            <a:ahLst/>
            <a:cxnLst/>
            <a:rect l="0" t="0" r="0" b="0"/>
            <a:pathLst>
              <a:path w="25401" h="2370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3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37067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2269067" y="5088467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16933" y="228600"/>
                </a:lnTo>
                <a:lnTo>
                  <a:pt x="169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2413000" y="5071533"/>
            <a:ext cx="203201" cy="304801"/>
          </a:xfrm>
          <a:custGeom>
            <a:avLst/>
            <a:gdLst/>
            <a:ahLst/>
            <a:cxnLst/>
            <a:rect l="0" t="0" r="0" b="0"/>
            <a:pathLst>
              <a:path w="203201" h="304801">
                <a:moveTo>
                  <a:pt x="0" y="42334"/>
                </a:move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16933" y="25400"/>
                </a:lnTo>
                <a:lnTo>
                  <a:pt x="25400" y="16934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16934"/>
                </a:lnTo>
                <a:lnTo>
                  <a:pt x="127000" y="33867"/>
                </a:lnTo>
                <a:lnTo>
                  <a:pt x="127000" y="50800"/>
                </a:lnTo>
                <a:lnTo>
                  <a:pt x="135467" y="67734"/>
                </a:lnTo>
                <a:lnTo>
                  <a:pt x="135467" y="84667"/>
                </a:lnTo>
                <a:lnTo>
                  <a:pt x="135467" y="110067"/>
                </a:lnTo>
                <a:lnTo>
                  <a:pt x="127000" y="127000"/>
                </a:lnTo>
                <a:lnTo>
                  <a:pt x="127000" y="152400"/>
                </a:lnTo>
                <a:lnTo>
                  <a:pt x="118533" y="169334"/>
                </a:lnTo>
                <a:lnTo>
                  <a:pt x="110067" y="186267"/>
                </a:lnTo>
                <a:lnTo>
                  <a:pt x="101600" y="203200"/>
                </a:lnTo>
                <a:lnTo>
                  <a:pt x="93133" y="211667"/>
                </a:lnTo>
                <a:lnTo>
                  <a:pt x="84667" y="228600"/>
                </a:lnTo>
                <a:lnTo>
                  <a:pt x="76200" y="228600"/>
                </a:lnTo>
                <a:lnTo>
                  <a:pt x="67733" y="237067"/>
                </a:lnTo>
                <a:lnTo>
                  <a:pt x="59267" y="245534"/>
                </a:lnTo>
                <a:lnTo>
                  <a:pt x="50800" y="245534"/>
                </a:lnTo>
                <a:lnTo>
                  <a:pt x="50800" y="245534"/>
                </a:lnTo>
                <a:lnTo>
                  <a:pt x="42333" y="245534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28600"/>
                </a:lnTo>
                <a:lnTo>
                  <a:pt x="33867" y="220134"/>
                </a:lnTo>
                <a:lnTo>
                  <a:pt x="33867" y="211667"/>
                </a:lnTo>
                <a:lnTo>
                  <a:pt x="42333" y="203200"/>
                </a:lnTo>
                <a:lnTo>
                  <a:pt x="42333" y="194734"/>
                </a:lnTo>
                <a:lnTo>
                  <a:pt x="50800" y="186267"/>
                </a:lnTo>
                <a:lnTo>
                  <a:pt x="59267" y="186267"/>
                </a:lnTo>
                <a:lnTo>
                  <a:pt x="59267" y="177800"/>
                </a:lnTo>
                <a:lnTo>
                  <a:pt x="76200" y="177800"/>
                </a:lnTo>
                <a:lnTo>
                  <a:pt x="84667" y="177800"/>
                </a:lnTo>
                <a:lnTo>
                  <a:pt x="93133" y="177800"/>
                </a:lnTo>
                <a:lnTo>
                  <a:pt x="110067" y="177800"/>
                </a:lnTo>
                <a:lnTo>
                  <a:pt x="118533" y="177800"/>
                </a:lnTo>
                <a:lnTo>
                  <a:pt x="127000" y="186267"/>
                </a:lnTo>
                <a:lnTo>
                  <a:pt x="135467" y="194734"/>
                </a:lnTo>
                <a:lnTo>
                  <a:pt x="152400" y="203200"/>
                </a:lnTo>
                <a:lnTo>
                  <a:pt x="160867" y="211667"/>
                </a:lnTo>
                <a:lnTo>
                  <a:pt x="169333" y="228600"/>
                </a:lnTo>
                <a:lnTo>
                  <a:pt x="177800" y="237067"/>
                </a:lnTo>
                <a:lnTo>
                  <a:pt x="186267" y="254000"/>
                </a:lnTo>
                <a:lnTo>
                  <a:pt x="186267" y="262467"/>
                </a:lnTo>
                <a:lnTo>
                  <a:pt x="194733" y="270934"/>
                </a:lnTo>
                <a:lnTo>
                  <a:pt x="203200" y="287867"/>
                </a:lnTo>
                <a:lnTo>
                  <a:pt x="203200" y="296334"/>
                </a:lnTo>
                <a:lnTo>
                  <a:pt x="203200" y="296334"/>
                </a:lnTo>
                <a:lnTo>
                  <a:pt x="203200" y="296334"/>
                </a:lnTo>
                <a:lnTo>
                  <a:pt x="203200" y="304800"/>
                </a:lnTo>
                <a:lnTo>
                  <a:pt x="2032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2861733" y="5105400"/>
            <a:ext cx="16935" cy="220134"/>
          </a:xfrm>
          <a:custGeom>
            <a:avLst/>
            <a:gdLst/>
            <a:ahLst/>
            <a:cxnLst/>
            <a:rect l="0" t="0" r="0" b="0"/>
            <a:pathLst>
              <a:path w="16935" h="2201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2777067" y="5207000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33866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203200" y="8467"/>
                </a:lnTo>
                <a:lnTo>
                  <a:pt x="2032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3285067" y="5088467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25400" y="0"/>
                </a:move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16933" y="135466"/>
                </a:lnTo>
                <a:lnTo>
                  <a:pt x="25400" y="152400"/>
                </a:lnTo>
                <a:lnTo>
                  <a:pt x="33866" y="160866"/>
                </a:lnTo>
                <a:lnTo>
                  <a:pt x="50800" y="169333"/>
                </a:lnTo>
                <a:lnTo>
                  <a:pt x="59266" y="177800"/>
                </a:lnTo>
                <a:lnTo>
                  <a:pt x="76200" y="194733"/>
                </a:lnTo>
                <a:lnTo>
                  <a:pt x="101600" y="194733"/>
                </a:lnTo>
                <a:lnTo>
                  <a:pt x="118533" y="203200"/>
                </a:lnTo>
                <a:lnTo>
                  <a:pt x="135466" y="211666"/>
                </a:lnTo>
                <a:lnTo>
                  <a:pt x="152400" y="220133"/>
                </a:lnTo>
                <a:lnTo>
                  <a:pt x="169333" y="220133"/>
                </a:lnTo>
                <a:lnTo>
                  <a:pt x="169333" y="220133"/>
                </a:lnTo>
                <a:lnTo>
                  <a:pt x="177800" y="220133"/>
                </a:lnTo>
                <a:lnTo>
                  <a:pt x="1778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3437467" y="5088467"/>
            <a:ext cx="8467" cy="330201"/>
          </a:xfrm>
          <a:custGeom>
            <a:avLst/>
            <a:gdLst/>
            <a:ahLst/>
            <a:cxnLst/>
            <a:rect l="0" t="0" r="0" b="0"/>
            <a:pathLst>
              <a:path w="8467" h="3302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86266"/>
                </a:lnTo>
                <a:lnTo>
                  <a:pt x="0" y="211666"/>
                </a:lnTo>
                <a:lnTo>
                  <a:pt x="8466" y="237066"/>
                </a:lnTo>
                <a:lnTo>
                  <a:pt x="8466" y="262466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6"/>
                </a:lnTo>
                <a:lnTo>
                  <a:pt x="0" y="321733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3556000" y="5080000"/>
            <a:ext cx="186268" cy="313268"/>
          </a:xfrm>
          <a:custGeom>
            <a:avLst/>
            <a:gdLst/>
            <a:ahLst/>
            <a:cxnLst/>
            <a:rect l="0" t="0" r="0" b="0"/>
            <a:pathLst>
              <a:path w="186268" h="313268">
                <a:moveTo>
                  <a:pt x="0" y="33867"/>
                </a:move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8467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42333"/>
                </a:lnTo>
                <a:lnTo>
                  <a:pt x="101600" y="59267"/>
                </a:lnTo>
                <a:lnTo>
                  <a:pt x="101600" y="76200"/>
                </a:lnTo>
                <a:lnTo>
                  <a:pt x="110067" y="93133"/>
                </a:lnTo>
                <a:lnTo>
                  <a:pt x="110067" y="110067"/>
                </a:lnTo>
                <a:lnTo>
                  <a:pt x="101600" y="127000"/>
                </a:lnTo>
                <a:lnTo>
                  <a:pt x="101600" y="135467"/>
                </a:lnTo>
                <a:lnTo>
                  <a:pt x="93133" y="152400"/>
                </a:lnTo>
                <a:lnTo>
                  <a:pt x="84667" y="160867"/>
                </a:lnTo>
                <a:lnTo>
                  <a:pt x="76200" y="169333"/>
                </a:lnTo>
                <a:lnTo>
                  <a:pt x="67733" y="177800"/>
                </a:lnTo>
                <a:lnTo>
                  <a:pt x="59267" y="177800"/>
                </a:lnTo>
                <a:lnTo>
                  <a:pt x="50800" y="1862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33867" y="186267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3"/>
                </a:lnTo>
                <a:lnTo>
                  <a:pt x="33867" y="169333"/>
                </a:lnTo>
                <a:lnTo>
                  <a:pt x="42333" y="169333"/>
                </a:lnTo>
                <a:lnTo>
                  <a:pt x="50800" y="160867"/>
                </a:lnTo>
                <a:lnTo>
                  <a:pt x="67733" y="160867"/>
                </a:lnTo>
                <a:lnTo>
                  <a:pt x="76200" y="160867"/>
                </a:lnTo>
                <a:lnTo>
                  <a:pt x="93133" y="169333"/>
                </a:lnTo>
                <a:lnTo>
                  <a:pt x="110067" y="169333"/>
                </a:lnTo>
                <a:lnTo>
                  <a:pt x="127000" y="169333"/>
                </a:lnTo>
                <a:lnTo>
                  <a:pt x="143933" y="177800"/>
                </a:lnTo>
                <a:lnTo>
                  <a:pt x="160867" y="186267"/>
                </a:lnTo>
                <a:lnTo>
                  <a:pt x="169333" y="194733"/>
                </a:lnTo>
                <a:lnTo>
                  <a:pt x="177800" y="203200"/>
                </a:lnTo>
                <a:lnTo>
                  <a:pt x="186267" y="211667"/>
                </a:lnTo>
                <a:lnTo>
                  <a:pt x="186267" y="220133"/>
                </a:lnTo>
                <a:lnTo>
                  <a:pt x="186267" y="228600"/>
                </a:lnTo>
                <a:lnTo>
                  <a:pt x="186267" y="237067"/>
                </a:lnTo>
                <a:lnTo>
                  <a:pt x="186267" y="245533"/>
                </a:lnTo>
                <a:lnTo>
                  <a:pt x="186267" y="254000"/>
                </a:lnTo>
                <a:lnTo>
                  <a:pt x="177800" y="262467"/>
                </a:lnTo>
                <a:lnTo>
                  <a:pt x="169333" y="270933"/>
                </a:lnTo>
                <a:lnTo>
                  <a:pt x="160867" y="270933"/>
                </a:lnTo>
                <a:lnTo>
                  <a:pt x="152400" y="279400"/>
                </a:lnTo>
                <a:lnTo>
                  <a:pt x="143933" y="287867"/>
                </a:lnTo>
                <a:lnTo>
                  <a:pt x="127000" y="296333"/>
                </a:lnTo>
                <a:lnTo>
                  <a:pt x="118533" y="304800"/>
                </a:lnTo>
                <a:lnTo>
                  <a:pt x="110067" y="304800"/>
                </a:lnTo>
                <a:lnTo>
                  <a:pt x="93133" y="313267"/>
                </a:lnTo>
                <a:lnTo>
                  <a:pt x="84667" y="313267"/>
                </a:lnTo>
                <a:lnTo>
                  <a:pt x="76200" y="313267"/>
                </a:lnTo>
                <a:lnTo>
                  <a:pt x="67733" y="313267"/>
                </a:lnTo>
                <a:lnTo>
                  <a:pt x="67733" y="313267"/>
                </a:lnTo>
                <a:lnTo>
                  <a:pt x="59267" y="304800"/>
                </a:lnTo>
                <a:lnTo>
                  <a:pt x="59267" y="304800"/>
                </a:lnTo>
                <a:lnTo>
                  <a:pt x="59267" y="296333"/>
                </a:lnTo>
                <a:lnTo>
                  <a:pt x="59267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3801533" y="5096933"/>
            <a:ext cx="211668" cy="287868"/>
          </a:xfrm>
          <a:custGeom>
            <a:avLst/>
            <a:gdLst/>
            <a:ahLst/>
            <a:cxnLst/>
            <a:rect l="0" t="0" r="0" b="0"/>
            <a:pathLst>
              <a:path w="211668" h="287868">
                <a:moveTo>
                  <a:pt x="0" y="8467"/>
                </a:move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7"/>
                </a:lnTo>
                <a:lnTo>
                  <a:pt x="76200" y="16934"/>
                </a:lnTo>
                <a:lnTo>
                  <a:pt x="84667" y="33867"/>
                </a:lnTo>
                <a:lnTo>
                  <a:pt x="93134" y="50800"/>
                </a:lnTo>
                <a:lnTo>
                  <a:pt x="101600" y="67734"/>
                </a:lnTo>
                <a:lnTo>
                  <a:pt x="110067" y="84667"/>
                </a:lnTo>
                <a:lnTo>
                  <a:pt x="118534" y="101600"/>
                </a:lnTo>
                <a:lnTo>
                  <a:pt x="118534" y="127000"/>
                </a:lnTo>
                <a:lnTo>
                  <a:pt x="118534" y="143934"/>
                </a:lnTo>
                <a:lnTo>
                  <a:pt x="118534" y="169334"/>
                </a:lnTo>
                <a:lnTo>
                  <a:pt x="118534" y="186267"/>
                </a:lnTo>
                <a:lnTo>
                  <a:pt x="118534" y="203200"/>
                </a:lnTo>
                <a:lnTo>
                  <a:pt x="110067" y="220134"/>
                </a:lnTo>
                <a:lnTo>
                  <a:pt x="101600" y="237067"/>
                </a:lnTo>
                <a:lnTo>
                  <a:pt x="93134" y="254000"/>
                </a:lnTo>
                <a:lnTo>
                  <a:pt x="84667" y="262467"/>
                </a:lnTo>
                <a:lnTo>
                  <a:pt x="76200" y="270934"/>
                </a:lnTo>
                <a:lnTo>
                  <a:pt x="67734" y="279400"/>
                </a:lnTo>
                <a:lnTo>
                  <a:pt x="59267" y="287867"/>
                </a:lnTo>
                <a:lnTo>
                  <a:pt x="50800" y="287867"/>
                </a:lnTo>
                <a:lnTo>
                  <a:pt x="42334" y="287867"/>
                </a:lnTo>
                <a:lnTo>
                  <a:pt x="33867" y="279400"/>
                </a:lnTo>
                <a:lnTo>
                  <a:pt x="25400" y="279400"/>
                </a:lnTo>
                <a:lnTo>
                  <a:pt x="25400" y="270934"/>
                </a:lnTo>
                <a:lnTo>
                  <a:pt x="16934" y="262467"/>
                </a:lnTo>
                <a:lnTo>
                  <a:pt x="16934" y="254000"/>
                </a:lnTo>
                <a:lnTo>
                  <a:pt x="16934" y="245534"/>
                </a:lnTo>
                <a:lnTo>
                  <a:pt x="16934" y="237067"/>
                </a:lnTo>
                <a:lnTo>
                  <a:pt x="16934" y="220134"/>
                </a:lnTo>
                <a:lnTo>
                  <a:pt x="16934" y="211667"/>
                </a:lnTo>
                <a:lnTo>
                  <a:pt x="25400" y="194734"/>
                </a:lnTo>
                <a:lnTo>
                  <a:pt x="25400" y="186267"/>
                </a:lnTo>
                <a:lnTo>
                  <a:pt x="33867" y="177800"/>
                </a:lnTo>
                <a:lnTo>
                  <a:pt x="42334" y="169334"/>
                </a:lnTo>
                <a:lnTo>
                  <a:pt x="59267" y="169334"/>
                </a:lnTo>
                <a:lnTo>
                  <a:pt x="67734" y="169334"/>
                </a:lnTo>
                <a:lnTo>
                  <a:pt x="84667" y="169334"/>
                </a:lnTo>
                <a:lnTo>
                  <a:pt x="101600" y="169334"/>
                </a:lnTo>
                <a:lnTo>
                  <a:pt x="110067" y="169334"/>
                </a:lnTo>
                <a:lnTo>
                  <a:pt x="127000" y="169334"/>
                </a:lnTo>
                <a:lnTo>
                  <a:pt x="135467" y="177800"/>
                </a:lnTo>
                <a:lnTo>
                  <a:pt x="152400" y="186267"/>
                </a:lnTo>
                <a:lnTo>
                  <a:pt x="160867" y="194734"/>
                </a:lnTo>
                <a:lnTo>
                  <a:pt x="169334" y="203200"/>
                </a:lnTo>
                <a:lnTo>
                  <a:pt x="177800" y="203200"/>
                </a:lnTo>
                <a:lnTo>
                  <a:pt x="186267" y="211667"/>
                </a:lnTo>
                <a:lnTo>
                  <a:pt x="194734" y="220134"/>
                </a:lnTo>
                <a:lnTo>
                  <a:pt x="194734" y="220134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03200" y="228600"/>
                </a:lnTo>
                <a:lnTo>
                  <a:pt x="211667" y="228600"/>
                </a:lnTo>
                <a:lnTo>
                  <a:pt x="2116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4165600" y="5173133"/>
            <a:ext cx="135468" cy="16935"/>
          </a:xfrm>
          <a:custGeom>
            <a:avLst/>
            <a:gdLst/>
            <a:ahLst/>
            <a:cxnLst/>
            <a:rect l="0" t="0" r="0" b="0"/>
            <a:pathLst>
              <a:path w="135468" h="16935">
                <a:moveTo>
                  <a:pt x="0" y="16934"/>
                </a:moveTo>
                <a:lnTo>
                  <a:pt x="8467" y="16934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16934"/>
                </a:lnTo>
                <a:lnTo>
                  <a:pt x="1354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4165600" y="52747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93133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4461933" y="5037667"/>
            <a:ext cx="254001" cy="279401"/>
          </a:xfrm>
          <a:custGeom>
            <a:avLst/>
            <a:gdLst/>
            <a:ahLst/>
            <a:cxnLst/>
            <a:rect l="0" t="0" r="0" b="0"/>
            <a:pathLst>
              <a:path w="254001" h="279401">
                <a:moveTo>
                  <a:pt x="228600" y="25400"/>
                </a:moveTo>
                <a:lnTo>
                  <a:pt x="228600" y="25400"/>
                </a:lnTo>
                <a:lnTo>
                  <a:pt x="228600" y="25400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8600" y="8466"/>
                </a:lnTo>
                <a:lnTo>
                  <a:pt x="228600" y="0"/>
                </a:lnTo>
                <a:lnTo>
                  <a:pt x="228600" y="0"/>
                </a:lnTo>
                <a:lnTo>
                  <a:pt x="220134" y="0"/>
                </a:lnTo>
                <a:lnTo>
                  <a:pt x="211667" y="0"/>
                </a:lnTo>
                <a:lnTo>
                  <a:pt x="203200" y="0"/>
                </a:lnTo>
                <a:lnTo>
                  <a:pt x="186267" y="0"/>
                </a:lnTo>
                <a:lnTo>
                  <a:pt x="169334" y="8466"/>
                </a:lnTo>
                <a:lnTo>
                  <a:pt x="143934" y="8466"/>
                </a:lnTo>
                <a:lnTo>
                  <a:pt x="127000" y="16933"/>
                </a:lnTo>
                <a:lnTo>
                  <a:pt x="110067" y="16933"/>
                </a:lnTo>
                <a:lnTo>
                  <a:pt x="84667" y="25400"/>
                </a:lnTo>
                <a:lnTo>
                  <a:pt x="67734" y="33866"/>
                </a:lnTo>
                <a:lnTo>
                  <a:pt x="42334" y="33866"/>
                </a:lnTo>
                <a:lnTo>
                  <a:pt x="33867" y="42333"/>
                </a:lnTo>
                <a:lnTo>
                  <a:pt x="16934" y="50800"/>
                </a:lnTo>
                <a:lnTo>
                  <a:pt x="8467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8467" y="76200"/>
                </a:lnTo>
                <a:lnTo>
                  <a:pt x="16934" y="84666"/>
                </a:lnTo>
                <a:lnTo>
                  <a:pt x="33867" y="84666"/>
                </a:lnTo>
                <a:lnTo>
                  <a:pt x="50800" y="93133"/>
                </a:lnTo>
                <a:lnTo>
                  <a:pt x="67734" y="101600"/>
                </a:lnTo>
                <a:lnTo>
                  <a:pt x="84667" y="101600"/>
                </a:lnTo>
                <a:lnTo>
                  <a:pt x="110067" y="110066"/>
                </a:lnTo>
                <a:lnTo>
                  <a:pt x="127000" y="118533"/>
                </a:lnTo>
                <a:lnTo>
                  <a:pt x="143934" y="127000"/>
                </a:lnTo>
                <a:lnTo>
                  <a:pt x="169334" y="135466"/>
                </a:lnTo>
                <a:lnTo>
                  <a:pt x="186267" y="143933"/>
                </a:lnTo>
                <a:lnTo>
                  <a:pt x="203200" y="152400"/>
                </a:lnTo>
                <a:lnTo>
                  <a:pt x="220134" y="169333"/>
                </a:lnTo>
                <a:lnTo>
                  <a:pt x="228600" y="177800"/>
                </a:lnTo>
                <a:lnTo>
                  <a:pt x="237067" y="194733"/>
                </a:lnTo>
                <a:lnTo>
                  <a:pt x="245534" y="203200"/>
                </a:lnTo>
                <a:lnTo>
                  <a:pt x="254000" y="220133"/>
                </a:lnTo>
                <a:lnTo>
                  <a:pt x="254000" y="228600"/>
                </a:lnTo>
                <a:lnTo>
                  <a:pt x="254000" y="245533"/>
                </a:lnTo>
                <a:lnTo>
                  <a:pt x="245534" y="254000"/>
                </a:lnTo>
                <a:lnTo>
                  <a:pt x="237067" y="262466"/>
                </a:lnTo>
                <a:lnTo>
                  <a:pt x="228600" y="270933"/>
                </a:lnTo>
                <a:lnTo>
                  <a:pt x="220134" y="270933"/>
                </a:lnTo>
                <a:lnTo>
                  <a:pt x="203200" y="279400"/>
                </a:lnTo>
                <a:lnTo>
                  <a:pt x="194734" y="279400"/>
                </a:lnTo>
                <a:lnTo>
                  <a:pt x="177800" y="279400"/>
                </a:lnTo>
                <a:lnTo>
                  <a:pt x="169334" y="270933"/>
                </a:lnTo>
                <a:lnTo>
                  <a:pt x="152400" y="270933"/>
                </a:lnTo>
                <a:lnTo>
                  <a:pt x="135467" y="262466"/>
                </a:lnTo>
                <a:lnTo>
                  <a:pt x="127000" y="254000"/>
                </a:lnTo>
                <a:lnTo>
                  <a:pt x="127000" y="254000"/>
                </a:lnTo>
                <a:lnTo>
                  <a:pt x="127000" y="245533"/>
                </a:lnTo>
                <a:lnTo>
                  <a:pt x="1270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4715933" y="5088467"/>
            <a:ext cx="262468" cy="254001"/>
          </a:xfrm>
          <a:custGeom>
            <a:avLst/>
            <a:gdLst/>
            <a:ahLst/>
            <a:cxnLst/>
            <a:rect l="0" t="0" r="0" b="0"/>
            <a:pathLst>
              <a:path w="262468" h="254001">
                <a:moveTo>
                  <a:pt x="169334" y="0"/>
                </a:moveTo>
                <a:lnTo>
                  <a:pt x="169334" y="0"/>
                </a:lnTo>
                <a:lnTo>
                  <a:pt x="169334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0"/>
                </a:lnTo>
                <a:lnTo>
                  <a:pt x="127000" y="8466"/>
                </a:lnTo>
                <a:lnTo>
                  <a:pt x="118534" y="8466"/>
                </a:lnTo>
                <a:lnTo>
                  <a:pt x="101600" y="16933"/>
                </a:lnTo>
                <a:lnTo>
                  <a:pt x="93134" y="25400"/>
                </a:lnTo>
                <a:lnTo>
                  <a:pt x="76200" y="25400"/>
                </a:lnTo>
                <a:lnTo>
                  <a:pt x="59267" y="33866"/>
                </a:lnTo>
                <a:lnTo>
                  <a:pt x="42334" y="42333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4" y="59266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76200"/>
                </a:lnTo>
                <a:lnTo>
                  <a:pt x="0" y="76200"/>
                </a:lnTo>
                <a:lnTo>
                  <a:pt x="8467" y="76200"/>
                </a:lnTo>
                <a:lnTo>
                  <a:pt x="8467" y="84666"/>
                </a:lnTo>
                <a:lnTo>
                  <a:pt x="25400" y="84666"/>
                </a:lnTo>
                <a:lnTo>
                  <a:pt x="33867" y="84666"/>
                </a:lnTo>
                <a:lnTo>
                  <a:pt x="42334" y="84666"/>
                </a:lnTo>
                <a:lnTo>
                  <a:pt x="59267" y="84666"/>
                </a:lnTo>
                <a:lnTo>
                  <a:pt x="76200" y="84666"/>
                </a:lnTo>
                <a:lnTo>
                  <a:pt x="93134" y="84666"/>
                </a:lnTo>
                <a:lnTo>
                  <a:pt x="110067" y="93133"/>
                </a:lnTo>
                <a:lnTo>
                  <a:pt x="135467" y="93133"/>
                </a:lnTo>
                <a:lnTo>
                  <a:pt x="152400" y="101600"/>
                </a:lnTo>
                <a:lnTo>
                  <a:pt x="169334" y="110066"/>
                </a:lnTo>
                <a:lnTo>
                  <a:pt x="194734" y="118533"/>
                </a:lnTo>
                <a:lnTo>
                  <a:pt x="211667" y="127000"/>
                </a:lnTo>
                <a:lnTo>
                  <a:pt x="228600" y="135466"/>
                </a:lnTo>
                <a:lnTo>
                  <a:pt x="237067" y="152400"/>
                </a:lnTo>
                <a:lnTo>
                  <a:pt x="254000" y="160866"/>
                </a:lnTo>
                <a:lnTo>
                  <a:pt x="262467" y="169333"/>
                </a:lnTo>
                <a:lnTo>
                  <a:pt x="262467" y="177800"/>
                </a:lnTo>
                <a:lnTo>
                  <a:pt x="262467" y="194733"/>
                </a:lnTo>
                <a:lnTo>
                  <a:pt x="262467" y="203200"/>
                </a:lnTo>
                <a:lnTo>
                  <a:pt x="262467" y="211666"/>
                </a:lnTo>
                <a:lnTo>
                  <a:pt x="254000" y="220133"/>
                </a:lnTo>
                <a:lnTo>
                  <a:pt x="254000" y="228600"/>
                </a:lnTo>
                <a:lnTo>
                  <a:pt x="245534" y="237066"/>
                </a:lnTo>
                <a:lnTo>
                  <a:pt x="237067" y="245533"/>
                </a:lnTo>
                <a:lnTo>
                  <a:pt x="220134" y="245533"/>
                </a:lnTo>
                <a:lnTo>
                  <a:pt x="211667" y="254000"/>
                </a:lnTo>
                <a:lnTo>
                  <a:pt x="203200" y="254000"/>
                </a:lnTo>
                <a:lnTo>
                  <a:pt x="186267" y="254000"/>
                </a:lnTo>
                <a:lnTo>
                  <a:pt x="169334" y="254000"/>
                </a:lnTo>
                <a:lnTo>
                  <a:pt x="160867" y="254000"/>
                </a:lnTo>
                <a:lnTo>
                  <a:pt x="152400" y="254000"/>
                </a:lnTo>
                <a:lnTo>
                  <a:pt x="143934" y="254000"/>
                </a:lnTo>
                <a:lnTo>
                  <a:pt x="143934" y="254000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43934" y="245533"/>
                </a:lnTo>
                <a:lnTo>
                  <a:pt x="143934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5046133" y="5080000"/>
            <a:ext cx="169335" cy="237068"/>
          </a:xfrm>
          <a:custGeom>
            <a:avLst/>
            <a:gdLst/>
            <a:ahLst/>
            <a:cxnLst/>
            <a:rect l="0" t="0" r="0" b="0"/>
            <a:pathLst>
              <a:path w="169335" h="237068">
                <a:moveTo>
                  <a:pt x="169334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43934" y="25400"/>
                </a:lnTo>
                <a:lnTo>
                  <a:pt x="135467" y="33867"/>
                </a:lnTo>
                <a:lnTo>
                  <a:pt x="135467" y="50800"/>
                </a:lnTo>
                <a:lnTo>
                  <a:pt x="127000" y="67733"/>
                </a:lnTo>
                <a:lnTo>
                  <a:pt x="110067" y="84667"/>
                </a:lnTo>
                <a:lnTo>
                  <a:pt x="101600" y="101600"/>
                </a:lnTo>
                <a:lnTo>
                  <a:pt x="93134" y="118533"/>
                </a:lnTo>
                <a:lnTo>
                  <a:pt x="76200" y="143933"/>
                </a:lnTo>
                <a:lnTo>
                  <a:pt x="67734" y="160867"/>
                </a:lnTo>
                <a:lnTo>
                  <a:pt x="50800" y="177800"/>
                </a:lnTo>
                <a:lnTo>
                  <a:pt x="42334" y="194733"/>
                </a:lnTo>
                <a:lnTo>
                  <a:pt x="33867" y="203200"/>
                </a:lnTo>
                <a:lnTo>
                  <a:pt x="25400" y="220133"/>
                </a:lnTo>
                <a:lnTo>
                  <a:pt x="25400" y="228600"/>
                </a:lnTo>
                <a:lnTo>
                  <a:pt x="16934" y="237067"/>
                </a:lnTo>
                <a:lnTo>
                  <a:pt x="16934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5029200" y="5088467"/>
            <a:ext cx="160868" cy="203201"/>
          </a:xfrm>
          <a:custGeom>
            <a:avLst/>
            <a:gdLst/>
            <a:ahLst/>
            <a:cxnLst/>
            <a:rect l="0" t="0" r="0" b="0"/>
            <a:pathLst>
              <a:path w="160868" h="2032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25400"/>
                </a:lnTo>
                <a:lnTo>
                  <a:pt x="50800" y="33866"/>
                </a:lnTo>
                <a:lnTo>
                  <a:pt x="50800" y="50800"/>
                </a:lnTo>
                <a:lnTo>
                  <a:pt x="67733" y="67733"/>
                </a:lnTo>
                <a:lnTo>
                  <a:pt x="76200" y="84666"/>
                </a:lnTo>
                <a:lnTo>
                  <a:pt x="84667" y="101600"/>
                </a:lnTo>
                <a:lnTo>
                  <a:pt x="101600" y="127000"/>
                </a:lnTo>
                <a:lnTo>
                  <a:pt x="110067" y="143933"/>
                </a:lnTo>
                <a:lnTo>
                  <a:pt x="118533" y="160866"/>
                </a:lnTo>
                <a:lnTo>
                  <a:pt x="127000" y="169333"/>
                </a:lnTo>
                <a:lnTo>
                  <a:pt x="135467" y="186266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08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5223933" y="52408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5418667" y="5113867"/>
            <a:ext cx="228601" cy="194734"/>
          </a:xfrm>
          <a:custGeom>
            <a:avLst/>
            <a:gdLst/>
            <a:ahLst/>
            <a:cxnLst/>
            <a:rect l="0" t="0" r="0" b="0"/>
            <a:pathLst>
              <a:path w="228601" h="194734">
                <a:moveTo>
                  <a:pt x="33866" y="8466"/>
                </a:moveTo>
                <a:lnTo>
                  <a:pt x="33866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6"/>
                </a:lnTo>
                <a:lnTo>
                  <a:pt x="101600" y="16933"/>
                </a:lnTo>
                <a:lnTo>
                  <a:pt x="118533" y="25400"/>
                </a:lnTo>
                <a:lnTo>
                  <a:pt x="127000" y="33866"/>
                </a:lnTo>
                <a:lnTo>
                  <a:pt x="143933" y="50800"/>
                </a:lnTo>
                <a:lnTo>
                  <a:pt x="152400" y="59266"/>
                </a:lnTo>
                <a:lnTo>
                  <a:pt x="152400" y="76200"/>
                </a:lnTo>
                <a:lnTo>
                  <a:pt x="160866" y="93133"/>
                </a:lnTo>
                <a:lnTo>
                  <a:pt x="160866" y="110066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43933" y="160866"/>
                </a:lnTo>
                <a:lnTo>
                  <a:pt x="135466" y="169333"/>
                </a:lnTo>
                <a:lnTo>
                  <a:pt x="118533" y="177800"/>
                </a:lnTo>
                <a:lnTo>
                  <a:pt x="110066" y="186266"/>
                </a:lnTo>
                <a:lnTo>
                  <a:pt x="93133" y="194733"/>
                </a:lnTo>
                <a:lnTo>
                  <a:pt x="76200" y="194733"/>
                </a:lnTo>
                <a:lnTo>
                  <a:pt x="59266" y="194733"/>
                </a:lnTo>
                <a:lnTo>
                  <a:pt x="50800" y="186266"/>
                </a:lnTo>
                <a:lnTo>
                  <a:pt x="33866" y="186266"/>
                </a:lnTo>
                <a:lnTo>
                  <a:pt x="16933" y="177800"/>
                </a:lnTo>
                <a:lnTo>
                  <a:pt x="8466" y="169333"/>
                </a:lnTo>
                <a:lnTo>
                  <a:pt x="0" y="160866"/>
                </a:lnTo>
                <a:lnTo>
                  <a:pt x="0" y="152400"/>
                </a:lnTo>
                <a:lnTo>
                  <a:pt x="0" y="135466"/>
                </a:lnTo>
                <a:lnTo>
                  <a:pt x="0" y="127000"/>
                </a:lnTo>
                <a:lnTo>
                  <a:pt x="8466" y="118533"/>
                </a:lnTo>
                <a:lnTo>
                  <a:pt x="16933" y="118533"/>
                </a:lnTo>
                <a:lnTo>
                  <a:pt x="25400" y="110066"/>
                </a:lnTo>
                <a:lnTo>
                  <a:pt x="42333" y="110066"/>
                </a:lnTo>
                <a:lnTo>
                  <a:pt x="59266" y="118533"/>
                </a:lnTo>
                <a:lnTo>
                  <a:pt x="93133" y="127000"/>
                </a:lnTo>
                <a:lnTo>
                  <a:pt x="118533" y="135466"/>
                </a:lnTo>
                <a:lnTo>
                  <a:pt x="143933" y="143933"/>
                </a:lnTo>
                <a:lnTo>
                  <a:pt x="160866" y="160866"/>
                </a:lnTo>
                <a:lnTo>
                  <a:pt x="186266" y="169333"/>
                </a:lnTo>
                <a:lnTo>
                  <a:pt x="203200" y="177800"/>
                </a:lnTo>
                <a:lnTo>
                  <a:pt x="211666" y="177800"/>
                </a:lnTo>
                <a:lnTo>
                  <a:pt x="220133" y="177800"/>
                </a:lnTo>
                <a:lnTo>
                  <a:pt x="220133" y="177800"/>
                </a:lnTo>
                <a:lnTo>
                  <a:pt x="228600" y="177800"/>
                </a:lnTo>
                <a:lnTo>
                  <a:pt x="2286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5638800" y="5096933"/>
            <a:ext cx="211668" cy="245535"/>
          </a:xfrm>
          <a:custGeom>
            <a:avLst/>
            <a:gdLst/>
            <a:ahLst/>
            <a:cxnLst/>
            <a:rect l="0" t="0" r="0" b="0"/>
            <a:pathLst>
              <a:path w="211668" h="245535">
                <a:moveTo>
                  <a:pt x="0" y="8467"/>
                </a:move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67733" y="16934"/>
                </a:lnTo>
                <a:lnTo>
                  <a:pt x="84667" y="25400"/>
                </a:lnTo>
                <a:lnTo>
                  <a:pt x="110067" y="42334"/>
                </a:lnTo>
                <a:lnTo>
                  <a:pt x="127000" y="67734"/>
                </a:lnTo>
                <a:lnTo>
                  <a:pt x="152400" y="84667"/>
                </a:lnTo>
                <a:lnTo>
                  <a:pt x="160867" y="110067"/>
                </a:lnTo>
                <a:lnTo>
                  <a:pt x="169333" y="135467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69333" y="194734"/>
                </a:lnTo>
                <a:lnTo>
                  <a:pt x="160867" y="211667"/>
                </a:lnTo>
                <a:lnTo>
                  <a:pt x="152400" y="220134"/>
                </a:lnTo>
                <a:lnTo>
                  <a:pt x="143933" y="237067"/>
                </a:lnTo>
                <a:lnTo>
                  <a:pt x="127000" y="245534"/>
                </a:lnTo>
                <a:lnTo>
                  <a:pt x="110067" y="245534"/>
                </a:lnTo>
                <a:lnTo>
                  <a:pt x="93133" y="245534"/>
                </a:lnTo>
                <a:lnTo>
                  <a:pt x="76200" y="237067"/>
                </a:lnTo>
                <a:lnTo>
                  <a:pt x="59267" y="237067"/>
                </a:lnTo>
                <a:lnTo>
                  <a:pt x="50800" y="228600"/>
                </a:lnTo>
                <a:lnTo>
                  <a:pt x="42333" y="220134"/>
                </a:lnTo>
                <a:lnTo>
                  <a:pt x="25400" y="203200"/>
                </a:lnTo>
                <a:lnTo>
                  <a:pt x="25400" y="194734"/>
                </a:lnTo>
                <a:lnTo>
                  <a:pt x="25400" y="186267"/>
                </a:lnTo>
                <a:lnTo>
                  <a:pt x="25400" y="169334"/>
                </a:lnTo>
                <a:lnTo>
                  <a:pt x="33867" y="160867"/>
                </a:lnTo>
                <a:lnTo>
                  <a:pt x="42333" y="160867"/>
                </a:lnTo>
                <a:lnTo>
                  <a:pt x="50800" y="160867"/>
                </a:lnTo>
                <a:lnTo>
                  <a:pt x="76200" y="160867"/>
                </a:lnTo>
                <a:lnTo>
                  <a:pt x="93133" y="169334"/>
                </a:lnTo>
                <a:lnTo>
                  <a:pt x="118533" y="177800"/>
                </a:lnTo>
                <a:lnTo>
                  <a:pt x="143933" y="186267"/>
                </a:lnTo>
                <a:lnTo>
                  <a:pt x="169333" y="203200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211667" y="211667"/>
                </a:lnTo>
                <a:lnTo>
                  <a:pt x="211667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5892800" y="5139267"/>
            <a:ext cx="237068" cy="304801"/>
          </a:xfrm>
          <a:custGeom>
            <a:avLst/>
            <a:gdLst/>
            <a:ahLst/>
            <a:cxnLst/>
            <a:rect l="0" t="0" r="0" b="0"/>
            <a:pathLst>
              <a:path w="237068" h="304801">
                <a:moveTo>
                  <a:pt x="42333" y="50800"/>
                </a:moveTo>
                <a:lnTo>
                  <a:pt x="42333" y="50800"/>
                </a:lnTo>
                <a:lnTo>
                  <a:pt x="42333" y="50800"/>
                </a:lnTo>
                <a:lnTo>
                  <a:pt x="33867" y="50800"/>
                </a:lnTo>
                <a:lnTo>
                  <a:pt x="33867" y="59266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43933"/>
                </a:lnTo>
                <a:lnTo>
                  <a:pt x="33867" y="160866"/>
                </a:lnTo>
                <a:lnTo>
                  <a:pt x="42333" y="186266"/>
                </a:lnTo>
                <a:lnTo>
                  <a:pt x="50800" y="211666"/>
                </a:lnTo>
                <a:lnTo>
                  <a:pt x="67733" y="237066"/>
                </a:lnTo>
                <a:lnTo>
                  <a:pt x="84667" y="254000"/>
                </a:lnTo>
                <a:lnTo>
                  <a:pt x="110067" y="270933"/>
                </a:lnTo>
                <a:lnTo>
                  <a:pt x="127000" y="287866"/>
                </a:lnTo>
                <a:lnTo>
                  <a:pt x="152400" y="296333"/>
                </a:lnTo>
                <a:lnTo>
                  <a:pt x="169333" y="304800"/>
                </a:lnTo>
                <a:lnTo>
                  <a:pt x="186267" y="304800"/>
                </a:lnTo>
                <a:lnTo>
                  <a:pt x="203200" y="304800"/>
                </a:lnTo>
                <a:lnTo>
                  <a:pt x="220133" y="296333"/>
                </a:lnTo>
                <a:lnTo>
                  <a:pt x="228600" y="279400"/>
                </a:lnTo>
                <a:lnTo>
                  <a:pt x="237067" y="262466"/>
                </a:lnTo>
                <a:lnTo>
                  <a:pt x="237067" y="245533"/>
                </a:lnTo>
                <a:lnTo>
                  <a:pt x="237067" y="220133"/>
                </a:lnTo>
                <a:lnTo>
                  <a:pt x="237067" y="194733"/>
                </a:lnTo>
                <a:lnTo>
                  <a:pt x="228600" y="169333"/>
                </a:lnTo>
                <a:lnTo>
                  <a:pt x="211667" y="135466"/>
                </a:lnTo>
                <a:lnTo>
                  <a:pt x="194733" y="110066"/>
                </a:lnTo>
                <a:lnTo>
                  <a:pt x="177800" y="84666"/>
                </a:lnTo>
                <a:lnTo>
                  <a:pt x="160867" y="50800"/>
                </a:lnTo>
                <a:lnTo>
                  <a:pt x="143933" y="33866"/>
                </a:lnTo>
                <a:lnTo>
                  <a:pt x="118533" y="16933"/>
                </a:lnTo>
                <a:lnTo>
                  <a:pt x="101600" y="8466"/>
                </a:lnTo>
                <a:lnTo>
                  <a:pt x="76200" y="0"/>
                </a:lnTo>
                <a:lnTo>
                  <a:pt x="59267" y="0"/>
                </a:lnTo>
                <a:lnTo>
                  <a:pt x="423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0" y="33866"/>
                </a:lnTo>
                <a:lnTo>
                  <a:pt x="0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1803400" y="5647267"/>
            <a:ext cx="186268" cy="237067"/>
          </a:xfrm>
          <a:custGeom>
            <a:avLst/>
            <a:gdLst/>
            <a:ahLst/>
            <a:cxnLst/>
            <a:rect l="0" t="0" r="0" b="0"/>
            <a:pathLst>
              <a:path w="186268" h="237067">
                <a:moveTo>
                  <a:pt x="25400" y="8466"/>
                </a:move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16933"/>
                </a:lnTo>
                <a:lnTo>
                  <a:pt x="118533" y="25400"/>
                </a:lnTo>
                <a:lnTo>
                  <a:pt x="127000" y="33866"/>
                </a:lnTo>
                <a:lnTo>
                  <a:pt x="135467" y="50800"/>
                </a:lnTo>
                <a:lnTo>
                  <a:pt x="135467" y="67733"/>
                </a:lnTo>
                <a:lnTo>
                  <a:pt x="143933" y="84666"/>
                </a:lnTo>
                <a:lnTo>
                  <a:pt x="143933" y="93133"/>
                </a:lnTo>
                <a:lnTo>
                  <a:pt x="135467" y="118533"/>
                </a:lnTo>
                <a:lnTo>
                  <a:pt x="135467" y="135466"/>
                </a:lnTo>
                <a:lnTo>
                  <a:pt x="127000" y="152400"/>
                </a:lnTo>
                <a:lnTo>
                  <a:pt x="118533" y="169333"/>
                </a:lnTo>
                <a:lnTo>
                  <a:pt x="101600" y="186266"/>
                </a:lnTo>
                <a:lnTo>
                  <a:pt x="93133" y="203200"/>
                </a:lnTo>
                <a:lnTo>
                  <a:pt x="76200" y="220133"/>
                </a:lnTo>
                <a:lnTo>
                  <a:pt x="67733" y="228600"/>
                </a:lnTo>
                <a:lnTo>
                  <a:pt x="50800" y="237066"/>
                </a:lnTo>
                <a:lnTo>
                  <a:pt x="42333" y="237066"/>
                </a:lnTo>
                <a:lnTo>
                  <a:pt x="25400" y="237066"/>
                </a:lnTo>
                <a:lnTo>
                  <a:pt x="16933" y="237066"/>
                </a:lnTo>
                <a:lnTo>
                  <a:pt x="8467" y="228600"/>
                </a:lnTo>
                <a:lnTo>
                  <a:pt x="8467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0" y="177800"/>
                </a:lnTo>
                <a:lnTo>
                  <a:pt x="0" y="169333"/>
                </a:lnTo>
                <a:lnTo>
                  <a:pt x="8467" y="160866"/>
                </a:lnTo>
                <a:lnTo>
                  <a:pt x="16933" y="152400"/>
                </a:lnTo>
                <a:lnTo>
                  <a:pt x="25400" y="152400"/>
                </a:lnTo>
                <a:lnTo>
                  <a:pt x="33867" y="143933"/>
                </a:lnTo>
                <a:lnTo>
                  <a:pt x="50800" y="143933"/>
                </a:lnTo>
                <a:lnTo>
                  <a:pt x="67733" y="152400"/>
                </a:lnTo>
                <a:lnTo>
                  <a:pt x="84667" y="152400"/>
                </a:lnTo>
                <a:lnTo>
                  <a:pt x="101600" y="160866"/>
                </a:lnTo>
                <a:lnTo>
                  <a:pt x="127000" y="169333"/>
                </a:lnTo>
                <a:lnTo>
                  <a:pt x="135467" y="186266"/>
                </a:lnTo>
                <a:lnTo>
                  <a:pt x="152400" y="194733"/>
                </a:lnTo>
                <a:lnTo>
                  <a:pt x="169333" y="203200"/>
                </a:lnTo>
                <a:lnTo>
                  <a:pt x="177800" y="203200"/>
                </a:lnTo>
                <a:lnTo>
                  <a:pt x="177800" y="203200"/>
                </a:lnTo>
                <a:lnTo>
                  <a:pt x="186267" y="211666"/>
                </a:lnTo>
                <a:lnTo>
                  <a:pt x="186267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2074333" y="5655733"/>
            <a:ext cx="127001" cy="254001"/>
          </a:xfrm>
          <a:custGeom>
            <a:avLst/>
            <a:gdLst/>
            <a:ahLst/>
            <a:cxnLst/>
            <a:rect l="0" t="0" r="0" b="0"/>
            <a:pathLst>
              <a:path w="127001" h="254001">
                <a:moveTo>
                  <a:pt x="84667" y="8467"/>
                </a:moveTo>
                <a:lnTo>
                  <a:pt x="84667" y="8467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7" y="59267"/>
                </a:lnTo>
                <a:lnTo>
                  <a:pt x="16934" y="67734"/>
                </a:lnTo>
                <a:lnTo>
                  <a:pt x="33867" y="84667"/>
                </a:lnTo>
                <a:lnTo>
                  <a:pt x="50800" y="101600"/>
                </a:lnTo>
                <a:lnTo>
                  <a:pt x="59267" y="118534"/>
                </a:lnTo>
                <a:lnTo>
                  <a:pt x="76200" y="135467"/>
                </a:lnTo>
                <a:lnTo>
                  <a:pt x="93134" y="143934"/>
                </a:lnTo>
                <a:lnTo>
                  <a:pt x="110067" y="169334"/>
                </a:lnTo>
                <a:lnTo>
                  <a:pt x="118534" y="177800"/>
                </a:lnTo>
                <a:lnTo>
                  <a:pt x="118534" y="194734"/>
                </a:lnTo>
                <a:lnTo>
                  <a:pt x="127000" y="211667"/>
                </a:lnTo>
                <a:lnTo>
                  <a:pt x="127000" y="220134"/>
                </a:lnTo>
                <a:lnTo>
                  <a:pt x="127000" y="237067"/>
                </a:lnTo>
                <a:lnTo>
                  <a:pt x="118534" y="245534"/>
                </a:lnTo>
                <a:lnTo>
                  <a:pt x="110067" y="245534"/>
                </a:lnTo>
                <a:lnTo>
                  <a:pt x="101600" y="254000"/>
                </a:lnTo>
                <a:lnTo>
                  <a:pt x="84667" y="254000"/>
                </a:lnTo>
                <a:lnTo>
                  <a:pt x="76200" y="245534"/>
                </a:lnTo>
                <a:lnTo>
                  <a:pt x="67734" y="245534"/>
                </a:lnTo>
                <a:lnTo>
                  <a:pt x="59267" y="237067"/>
                </a:lnTo>
                <a:lnTo>
                  <a:pt x="50800" y="228600"/>
                </a:lnTo>
                <a:lnTo>
                  <a:pt x="50800" y="211667"/>
                </a:lnTo>
                <a:lnTo>
                  <a:pt x="42334" y="194734"/>
                </a:lnTo>
                <a:lnTo>
                  <a:pt x="42334" y="186267"/>
                </a:lnTo>
                <a:lnTo>
                  <a:pt x="42334" y="169334"/>
                </a:lnTo>
                <a:lnTo>
                  <a:pt x="50800" y="152400"/>
                </a:lnTo>
                <a:lnTo>
                  <a:pt x="50800" y="143934"/>
                </a:lnTo>
                <a:lnTo>
                  <a:pt x="59267" y="127000"/>
                </a:lnTo>
                <a:lnTo>
                  <a:pt x="67734" y="110067"/>
                </a:lnTo>
                <a:lnTo>
                  <a:pt x="76200" y="101600"/>
                </a:lnTo>
                <a:lnTo>
                  <a:pt x="84667" y="84667"/>
                </a:lnTo>
                <a:lnTo>
                  <a:pt x="93134" y="76200"/>
                </a:lnTo>
                <a:lnTo>
                  <a:pt x="101600" y="67734"/>
                </a:lnTo>
                <a:lnTo>
                  <a:pt x="110067" y="59267"/>
                </a:lnTo>
                <a:lnTo>
                  <a:pt x="118534" y="42334"/>
                </a:lnTo>
                <a:lnTo>
                  <a:pt x="118534" y="33867"/>
                </a:lnTo>
                <a:lnTo>
                  <a:pt x="118534" y="33867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16934"/>
                </a:lnTo>
                <a:lnTo>
                  <a:pt x="1270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2345267" y="5706533"/>
            <a:ext cx="67734" cy="237068"/>
          </a:xfrm>
          <a:custGeom>
            <a:avLst/>
            <a:gdLst/>
            <a:ahLst/>
            <a:cxnLst/>
            <a:rect l="0" t="0" r="0" b="0"/>
            <a:pathLst>
              <a:path w="67734" h="237068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59266" y="8467"/>
                </a:lnTo>
                <a:lnTo>
                  <a:pt x="59266" y="16934"/>
                </a:lnTo>
                <a:lnTo>
                  <a:pt x="50800" y="25400"/>
                </a:lnTo>
                <a:lnTo>
                  <a:pt x="50800" y="42334"/>
                </a:lnTo>
                <a:lnTo>
                  <a:pt x="42333" y="59267"/>
                </a:lnTo>
                <a:lnTo>
                  <a:pt x="42333" y="76200"/>
                </a:lnTo>
                <a:lnTo>
                  <a:pt x="33866" y="93134"/>
                </a:lnTo>
                <a:lnTo>
                  <a:pt x="33866" y="118534"/>
                </a:lnTo>
                <a:lnTo>
                  <a:pt x="25400" y="135467"/>
                </a:lnTo>
                <a:lnTo>
                  <a:pt x="25400" y="152400"/>
                </a:lnTo>
                <a:lnTo>
                  <a:pt x="16933" y="169334"/>
                </a:lnTo>
                <a:lnTo>
                  <a:pt x="16933" y="186267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37067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2319867" y="5681133"/>
            <a:ext cx="143934" cy="194735"/>
          </a:xfrm>
          <a:custGeom>
            <a:avLst/>
            <a:gdLst/>
            <a:ahLst/>
            <a:cxnLst/>
            <a:rect l="0" t="0" r="0" b="0"/>
            <a:pathLst>
              <a:path w="143934" h="1947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42334"/>
                </a:lnTo>
                <a:lnTo>
                  <a:pt x="33866" y="59267"/>
                </a:lnTo>
                <a:lnTo>
                  <a:pt x="42333" y="76200"/>
                </a:lnTo>
                <a:lnTo>
                  <a:pt x="50800" y="93134"/>
                </a:lnTo>
                <a:lnTo>
                  <a:pt x="67733" y="110067"/>
                </a:lnTo>
                <a:lnTo>
                  <a:pt x="76200" y="127000"/>
                </a:lnTo>
                <a:lnTo>
                  <a:pt x="93133" y="143934"/>
                </a:lnTo>
                <a:lnTo>
                  <a:pt x="110066" y="160867"/>
                </a:lnTo>
                <a:lnTo>
                  <a:pt x="118533" y="169334"/>
                </a:lnTo>
                <a:lnTo>
                  <a:pt x="135466" y="186267"/>
                </a:lnTo>
                <a:lnTo>
                  <a:pt x="135466" y="186267"/>
                </a:lnTo>
                <a:lnTo>
                  <a:pt x="143933" y="194734"/>
                </a:lnTo>
                <a:lnTo>
                  <a:pt x="143933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2675467" y="5706533"/>
            <a:ext cx="33867" cy="211668"/>
          </a:xfrm>
          <a:custGeom>
            <a:avLst/>
            <a:gdLst/>
            <a:ahLst/>
            <a:cxnLst/>
            <a:rect l="0" t="0" r="0" b="0"/>
            <a:pathLst>
              <a:path w="33867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33866" y="177800"/>
                </a:lnTo>
                <a:lnTo>
                  <a:pt x="33866" y="194734"/>
                </a:lnTo>
                <a:lnTo>
                  <a:pt x="33866" y="203200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2582333" y="57742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2599267" y="5782733"/>
            <a:ext cx="220134" cy="16935"/>
          </a:xfrm>
          <a:custGeom>
            <a:avLst/>
            <a:gdLst/>
            <a:ahLst/>
            <a:cxnLst/>
            <a:rect l="0" t="0" r="0" b="0"/>
            <a:pathLst>
              <a:path w="220134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6" y="8467"/>
                </a:lnTo>
                <a:lnTo>
                  <a:pt x="135466" y="8467"/>
                </a:lnTo>
                <a:lnTo>
                  <a:pt x="152400" y="16934"/>
                </a:lnTo>
                <a:lnTo>
                  <a:pt x="177800" y="16934"/>
                </a:lnTo>
                <a:lnTo>
                  <a:pt x="194733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20133" y="16934"/>
                </a:lnTo>
                <a:lnTo>
                  <a:pt x="2201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2912533" y="5630333"/>
            <a:ext cx="194735" cy="270935"/>
          </a:xfrm>
          <a:custGeom>
            <a:avLst/>
            <a:gdLst/>
            <a:ahLst/>
            <a:cxnLst/>
            <a:rect l="0" t="0" r="0" b="0"/>
            <a:pathLst>
              <a:path w="194735" h="270935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4" y="25400"/>
                </a:lnTo>
                <a:lnTo>
                  <a:pt x="93134" y="33867"/>
                </a:lnTo>
                <a:lnTo>
                  <a:pt x="101600" y="42334"/>
                </a:lnTo>
                <a:lnTo>
                  <a:pt x="101600" y="50800"/>
                </a:lnTo>
                <a:lnTo>
                  <a:pt x="101600" y="59267"/>
                </a:lnTo>
                <a:lnTo>
                  <a:pt x="93134" y="67734"/>
                </a:lnTo>
                <a:lnTo>
                  <a:pt x="93134" y="76200"/>
                </a:lnTo>
                <a:lnTo>
                  <a:pt x="84667" y="84667"/>
                </a:lnTo>
                <a:lnTo>
                  <a:pt x="84667" y="84667"/>
                </a:lnTo>
                <a:lnTo>
                  <a:pt x="67734" y="93134"/>
                </a:lnTo>
                <a:lnTo>
                  <a:pt x="59267" y="101600"/>
                </a:lnTo>
                <a:lnTo>
                  <a:pt x="50800" y="101600"/>
                </a:lnTo>
                <a:lnTo>
                  <a:pt x="42334" y="101600"/>
                </a:lnTo>
                <a:lnTo>
                  <a:pt x="33867" y="101600"/>
                </a:lnTo>
                <a:lnTo>
                  <a:pt x="25400" y="110067"/>
                </a:lnTo>
                <a:lnTo>
                  <a:pt x="16934" y="110067"/>
                </a:lnTo>
                <a:lnTo>
                  <a:pt x="16934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16934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4" y="101600"/>
                </a:lnTo>
                <a:lnTo>
                  <a:pt x="50800" y="110067"/>
                </a:lnTo>
                <a:lnTo>
                  <a:pt x="67734" y="110067"/>
                </a:lnTo>
                <a:lnTo>
                  <a:pt x="84667" y="118534"/>
                </a:lnTo>
                <a:lnTo>
                  <a:pt x="101600" y="127000"/>
                </a:lnTo>
                <a:lnTo>
                  <a:pt x="118534" y="135467"/>
                </a:lnTo>
                <a:lnTo>
                  <a:pt x="135467" y="143934"/>
                </a:lnTo>
                <a:lnTo>
                  <a:pt x="152400" y="160867"/>
                </a:lnTo>
                <a:lnTo>
                  <a:pt x="160867" y="169334"/>
                </a:lnTo>
                <a:lnTo>
                  <a:pt x="169334" y="186267"/>
                </a:lnTo>
                <a:lnTo>
                  <a:pt x="177800" y="194734"/>
                </a:lnTo>
                <a:lnTo>
                  <a:pt x="186267" y="211667"/>
                </a:lnTo>
                <a:lnTo>
                  <a:pt x="194734" y="220134"/>
                </a:lnTo>
                <a:lnTo>
                  <a:pt x="194734" y="228600"/>
                </a:lnTo>
                <a:lnTo>
                  <a:pt x="194734" y="237067"/>
                </a:lnTo>
                <a:lnTo>
                  <a:pt x="186267" y="254000"/>
                </a:lnTo>
                <a:lnTo>
                  <a:pt x="177800" y="254000"/>
                </a:lnTo>
                <a:lnTo>
                  <a:pt x="169334" y="262467"/>
                </a:lnTo>
                <a:lnTo>
                  <a:pt x="160867" y="270934"/>
                </a:lnTo>
                <a:lnTo>
                  <a:pt x="143934" y="270934"/>
                </a:lnTo>
                <a:lnTo>
                  <a:pt x="135467" y="270934"/>
                </a:lnTo>
                <a:lnTo>
                  <a:pt x="110067" y="270934"/>
                </a:lnTo>
                <a:lnTo>
                  <a:pt x="101600" y="270934"/>
                </a:lnTo>
                <a:lnTo>
                  <a:pt x="84667" y="270934"/>
                </a:lnTo>
                <a:lnTo>
                  <a:pt x="67734" y="270934"/>
                </a:lnTo>
                <a:lnTo>
                  <a:pt x="59267" y="262467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3158067" y="5698067"/>
            <a:ext cx="186267" cy="228601"/>
          </a:xfrm>
          <a:custGeom>
            <a:avLst/>
            <a:gdLst/>
            <a:ahLst/>
            <a:cxnLst/>
            <a:rect l="0" t="0" r="0" b="0"/>
            <a:pathLst>
              <a:path w="186267" h="228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67733" y="25400"/>
                </a:lnTo>
                <a:lnTo>
                  <a:pt x="67733" y="33866"/>
                </a:lnTo>
                <a:lnTo>
                  <a:pt x="76200" y="50800"/>
                </a:lnTo>
                <a:lnTo>
                  <a:pt x="84666" y="59266"/>
                </a:lnTo>
                <a:lnTo>
                  <a:pt x="84666" y="67733"/>
                </a:lnTo>
                <a:lnTo>
                  <a:pt x="84666" y="76200"/>
                </a:lnTo>
                <a:lnTo>
                  <a:pt x="76200" y="93133"/>
                </a:lnTo>
                <a:lnTo>
                  <a:pt x="67733" y="101600"/>
                </a:lnTo>
                <a:lnTo>
                  <a:pt x="59266" y="110066"/>
                </a:lnTo>
                <a:lnTo>
                  <a:pt x="50800" y="118533"/>
                </a:lnTo>
                <a:lnTo>
                  <a:pt x="33866" y="127000"/>
                </a:lnTo>
                <a:lnTo>
                  <a:pt x="25400" y="135466"/>
                </a:lnTo>
                <a:lnTo>
                  <a:pt x="16933" y="143933"/>
                </a:lnTo>
                <a:lnTo>
                  <a:pt x="8466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8466" y="194733"/>
                </a:lnTo>
                <a:lnTo>
                  <a:pt x="16933" y="203200"/>
                </a:lnTo>
                <a:lnTo>
                  <a:pt x="25400" y="211666"/>
                </a:lnTo>
                <a:lnTo>
                  <a:pt x="42333" y="211666"/>
                </a:lnTo>
                <a:lnTo>
                  <a:pt x="59266" y="220133"/>
                </a:lnTo>
                <a:lnTo>
                  <a:pt x="76200" y="228600"/>
                </a:lnTo>
                <a:lnTo>
                  <a:pt x="84666" y="228600"/>
                </a:lnTo>
                <a:lnTo>
                  <a:pt x="110066" y="228600"/>
                </a:lnTo>
                <a:lnTo>
                  <a:pt x="118533" y="228600"/>
                </a:lnTo>
                <a:lnTo>
                  <a:pt x="135466" y="228600"/>
                </a:lnTo>
                <a:lnTo>
                  <a:pt x="152400" y="228600"/>
                </a:lnTo>
                <a:lnTo>
                  <a:pt x="160866" y="220133"/>
                </a:lnTo>
                <a:lnTo>
                  <a:pt x="177800" y="211666"/>
                </a:lnTo>
                <a:lnTo>
                  <a:pt x="177800" y="211666"/>
                </a:lnTo>
                <a:lnTo>
                  <a:pt x="186266" y="203200"/>
                </a:lnTo>
                <a:lnTo>
                  <a:pt x="186266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3352800" y="5723467"/>
            <a:ext cx="160868" cy="245534"/>
          </a:xfrm>
          <a:custGeom>
            <a:avLst/>
            <a:gdLst/>
            <a:ahLst/>
            <a:cxnLst/>
            <a:rect l="0" t="0" r="0" b="0"/>
            <a:pathLst>
              <a:path w="160868" h="245534">
                <a:moveTo>
                  <a:pt x="42333" y="25400"/>
                </a:moveTo>
                <a:lnTo>
                  <a:pt x="42333" y="25400"/>
                </a:lnTo>
                <a:lnTo>
                  <a:pt x="42333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25400" y="33866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52400"/>
                </a:lnTo>
                <a:lnTo>
                  <a:pt x="16933" y="169333"/>
                </a:lnTo>
                <a:lnTo>
                  <a:pt x="25400" y="186266"/>
                </a:lnTo>
                <a:lnTo>
                  <a:pt x="33867" y="203200"/>
                </a:lnTo>
                <a:lnTo>
                  <a:pt x="50800" y="220133"/>
                </a:lnTo>
                <a:lnTo>
                  <a:pt x="67733" y="228600"/>
                </a:lnTo>
                <a:lnTo>
                  <a:pt x="84667" y="237066"/>
                </a:lnTo>
                <a:lnTo>
                  <a:pt x="93133" y="245533"/>
                </a:lnTo>
                <a:lnTo>
                  <a:pt x="110067" y="245533"/>
                </a:lnTo>
                <a:lnTo>
                  <a:pt x="118533" y="245533"/>
                </a:lnTo>
                <a:lnTo>
                  <a:pt x="135467" y="245533"/>
                </a:lnTo>
                <a:lnTo>
                  <a:pt x="143933" y="237066"/>
                </a:lnTo>
                <a:lnTo>
                  <a:pt x="152400" y="228600"/>
                </a:lnTo>
                <a:lnTo>
                  <a:pt x="152400" y="220133"/>
                </a:lnTo>
                <a:lnTo>
                  <a:pt x="160867" y="203200"/>
                </a:lnTo>
                <a:lnTo>
                  <a:pt x="160867" y="186266"/>
                </a:lnTo>
                <a:lnTo>
                  <a:pt x="160867" y="169333"/>
                </a:lnTo>
                <a:lnTo>
                  <a:pt x="160867" y="143933"/>
                </a:lnTo>
                <a:lnTo>
                  <a:pt x="160867" y="127000"/>
                </a:lnTo>
                <a:lnTo>
                  <a:pt x="160867" y="110066"/>
                </a:lnTo>
                <a:lnTo>
                  <a:pt x="152400" y="84666"/>
                </a:lnTo>
                <a:lnTo>
                  <a:pt x="143933" y="67733"/>
                </a:lnTo>
                <a:lnTo>
                  <a:pt x="135467" y="50800"/>
                </a:lnTo>
                <a:lnTo>
                  <a:pt x="127000" y="33866"/>
                </a:lnTo>
                <a:lnTo>
                  <a:pt x="118533" y="25400"/>
                </a:lnTo>
                <a:lnTo>
                  <a:pt x="110067" y="16933"/>
                </a:lnTo>
                <a:lnTo>
                  <a:pt x="93133" y="8466"/>
                </a:lnTo>
                <a:lnTo>
                  <a:pt x="84667" y="0"/>
                </a:lnTo>
                <a:lnTo>
                  <a:pt x="67733" y="0"/>
                </a:lnTo>
                <a:lnTo>
                  <a:pt x="59267" y="0"/>
                </a:lnTo>
                <a:lnTo>
                  <a:pt x="42333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0800"/>
                </a:lnTo>
                <a:lnTo>
                  <a:pt x="33867" y="59266"/>
                </a:lnTo>
                <a:lnTo>
                  <a:pt x="33867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3598333" y="5740400"/>
            <a:ext cx="127001" cy="33868"/>
          </a:xfrm>
          <a:custGeom>
            <a:avLst/>
            <a:gdLst/>
            <a:ahLst/>
            <a:cxnLst/>
            <a:rect l="0" t="0" r="0" b="0"/>
            <a:pathLst>
              <a:path w="127001" h="33868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4" y="0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4" y="25400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3623733" y="58589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8467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3860800" y="5698067"/>
            <a:ext cx="186268" cy="262467"/>
          </a:xfrm>
          <a:custGeom>
            <a:avLst/>
            <a:gdLst/>
            <a:ahLst/>
            <a:cxnLst/>
            <a:rect l="0" t="0" r="0" b="0"/>
            <a:pathLst>
              <a:path w="186268" h="262467">
                <a:moveTo>
                  <a:pt x="42333" y="0"/>
                </a:moveTo>
                <a:lnTo>
                  <a:pt x="42333" y="0"/>
                </a:lnTo>
                <a:lnTo>
                  <a:pt x="42333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8467" y="118533"/>
                </a:lnTo>
                <a:lnTo>
                  <a:pt x="8467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3" y="118533"/>
                </a:lnTo>
                <a:lnTo>
                  <a:pt x="59267" y="118533"/>
                </a:lnTo>
                <a:lnTo>
                  <a:pt x="67733" y="110066"/>
                </a:lnTo>
                <a:lnTo>
                  <a:pt x="76200" y="110066"/>
                </a:lnTo>
                <a:lnTo>
                  <a:pt x="93133" y="110066"/>
                </a:lnTo>
                <a:lnTo>
                  <a:pt x="110067" y="110066"/>
                </a:lnTo>
                <a:lnTo>
                  <a:pt x="118533" y="110066"/>
                </a:lnTo>
                <a:lnTo>
                  <a:pt x="135467" y="118533"/>
                </a:lnTo>
                <a:lnTo>
                  <a:pt x="143933" y="127000"/>
                </a:lnTo>
                <a:lnTo>
                  <a:pt x="160867" y="127000"/>
                </a:lnTo>
                <a:lnTo>
                  <a:pt x="169333" y="135466"/>
                </a:lnTo>
                <a:lnTo>
                  <a:pt x="177800" y="152400"/>
                </a:lnTo>
                <a:lnTo>
                  <a:pt x="186267" y="160866"/>
                </a:lnTo>
                <a:lnTo>
                  <a:pt x="186267" y="169333"/>
                </a:lnTo>
                <a:lnTo>
                  <a:pt x="186267" y="186266"/>
                </a:lnTo>
                <a:lnTo>
                  <a:pt x="177800" y="203200"/>
                </a:lnTo>
                <a:lnTo>
                  <a:pt x="177800" y="211666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52400" y="245533"/>
                </a:lnTo>
                <a:lnTo>
                  <a:pt x="143933" y="254000"/>
                </a:lnTo>
                <a:lnTo>
                  <a:pt x="135467" y="262466"/>
                </a:lnTo>
                <a:lnTo>
                  <a:pt x="127000" y="262466"/>
                </a:lnTo>
                <a:lnTo>
                  <a:pt x="118533" y="262466"/>
                </a:lnTo>
                <a:lnTo>
                  <a:pt x="101600" y="262466"/>
                </a:lnTo>
                <a:lnTo>
                  <a:pt x="93133" y="262466"/>
                </a:lnTo>
                <a:lnTo>
                  <a:pt x="84667" y="254000"/>
                </a:lnTo>
                <a:lnTo>
                  <a:pt x="84667" y="254000"/>
                </a:lnTo>
                <a:lnTo>
                  <a:pt x="76200" y="245533"/>
                </a:lnTo>
                <a:lnTo>
                  <a:pt x="762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3886200" y="5655733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4072467" y="5723467"/>
            <a:ext cx="220134" cy="237067"/>
          </a:xfrm>
          <a:custGeom>
            <a:avLst/>
            <a:gdLst/>
            <a:ahLst/>
            <a:cxnLst/>
            <a:rect l="0" t="0" r="0" b="0"/>
            <a:pathLst>
              <a:path w="220134" h="237067">
                <a:moveTo>
                  <a:pt x="42333" y="0"/>
                </a:moveTo>
                <a:lnTo>
                  <a:pt x="33866" y="0"/>
                </a:lnTo>
                <a:lnTo>
                  <a:pt x="33866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59266"/>
                </a:lnTo>
                <a:lnTo>
                  <a:pt x="8466" y="59266"/>
                </a:lnTo>
                <a:lnTo>
                  <a:pt x="16933" y="59266"/>
                </a:lnTo>
                <a:lnTo>
                  <a:pt x="25400" y="67733"/>
                </a:lnTo>
                <a:lnTo>
                  <a:pt x="25400" y="67733"/>
                </a:lnTo>
                <a:lnTo>
                  <a:pt x="33866" y="67733"/>
                </a:lnTo>
                <a:lnTo>
                  <a:pt x="42333" y="67733"/>
                </a:lnTo>
                <a:lnTo>
                  <a:pt x="50800" y="67733"/>
                </a:lnTo>
                <a:lnTo>
                  <a:pt x="67733" y="67733"/>
                </a:lnTo>
                <a:lnTo>
                  <a:pt x="76200" y="67733"/>
                </a:lnTo>
                <a:lnTo>
                  <a:pt x="84666" y="67733"/>
                </a:lnTo>
                <a:lnTo>
                  <a:pt x="93133" y="67733"/>
                </a:lnTo>
                <a:lnTo>
                  <a:pt x="101600" y="76200"/>
                </a:lnTo>
                <a:lnTo>
                  <a:pt x="118533" y="76200"/>
                </a:lnTo>
                <a:lnTo>
                  <a:pt x="135466" y="84666"/>
                </a:lnTo>
                <a:lnTo>
                  <a:pt x="143933" y="93133"/>
                </a:lnTo>
                <a:lnTo>
                  <a:pt x="160866" y="101600"/>
                </a:lnTo>
                <a:lnTo>
                  <a:pt x="177800" y="110066"/>
                </a:lnTo>
                <a:lnTo>
                  <a:pt x="186266" y="127000"/>
                </a:lnTo>
                <a:lnTo>
                  <a:pt x="203200" y="135466"/>
                </a:lnTo>
                <a:lnTo>
                  <a:pt x="211666" y="152400"/>
                </a:lnTo>
                <a:lnTo>
                  <a:pt x="220133" y="160866"/>
                </a:lnTo>
                <a:lnTo>
                  <a:pt x="220133" y="177800"/>
                </a:lnTo>
                <a:lnTo>
                  <a:pt x="220133" y="186266"/>
                </a:lnTo>
                <a:lnTo>
                  <a:pt x="220133" y="203200"/>
                </a:lnTo>
                <a:lnTo>
                  <a:pt x="211666" y="211666"/>
                </a:lnTo>
                <a:lnTo>
                  <a:pt x="211666" y="220133"/>
                </a:lnTo>
                <a:lnTo>
                  <a:pt x="203200" y="228600"/>
                </a:lnTo>
                <a:lnTo>
                  <a:pt x="194733" y="228600"/>
                </a:lnTo>
                <a:lnTo>
                  <a:pt x="186266" y="237066"/>
                </a:lnTo>
                <a:lnTo>
                  <a:pt x="169333" y="237066"/>
                </a:lnTo>
                <a:lnTo>
                  <a:pt x="160866" y="237066"/>
                </a:lnTo>
                <a:lnTo>
                  <a:pt x="143933" y="237066"/>
                </a:lnTo>
                <a:lnTo>
                  <a:pt x="135466" y="228600"/>
                </a:lnTo>
                <a:lnTo>
                  <a:pt x="118533" y="220133"/>
                </a:lnTo>
                <a:lnTo>
                  <a:pt x="101600" y="211666"/>
                </a:lnTo>
                <a:lnTo>
                  <a:pt x="101600" y="211666"/>
                </a:lnTo>
                <a:lnTo>
                  <a:pt x="93133" y="203200"/>
                </a:lnTo>
                <a:lnTo>
                  <a:pt x="931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4072467" y="5681133"/>
            <a:ext cx="177801" cy="16935"/>
          </a:xfrm>
          <a:custGeom>
            <a:avLst/>
            <a:gdLst/>
            <a:ahLst/>
            <a:cxnLst/>
            <a:rect l="0" t="0" r="0" b="0"/>
            <a:pathLst>
              <a:path w="1778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4377267" y="5748867"/>
            <a:ext cx="135467" cy="220134"/>
          </a:xfrm>
          <a:custGeom>
            <a:avLst/>
            <a:gdLst/>
            <a:ahLst/>
            <a:cxnLst/>
            <a:rect l="0" t="0" r="0" b="0"/>
            <a:pathLst>
              <a:path w="135467" h="220134">
                <a:moveTo>
                  <a:pt x="135466" y="0"/>
                </a:moveTo>
                <a:lnTo>
                  <a:pt x="135466" y="8466"/>
                </a:lnTo>
                <a:lnTo>
                  <a:pt x="127000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3" y="33866"/>
                </a:lnTo>
                <a:lnTo>
                  <a:pt x="110066" y="42333"/>
                </a:lnTo>
                <a:lnTo>
                  <a:pt x="101600" y="59266"/>
                </a:lnTo>
                <a:lnTo>
                  <a:pt x="93133" y="76200"/>
                </a:lnTo>
                <a:lnTo>
                  <a:pt x="84666" y="84666"/>
                </a:lnTo>
                <a:lnTo>
                  <a:pt x="67733" y="101600"/>
                </a:lnTo>
                <a:lnTo>
                  <a:pt x="59266" y="118533"/>
                </a:lnTo>
                <a:lnTo>
                  <a:pt x="50800" y="135466"/>
                </a:lnTo>
                <a:lnTo>
                  <a:pt x="42333" y="152400"/>
                </a:lnTo>
                <a:lnTo>
                  <a:pt x="33866" y="169333"/>
                </a:lnTo>
                <a:lnTo>
                  <a:pt x="25400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8466" y="211666"/>
                </a:lnTo>
                <a:lnTo>
                  <a:pt x="8466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4377267" y="5748867"/>
            <a:ext cx="169334" cy="194734"/>
          </a:xfrm>
          <a:custGeom>
            <a:avLst/>
            <a:gdLst/>
            <a:ahLst/>
            <a:cxnLst/>
            <a:rect l="0" t="0" r="0" b="0"/>
            <a:pathLst>
              <a:path w="169334" h="1947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6"/>
                </a:lnTo>
                <a:lnTo>
                  <a:pt x="33866" y="42333"/>
                </a:lnTo>
                <a:lnTo>
                  <a:pt x="50800" y="59266"/>
                </a:lnTo>
                <a:lnTo>
                  <a:pt x="59266" y="76200"/>
                </a:lnTo>
                <a:lnTo>
                  <a:pt x="76200" y="93133"/>
                </a:lnTo>
                <a:lnTo>
                  <a:pt x="93133" y="110066"/>
                </a:lnTo>
                <a:lnTo>
                  <a:pt x="110066" y="127000"/>
                </a:lnTo>
                <a:lnTo>
                  <a:pt x="118533" y="143933"/>
                </a:lnTo>
                <a:lnTo>
                  <a:pt x="135466" y="160866"/>
                </a:lnTo>
                <a:lnTo>
                  <a:pt x="143933" y="169333"/>
                </a:lnTo>
                <a:lnTo>
                  <a:pt x="160866" y="186266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69333" y="194733"/>
                </a:lnTo>
                <a:lnTo>
                  <a:pt x="1693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4614333" y="5825067"/>
            <a:ext cx="110068" cy="42334"/>
          </a:xfrm>
          <a:custGeom>
            <a:avLst/>
            <a:gdLst/>
            <a:ahLst/>
            <a:cxnLst/>
            <a:rect l="0" t="0" r="0" b="0"/>
            <a:pathLst>
              <a:path w="110068" h="42334">
                <a:moveTo>
                  <a:pt x="0" y="42333"/>
                </a:moveTo>
                <a:lnTo>
                  <a:pt x="0" y="42333"/>
                </a:lnTo>
                <a:lnTo>
                  <a:pt x="8467" y="42333"/>
                </a:lnTo>
                <a:lnTo>
                  <a:pt x="16934" y="33866"/>
                </a:lnTo>
                <a:lnTo>
                  <a:pt x="25400" y="33866"/>
                </a:lnTo>
                <a:lnTo>
                  <a:pt x="33867" y="33866"/>
                </a:lnTo>
                <a:lnTo>
                  <a:pt x="42334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93134" y="16933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4758267" y="5715000"/>
            <a:ext cx="135467" cy="228601"/>
          </a:xfrm>
          <a:custGeom>
            <a:avLst/>
            <a:gdLst/>
            <a:ahLst/>
            <a:cxnLst/>
            <a:rect l="0" t="0" r="0" b="0"/>
            <a:pathLst>
              <a:path w="135467" h="2286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59266" y="25400"/>
                </a:lnTo>
                <a:lnTo>
                  <a:pt x="67733" y="33867"/>
                </a:lnTo>
                <a:lnTo>
                  <a:pt x="76200" y="42333"/>
                </a:lnTo>
                <a:lnTo>
                  <a:pt x="76200" y="42333"/>
                </a:lnTo>
                <a:lnTo>
                  <a:pt x="84666" y="50800"/>
                </a:lnTo>
                <a:lnTo>
                  <a:pt x="84666" y="59267"/>
                </a:lnTo>
                <a:lnTo>
                  <a:pt x="84666" y="76200"/>
                </a:lnTo>
                <a:lnTo>
                  <a:pt x="76200" y="76200"/>
                </a:lnTo>
                <a:lnTo>
                  <a:pt x="76200" y="93133"/>
                </a:lnTo>
                <a:lnTo>
                  <a:pt x="67733" y="101600"/>
                </a:lnTo>
                <a:lnTo>
                  <a:pt x="59266" y="110067"/>
                </a:lnTo>
                <a:lnTo>
                  <a:pt x="50800" y="118533"/>
                </a:lnTo>
                <a:lnTo>
                  <a:pt x="42333" y="127000"/>
                </a:lnTo>
                <a:lnTo>
                  <a:pt x="33866" y="135467"/>
                </a:lnTo>
                <a:lnTo>
                  <a:pt x="25400" y="143933"/>
                </a:lnTo>
                <a:lnTo>
                  <a:pt x="16933" y="152400"/>
                </a:lnTo>
                <a:lnTo>
                  <a:pt x="16933" y="169333"/>
                </a:lnTo>
                <a:lnTo>
                  <a:pt x="8466" y="177800"/>
                </a:lnTo>
                <a:lnTo>
                  <a:pt x="8466" y="186267"/>
                </a:lnTo>
                <a:lnTo>
                  <a:pt x="16933" y="194733"/>
                </a:lnTo>
                <a:lnTo>
                  <a:pt x="16933" y="194733"/>
                </a:lnTo>
                <a:lnTo>
                  <a:pt x="25400" y="211667"/>
                </a:lnTo>
                <a:lnTo>
                  <a:pt x="33866" y="211667"/>
                </a:lnTo>
                <a:lnTo>
                  <a:pt x="33866" y="220133"/>
                </a:lnTo>
                <a:lnTo>
                  <a:pt x="50800" y="228600"/>
                </a:lnTo>
                <a:lnTo>
                  <a:pt x="59266" y="228600"/>
                </a:lnTo>
                <a:lnTo>
                  <a:pt x="67733" y="228600"/>
                </a:lnTo>
                <a:lnTo>
                  <a:pt x="76200" y="228600"/>
                </a:lnTo>
                <a:lnTo>
                  <a:pt x="93133" y="228600"/>
                </a:lnTo>
                <a:lnTo>
                  <a:pt x="101600" y="228600"/>
                </a:lnTo>
                <a:lnTo>
                  <a:pt x="110066" y="228600"/>
                </a:lnTo>
                <a:lnTo>
                  <a:pt x="118533" y="228600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35466" y="220133"/>
                </a:lnTo>
                <a:lnTo>
                  <a:pt x="135466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4919133" y="5723467"/>
            <a:ext cx="220135" cy="211667"/>
          </a:xfrm>
          <a:custGeom>
            <a:avLst/>
            <a:gdLst/>
            <a:ahLst/>
            <a:cxnLst/>
            <a:rect l="0" t="0" r="0" b="0"/>
            <a:pathLst>
              <a:path w="220135" h="211667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8466"/>
                </a:lnTo>
                <a:lnTo>
                  <a:pt x="84667" y="8466"/>
                </a:lnTo>
                <a:lnTo>
                  <a:pt x="93134" y="16933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8534" y="33866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9266"/>
                </a:lnTo>
                <a:lnTo>
                  <a:pt x="127000" y="76200"/>
                </a:lnTo>
                <a:lnTo>
                  <a:pt x="118534" y="84666"/>
                </a:lnTo>
                <a:lnTo>
                  <a:pt x="110067" y="84666"/>
                </a:lnTo>
                <a:lnTo>
                  <a:pt x="110067" y="93133"/>
                </a:lnTo>
                <a:lnTo>
                  <a:pt x="101600" y="101600"/>
                </a:lnTo>
                <a:lnTo>
                  <a:pt x="93134" y="110066"/>
                </a:lnTo>
                <a:lnTo>
                  <a:pt x="93134" y="118533"/>
                </a:lnTo>
                <a:lnTo>
                  <a:pt x="84667" y="127000"/>
                </a:lnTo>
                <a:lnTo>
                  <a:pt x="84667" y="135466"/>
                </a:lnTo>
                <a:lnTo>
                  <a:pt x="84667" y="143933"/>
                </a:lnTo>
                <a:lnTo>
                  <a:pt x="84667" y="152400"/>
                </a:lnTo>
                <a:lnTo>
                  <a:pt x="93134" y="160866"/>
                </a:lnTo>
                <a:lnTo>
                  <a:pt x="93134" y="169333"/>
                </a:lnTo>
                <a:lnTo>
                  <a:pt x="101600" y="177800"/>
                </a:lnTo>
                <a:lnTo>
                  <a:pt x="110067" y="186266"/>
                </a:lnTo>
                <a:lnTo>
                  <a:pt x="118534" y="194733"/>
                </a:lnTo>
                <a:lnTo>
                  <a:pt x="127000" y="203200"/>
                </a:lnTo>
                <a:lnTo>
                  <a:pt x="143934" y="203200"/>
                </a:lnTo>
                <a:lnTo>
                  <a:pt x="152400" y="211666"/>
                </a:lnTo>
                <a:lnTo>
                  <a:pt x="160867" y="211666"/>
                </a:lnTo>
                <a:lnTo>
                  <a:pt x="169334" y="211666"/>
                </a:lnTo>
                <a:lnTo>
                  <a:pt x="186267" y="203200"/>
                </a:lnTo>
                <a:lnTo>
                  <a:pt x="194734" y="203200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20134" y="186266"/>
                </a:lnTo>
                <a:lnTo>
                  <a:pt x="220134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5190067" y="5715000"/>
            <a:ext cx="169334" cy="220134"/>
          </a:xfrm>
          <a:custGeom>
            <a:avLst/>
            <a:gdLst/>
            <a:ahLst/>
            <a:cxnLst/>
            <a:rect l="0" t="0" r="0" b="0"/>
            <a:pathLst>
              <a:path w="169334" h="220134">
                <a:moveTo>
                  <a:pt x="16933" y="42333"/>
                </a:moveTo>
                <a:lnTo>
                  <a:pt x="16933" y="42333"/>
                </a:lnTo>
                <a:lnTo>
                  <a:pt x="16933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43933"/>
                </a:lnTo>
                <a:lnTo>
                  <a:pt x="16933" y="160867"/>
                </a:lnTo>
                <a:lnTo>
                  <a:pt x="25400" y="169333"/>
                </a:lnTo>
                <a:lnTo>
                  <a:pt x="33866" y="186267"/>
                </a:lnTo>
                <a:lnTo>
                  <a:pt x="42333" y="194733"/>
                </a:lnTo>
                <a:lnTo>
                  <a:pt x="59266" y="203200"/>
                </a:lnTo>
                <a:lnTo>
                  <a:pt x="67733" y="211667"/>
                </a:lnTo>
                <a:lnTo>
                  <a:pt x="84666" y="220133"/>
                </a:lnTo>
                <a:lnTo>
                  <a:pt x="101600" y="220133"/>
                </a:lnTo>
                <a:lnTo>
                  <a:pt x="110066" y="220133"/>
                </a:lnTo>
                <a:lnTo>
                  <a:pt x="127000" y="220133"/>
                </a:lnTo>
                <a:lnTo>
                  <a:pt x="135466" y="211667"/>
                </a:lnTo>
                <a:lnTo>
                  <a:pt x="143933" y="203200"/>
                </a:lnTo>
                <a:lnTo>
                  <a:pt x="152400" y="186267"/>
                </a:lnTo>
                <a:lnTo>
                  <a:pt x="160866" y="177800"/>
                </a:lnTo>
                <a:lnTo>
                  <a:pt x="160866" y="160867"/>
                </a:lnTo>
                <a:lnTo>
                  <a:pt x="169333" y="135467"/>
                </a:lnTo>
                <a:lnTo>
                  <a:pt x="169333" y="118533"/>
                </a:lnTo>
                <a:lnTo>
                  <a:pt x="160866" y="101600"/>
                </a:lnTo>
                <a:lnTo>
                  <a:pt x="160866" y="84667"/>
                </a:lnTo>
                <a:lnTo>
                  <a:pt x="152400" y="59267"/>
                </a:lnTo>
                <a:lnTo>
                  <a:pt x="135466" y="42333"/>
                </a:lnTo>
                <a:lnTo>
                  <a:pt x="127000" y="33867"/>
                </a:lnTo>
                <a:lnTo>
                  <a:pt x="110066" y="16933"/>
                </a:lnTo>
                <a:lnTo>
                  <a:pt x="101600" y="8467"/>
                </a:lnTo>
                <a:lnTo>
                  <a:pt x="84666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8467"/>
                </a:lnTo>
                <a:lnTo>
                  <a:pt x="25400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4707467" y="6079067"/>
            <a:ext cx="16934" cy="211667"/>
          </a:xfrm>
          <a:custGeom>
            <a:avLst/>
            <a:gdLst/>
            <a:ahLst/>
            <a:cxnLst/>
            <a:rect l="0" t="0" r="0" b="0"/>
            <a:pathLst>
              <a:path w="16934" h="211667">
                <a:moveTo>
                  <a:pt x="8466" y="0"/>
                </a:move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50800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4648200" y="6163733"/>
            <a:ext cx="152401" cy="50801"/>
          </a:xfrm>
          <a:custGeom>
            <a:avLst/>
            <a:gdLst/>
            <a:ahLst/>
            <a:cxnLst/>
            <a:rect l="0" t="0" r="0" b="0"/>
            <a:pathLst>
              <a:path w="152401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25400"/>
                </a:lnTo>
                <a:lnTo>
                  <a:pt x="67733" y="25400"/>
                </a:lnTo>
                <a:lnTo>
                  <a:pt x="84667" y="33867"/>
                </a:lnTo>
                <a:lnTo>
                  <a:pt x="101600" y="42334"/>
                </a:lnTo>
                <a:lnTo>
                  <a:pt x="118533" y="42334"/>
                </a:lnTo>
                <a:lnTo>
                  <a:pt x="127000" y="50800"/>
                </a:lnTo>
                <a:lnTo>
                  <a:pt x="143933" y="50800"/>
                </a:lnTo>
                <a:lnTo>
                  <a:pt x="143933" y="50800"/>
                </a:lnTo>
                <a:lnTo>
                  <a:pt x="152400" y="42334"/>
                </a:lnTo>
                <a:lnTo>
                  <a:pt x="152400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4851400" y="6112933"/>
            <a:ext cx="118534" cy="211668"/>
          </a:xfrm>
          <a:custGeom>
            <a:avLst/>
            <a:gdLst/>
            <a:ahLst/>
            <a:cxnLst/>
            <a:rect l="0" t="0" r="0" b="0"/>
            <a:pathLst>
              <a:path w="118534" h="2116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9267" y="16934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42334"/>
                </a:lnTo>
                <a:lnTo>
                  <a:pt x="59267" y="42334"/>
                </a:lnTo>
                <a:lnTo>
                  <a:pt x="59267" y="59267"/>
                </a:lnTo>
                <a:lnTo>
                  <a:pt x="50800" y="67734"/>
                </a:lnTo>
                <a:lnTo>
                  <a:pt x="50800" y="76200"/>
                </a:lnTo>
                <a:lnTo>
                  <a:pt x="33867" y="93134"/>
                </a:lnTo>
                <a:lnTo>
                  <a:pt x="25400" y="101600"/>
                </a:lnTo>
                <a:lnTo>
                  <a:pt x="25400" y="110067"/>
                </a:lnTo>
                <a:lnTo>
                  <a:pt x="16933" y="127000"/>
                </a:lnTo>
                <a:lnTo>
                  <a:pt x="8467" y="135467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16933" y="177800"/>
                </a:lnTo>
                <a:lnTo>
                  <a:pt x="33867" y="186267"/>
                </a:lnTo>
                <a:lnTo>
                  <a:pt x="42333" y="194734"/>
                </a:lnTo>
                <a:lnTo>
                  <a:pt x="50800" y="203200"/>
                </a:lnTo>
                <a:lnTo>
                  <a:pt x="67733" y="203200"/>
                </a:lnTo>
                <a:lnTo>
                  <a:pt x="76200" y="211667"/>
                </a:lnTo>
                <a:lnTo>
                  <a:pt x="84667" y="211667"/>
                </a:lnTo>
                <a:lnTo>
                  <a:pt x="101600" y="211667"/>
                </a:lnTo>
                <a:lnTo>
                  <a:pt x="110067" y="211667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118533" y="186267"/>
                </a:lnTo>
                <a:lnTo>
                  <a:pt x="118533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4978400" y="6112933"/>
            <a:ext cx="228601" cy="211668"/>
          </a:xfrm>
          <a:custGeom>
            <a:avLst/>
            <a:gdLst/>
            <a:ahLst/>
            <a:cxnLst/>
            <a:rect l="0" t="0" r="0" b="0"/>
            <a:pathLst>
              <a:path w="228601" h="211668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16934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42334"/>
                </a:lnTo>
                <a:lnTo>
                  <a:pt x="93133" y="59267"/>
                </a:lnTo>
                <a:lnTo>
                  <a:pt x="101600" y="67734"/>
                </a:lnTo>
                <a:lnTo>
                  <a:pt x="101600" y="76200"/>
                </a:lnTo>
                <a:lnTo>
                  <a:pt x="93133" y="84667"/>
                </a:lnTo>
                <a:lnTo>
                  <a:pt x="84667" y="93134"/>
                </a:lnTo>
                <a:lnTo>
                  <a:pt x="84667" y="101600"/>
                </a:lnTo>
                <a:lnTo>
                  <a:pt x="67733" y="110067"/>
                </a:lnTo>
                <a:lnTo>
                  <a:pt x="59267" y="118534"/>
                </a:lnTo>
                <a:lnTo>
                  <a:pt x="50800" y="127000"/>
                </a:lnTo>
                <a:lnTo>
                  <a:pt x="50800" y="135467"/>
                </a:lnTo>
                <a:lnTo>
                  <a:pt x="42333" y="143934"/>
                </a:lnTo>
                <a:lnTo>
                  <a:pt x="42333" y="152400"/>
                </a:lnTo>
                <a:lnTo>
                  <a:pt x="42333" y="160867"/>
                </a:lnTo>
                <a:lnTo>
                  <a:pt x="42333" y="169334"/>
                </a:lnTo>
                <a:lnTo>
                  <a:pt x="50800" y="177800"/>
                </a:lnTo>
                <a:lnTo>
                  <a:pt x="59267" y="186267"/>
                </a:lnTo>
                <a:lnTo>
                  <a:pt x="76200" y="186267"/>
                </a:lnTo>
                <a:lnTo>
                  <a:pt x="84667" y="194734"/>
                </a:lnTo>
                <a:lnTo>
                  <a:pt x="101600" y="203200"/>
                </a:lnTo>
                <a:lnTo>
                  <a:pt x="118533" y="203200"/>
                </a:lnTo>
                <a:lnTo>
                  <a:pt x="135467" y="211667"/>
                </a:lnTo>
                <a:lnTo>
                  <a:pt x="152400" y="211667"/>
                </a:lnTo>
                <a:lnTo>
                  <a:pt x="169333" y="211667"/>
                </a:lnTo>
                <a:lnTo>
                  <a:pt x="177800" y="203200"/>
                </a:lnTo>
                <a:lnTo>
                  <a:pt x="194733" y="203200"/>
                </a:lnTo>
                <a:lnTo>
                  <a:pt x="211667" y="186267"/>
                </a:lnTo>
                <a:lnTo>
                  <a:pt x="220133" y="177800"/>
                </a:lnTo>
                <a:lnTo>
                  <a:pt x="220133" y="177800"/>
                </a:lnTo>
                <a:lnTo>
                  <a:pt x="228600" y="169334"/>
                </a:lnTo>
                <a:lnTo>
                  <a:pt x="2286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5198533" y="6129867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33867" y="25400"/>
                </a:moveTo>
                <a:lnTo>
                  <a:pt x="33867" y="25400"/>
                </a:lnTo>
                <a:lnTo>
                  <a:pt x="25400" y="25400"/>
                </a:lnTo>
                <a:lnTo>
                  <a:pt x="16934" y="33866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16934" y="152400"/>
                </a:lnTo>
                <a:lnTo>
                  <a:pt x="25400" y="160866"/>
                </a:lnTo>
                <a:lnTo>
                  <a:pt x="33867" y="186266"/>
                </a:lnTo>
                <a:lnTo>
                  <a:pt x="42334" y="194733"/>
                </a:lnTo>
                <a:lnTo>
                  <a:pt x="59267" y="203200"/>
                </a:lnTo>
                <a:lnTo>
                  <a:pt x="67734" y="220133"/>
                </a:lnTo>
                <a:lnTo>
                  <a:pt x="76200" y="228600"/>
                </a:lnTo>
                <a:lnTo>
                  <a:pt x="93134" y="228600"/>
                </a:lnTo>
                <a:lnTo>
                  <a:pt x="101600" y="228600"/>
                </a:lnTo>
                <a:lnTo>
                  <a:pt x="110067" y="228600"/>
                </a:lnTo>
                <a:lnTo>
                  <a:pt x="118534" y="228600"/>
                </a:lnTo>
                <a:lnTo>
                  <a:pt x="127000" y="220133"/>
                </a:lnTo>
                <a:lnTo>
                  <a:pt x="135467" y="211666"/>
                </a:lnTo>
                <a:lnTo>
                  <a:pt x="143934" y="194733"/>
                </a:lnTo>
                <a:lnTo>
                  <a:pt x="143934" y="177800"/>
                </a:lnTo>
                <a:lnTo>
                  <a:pt x="143934" y="169333"/>
                </a:lnTo>
                <a:lnTo>
                  <a:pt x="152400" y="143933"/>
                </a:lnTo>
                <a:lnTo>
                  <a:pt x="152400" y="127000"/>
                </a:lnTo>
                <a:lnTo>
                  <a:pt x="143934" y="110066"/>
                </a:lnTo>
                <a:lnTo>
                  <a:pt x="143934" y="93133"/>
                </a:lnTo>
                <a:lnTo>
                  <a:pt x="143934" y="76200"/>
                </a:lnTo>
                <a:lnTo>
                  <a:pt x="135467" y="59266"/>
                </a:lnTo>
                <a:lnTo>
                  <a:pt x="118534" y="42333"/>
                </a:lnTo>
                <a:lnTo>
                  <a:pt x="110067" y="33866"/>
                </a:lnTo>
                <a:lnTo>
                  <a:pt x="101600" y="16933"/>
                </a:lnTo>
                <a:lnTo>
                  <a:pt x="84667" y="8466"/>
                </a:lnTo>
                <a:lnTo>
                  <a:pt x="59267" y="8466"/>
                </a:lnTo>
                <a:lnTo>
                  <a:pt x="50800" y="0"/>
                </a:lnTo>
                <a:lnTo>
                  <a:pt x="33867" y="0"/>
                </a:lnTo>
                <a:lnTo>
                  <a:pt x="33867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2861733" y="6070600"/>
            <a:ext cx="16935" cy="220134"/>
          </a:xfrm>
          <a:custGeom>
            <a:avLst/>
            <a:gdLst/>
            <a:ahLst/>
            <a:cxnLst/>
            <a:rect l="0" t="0" r="0" b="0"/>
            <a:pathLst>
              <a:path w="16935" h="220134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194733"/>
                </a:lnTo>
                <a:lnTo>
                  <a:pt x="16934" y="211667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2802467" y="62230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3022600" y="6121400"/>
            <a:ext cx="118534" cy="228601"/>
          </a:xfrm>
          <a:custGeom>
            <a:avLst/>
            <a:gdLst/>
            <a:ahLst/>
            <a:cxnLst/>
            <a:rect l="0" t="0" r="0" b="0"/>
            <a:pathLst>
              <a:path w="118534" h="2286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16933"/>
                </a:lnTo>
                <a:lnTo>
                  <a:pt x="50800" y="25400"/>
                </a:lnTo>
                <a:lnTo>
                  <a:pt x="59267" y="33867"/>
                </a:lnTo>
                <a:lnTo>
                  <a:pt x="67733" y="42333"/>
                </a:lnTo>
                <a:lnTo>
                  <a:pt x="67733" y="50800"/>
                </a:lnTo>
                <a:lnTo>
                  <a:pt x="76200" y="67733"/>
                </a:lnTo>
                <a:lnTo>
                  <a:pt x="76200" y="76200"/>
                </a:lnTo>
                <a:lnTo>
                  <a:pt x="76200" y="93133"/>
                </a:lnTo>
                <a:lnTo>
                  <a:pt x="67733" y="101600"/>
                </a:lnTo>
                <a:lnTo>
                  <a:pt x="59267" y="118533"/>
                </a:lnTo>
                <a:lnTo>
                  <a:pt x="50800" y="127000"/>
                </a:lnTo>
                <a:lnTo>
                  <a:pt x="42333" y="135467"/>
                </a:lnTo>
                <a:lnTo>
                  <a:pt x="33867" y="143933"/>
                </a:lnTo>
                <a:lnTo>
                  <a:pt x="25400" y="152400"/>
                </a:lnTo>
                <a:lnTo>
                  <a:pt x="16933" y="160867"/>
                </a:lnTo>
                <a:lnTo>
                  <a:pt x="8467" y="169333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8467" y="194733"/>
                </a:lnTo>
                <a:lnTo>
                  <a:pt x="8467" y="203200"/>
                </a:lnTo>
                <a:lnTo>
                  <a:pt x="16933" y="211667"/>
                </a:lnTo>
                <a:lnTo>
                  <a:pt x="25400" y="211667"/>
                </a:lnTo>
                <a:lnTo>
                  <a:pt x="33867" y="220133"/>
                </a:lnTo>
                <a:lnTo>
                  <a:pt x="50800" y="220133"/>
                </a:lnTo>
                <a:lnTo>
                  <a:pt x="59267" y="228600"/>
                </a:lnTo>
                <a:lnTo>
                  <a:pt x="76200" y="228600"/>
                </a:lnTo>
                <a:lnTo>
                  <a:pt x="84667" y="228600"/>
                </a:lnTo>
                <a:lnTo>
                  <a:pt x="93133" y="228600"/>
                </a:lnTo>
                <a:lnTo>
                  <a:pt x="101600" y="220133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18533" y="211667"/>
                </a:lnTo>
                <a:lnTo>
                  <a:pt x="1185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3175000" y="6129867"/>
            <a:ext cx="143934" cy="228601"/>
          </a:xfrm>
          <a:custGeom>
            <a:avLst/>
            <a:gdLst/>
            <a:ahLst/>
            <a:cxnLst/>
            <a:rect l="0" t="0" r="0" b="0"/>
            <a:pathLst>
              <a:path w="143934" h="2286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6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8533" y="33866"/>
                </a:lnTo>
                <a:lnTo>
                  <a:pt x="118533" y="42333"/>
                </a:lnTo>
                <a:lnTo>
                  <a:pt x="110067" y="50800"/>
                </a:lnTo>
                <a:lnTo>
                  <a:pt x="110067" y="59266"/>
                </a:lnTo>
                <a:lnTo>
                  <a:pt x="101600" y="76200"/>
                </a:lnTo>
                <a:lnTo>
                  <a:pt x="93133" y="84666"/>
                </a:lnTo>
                <a:lnTo>
                  <a:pt x="84667" y="93133"/>
                </a:lnTo>
                <a:lnTo>
                  <a:pt x="67733" y="110066"/>
                </a:lnTo>
                <a:lnTo>
                  <a:pt x="59267" y="118533"/>
                </a:lnTo>
                <a:lnTo>
                  <a:pt x="50800" y="127000"/>
                </a:lnTo>
                <a:lnTo>
                  <a:pt x="50800" y="143933"/>
                </a:lnTo>
                <a:lnTo>
                  <a:pt x="42333" y="152400"/>
                </a:lnTo>
                <a:lnTo>
                  <a:pt x="42333" y="160866"/>
                </a:lnTo>
                <a:lnTo>
                  <a:pt x="50800" y="177800"/>
                </a:lnTo>
                <a:lnTo>
                  <a:pt x="50800" y="186266"/>
                </a:lnTo>
                <a:lnTo>
                  <a:pt x="59267" y="194733"/>
                </a:lnTo>
                <a:lnTo>
                  <a:pt x="59267" y="203200"/>
                </a:lnTo>
                <a:lnTo>
                  <a:pt x="67733" y="211666"/>
                </a:lnTo>
                <a:lnTo>
                  <a:pt x="76200" y="220133"/>
                </a:lnTo>
                <a:lnTo>
                  <a:pt x="93133" y="228600"/>
                </a:lnTo>
                <a:lnTo>
                  <a:pt x="101600" y="228600"/>
                </a:lnTo>
                <a:lnTo>
                  <a:pt x="110067" y="228600"/>
                </a:lnTo>
                <a:lnTo>
                  <a:pt x="118533" y="228600"/>
                </a:lnTo>
                <a:lnTo>
                  <a:pt x="127000" y="228600"/>
                </a:lnTo>
                <a:lnTo>
                  <a:pt x="135467" y="220133"/>
                </a:lnTo>
                <a:lnTo>
                  <a:pt x="135467" y="220133"/>
                </a:lnTo>
                <a:lnTo>
                  <a:pt x="143933" y="211666"/>
                </a:lnTo>
                <a:lnTo>
                  <a:pt x="143933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3352800" y="6155267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33867" y="42333"/>
                </a:moveTo>
                <a:lnTo>
                  <a:pt x="33867" y="42333"/>
                </a:lnTo>
                <a:lnTo>
                  <a:pt x="33867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3" y="50800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16933" y="177800"/>
                </a:lnTo>
                <a:lnTo>
                  <a:pt x="25400" y="186266"/>
                </a:lnTo>
                <a:lnTo>
                  <a:pt x="33867" y="203200"/>
                </a:lnTo>
                <a:lnTo>
                  <a:pt x="42333" y="211666"/>
                </a:lnTo>
                <a:lnTo>
                  <a:pt x="59267" y="220133"/>
                </a:lnTo>
                <a:lnTo>
                  <a:pt x="67733" y="228600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10067" y="228600"/>
                </a:lnTo>
                <a:lnTo>
                  <a:pt x="127000" y="228600"/>
                </a:lnTo>
                <a:lnTo>
                  <a:pt x="135467" y="220133"/>
                </a:lnTo>
                <a:lnTo>
                  <a:pt x="143933" y="211666"/>
                </a:lnTo>
                <a:lnTo>
                  <a:pt x="152400" y="194733"/>
                </a:lnTo>
                <a:lnTo>
                  <a:pt x="160867" y="186266"/>
                </a:lnTo>
                <a:lnTo>
                  <a:pt x="169333" y="169333"/>
                </a:lnTo>
                <a:lnTo>
                  <a:pt x="169333" y="152400"/>
                </a:lnTo>
                <a:lnTo>
                  <a:pt x="169333" y="135466"/>
                </a:lnTo>
                <a:lnTo>
                  <a:pt x="160867" y="118533"/>
                </a:lnTo>
                <a:lnTo>
                  <a:pt x="152400" y="93133"/>
                </a:lnTo>
                <a:lnTo>
                  <a:pt x="143933" y="76200"/>
                </a:lnTo>
                <a:lnTo>
                  <a:pt x="135467" y="59266"/>
                </a:lnTo>
                <a:lnTo>
                  <a:pt x="118533" y="42333"/>
                </a:lnTo>
                <a:lnTo>
                  <a:pt x="101600" y="33866"/>
                </a:lnTo>
                <a:lnTo>
                  <a:pt x="93133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1693333" y="6180667"/>
            <a:ext cx="211668" cy="50801"/>
          </a:xfrm>
          <a:custGeom>
            <a:avLst/>
            <a:gdLst/>
            <a:ahLst/>
            <a:cxnLst/>
            <a:rect l="0" t="0" r="0" b="0"/>
            <a:pathLst>
              <a:path w="211668" h="50801">
                <a:moveTo>
                  <a:pt x="8467" y="33866"/>
                </a:moveTo>
                <a:lnTo>
                  <a:pt x="8467" y="42333"/>
                </a:lnTo>
                <a:lnTo>
                  <a:pt x="8467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42333"/>
                </a:lnTo>
                <a:lnTo>
                  <a:pt x="33867" y="42333"/>
                </a:lnTo>
                <a:lnTo>
                  <a:pt x="50800" y="33866"/>
                </a:lnTo>
                <a:lnTo>
                  <a:pt x="59267" y="33866"/>
                </a:lnTo>
                <a:lnTo>
                  <a:pt x="76200" y="25400"/>
                </a:lnTo>
                <a:lnTo>
                  <a:pt x="93134" y="25400"/>
                </a:lnTo>
                <a:lnTo>
                  <a:pt x="118534" y="16933"/>
                </a:lnTo>
                <a:lnTo>
                  <a:pt x="135467" y="8466"/>
                </a:lnTo>
                <a:lnTo>
                  <a:pt x="160867" y="8466"/>
                </a:lnTo>
                <a:lnTo>
                  <a:pt x="177800" y="8466"/>
                </a:lnTo>
                <a:lnTo>
                  <a:pt x="194734" y="8466"/>
                </a:lnTo>
                <a:lnTo>
                  <a:pt x="194734" y="8466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1938867" y="6129867"/>
            <a:ext cx="203201" cy="220134"/>
          </a:xfrm>
          <a:custGeom>
            <a:avLst/>
            <a:gdLst/>
            <a:ahLst/>
            <a:cxnLst/>
            <a:rect l="0" t="0" r="0" b="0"/>
            <a:pathLst>
              <a:path w="203201" h="220134">
                <a:moveTo>
                  <a:pt x="50800" y="0"/>
                </a:moveTo>
                <a:lnTo>
                  <a:pt x="59266" y="8466"/>
                </a:lnTo>
                <a:lnTo>
                  <a:pt x="59266" y="8466"/>
                </a:lnTo>
                <a:lnTo>
                  <a:pt x="59266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8466"/>
                </a:lnTo>
                <a:lnTo>
                  <a:pt x="84666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10066" y="8466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33866"/>
                </a:lnTo>
                <a:lnTo>
                  <a:pt x="127000" y="42333"/>
                </a:lnTo>
                <a:lnTo>
                  <a:pt x="135466" y="59266"/>
                </a:lnTo>
                <a:lnTo>
                  <a:pt x="135466" y="76200"/>
                </a:lnTo>
                <a:lnTo>
                  <a:pt x="135466" y="101600"/>
                </a:lnTo>
                <a:lnTo>
                  <a:pt x="135466" y="118533"/>
                </a:lnTo>
                <a:lnTo>
                  <a:pt x="135466" y="135466"/>
                </a:lnTo>
                <a:lnTo>
                  <a:pt x="127000" y="152400"/>
                </a:lnTo>
                <a:lnTo>
                  <a:pt x="118533" y="169333"/>
                </a:lnTo>
                <a:lnTo>
                  <a:pt x="110066" y="177800"/>
                </a:lnTo>
                <a:lnTo>
                  <a:pt x="101600" y="186266"/>
                </a:lnTo>
                <a:lnTo>
                  <a:pt x="84666" y="203200"/>
                </a:lnTo>
                <a:lnTo>
                  <a:pt x="76200" y="211666"/>
                </a:lnTo>
                <a:lnTo>
                  <a:pt x="59266" y="211666"/>
                </a:lnTo>
                <a:lnTo>
                  <a:pt x="42333" y="220133"/>
                </a:lnTo>
                <a:lnTo>
                  <a:pt x="33866" y="220133"/>
                </a:lnTo>
                <a:lnTo>
                  <a:pt x="25400" y="220133"/>
                </a:lnTo>
                <a:lnTo>
                  <a:pt x="8466" y="211666"/>
                </a:lnTo>
                <a:lnTo>
                  <a:pt x="8466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8466" y="186266"/>
                </a:lnTo>
                <a:lnTo>
                  <a:pt x="8466" y="177800"/>
                </a:lnTo>
                <a:lnTo>
                  <a:pt x="25400" y="169333"/>
                </a:lnTo>
                <a:lnTo>
                  <a:pt x="33866" y="169333"/>
                </a:lnTo>
                <a:lnTo>
                  <a:pt x="42333" y="160866"/>
                </a:lnTo>
                <a:lnTo>
                  <a:pt x="59266" y="160866"/>
                </a:lnTo>
                <a:lnTo>
                  <a:pt x="76200" y="169333"/>
                </a:lnTo>
                <a:lnTo>
                  <a:pt x="93133" y="169333"/>
                </a:lnTo>
                <a:lnTo>
                  <a:pt x="101600" y="177800"/>
                </a:lnTo>
                <a:lnTo>
                  <a:pt x="118533" y="186266"/>
                </a:lnTo>
                <a:lnTo>
                  <a:pt x="135466" y="194733"/>
                </a:lnTo>
                <a:lnTo>
                  <a:pt x="152400" y="194733"/>
                </a:lnTo>
                <a:lnTo>
                  <a:pt x="160866" y="203200"/>
                </a:lnTo>
                <a:lnTo>
                  <a:pt x="177800" y="203200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203200" y="203200"/>
                </a:lnTo>
                <a:lnTo>
                  <a:pt x="2032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2175933" y="6172200"/>
            <a:ext cx="135468" cy="228601"/>
          </a:xfrm>
          <a:custGeom>
            <a:avLst/>
            <a:gdLst/>
            <a:ahLst/>
            <a:cxnLst/>
            <a:rect l="0" t="0" r="0" b="0"/>
            <a:pathLst>
              <a:path w="135468" h="228601">
                <a:moveTo>
                  <a:pt x="101600" y="33867"/>
                </a:moveTo>
                <a:lnTo>
                  <a:pt x="101600" y="33867"/>
                </a:lnTo>
                <a:lnTo>
                  <a:pt x="93134" y="33867"/>
                </a:lnTo>
                <a:lnTo>
                  <a:pt x="93134" y="25400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4" y="8467"/>
                </a:lnTo>
                <a:lnTo>
                  <a:pt x="59267" y="8467"/>
                </a:lnTo>
                <a:lnTo>
                  <a:pt x="42334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16934" y="67733"/>
                </a:lnTo>
                <a:lnTo>
                  <a:pt x="25400" y="76200"/>
                </a:lnTo>
                <a:lnTo>
                  <a:pt x="42334" y="93133"/>
                </a:lnTo>
                <a:lnTo>
                  <a:pt x="59267" y="110067"/>
                </a:lnTo>
                <a:lnTo>
                  <a:pt x="67734" y="127000"/>
                </a:lnTo>
                <a:lnTo>
                  <a:pt x="84667" y="143933"/>
                </a:lnTo>
                <a:lnTo>
                  <a:pt x="93134" y="160867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110067" y="203200"/>
                </a:lnTo>
                <a:lnTo>
                  <a:pt x="110067" y="211667"/>
                </a:lnTo>
                <a:lnTo>
                  <a:pt x="101600" y="220133"/>
                </a:lnTo>
                <a:lnTo>
                  <a:pt x="93134" y="228600"/>
                </a:lnTo>
                <a:lnTo>
                  <a:pt x="93134" y="228600"/>
                </a:lnTo>
                <a:lnTo>
                  <a:pt x="84667" y="228600"/>
                </a:lnTo>
                <a:lnTo>
                  <a:pt x="67734" y="228600"/>
                </a:lnTo>
                <a:lnTo>
                  <a:pt x="59267" y="220133"/>
                </a:lnTo>
                <a:lnTo>
                  <a:pt x="50800" y="220133"/>
                </a:lnTo>
                <a:lnTo>
                  <a:pt x="42334" y="211667"/>
                </a:lnTo>
                <a:lnTo>
                  <a:pt x="33867" y="203200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52400"/>
                </a:lnTo>
                <a:lnTo>
                  <a:pt x="33867" y="143933"/>
                </a:lnTo>
                <a:lnTo>
                  <a:pt x="42334" y="135467"/>
                </a:lnTo>
                <a:lnTo>
                  <a:pt x="50800" y="127000"/>
                </a:lnTo>
                <a:lnTo>
                  <a:pt x="59267" y="118533"/>
                </a:lnTo>
                <a:lnTo>
                  <a:pt x="76200" y="110067"/>
                </a:lnTo>
                <a:lnTo>
                  <a:pt x="84667" y="101600"/>
                </a:lnTo>
                <a:lnTo>
                  <a:pt x="101600" y="93133"/>
                </a:lnTo>
                <a:lnTo>
                  <a:pt x="118534" y="84667"/>
                </a:lnTo>
                <a:lnTo>
                  <a:pt x="118534" y="84667"/>
                </a:lnTo>
                <a:lnTo>
                  <a:pt x="135467" y="76200"/>
                </a:lnTo>
                <a:lnTo>
                  <a:pt x="135467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2379133" y="6231467"/>
            <a:ext cx="93135" cy="211667"/>
          </a:xfrm>
          <a:custGeom>
            <a:avLst/>
            <a:gdLst/>
            <a:ahLst/>
            <a:cxnLst/>
            <a:rect l="0" t="0" r="0" b="0"/>
            <a:pathLst>
              <a:path w="93135" h="211667">
                <a:moveTo>
                  <a:pt x="93134" y="0"/>
                </a:moveTo>
                <a:lnTo>
                  <a:pt x="93134" y="8466"/>
                </a:lnTo>
                <a:lnTo>
                  <a:pt x="93134" y="8466"/>
                </a:lnTo>
                <a:lnTo>
                  <a:pt x="84667" y="16933"/>
                </a:lnTo>
                <a:lnTo>
                  <a:pt x="84667" y="33866"/>
                </a:lnTo>
                <a:lnTo>
                  <a:pt x="76200" y="42333"/>
                </a:lnTo>
                <a:lnTo>
                  <a:pt x="76200" y="50800"/>
                </a:lnTo>
                <a:lnTo>
                  <a:pt x="67734" y="67733"/>
                </a:lnTo>
                <a:lnTo>
                  <a:pt x="59267" y="84666"/>
                </a:lnTo>
                <a:lnTo>
                  <a:pt x="59267" y="93133"/>
                </a:lnTo>
                <a:lnTo>
                  <a:pt x="50800" y="110066"/>
                </a:lnTo>
                <a:lnTo>
                  <a:pt x="42334" y="127000"/>
                </a:lnTo>
                <a:lnTo>
                  <a:pt x="33867" y="143933"/>
                </a:lnTo>
                <a:lnTo>
                  <a:pt x="25400" y="160866"/>
                </a:lnTo>
                <a:lnTo>
                  <a:pt x="25400" y="177800"/>
                </a:lnTo>
                <a:lnTo>
                  <a:pt x="16934" y="186266"/>
                </a:lnTo>
                <a:lnTo>
                  <a:pt x="16934" y="203200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2370667" y="6265333"/>
            <a:ext cx="135467" cy="118535"/>
          </a:xfrm>
          <a:custGeom>
            <a:avLst/>
            <a:gdLst/>
            <a:ahLst/>
            <a:cxnLst/>
            <a:rect l="0" t="0" r="0" b="0"/>
            <a:pathLst>
              <a:path w="135467" h="118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25400" y="25400"/>
                </a:lnTo>
                <a:lnTo>
                  <a:pt x="33866" y="33867"/>
                </a:lnTo>
                <a:lnTo>
                  <a:pt x="50800" y="50800"/>
                </a:lnTo>
                <a:lnTo>
                  <a:pt x="59266" y="59267"/>
                </a:lnTo>
                <a:lnTo>
                  <a:pt x="76200" y="76200"/>
                </a:lnTo>
                <a:lnTo>
                  <a:pt x="93133" y="84667"/>
                </a:lnTo>
                <a:lnTo>
                  <a:pt x="110066" y="101600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35466" y="118534"/>
                </a:lnTo>
                <a:lnTo>
                  <a:pt x="135466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3666067" y="6239933"/>
            <a:ext cx="203201" cy="16935"/>
          </a:xfrm>
          <a:custGeom>
            <a:avLst/>
            <a:gdLst/>
            <a:ahLst/>
            <a:cxnLst/>
            <a:rect l="0" t="0" r="0" b="0"/>
            <a:pathLst>
              <a:path w="2032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16934"/>
                </a:lnTo>
                <a:lnTo>
                  <a:pt x="160866" y="16934"/>
                </a:lnTo>
                <a:lnTo>
                  <a:pt x="177800" y="16934"/>
                </a:lnTo>
                <a:lnTo>
                  <a:pt x="194733" y="16934"/>
                </a:lnTo>
                <a:lnTo>
                  <a:pt x="194733" y="16934"/>
                </a:lnTo>
                <a:lnTo>
                  <a:pt x="203200" y="8467"/>
                </a:lnTo>
                <a:lnTo>
                  <a:pt x="2032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3962400" y="6146800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0067" y="42333"/>
                </a:lnTo>
                <a:lnTo>
                  <a:pt x="110067" y="50800"/>
                </a:lnTo>
                <a:lnTo>
                  <a:pt x="110067" y="59267"/>
                </a:lnTo>
                <a:lnTo>
                  <a:pt x="101600" y="76200"/>
                </a:lnTo>
                <a:lnTo>
                  <a:pt x="93133" y="84667"/>
                </a:lnTo>
                <a:lnTo>
                  <a:pt x="84667" y="93133"/>
                </a:lnTo>
                <a:lnTo>
                  <a:pt x="76200" y="110067"/>
                </a:lnTo>
                <a:lnTo>
                  <a:pt x="67733" y="118533"/>
                </a:lnTo>
                <a:lnTo>
                  <a:pt x="50800" y="127000"/>
                </a:lnTo>
                <a:lnTo>
                  <a:pt x="42333" y="135467"/>
                </a:lnTo>
                <a:lnTo>
                  <a:pt x="25400" y="143933"/>
                </a:lnTo>
                <a:lnTo>
                  <a:pt x="25400" y="152400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77800"/>
                </a:lnTo>
                <a:lnTo>
                  <a:pt x="25400" y="186267"/>
                </a:lnTo>
                <a:lnTo>
                  <a:pt x="25400" y="194733"/>
                </a:lnTo>
                <a:lnTo>
                  <a:pt x="42333" y="203200"/>
                </a:lnTo>
                <a:lnTo>
                  <a:pt x="50800" y="211667"/>
                </a:lnTo>
                <a:lnTo>
                  <a:pt x="67733" y="220133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35467" y="228600"/>
                </a:lnTo>
                <a:lnTo>
                  <a:pt x="143933" y="228600"/>
                </a:lnTo>
                <a:lnTo>
                  <a:pt x="160867" y="228600"/>
                </a:lnTo>
                <a:lnTo>
                  <a:pt x="169333" y="211667"/>
                </a:lnTo>
                <a:lnTo>
                  <a:pt x="177800" y="203200"/>
                </a:lnTo>
                <a:lnTo>
                  <a:pt x="177800" y="203200"/>
                </a:lnTo>
                <a:lnTo>
                  <a:pt x="186267" y="194733"/>
                </a:lnTo>
                <a:lnTo>
                  <a:pt x="186267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4165600" y="6180667"/>
            <a:ext cx="143934" cy="279401"/>
          </a:xfrm>
          <a:custGeom>
            <a:avLst/>
            <a:gdLst/>
            <a:ahLst/>
            <a:cxnLst/>
            <a:rect l="0" t="0" r="0" b="0"/>
            <a:pathLst>
              <a:path w="143934" h="279401">
                <a:moveTo>
                  <a:pt x="59267" y="16933"/>
                </a:moveTo>
                <a:lnTo>
                  <a:pt x="59267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8466"/>
                </a:lnTo>
                <a:lnTo>
                  <a:pt x="16933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8467" y="93133"/>
                </a:lnTo>
                <a:lnTo>
                  <a:pt x="25400" y="110066"/>
                </a:lnTo>
                <a:lnTo>
                  <a:pt x="33867" y="127000"/>
                </a:lnTo>
                <a:lnTo>
                  <a:pt x="50800" y="143933"/>
                </a:lnTo>
                <a:lnTo>
                  <a:pt x="59267" y="169333"/>
                </a:lnTo>
                <a:lnTo>
                  <a:pt x="76200" y="186266"/>
                </a:lnTo>
                <a:lnTo>
                  <a:pt x="84667" y="211666"/>
                </a:lnTo>
                <a:lnTo>
                  <a:pt x="93133" y="228600"/>
                </a:lnTo>
                <a:lnTo>
                  <a:pt x="101600" y="245533"/>
                </a:lnTo>
                <a:lnTo>
                  <a:pt x="110067" y="254000"/>
                </a:lnTo>
                <a:lnTo>
                  <a:pt x="110067" y="270933"/>
                </a:lnTo>
                <a:lnTo>
                  <a:pt x="101600" y="270933"/>
                </a:lnTo>
                <a:lnTo>
                  <a:pt x="101600" y="279400"/>
                </a:lnTo>
                <a:lnTo>
                  <a:pt x="93133" y="279400"/>
                </a:lnTo>
                <a:lnTo>
                  <a:pt x="84667" y="279400"/>
                </a:lnTo>
                <a:lnTo>
                  <a:pt x="76200" y="270933"/>
                </a:lnTo>
                <a:lnTo>
                  <a:pt x="67733" y="262466"/>
                </a:lnTo>
                <a:lnTo>
                  <a:pt x="59267" y="254000"/>
                </a:lnTo>
                <a:lnTo>
                  <a:pt x="50800" y="245533"/>
                </a:lnTo>
                <a:lnTo>
                  <a:pt x="42333" y="228600"/>
                </a:lnTo>
                <a:lnTo>
                  <a:pt x="42333" y="220133"/>
                </a:lnTo>
                <a:lnTo>
                  <a:pt x="42333" y="203200"/>
                </a:lnTo>
                <a:lnTo>
                  <a:pt x="42333" y="186266"/>
                </a:lnTo>
                <a:lnTo>
                  <a:pt x="42333" y="169333"/>
                </a:lnTo>
                <a:lnTo>
                  <a:pt x="50800" y="152400"/>
                </a:lnTo>
                <a:lnTo>
                  <a:pt x="50800" y="135466"/>
                </a:lnTo>
                <a:lnTo>
                  <a:pt x="59267" y="127000"/>
                </a:lnTo>
                <a:lnTo>
                  <a:pt x="67733" y="110066"/>
                </a:lnTo>
                <a:lnTo>
                  <a:pt x="67733" y="101600"/>
                </a:lnTo>
                <a:lnTo>
                  <a:pt x="84667" y="93133"/>
                </a:lnTo>
                <a:lnTo>
                  <a:pt x="93133" y="84666"/>
                </a:lnTo>
                <a:lnTo>
                  <a:pt x="101600" y="67733"/>
                </a:lnTo>
                <a:lnTo>
                  <a:pt x="110067" y="59266"/>
                </a:lnTo>
                <a:lnTo>
                  <a:pt x="118533" y="59266"/>
                </a:lnTo>
                <a:lnTo>
                  <a:pt x="118533" y="50800"/>
                </a:lnTo>
                <a:lnTo>
                  <a:pt x="135467" y="42333"/>
                </a:lnTo>
                <a:lnTo>
                  <a:pt x="135467" y="42333"/>
                </a:lnTo>
                <a:lnTo>
                  <a:pt x="143933" y="42333"/>
                </a:lnTo>
                <a:lnTo>
                  <a:pt x="143933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4360333" y="6239933"/>
            <a:ext cx="93135" cy="220135"/>
          </a:xfrm>
          <a:custGeom>
            <a:avLst/>
            <a:gdLst/>
            <a:ahLst/>
            <a:cxnLst/>
            <a:rect l="0" t="0" r="0" b="0"/>
            <a:pathLst>
              <a:path w="93135" h="220135">
                <a:moveTo>
                  <a:pt x="93134" y="0"/>
                </a:moveTo>
                <a:lnTo>
                  <a:pt x="93134" y="8467"/>
                </a:lnTo>
                <a:lnTo>
                  <a:pt x="93134" y="8467"/>
                </a:lnTo>
                <a:lnTo>
                  <a:pt x="93134" y="16934"/>
                </a:lnTo>
                <a:lnTo>
                  <a:pt x="93134" y="25400"/>
                </a:lnTo>
                <a:lnTo>
                  <a:pt x="93134" y="33867"/>
                </a:lnTo>
                <a:lnTo>
                  <a:pt x="93134" y="42334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4" y="84667"/>
                </a:lnTo>
                <a:lnTo>
                  <a:pt x="59267" y="101600"/>
                </a:lnTo>
                <a:lnTo>
                  <a:pt x="50800" y="127000"/>
                </a:lnTo>
                <a:lnTo>
                  <a:pt x="33867" y="143934"/>
                </a:lnTo>
                <a:lnTo>
                  <a:pt x="25400" y="160867"/>
                </a:lnTo>
                <a:lnTo>
                  <a:pt x="16934" y="177800"/>
                </a:lnTo>
                <a:lnTo>
                  <a:pt x="16934" y="194734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4343400" y="6290733"/>
            <a:ext cx="194734" cy="262468"/>
          </a:xfrm>
          <a:custGeom>
            <a:avLst/>
            <a:gdLst/>
            <a:ahLst/>
            <a:cxnLst/>
            <a:rect l="0" t="0" r="0" b="0"/>
            <a:pathLst>
              <a:path w="194734" h="262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25400"/>
                </a:lnTo>
                <a:lnTo>
                  <a:pt x="42333" y="42334"/>
                </a:lnTo>
                <a:lnTo>
                  <a:pt x="67733" y="67734"/>
                </a:lnTo>
                <a:lnTo>
                  <a:pt x="93133" y="101600"/>
                </a:lnTo>
                <a:lnTo>
                  <a:pt x="118533" y="135467"/>
                </a:lnTo>
                <a:lnTo>
                  <a:pt x="143933" y="177800"/>
                </a:lnTo>
                <a:lnTo>
                  <a:pt x="177800" y="228601"/>
                </a:lnTo>
                <a:lnTo>
                  <a:pt x="177800" y="228601"/>
                </a:lnTo>
                <a:lnTo>
                  <a:pt x="194733" y="262467"/>
                </a:lnTo>
                <a:lnTo>
                  <a:pt x="194733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6409267" y="5757333"/>
            <a:ext cx="194734" cy="406401"/>
          </a:xfrm>
          <a:custGeom>
            <a:avLst/>
            <a:gdLst/>
            <a:ahLst/>
            <a:cxnLst/>
            <a:rect l="0" t="0" r="0" b="0"/>
            <a:pathLst>
              <a:path w="194734" h="406401">
                <a:moveTo>
                  <a:pt x="194733" y="0"/>
                </a:moveTo>
                <a:lnTo>
                  <a:pt x="194733" y="0"/>
                </a:lnTo>
                <a:lnTo>
                  <a:pt x="194733" y="0"/>
                </a:lnTo>
                <a:lnTo>
                  <a:pt x="186267" y="0"/>
                </a:lnTo>
                <a:lnTo>
                  <a:pt x="186267" y="0"/>
                </a:lnTo>
                <a:lnTo>
                  <a:pt x="177799" y="8467"/>
                </a:lnTo>
                <a:lnTo>
                  <a:pt x="169333" y="8467"/>
                </a:lnTo>
                <a:lnTo>
                  <a:pt x="160866" y="8467"/>
                </a:lnTo>
                <a:lnTo>
                  <a:pt x="152400" y="16934"/>
                </a:lnTo>
                <a:lnTo>
                  <a:pt x="135466" y="16934"/>
                </a:lnTo>
                <a:lnTo>
                  <a:pt x="127000" y="25400"/>
                </a:lnTo>
                <a:lnTo>
                  <a:pt x="118533" y="25400"/>
                </a:lnTo>
                <a:lnTo>
                  <a:pt x="101599" y="33867"/>
                </a:lnTo>
                <a:lnTo>
                  <a:pt x="93133" y="33867"/>
                </a:lnTo>
                <a:lnTo>
                  <a:pt x="84666" y="33867"/>
                </a:lnTo>
                <a:lnTo>
                  <a:pt x="76200" y="42334"/>
                </a:lnTo>
                <a:lnTo>
                  <a:pt x="67733" y="42334"/>
                </a:lnTo>
                <a:lnTo>
                  <a:pt x="59266" y="50800"/>
                </a:lnTo>
                <a:lnTo>
                  <a:pt x="50800" y="50800"/>
                </a:lnTo>
                <a:lnTo>
                  <a:pt x="42333" y="59267"/>
                </a:lnTo>
                <a:lnTo>
                  <a:pt x="42333" y="59267"/>
                </a:lnTo>
                <a:lnTo>
                  <a:pt x="33866" y="67734"/>
                </a:lnTo>
                <a:lnTo>
                  <a:pt x="33866" y="76200"/>
                </a:lnTo>
                <a:lnTo>
                  <a:pt x="25400" y="93134"/>
                </a:lnTo>
                <a:lnTo>
                  <a:pt x="25400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0" y="169334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8466" y="177800"/>
                </a:lnTo>
                <a:lnTo>
                  <a:pt x="16933" y="169334"/>
                </a:lnTo>
                <a:lnTo>
                  <a:pt x="25400" y="169334"/>
                </a:lnTo>
                <a:lnTo>
                  <a:pt x="33866" y="160867"/>
                </a:lnTo>
                <a:lnTo>
                  <a:pt x="42333" y="160867"/>
                </a:lnTo>
                <a:lnTo>
                  <a:pt x="50800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84666" y="152400"/>
                </a:lnTo>
                <a:lnTo>
                  <a:pt x="93133" y="160867"/>
                </a:lnTo>
                <a:lnTo>
                  <a:pt x="101599" y="160867"/>
                </a:lnTo>
                <a:lnTo>
                  <a:pt x="110067" y="160867"/>
                </a:lnTo>
                <a:lnTo>
                  <a:pt x="127000" y="169334"/>
                </a:lnTo>
                <a:lnTo>
                  <a:pt x="135466" y="169334"/>
                </a:lnTo>
                <a:lnTo>
                  <a:pt x="143933" y="177800"/>
                </a:lnTo>
                <a:lnTo>
                  <a:pt x="143933" y="186267"/>
                </a:lnTo>
                <a:lnTo>
                  <a:pt x="143933" y="194734"/>
                </a:lnTo>
                <a:lnTo>
                  <a:pt x="152400" y="211667"/>
                </a:lnTo>
                <a:lnTo>
                  <a:pt x="143933" y="220134"/>
                </a:lnTo>
                <a:lnTo>
                  <a:pt x="143933" y="245534"/>
                </a:lnTo>
                <a:lnTo>
                  <a:pt x="135466" y="262467"/>
                </a:lnTo>
                <a:lnTo>
                  <a:pt x="127000" y="279400"/>
                </a:lnTo>
                <a:lnTo>
                  <a:pt x="118533" y="304800"/>
                </a:lnTo>
                <a:lnTo>
                  <a:pt x="101599" y="321734"/>
                </a:lnTo>
                <a:lnTo>
                  <a:pt x="93133" y="347134"/>
                </a:lnTo>
                <a:lnTo>
                  <a:pt x="76200" y="364067"/>
                </a:lnTo>
                <a:lnTo>
                  <a:pt x="67733" y="381000"/>
                </a:lnTo>
                <a:lnTo>
                  <a:pt x="50800" y="389467"/>
                </a:lnTo>
                <a:lnTo>
                  <a:pt x="42333" y="397934"/>
                </a:lnTo>
                <a:lnTo>
                  <a:pt x="33866" y="406400"/>
                </a:lnTo>
                <a:lnTo>
                  <a:pt x="25400" y="406400"/>
                </a:lnTo>
                <a:lnTo>
                  <a:pt x="16933" y="397934"/>
                </a:lnTo>
                <a:lnTo>
                  <a:pt x="16933" y="397934"/>
                </a:lnTo>
                <a:lnTo>
                  <a:pt x="8466" y="389467"/>
                </a:lnTo>
                <a:lnTo>
                  <a:pt x="8466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6629400" y="5816600"/>
            <a:ext cx="160868" cy="169334"/>
          </a:xfrm>
          <a:custGeom>
            <a:avLst/>
            <a:gdLst/>
            <a:ahLst/>
            <a:cxnLst/>
            <a:rect l="0" t="0" r="0" b="0"/>
            <a:pathLst>
              <a:path w="160868" h="169334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8467" y="169333"/>
                </a:lnTo>
                <a:lnTo>
                  <a:pt x="16933" y="169333"/>
                </a:lnTo>
                <a:lnTo>
                  <a:pt x="25400" y="160867"/>
                </a:lnTo>
                <a:lnTo>
                  <a:pt x="33866" y="152400"/>
                </a:lnTo>
                <a:lnTo>
                  <a:pt x="42334" y="152400"/>
                </a:lnTo>
                <a:lnTo>
                  <a:pt x="59267" y="143933"/>
                </a:lnTo>
                <a:lnTo>
                  <a:pt x="76200" y="135467"/>
                </a:lnTo>
                <a:lnTo>
                  <a:pt x="84667" y="135467"/>
                </a:lnTo>
                <a:lnTo>
                  <a:pt x="101600" y="127000"/>
                </a:lnTo>
                <a:lnTo>
                  <a:pt x="110066" y="127000"/>
                </a:lnTo>
                <a:lnTo>
                  <a:pt x="118534" y="127000"/>
                </a:lnTo>
                <a:lnTo>
                  <a:pt x="135467" y="127000"/>
                </a:lnTo>
                <a:lnTo>
                  <a:pt x="143933" y="118533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60867" y="118533"/>
                </a:lnTo>
                <a:lnTo>
                  <a:pt x="160867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6756400" y="5740400"/>
            <a:ext cx="42334" cy="364068"/>
          </a:xfrm>
          <a:custGeom>
            <a:avLst/>
            <a:gdLst/>
            <a:ahLst/>
            <a:cxnLst/>
            <a:rect l="0" t="0" r="0" b="0"/>
            <a:pathLst>
              <a:path w="42334" h="364068">
                <a:moveTo>
                  <a:pt x="42333" y="0"/>
                </a:moveTo>
                <a:lnTo>
                  <a:pt x="42333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3" y="93133"/>
                </a:lnTo>
                <a:lnTo>
                  <a:pt x="16933" y="127000"/>
                </a:lnTo>
                <a:lnTo>
                  <a:pt x="8467" y="169333"/>
                </a:lnTo>
                <a:lnTo>
                  <a:pt x="8467" y="211667"/>
                </a:lnTo>
                <a:lnTo>
                  <a:pt x="0" y="245533"/>
                </a:lnTo>
                <a:lnTo>
                  <a:pt x="0" y="279400"/>
                </a:lnTo>
                <a:lnTo>
                  <a:pt x="0" y="313267"/>
                </a:lnTo>
                <a:lnTo>
                  <a:pt x="0" y="330200"/>
                </a:lnTo>
                <a:lnTo>
                  <a:pt x="8467" y="347133"/>
                </a:lnTo>
                <a:lnTo>
                  <a:pt x="8467" y="355600"/>
                </a:lnTo>
                <a:lnTo>
                  <a:pt x="16933" y="364067"/>
                </a:lnTo>
                <a:lnTo>
                  <a:pt x="16933" y="364067"/>
                </a:lnTo>
                <a:lnTo>
                  <a:pt x="16933" y="364067"/>
                </a:lnTo>
                <a:lnTo>
                  <a:pt x="25400" y="355600"/>
                </a:lnTo>
                <a:lnTo>
                  <a:pt x="2540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6891866" y="5816600"/>
            <a:ext cx="127002" cy="321734"/>
          </a:xfrm>
          <a:custGeom>
            <a:avLst/>
            <a:gdLst/>
            <a:ahLst/>
            <a:cxnLst/>
            <a:rect l="0" t="0" r="0" b="0"/>
            <a:pathLst>
              <a:path w="127002" h="321734">
                <a:moveTo>
                  <a:pt x="25401" y="33867"/>
                </a:moveTo>
                <a:lnTo>
                  <a:pt x="25401" y="42333"/>
                </a:lnTo>
                <a:lnTo>
                  <a:pt x="25401" y="50800"/>
                </a:lnTo>
                <a:lnTo>
                  <a:pt x="16934" y="67733"/>
                </a:lnTo>
                <a:lnTo>
                  <a:pt x="8468" y="76200"/>
                </a:lnTo>
                <a:lnTo>
                  <a:pt x="8468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8468" y="262467"/>
                </a:lnTo>
                <a:lnTo>
                  <a:pt x="25401" y="287867"/>
                </a:lnTo>
                <a:lnTo>
                  <a:pt x="33867" y="304800"/>
                </a:lnTo>
                <a:lnTo>
                  <a:pt x="42334" y="313267"/>
                </a:lnTo>
                <a:lnTo>
                  <a:pt x="50801" y="321733"/>
                </a:lnTo>
                <a:lnTo>
                  <a:pt x="59267" y="313267"/>
                </a:lnTo>
                <a:lnTo>
                  <a:pt x="76200" y="313267"/>
                </a:lnTo>
                <a:lnTo>
                  <a:pt x="84668" y="296333"/>
                </a:lnTo>
                <a:lnTo>
                  <a:pt x="101601" y="287867"/>
                </a:lnTo>
                <a:lnTo>
                  <a:pt x="110067" y="279400"/>
                </a:lnTo>
                <a:lnTo>
                  <a:pt x="110067" y="262467"/>
                </a:lnTo>
                <a:lnTo>
                  <a:pt x="118534" y="237067"/>
                </a:lnTo>
                <a:lnTo>
                  <a:pt x="118534" y="220133"/>
                </a:lnTo>
                <a:lnTo>
                  <a:pt x="127001" y="194733"/>
                </a:lnTo>
                <a:lnTo>
                  <a:pt x="118534" y="169333"/>
                </a:lnTo>
                <a:lnTo>
                  <a:pt x="118534" y="135467"/>
                </a:lnTo>
                <a:lnTo>
                  <a:pt x="110067" y="110067"/>
                </a:lnTo>
                <a:lnTo>
                  <a:pt x="101601" y="76200"/>
                </a:lnTo>
                <a:lnTo>
                  <a:pt x="84668" y="50800"/>
                </a:lnTo>
                <a:lnTo>
                  <a:pt x="76200" y="25400"/>
                </a:lnTo>
                <a:lnTo>
                  <a:pt x="67734" y="16933"/>
                </a:lnTo>
                <a:lnTo>
                  <a:pt x="59267" y="8467"/>
                </a:lnTo>
                <a:lnTo>
                  <a:pt x="50801" y="0"/>
                </a:lnTo>
                <a:lnTo>
                  <a:pt x="50801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25401" y="16933"/>
                </a:lnTo>
                <a:lnTo>
                  <a:pt x="16934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8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1" y="8467"/>
                </a:lnTo>
                <a:lnTo>
                  <a:pt x="25401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7154333" y="5892800"/>
            <a:ext cx="152401" cy="50801"/>
          </a:xfrm>
          <a:custGeom>
            <a:avLst/>
            <a:gdLst/>
            <a:ahLst/>
            <a:cxnLst/>
            <a:rect l="0" t="0" r="0" b="0"/>
            <a:pathLst>
              <a:path w="152401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1" y="25400"/>
                </a:lnTo>
                <a:lnTo>
                  <a:pt x="59267" y="33867"/>
                </a:lnTo>
                <a:lnTo>
                  <a:pt x="76200" y="33867"/>
                </a:lnTo>
                <a:lnTo>
                  <a:pt x="93134" y="33867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8533" y="50800"/>
                </a:lnTo>
                <a:lnTo>
                  <a:pt x="127001" y="50800"/>
                </a:lnTo>
                <a:lnTo>
                  <a:pt x="135467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52400" y="50800"/>
                </a:lnTo>
                <a:lnTo>
                  <a:pt x="15240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7154333" y="6019800"/>
            <a:ext cx="169335" cy="33868"/>
          </a:xfrm>
          <a:custGeom>
            <a:avLst/>
            <a:gdLst/>
            <a:ahLst/>
            <a:cxnLst/>
            <a:rect l="0" t="0" r="0" b="0"/>
            <a:pathLst>
              <a:path w="169335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16933"/>
                </a:lnTo>
                <a:lnTo>
                  <a:pt x="50801" y="16933"/>
                </a:lnTo>
                <a:lnTo>
                  <a:pt x="59267" y="16933"/>
                </a:lnTo>
                <a:lnTo>
                  <a:pt x="76200" y="25400"/>
                </a:lnTo>
                <a:lnTo>
                  <a:pt x="93134" y="25400"/>
                </a:lnTo>
                <a:lnTo>
                  <a:pt x="101600" y="33867"/>
                </a:lnTo>
                <a:lnTo>
                  <a:pt x="110067" y="33867"/>
                </a:lnTo>
                <a:lnTo>
                  <a:pt x="127001" y="33867"/>
                </a:lnTo>
                <a:lnTo>
                  <a:pt x="135467" y="33867"/>
                </a:lnTo>
                <a:lnTo>
                  <a:pt x="143934" y="33867"/>
                </a:lnTo>
                <a:lnTo>
                  <a:pt x="152400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33867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7501466" y="5748867"/>
            <a:ext cx="177802" cy="338667"/>
          </a:xfrm>
          <a:custGeom>
            <a:avLst/>
            <a:gdLst/>
            <a:ahLst/>
            <a:cxnLst/>
            <a:rect l="0" t="0" r="0" b="0"/>
            <a:pathLst>
              <a:path w="177802" h="3386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8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0801" y="0"/>
                </a:lnTo>
                <a:lnTo>
                  <a:pt x="67734" y="0"/>
                </a:lnTo>
                <a:lnTo>
                  <a:pt x="84668" y="8466"/>
                </a:lnTo>
                <a:lnTo>
                  <a:pt x="93134" y="8466"/>
                </a:lnTo>
                <a:lnTo>
                  <a:pt x="101601" y="16933"/>
                </a:lnTo>
                <a:lnTo>
                  <a:pt x="118534" y="16933"/>
                </a:lnTo>
                <a:lnTo>
                  <a:pt x="127001" y="25400"/>
                </a:lnTo>
                <a:lnTo>
                  <a:pt x="135467" y="25400"/>
                </a:lnTo>
                <a:lnTo>
                  <a:pt x="143934" y="25400"/>
                </a:lnTo>
                <a:lnTo>
                  <a:pt x="143934" y="33866"/>
                </a:lnTo>
                <a:lnTo>
                  <a:pt x="152400" y="42333"/>
                </a:lnTo>
                <a:lnTo>
                  <a:pt x="152400" y="59266"/>
                </a:lnTo>
                <a:lnTo>
                  <a:pt x="152400" y="67733"/>
                </a:lnTo>
                <a:lnTo>
                  <a:pt x="152400" y="84666"/>
                </a:lnTo>
                <a:lnTo>
                  <a:pt x="143934" y="110066"/>
                </a:lnTo>
                <a:lnTo>
                  <a:pt x="135467" y="127000"/>
                </a:lnTo>
                <a:lnTo>
                  <a:pt x="118534" y="152400"/>
                </a:lnTo>
                <a:lnTo>
                  <a:pt x="101601" y="177800"/>
                </a:lnTo>
                <a:lnTo>
                  <a:pt x="93134" y="194733"/>
                </a:lnTo>
                <a:lnTo>
                  <a:pt x="76200" y="220133"/>
                </a:lnTo>
                <a:lnTo>
                  <a:pt x="67734" y="237066"/>
                </a:lnTo>
                <a:lnTo>
                  <a:pt x="50801" y="262466"/>
                </a:lnTo>
                <a:lnTo>
                  <a:pt x="42334" y="279400"/>
                </a:lnTo>
                <a:lnTo>
                  <a:pt x="42334" y="296333"/>
                </a:lnTo>
                <a:lnTo>
                  <a:pt x="33867" y="304800"/>
                </a:lnTo>
                <a:lnTo>
                  <a:pt x="33867" y="321733"/>
                </a:lnTo>
                <a:lnTo>
                  <a:pt x="33867" y="330200"/>
                </a:lnTo>
                <a:lnTo>
                  <a:pt x="33867" y="330200"/>
                </a:lnTo>
                <a:lnTo>
                  <a:pt x="33867" y="338666"/>
                </a:lnTo>
                <a:lnTo>
                  <a:pt x="42334" y="338666"/>
                </a:lnTo>
                <a:lnTo>
                  <a:pt x="42334" y="338666"/>
                </a:lnTo>
                <a:lnTo>
                  <a:pt x="50801" y="338666"/>
                </a:lnTo>
                <a:lnTo>
                  <a:pt x="67734" y="338666"/>
                </a:lnTo>
                <a:lnTo>
                  <a:pt x="76200" y="330200"/>
                </a:lnTo>
                <a:lnTo>
                  <a:pt x="84668" y="321733"/>
                </a:lnTo>
                <a:lnTo>
                  <a:pt x="101601" y="321733"/>
                </a:lnTo>
                <a:lnTo>
                  <a:pt x="118534" y="313266"/>
                </a:lnTo>
                <a:lnTo>
                  <a:pt x="127001" y="304800"/>
                </a:lnTo>
                <a:lnTo>
                  <a:pt x="143934" y="287866"/>
                </a:lnTo>
                <a:lnTo>
                  <a:pt x="152400" y="279400"/>
                </a:lnTo>
                <a:lnTo>
                  <a:pt x="169334" y="262466"/>
                </a:lnTo>
                <a:lnTo>
                  <a:pt x="169334" y="262466"/>
                </a:lnTo>
                <a:lnTo>
                  <a:pt x="177801" y="254000"/>
                </a:lnTo>
                <a:lnTo>
                  <a:pt x="177801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7755467" y="5782733"/>
            <a:ext cx="177801" cy="313268"/>
          </a:xfrm>
          <a:custGeom>
            <a:avLst/>
            <a:gdLst/>
            <a:ahLst/>
            <a:cxnLst/>
            <a:rect l="0" t="0" r="0" b="0"/>
            <a:pathLst>
              <a:path w="177801" h="313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01600" y="8467"/>
                </a:lnTo>
                <a:lnTo>
                  <a:pt x="118533" y="8467"/>
                </a:lnTo>
                <a:lnTo>
                  <a:pt x="126999" y="8467"/>
                </a:lnTo>
                <a:lnTo>
                  <a:pt x="143933" y="8467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16934"/>
                </a:lnTo>
                <a:lnTo>
                  <a:pt x="177800" y="16934"/>
                </a:lnTo>
                <a:lnTo>
                  <a:pt x="177800" y="25400"/>
                </a:lnTo>
                <a:lnTo>
                  <a:pt x="169333" y="42334"/>
                </a:lnTo>
                <a:lnTo>
                  <a:pt x="169333" y="50800"/>
                </a:lnTo>
                <a:lnTo>
                  <a:pt x="169333" y="67734"/>
                </a:lnTo>
                <a:lnTo>
                  <a:pt x="169333" y="84667"/>
                </a:lnTo>
                <a:lnTo>
                  <a:pt x="160866" y="101600"/>
                </a:lnTo>
                <a:lnTo>
                  <a:pt x="160866" y="127000"/>
                </a:lnTo>
                <a:lnTo>
                  <a:pt x="160866" y="152400"/>
                </a:lnTo>
                <a:lnTo>
                  <a:pt x="160866" y="169334"/>
                </a:lnTo>
                <a:lnTo>
                  <a:pt x="160866" y="194734"/>
                </a:lnTo>
                <a:lnTo>
                  <a:pt x="160866" y="211667"/>
                </a:lnTo>
                <a:lnTo>
                  <a:pt x="160866" y="237067"/>
                </a:lnTo>
                <a:lnTo>
                  <a:pt x="160866" y="254000"/>
                </a:lnTo>
                <a:lnTo>
                  <a:pt x="152400" y="270934"/>
                </a:lnTo>
                <a:lnTo>
                  <a:pt x="152400" y="287867"/>
                </a:lnTo>
                <a:lnTo>
                  <a:pt x="152400" y="296334"/>
                </a:lnTo>
                <a:lnTo>
                  <a:pt x="152400" y="304800"/>
                </a:lnTo>
                <a:lnTo>
                  <a:pt x="152400" y="313267"/>
                </a:lnTo>
                <a:lnTo>
                  <a:pt x="143933" y="313267"/>
                </a:lnTo>
                <a:lnTo>
                  <a:pt x="143933" y="313267"/>
                </a:lnTo>
                <a:lnTo>
                  <a:pt x="143933" y="313267"/>
                </a:lnTo>
                <a:lnTo>
                  <a:pt x="143933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8060267" y="5825067"/>
            <a:ext cx="110067" cy="254001"/>
          </a:xfrm>
          <a:custGeom>
            <a:avLst/>
            <a:gdLst/>
            <a:ahLst/>
            <a:cxnLst/>
            <a:rect l="0" t="0" r="0" b="0"/>
            <a:pathLst>
              <a:path w="110067" h="254001">
                <a:moveTo>
                  <a:pt x="110066" y="0"/>
                </a:moveTo>
                <a:lnTo>
                  <a:pt x="110066" y="8466"/>
                </a:lnTo>
                <a:lnTo>
                  <a:pt x="110066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93133" y="25400"/>
                </a:lnTo>
                <a:lnTo>
                  <a:pt x="93133" y="25400"/>
                </a:lnTo>
                <a:lnTo>
                  <a:pt x="84666" y="42333"/>
                </a:lnTo>
                <a:lnTo>
                  <a:pt x="76200" y="59266"/>
                </a:lnTo>
                <a:lnTo>
                  <a:pt x="67733" y="76200"/>
                </a:lnTo>
                <a:lnTo>
                  <a:pt x="59267" y="93133"/>
                </a:lnTo>
                <a:lnTo>
                  <a:pt x="59267" y="110066"/>
                </a:lnTo>
                <a:lnTo>
                  <a:pt x="50799" y="135466"/>
                </a:lnTo>
                <a:lnTo>
                  <a:pt x="33866" y="152400"/>
                </a:lnTo>
                <a:lnTo>
                  <a:pt x="33866" y="169333"/>
                </a:lnTo>
                <a:lnTo>
                  <a:pt x="25400" y="194733"/>
                </a:lnTo>
                <a:lnTo>
                  <a:pt x="16933" y="211666"/>
                </a:lnTo>
                <a:lnTo>
                  <a:pt x="16933" y="220133"/>
                </a:lnTo>
                <a:lnTo>
                  <a:pt x="8466" y="228600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54000"/>
                </a:lnTo>
                <a:lnTo>
                  <a:pt x="8466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8034866" y="586740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16933"/>
                </a:lnTo>
                <a:lnTo>
                  <a:pt x="25401" y="25400"/>
                </a:lnTo>
                <a:lnTo>
                  <a:pt x="33867" y="33867"/>
                </a:lnTo>
                <a:lnTo>
                  <a:pt x="50801" y="50800"/>
                </a:lnTo>
                <a:lnTo>
                  <a:pt x="59267" y="59267"/>
                </a:lnTo>
                <a:lnTo>
                  <a:pt x="76200" y="76200"/>
                </a:lnTo>
                <a:lnTo>
                  <a:pt x="84668" y="93133"/>
                </a:lnTo>
                <a:lnTo>
                  <a:pt x="93134" y="110067"/>
                </a:lnTo>
                <a:lnTo>
                  <a:pt x="110067" y="118533"/>
                </a:lnTo>
                <a:lnTo>
                  <a:pt x="118534" y="135467"/>
                </a:lnTo>
                <a:lnTo>
                  <a:pt x="118534" y="143933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43934" y="169333"/>
                </a:lnTo>
                <a:lnTo>
                  <a:pt x="143934" y="177800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7526867" y="6273800"/>
            <a:ext cx="118534" cy="347134"/>
          </a:xfrm>
          <a:custGeom>
            <a:avLst/>
            <a:gdLst/>
            <a:ahLst/>
            <a:cxnLst/>
            <a:rect l="0" t="0" r="0" b="0"/>
            <a:pathLst>
              <a:path w="118534" h="347134">
                <a:moveTo>
                  <a:pt x="118533" y="0"/>
                </a:moveTo>
                <a:lnTo>
                  <a:pt x="118533" y="0"/>
                </a:lnTo>
                <a:lnTo>
                  <a:pt x="110066" y="8467"/>
                </a:lnTo>
                <a:lnTo>
                  <a:pt x="110066" y="16933"/>
                </a:lnTo>
                <a:lnTo>
                  <a:pt x="101600" y="25400"/>
                </a:lnTo>
                <a:lnTo>
                  <a:pt x="101600" y="42333"/>
                </a:lnTo>
                <a:lnTo>
                  <a:pt x="93133" y="59267"/>
                </a:lnTo>
                <a:lnTo>
                  <a:pt x="84666" y="76200"/>
                </a:lnTo>
                <a:lnTo>
                  <a:pt x="76200" y="101600"/>
                </a:lnTo>
                <a:lnTo>
                  <a:pt x="67733" y="127000"/>
                </a:lnTo>
                <a:lnTo>
                  <a:pt x="67733" y="152400"/>
                </a:lnTo>
                <a:lnTo>
                  <a:pt x="59267" y="186267"/>
                </a:lnTo>
                <a:lnTo>
                  <a:pt x="50799" y="211667"/>
                </a:lnTo>
                <a:lnTo>
                  <a:pt x="42333" y="237066"/>
                </a:lnTo>
                <a:lnTo>
                  <a:pt x="33866" y="262467"/>
                </a:lnTo>
                <a:lnTo>
                  <a:pt x="25400" y="287867"/>
                </a:lnTo>
                <a:lnTo>
                  <a:pt x="25400" y="313266"/>
                </a:lnTo>
                <a:lnTo>
                  <a:pt x="16933" y="321734"/>
                </a:lnTo>
                <a:lnTo>
                  <a:pt x="16933" y="338667"/>
                </a:lnTo>
                <a:lnTo>
                  <a:pt x="8466" y="347133"/>
                </a:lnTo>
                <a:lnTo>
                  <a:pt x="8466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7433734" y="6358467"/>
            <a:ext cx="220133" cy="296334"/>
          </a:xfrm>
          <a:custGeom>
            <a:avLst/>
            <a:gdLst/>
            <a:ahLst/>
            <a:cxnLst/>
            <a:rect l="0" t="0" r="0" b="0"/>
            <a:pathLst>
              <a:path w="220133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399" y="16933"/>
                </a:lnTo>
                <a:lnTo>
                  <a:pt x="33866" y="33866"/>
                </a:lnTo>
                <a:lnTo>
                  <a:pt x="50799" y="50800"/>
                </a:lnTo>
                <a:lnTo>
                  <a:pt x="59266" y="76200"/>
                </a:lnTo>
                <a:lnTo>
                  <a:pt x="84666" y="101600"/>
                </a:lnTo>
                <a:lnTo>
                  <a:pt x="101599" y="127000"/>
                </a:lnTo>
                <a:lnTo>
                  <a:pt x="118533" y="160867"/>
                </a:lnTo>
                <a:lnTo>
                  <a:pt x="135466" y="186266"/>
                </a:lnTo>
                <a:lnTo>
                  <a:pt x="152400" y="211666"/>
                </a:lnTo>
                <a:lnTo>
                  <a:pt x="169333" y="228599"/>
                </a:lnTo>
                <a:lnTo>
                  <a:pt x="186266" y="254000"/>
                </a:lnTo>
                <a:lnTo>
                  <a:pt x="194733" y="270933"/>
                </a:lnTo>
                <a:lnTo>
                  <a:pt x="211666" y="279400"/>
                </a:lnTo>
                <a:lnTo>
                  <a:pt x="211666" y="287866"/>
                </a:lnTo>
                <a:lnTo>
                  <a:pt x="211666" y="287866"/>
                </a:lnTo>
                <a:lnTo>
                  <a:pt x="220132" y="296333"/>
                </a:lnTo>
                <a:lnTo>
                  <a:pt x="220132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7179733" y="64516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152400" y="0"/>
                </a:moveTo>
                <a:lnTo>
                  <a:pt x="152400" y="0"/>
                </a:lnTo>
                <a:lnTo>
                  <a:pt x="143934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10067" y="8467"/>
                </a:lnTo>
                <a:lnTo>
                  <a:pt x="101601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59267" y="16933"/>
                </a:lnTo>
                <a:lnTo>
                  <a:pt x="42334" y="16933"/>
                </a:lnTo>
                <a:lnTo>
                  <a:pt x="25401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7171267" y="6561667"/>
            <a:ext cx="160867" cy="8467"/>
          </a:xfrm>
          <a:custGeom>
            <a:avLst/>
            <a:gdLst/>
            <a:ahLst/>
            <a:cxnLst/>
            <a:rect l="0" t="0" r="0" b="0"/>
            <a:pathLst>
              <a:path w="160867" h="8467">
                <a:moveTo>
                  <a:pt x="160866" y="0"/>
                </a:moveTo>
                <a:lnTo>
                  <a:pt x="152400" y="0"/>
                </a:lnTo>
                <a:lnTo>
                  <a:pt x="143933" y="0"/>
                </a:lnTo>
                <a:lnTo>
                  <a:pt x="135466" y="0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25399" y="8466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6536267" y="6375400"/>
            <a:ext cx="364068" cy="364067"/>
          </a:xfrm>
          <a:custGeom>
            <a:avLst/>
            <a:gdLst/>
            <a:ahLst/>
            <a:cxnLst/>
            <a:rect l="0" t="0" r="0" b="0"/>
            <a:pathLst>
              <a:path w="364068" h="364067">
                <a:moveTo>
                  <a:pt x="0" y="67733"/>
                </a:moveTo>
                <a:lnTo>
                  <a:pt x="8466" y="59267"/>
                </a:lnTo>
                <a:lnTo>
                  <a:pt x="8466" y="59267"/>
                </a:lnTo>
                <a:lnTo>
                  <a:pt x="16933" y="50800"/>
                </a:lnTo>
                <a:lnTo>
                  <a:pt x="16933" y="42333"/>
                </a:lnTo>
                <a:lnTo>
                  <a:pt x="25400" y="33867"/>
                </a:lnTo>
                <a:lnTo>
                  <a:pt x="42333" y="16933"/>
                </a:lnTo>
                <a:lnTo>
                  <a:pt x="59267" y="8467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26999" y="8467"/>
                </a:lnTo>
                <a:lnTo>
                  <a:pt x="143933" y="16933"/>
                </a:lnTo>
                <a:lnTo>
                  <a:pt x="160866" y="25400"/>
                </a:lnTo>
                <a:lnTo>
                  <a:pt x="177800" y="33867"/>
                </a:lnTo>
                <a:lnTo>
                  <a:pt x="194733" y="42333"/>
                </a:lnTo>
                <a:lnTo>
                  <a:pt x="220133" y="59267"/>
                </a:lnTo>
                <a:lnTo>
                  <a:pt x="228600" y="76200"/>
                </a:lnTo>
                <a:lnTo>
                  <a:pt x="245533" y="101600"/>
                </a:lnTo>
                <a:lnTo>
                  <a:pt x="262466" y="118533"/>
                </a:lnTo>
                <a:lnTo>
                  <a:pt x="270933" y="135466"/>
                </a:lnTo>
                <a:lnTo>
                  <a:pt x="287867" y="160867"/>
                </a:lnTo>
                <a:lnTo>
                  <a:pt x="287867" y="186267"/>
                </a:lnTo>
                <a:lnTo>
                  <a:pt x="296333" y="211666"/>
                </a:lnTo>
                <a:lnTo>
                  <a:pt x="296333" y="237067"/>
                </a:lnTo>
                <a:lnTo>
                  <a:pt x="296333" y="262467"/>
                </a:lnTo>
                <a:lnTo>
                  <a:pt x="296333" y="287866"/>
                </a:lnTo>
                <a:lnTo>
                  <a:pt x="287867" y="304800"/>
                </a:lnTo>
                <a:lnTo>
                  <a:pt x="279399" y="330200"/>
                </a:lnTo>
                <a:lnTo>
                  <a:pt x="270933" y="347133"/>
                </a:lnTo>
                <a:lnTo>
                  <a:pt x="262466" y="355600"/>
                </a:lnTo>
                <a:lnTo>
                  <a:pt x="245533" y="364066"/>
                </a:lnTo>
                <a:lnTo>
                  <a:pt x="237066" y="364066"/>
                </a:lnTo>
                <a:lnTo>
                  <a:pt x="220133" y="364066"/>
                </a:lnTo>
                <a:lnTo>
                  <a:pt x="211667" y="364066"/>
                </a:lnTo>
                <a:lnTo>
                  <a:pt x="194733" y="355600"/>
                </a:lnTo>
                <a:lnTo>
                  <a:pt x="186266" y="347133"/>
                </a:lnTo>
                <a:lnTo>
                  <a:pt x="177800" y="330200"/>
                </a:lnTo>
                <a:lnTo>
                  <a:pt x="169333" y="313267"/>
                </a:lnTo>
                <a:lnTo>
                  <a:pt x="160866" y="296334"/>
                </a:lnTo>
                <a:lnTo>
                  <a:pt x="160866" y="279400"/>
                </a:lnTo>
                <a:lnTo>
                  <a:pt x="160866" y="254000"/>
                </a:lnTo>
                <a:lnTo>
                  <a:pt x="160866" y="228600"/>
                </a:lnTo>
                <a:lnTo>
                  <a:pt x="169333" y="211666"/>
                </a:lnTo>
                <a:lnTo>
                  <a:pt x="169333" y="186267"/>
                </a:lnTo>
                <a:lnTo>
                  <a:pt x="177800" y="177800"/>
                </a:lnTo>
                <a:lnTo>
                  <a:pt x="186266" y="169333"/>
                </a:lnTo>
                <a:lnTo>
                  <a:pt x="203199" y="160867"/>
                </a:lnTo>
                <a:lnTo>
                  <a:pt x="211667" y="152400"/>
                </a:lnTo>
                <a:lnTo>
                  <a:pt x="228600" y="152400"/>
                </a:lnTo>
                <a:lnTo>
                  <a:pt x="237066" y="160867"/>
                </a:lnTo>
                <a:lnTo>
                  <a:pt x="254000" y="169333"/>
                </a:lnTo>
                <a:lnTo>
                  <a:pt x="279399" y="186267"/>
                </a:lnTo>
                <a:lnTo>
                  <a:pt x="296333" y="203200"/>
                </a:lnTo>
                <a:lnTo>
                  <a:pt x="304800" y="228600"/>
                </a:lnTo>
                <a:lnTo>
                  <a:pt x="321733" y="245533"/>
                </a:lnTo>
                <a:lnTo>
                  <a:pt x="338666" y="262467"/>
                </a:lnTo>
                <a:lnTo>
                  <a:pt x="347133" y="270933"/>
                </a:lnTo>
                <a:lnTo>
                  <a:pt x="355599" y="279400"/>
                </a:lnTo>
                <a:lnTo>
                  <a:pt x="364067" y="270933"/>
                </a:lnTo>
                <a:lnTo>
                  <a:pt x="364067" y="270933"/>
                </a:lnTo>
                <a:lnTo>
                  <a:pt x="364067" y="262467"/>
                </a:lnTo>
                <a:lnTo>
                  <a:pt x="364067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6917267" y="6350000"/>
            <a:ext cx="135468" cy="347134"/>
          </a:xfrm>
          <a:custGeom>
            <a:avLst/>
            <a:gdLst/>
            <a:ahLst/>
            <a:cxnLst/>
            <a:rect l="0" t="0" r="0" b="0"/>
            <a:pathLst>
              <a:path w="135468" h="347134">
                <a:moveTo>
                  <a:pt x="16933" y="0"/>
                </a:move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4"/>
                </a:lnTo>
                <a:lnTo>
                  <a:pt x="0" y="194733"/>
                </a:lnTo>
                <a:lnTo>
                  <a:pt x="8466" y="220133"/>
                </a:lnTo>
                <a:lnTo>
                  <a:pt x="8466" y="245534"/>
                </a:lnTo>
                <a:lnTo>
                  <a:pt x="25400" y="270933"/>
                </a:lnTo>
                <a:lnTo>
                  <a:pt x="33866" y="287867"/>
                </a:lnTo>
                <a:lnTo>
                  <a:pt x="42333" y="304800"/>
                </a:lnTo>
                <a:lnTo>
                  <a:pt x="59267" y="321734"/>
                </a:lnTo>
                <a:lnTo>
                  <a:pt x="67733" y="338667"/>
                </a:lnTo>
                <a:lnTo>
                  <a:pt x="76200" y="347133"/>
                </a:lnTo>
                <a:lnTo>
                  <a:pt x="84666" y="347133"/>
                </a:lnTo>
                <a:lnTo>
                  <a:pt x="93133" y="347133"/>
                </a:lnTo>
                <a:lnTo>
                  <a:pt x="101600" y="347133"/>
                </a:lnTo>
                <a:lnTo>
                  <a:pt x="110066" y="338667"/>
                </a:lnTo>
                <a:lnTo>
                  <a:pt x="118533" y="330200"/>
                </a:lnTo>
                <a:lnTo>
                  <a:pt x="126999" y="313266"/>
                </a:lnTo>
                <a:lnTo>
                  <a:pt x="135467" y="296333"/>
                </a:lnTo>
                <a:lnTo>
                  <a:pt x="135467" y="279400"/>
                </a:lnTo>
                <a:lnTo>
                  <a:pt x="135467" y="262467"/>
                </a:lnTo>
                <a:lnTo>
                  <a:pt x="135467" y="237066"/>
                </a:lnTo>
                <a:lnTo>
                  <a:pt x="135467" y="211667"/>
                </a:lnTo>
                <a:lnTo>
                  <a:pt x="135467" y="186267"/>
                </a:lnTo>
                <a:lnTo>
                  <a:pt x="126999" y="160866"/>
                </a:lnTo>
                <a:lnTo>
                  <a:pt x="126999" y="135467"/>
                </a:lnTo>
                <a:lnTo>
                  <a:pt x="118533" y="110067"/>
                </a:lnTo>
                <a:lnTo>
                  <a:pt x="110066" y="76200"/>
                </a:lnTo>
                <a:lnTo>
                  <a:pt x="84666" y="50800"/>
                </a:lnTo>
                <a:lnTo>
                  <a:pt x="76200" y="33867"/>
                </a:lnTo>
                <a:lnTo>
                  <a:pt x="59267" y="16933"/>
                </a:lnTo>
                <a:lnTo>
                  <a:pt x="50799" y="8467"/>
                </a:lnTo>
                <a:lnTo>
                  <a:pt x="33866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8382000" y="1566333"/>
            <a:ext cx="1151468" cy="626535"/>
          </a:xfrm>
          <a:custGeom>
            <a:avLst/>
            <a:gdLst/>
            <a:ahLst/>
            <a:cxnLst/>
            <a:rect l="0" t="0" r="0" b="0"/>
            <a:pathLst>
              <a:path w="1151468" h="626535">
                <a:moveTo>
                  <a:pt x="237067" y="262467"/>
                </a:moveTo>
                <a:lnTo>
                  <a:pt x="237067" y="254000"/>
                </a:lnTo>
                <a:lnTo>
                  <a:pt x="228600" y="254000"/>
                </a:lnTo>
                <a:lnTo>
                  <a:pt x="220133" y="245534"/>
                </a:lnTo>
                <a:lnTo>
                  <a:pt x="211667" y="237067"/>
                </a:lnTo>
                <a:lnTo>
                  <a:pt x="203200" y="228600"/>
                </a:lnTo>
                <a:lnTo>
                  <a:pt x="194734" y="220134"/>
                </a:lnTo>
                <a:lnTo>
                  <a:pt x="194734" y="211667"/>
                </a:lnTo>
                <a:lnTo>
                  <a:pt x="194734" y="211667"/>
                </a:lnTo>
                <a:lnTo>
                  <a:pt x="186266" y="203200"/>
                </a:lnTo>
                <a:lnTo>
                  <a:pt x="186266" y="194734"/>
                </a:lnTo>
                <a:lnTo>
                  <a:pt x="186266" y="194734"/>
                </a:lnTo>
                <a:lnTo>
                  <a:pt x="186266" y="194734"/>
                </a:lnTo>
                <a:lnTo>
                  <a:pt x="186266" y="194734"/>
                </a:lnTo>
                <a:lnTo>
                  <a:pt x="177800" y="194734"/>
                </a:lnTo>
                <a:lnTo>
                  <a:pt x="177800" y="211667"/>
                </a:lnTo>
                <a:lnTo>
                  <a:pt x="177800" y="220134"/>
                </a:lnTo>
                <a:lnTo>
                  <a:pt x="177800" y="237067"/>
                </a:lnTo>
                <a:lnTo>
                  <a:pt x="177800" y="254000"/>
                </a:lnTo>
                <a:lnTo>
                  <a:pt x="177800" y="270934"/>
                </a:lnTo>
                <a:lnTo>
                  <a:pt x="177800" y="287867"/>
                </a:lnTo>
                <a:lnTo>
                  <a:pt x="177800" y="296334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77800" y="296334"/>
                </a:lnTo>
                <a:lnTo>
                  <a:pt x="169333" y="296334"/>
                </a:lnTo>
                <a:lnTo>
                  <a:pt x="169333" y="287867"/>
                </a:lnTo>
                <a:lnTo>
                  <a:pt x="160867" y="279400"/>
                </a:lnTo>
                <a:lnTo>
                  <a:pt x="152400" y="262467"/>
                </a:lnTo>
                <a:lnTo>
                  <a:pt x="143933" y="254000"/>
                </a:lnTo>
                <a:lnTo>
                  <a:pt x="135467" y="245534"/>
                </a:lnTo>
                <a:lnTo>
                  <a:pt x="118534" y="228600"/>
                </a:lnTo>
                <a:lnTo>
                  <a:pt x="110066" y="220134"/>
                </a:lnTo>
                <a:lnTo>
                  <a:pt x="93133" y="220134"/>
                </a:lnTo>
                <a:lnTo>
                  <a:pt x="84667" y="211667"/>
                </a:lnTo>
                <a:lnTo>
                  <a:pt x="67733" y="220134"/>
                </a:lnTo>
                <a:lnTo>
                  <a:pt x="59267" y="220134"/>
                </a:lnTo>
                <a:lnTo>
                  <a:pt x="42334" y="228600"/>
                </a:lnTo>
                <a:lnTo>
                  <a:pt x="33866" y="245534"/>
                </a:lnTo>
                <a:lnTo>
                  <a:pt x="25400" y="262467"/>
                </a:lnTo>
                <a:lnTo>
                  <a:pt x="16933" y="287867"/>
                </a:lnTo>
                <a:lnTo>
                  <a:pt x="8467" y="313267"/>
                </a:lnTo>
                <a:lnTo>
                  <a:pt x="0" y="347134"/>
                </a:lnTo>
                <a:lnTo>
                  <a:pt x="0" y="381000"/>
                </a:lnTo>
                <a:lnTo>
                  <a:pt x="0" y="414867"/>
                </a:lnTo>
                <a:lnTo>
                  <a:pt x="0" y="448734"/>
                </a:lnTo>
                <a:lnTo>
                  <a:pt x="0" y="491067"/>
                </a:lnTo>
                <a:lnTo>
                  <a:pt x="8467" y="516467"/>
                </a:lnTo>
                <a:lnTo>
                  <a:pt x="8467" y="541867"/>
                </a:lnTo>
                <a:lnTo>
                  <a:pt x="16933" y="567267"/>
                </a:lnTo>
                <a:lnTo>
                  <a:pt x="25400" y="584200"/>
                </a:lnTo>
                <a:lnTo>
                  <a:pt x="33866" y="601134"/>
                </a:lnTo>
                <a:lnTo>
                  <a:pt x="50800" y="609600"/>
                </a:lnTo>
                <a:lnTo>
                  <a:pt x="67733" y="618067"/>
                </a:lnTo>
                <a:lnTo>
                  <a:pt x="84667" y="626534"/>
                </a:lnTo>
                <a:lnTo>
                  <a:pt x="101600" y="618067"/>
                </a:lnTo>
                <a:lnTo>
                  <a:pt x="127000" y="618067"/>
                </a:lnTo>
                <a:lnTo>
                  <a:pt x="143933" y="601134"/>
                </a:lnTo>
                <a:lnTo>
                  <a:pt x="169333" y="584200"/>
                </a:lnTo>
                <a:lnTo>
                  <a:pt x="186266" y="558800"/>
                </a:lnTo>
                <a:lnTo>
                  <a:pt x="203200" y="533400"/>
                </a:lnTo>
                <a:lnTo>
                  <a:pt x="228600" y="499534"/>
                </a:lnTo>
                <a:lnTo>
                  <a:pt x="245533" y="465667"/>
                </a:lnTo>
                <a:lnTo>
                  <a:pt x="254000" y="431800"/>
                </a:lnTo>
                <a:lnTo>
                  <a:pt x="262466" y="397934"/>
                </a:lnTo>
                <a:lnTo>
                  <a:pt x="279400" y="364067"/>
                </a:lnTo>
                <a:lnTo>
                  <a:pt x="279400" y="321734"/>
                </a:lnTo>
                <a:lnTo>
                  <a:pt x="279400" y="287867"/>
                </a:lnTo>
                <a:lnTo>
                  <a:pt x="270934" y="254000"/>
                </a:lnTo>
                <a:lnTo>
                  <a:pt x="262466" y="228600"/>
                </a:lnTo>
                <a:lnTo>
                  <a:pt x="254000" y="203200"/>
                </a:lnTo>
                <a:lnTo>
                  <a:pt x="245533" y="177800"/>
                </a:lnTo>
                <a:lnTo>
                  <a:pt x="237067" y="160867"/>
                </a:lnTo>
                <a:lnTo>
                  <a:pt x="237067" y="152400"/>
                </a:lnTo>
                <a:lnTo>
                  <a:pt x="237067" y="143934"/>
                </a:lnTo>
                <a:lnTo>
                  <a:pt x="237067" y="143934"/>
                </a:lnTo>
                <a:lnTo>
                  <a:pt x="237067" y="152400"/>
                </a:lnTo>
                <a:lnTo>
                  <a:pt x="237067" y="152400"/>
                </a:lnTo>
                <a:lnTo>
                  <a:pt x="245533" y="169334"/>
                </a:lnTo>
                <a:lnTo>
                  <a:pt x="254000" y="186267"/>
                </a:lnTo>
                <a:lnTo>
                  <a:pt x="254000" y="211667"/>
                </a:lnTo>
                <a:lnTo>
                  <a:pt x="270934" y="237067"/>
                </a:lnTo>
                <a:lnTo>
                  <a:pt x="279400" y="270934"/>
                </a:lnTo>
                <a:lnTo>
                  <a:pt x="287867" y="304800"/>
                </a:lnTo>
                <a:lnTo>
                  <a:pt x="296333" y="347134"/>
                </a:lnTo>
                <a:lnTo>
                  <a:pt x="304800" y="381000"/>
                </a:lnTo>
                <a:lnTo>
                  <a:pt x="313267" y="414867"/>
                </a:lnTo>
                <a:lnTo>
                  <a:pt x="313267" y="448734"/>
                </a:lnTo>
                <a:lnTo>
                  <a:pt x="313267" y="474134"/>
                </a:lnTo>
                <a:lnTo>
                  <a:pt x="313267" y="499534"/>
                </a:lnTo>
                <a:lnTo>
                  <a:pt x="313267" y="516467"/>
                </a:lnTo>
                <a:lnTo>
                  <a:pt x="304800" y="533400"/>
                </a:lnTo>
                <a:lnTo>
                  <a:pt x="304800" y="550334"/>
                </a:lnTo>
                <a:lnTo>
                  <a:pt x="304800" y="550334"/>
                </a:lnTo>
                <a:lnTo>
                  <a:pt x="304800" y="558800"/>
                </a:lnTo>
                <a:lnTo>
                  <a:pt x="304800" y="550334"/>
                </a:lnTo>
                <a:lnTo>
                  <a:pt x="304800" y="541867"/>
                </a:lnTo>
                <a:lnTo>
                  <a:pt x="304800" y="524934"/>
                </a:lnTo>
                <a:lnTo>
                  <a:pt x="304800" y="491067"/>
                </a:lnTo>
                <a:lnTo>
                  <a:pt x="313267" y="457200"/>
                </a:lnTo>
                <a:lnTo>
                  <a:pt x="313267" y="423334"/>
                </a:lnTo>
                <a:lnTo>
                  <a:pt x="321733" y="389467"/>
                </a:lnTo>
                <a:lnTo>
                  <a:pt x="330200" y="364067"/>
                </a:lnTo>
                <a:lnTo>
                  <a:pt x="347134" y="338667"/>
                </a:lnTo>
                <a:lnTo>
                  <a:pt x="355600" y="321734"/>
                </a:lnTo>
                <a:lnTo>
                  <a:pt x="364067" y="313267"/>
                </a:lnTo>
                <a:lnTo>
                  <a:pt x="372533" y="304800"/>
                </a:lnTo>
                <a:lnTo>
                  <a:pt x="381000" y="304800"/>
                </a:lnTo>
                <a:lnTo>
                  <a:pt x="381000" y="313267"/>
                </a:lnTo>
                <a:lnTo>
                  <a:pt x="389467" y="321734"/>
                </a:lnTo>
                <a:lnTo>
                  <a:pt x="397933" y="330200"/>
                </a:lnTo>
                <a:lnTo>
                  <a:pt x="397933" y="347134"/>
                </a:lnTo>
                <a:lnTo>
                  <a:pt x="406400" y="364067"/>
                </a:lnTo>
                <a:lnTo>
                  <a:pt x="414866" y="381000"/>
                </a:lnTo>
                <a:lnTo>
                  <a:pt x="423334" y="406400"/>
                </a:lnTo>
                <a:lnTo>
                  <a:pt x="431800" y="423334"/>
                </a:lnTo>
                <a:lnTo>
                  <a:pt x="440267" y="448734"/>
                </a:lnTo>
                <a:lnTo>
                  <a:pt x="457200" y="457200"/>
                </a:lnTo>
                <a:lnTo>
                  <a:pt x="465667" y="474134"/>
                </a:lnTo>
                <a:lnTo>
                  <a:pt x="482600" y="482600"/>
                </a:lnTo>
                <a:lnTo>
                  <a:pt x="499534" y="482600"/>
                </a:lnTo>
                <a:lnTo>
                  <a:pt x="516467" y="482600"/>
                </a:lnTo>
                <a:lnTo>
                  <a:pt x="533400" y="474134"/>
                </a:lnTo>
                <a:lnTo>
                  <a:pt x="550333" y="474134"/>
                </a:lnTo>
                <a:lnTo>
                  <a:pt x="567266" y="457200"/>
                </a:lnTo>
                <a:lnTo>
                  <a:pt x="584200" y="440267"/>
                </a:lnTo>
                <a:lnTo>
                  <a:pt x="601133" y="423334"/>
                </a:lnTo>
                <a:lnTo>
                  <a:pt x="609600" y="397934"/>
                </a:lnTo>
                <a:lnTo>
                  <a:pt x="609600" y="372534"/>
                </a:lnTo>
                <a:lnTo>
                  <a:pt x="618067" y="347134"/>
                </a:lnTo>
                <a:lnTo>
                  <a:pt x="609600" y="321734"/>
                </a:lnTo>
                <a:lnTo>
                  <a:pt x="601133" y="296334"/>
                </a:lnTo>
                <a:lnTo>
                  <a:pt x="592667" y="279400"/>
                </a:lnTo>
                <a:lnTo>
                  <a:pt x="584200" y="262467"/>
                </a:lnTo>
                <a:lnTo>
                  <a:pt x="575734" y="254000"/>
                </a:lnTo>
                <a:lnTo>
                  <a:pt x="567266" y="254000"/>
                </a:lnTo>
                <a:lnTo>
                  <a:pt x="558800" y="254000"/>
                </a:lnTo>
                <a:lnTo>
                  <a:pt x="541867" y="262467"/>
                </a:lnTo>
                <a:lnTo>
                  <a:pt x="533400" y="279400"/>
                </a:lnTo>
                <a:lnTo>
                  <a:pt x="524933" y="296334"/>
                </a:lnTo>
                <a:lnTo>
                  <a:pt x="524933" y="321734"/>
                </a:lnTo>
                <a:lnTo>
                  <a:pt x="524933" y="347134"/>
                </a:lnTo>
                <a:lnTo>
                  <a:pt x="524933" y="381000"/>
                </a:lnTo>
                <a:lnTo>
                  <a:pt x="533400" y="406400"/>
                </a:lnTo>
                <a:lnTo>
                  <a:pt x="550333" y="423334"/>
                </a:lnTo>
                <a:lnTo>
                  <a:pt x="567266" y="440267"/>
                </a:lnTo>
                <a:lnTo>
                  <a:pt x="584200" y="440267"/>
                </a:lnTo>
                <a:lnTo>
                  <a:pt x="609600" y="440267"/>
                </a:lnTo>
                <a:lnTo>
                  <a:pt x="626533" y="431800"/>
                </a:lnTo>
                <a:lnTo>
                  <a:pt x="643466" y="414867"/>
                </a:lnTo>
                <a:lnTo>
                  <a:pt x="660400" y="389467"/>
                </a:lnTo>
                <a:lnTo>
                  <a:pt x="677333" y="364067"/>
                </a:lnTo>
                <a:lnTo>
                  <a:pt x="685800" y="338667"/>
                </a:lnTo>
                <a:lnTo>
                  <a:pt x="694267" y="304800"/>
                </a:lnTo>
                <a:lnTo>
                  <a:pt x="711200" y="270934"/>
                </a:lnTo>
                <a:lnTo>
                  <a:pt x="711200" y="237067"/>
                </a:lnTo>
                <a:lnTo>
                  <a:pt x="719666" y="211667"/>
                </a:lnTo>
                <a:lnTo>
                  <a:pt x="719666" y="177800"/>
                </a:lnTo>
                <a:lnTo>
                  <a:pt x="728134" y="160867"/>
                </a:lnTo>
                <a:lnTo>
                  <a:pt x="728134" y="143934"/>
                </a:lnTo>
                <a:lnTo>
                  <a:pt x="736600" y="143934"/>
                </a:lnTo>
                <a:lnTo>
                  <a:pt x="745067" y="143934"/>
                </a:lnTo>
                <a:lnTo>
                  <a:pt x="753533" y="152400"/>
                </a:lnTo>
                <a:lnTo>
                  <a:pt x="762000" y="160867"/>
                </a:lnTo>
                <a:lnTo>
                  <a:pt x="770467" y="169334"/>
                </a:lnTo>
                <a:lnTo>
                  <a:pt x="778933" y="186267"/>
                </a:lnTo>
                <a:lnTo>
                  <a:pt x="778933" y="194734"/>
                </a:lnTo>
                <a:lnTo>
                  <a:pt x="787400" y="203200"/>
                </a:lnTo>
                <a:lnTo>
                  <a:pt x="787400" y="203200"/>
                </a:lnTo>
                <a:lnTo>
                  <a:pt x="795866" y="203200"/>
                </a:lnTo>
                <a:lnTo>
                  <a:pt x="795866" y="203200"/>
                </a:lnTo>
                <a:lnTo>
                  <a:pt x="795866" y="203200"/>
                </a:lnTo>
                <a:lnTo>
                  <a:pt x="795866" y="203200"/>
                </a:lnTo>
                <a:lnTo>
                  <a:pt x="795866" y="186267"/>
                </a:lnTo>
                <a:lnTo>
                  <a:pt x="795866" y="177800"/>
                </a:lnTo>
                <a:lnTo>
                  <a:pt x="787400" y="169334"/>
                </a:lnTo>
                <a:lnTo>
                  <a:pt x="778933" y="160867"/>
                </a:lnTo>
                <a:lnTo>
                  <a:pt x="762000" y="152400"/>
                </a:lnTo>
                <a:lnTo>
                  <a:pt x="745067" y="152400"/>
                </a:lnTo>
                <a:lnTo>
                  <a:pt x="736600" y="152400"/>
                </a:lnTo>
                <a:lnTo>
                  <a:pt x="728134" y="160867"/>
                </a:lnTo>
                <a:lnTo>
                  <a:pt x="719666" y="177800"/>
                </a:lnTo>
                <a:lnTo>
                  <a:pt x="711200" y="194734"/>
                </a:lnTo>
                <a:lnTo>
                  <a:pt x="702733" y="220134"/>
                </a:lnTo>
                <a:lnTo>
                  <a:pt x="702733" y="245534"/>
                </a:lnTo>
                <a:lnTo>
                  <a:pt x="702733" y="270934"/>
                </a:lnTo>
                <a:lnTo>
                  <a:pt x="711200" y="304800"/>
                </a:lnTo>
                <a:lnTo>
                  <a:pt x="719666" y="330200"/>
                </a:lnTo>
                <a:lnTo>
                  <a:pt x="728134" y="355600"/>
                </a:lnTo>
                <a:lnTo>
                  <a:pt x="745067" y="372534"/>
                </a:lnTo>
                <a:lnTo>
                  <a:pt x="762000" y="381000"/>
                </a:lnTo>
                <a:lnTo>
                  <a:pt x="778933" y="389467"/>
                </a:lnTo>
                <a:lnTo>
                  <a:pt x="795866" y="397934"/>
                </a:lnTo>
                <a:lnTo>
                  <a:pt x="812800" y="389467"/>
                </a:lnTo>
                <a:lnTo>
                  <a:pt x="829733" y="381000"/>
                </a:lnTo>
                <a:lnTo>
                  <a:pt x="846667" y="364067"/>
                </a:lnTo>
                <a:lnTo>
                  <a:pt x="872066" y="338667"/>
                </a:lnTo>
                <a:lnTo>
                  <a:pt x="880534" y="313267"/>
                </a:lnTo>
                <a:lnTo>
                  <a:pt x="897467" y="279400"/>
                </a:lnTo>
                <a:lnTo>
                  <a:pt x="905933" y="254000"/>
                </a:lnTo>
                <a:lnTo>
                  <a:pt x="914400" y="220134"/>
                </a:lnTo>
                <a:lnTo>
                  <a:pt x="914400" y="186267"/>
                </a:lnTo>
                <a:lnTo>
                  <a:pt x="914400" y="152400"/>
                </a:lnTo>
                <a:lnTo>
                  <a:pt x="905933" y="118534"/>
                </a:lnTo>
                <a:lnTo>
                  <a:pt x="897467" y="84667"/>
                </a:lnTo>
                <a:lnTo>
                  <a:pt x="889000" y="59267"/>
                </a:lnTo>
                <a:lnTo>
                  <a:pt x="880534" y="42334"/>
                </a:lnTo>
                <a:lnTo>
                  <a:pt x="872066" y="16934"/>
                </a:lnTo>
                <a:lnTo>
                  <a:pt x="863600" y="8467"/>
                </a:lnTo>
                <a:lnTo>
                  <a:pt x="863600" y="8467"/>
                </a:lnTo>
                <a:lnTo>
                  <a:pt x="855133" y="0"/>
                </a:lnTo>
                <a:lnTo>
                  <a:pt x="855133" y="8467"/>
                </a:lnTo>
                <a:lnTo>
                  <a:pt x="863600" y="16934"/>
                </a:lnTo>
                <a:lnTo>
                  <a:pt x="863600" y="33867"/>
                </a:lnTo>
                <a:lnTo>
                  <a:pt x="872066" y="50800"/>
                </a:lnTo>
                <a:lnTo>
                  <a:pt x="880534" y="76200"/>
                </a:lnTo>
                <a:lnTo>
                  <a:pt x="889000" y="110067"/>
                </a:lnTo>
                <a:lnTo>
                  <a:pt x="897467" y="152400"/>
                </a:lnTo>
                <a:lnTo>
                  <a:pt x="905933" y="186267"/>
                </a:lnTo>
                <a:lnTo>
                  <a:pt x="905933" y="220134"/>
                </a:lnTo>
                <a:lnTo>
                  <a:pt x="914400" y="245534"/>
                </a:lnTo>
                <a:lnTo>
                  <a:pt x="914400" y="270934"/>
                </a:lnTo>
                <a:lnTo>
                  <a:pt x="914400" y="287867"/>
                </a:lnTo>
                <a:lnTo>
                  <a:pt x="914400" y="296334"/>
                </a:lnTo>
                <a:lnTo>
                  <a:pt x="914400" y="296334"/>
                </a:lnTo>
                <a:lnTo>
                  <a:pt x="914400" y="296334"/>
                </a:lnTo>
                <a:lnTo>
                  <a:pt x="905933" y="296334"/>
                </a:lnTo>
                <a:lnTo>
                  <a:pt x="905933" y="287867"/>
                </a:lnTo>
                <a:lnTo>
                  <a:pt x="905933" y="262467"/>
                </a:lnTo>
                <a:lnTo>
                  <a:pt x="905933" y="245534"/>
                </a:lnTo>
                <a:lnTo>
                  <a:pt x="905933" y="211667"/>
                </a:lnTo>
                <a:lnTo>
                  <a:pt x="905933" y="186267"/>
                </a:lnTo>
                <a:lnTo>
                  <a:pt x="905933" y="152400"/>
                </a:lnTo>
                <a:lnTo>
                  <a:pt x="914400" y="118534"/>
                </a:lnTo>
                <a:lnTo>
                  <a:pt x="922867" y="93134"/>
                </a:lnTo>
                <a:lnTo>
                  <a:pt x="939800" y="67734"/>
                </a:lnTo>
                <a:lnTo>
                  <a:pt x="956734" y="50800"/>
                </a:lnTo>
                <a:lnTo>
                  <a:pt x="973667" y="42334"/>
                </a:lnTo>
                <a:lnTo>
                  <a:pt x="990600" y="25400"/>
                </a:lnTo>
                <a:lnTo>
                  <a:pt x="1007533" y="25400"/>
                </a:lnTo>
                <a:lnTo>
                  <a:pt x="1024466" y="25400"/>
                </a:lnTo>
                <a:lnTo>
                  <a:pt x="1041400" y="25400"/>
                </a:lnTo>
                <a:lnTo>
                  <a:pt x="1049867" y="33867"/>
                </a:lnTo>
                <a:lnTo>
                  <a:pt x="1058333" y="42334"/>
                </a:lnTo>
                <a:lnTo>
                  <a:pt x="1058333" y="59267"/>
                </a:lnTo>
                <a:lnTo>
                  <a:pt x="1058333" y="76200"/>
                </a:lnTo>
                <a:lnTo>
                  <a:pt x="1041400" y="93134"/>
                </a:lnTo>
                <a:lnTo>
                  <a:pt x="1032934" y="110067"/>
                </a:lnTo>
                <a:lnTo>
                  <a:pt x="1016000" y="135467"/>
                </a:lnTo>
                <a:lnTo>
                  <a:pt x="999067" y="169334"/>
                </a:lnTo>
                <a:lnTo>
                  <a:pt x="990600" y="194734"/>
                </a:lnTo>
                <a:lnTo>
                  <a:pt x="965200" y="220134"/>
                </a:lnTo>
                <a:lnTo>
                  <a:pt x="956734" y="245534"/>
                </a:lnTo>
                <a:lnTo>
                  <a:pt x="948266" y="270934"/>
                </a:lnTo>
                <a:lnTo>
                  <a:pt x="948266" y="279400"/>
                </a:lnTo>
                <a:lnTo>
                  <a:pt x="948266" y="287867"/>
                </a:lnTo>
                <a:lnTo>
                  <a:pt x="956734" y="287867"/>
                </a:lnTo>
                <a:lnTo>
                  <a:pt x="982133" y="287867"/>
                </a:lnTo>
                <a:lnTo>
                  <a:pt x="999067" y="279400"/>
                </a:lnTo>
                <a:lnTo>
                  <a:pt x="1032934" y="270934"/>
                </a:lnTo>
                <a:lnTo>
                  <a:pt x="1058333" y="262467"/>
                </a:lnTo>
                <a:lnTo>
                  <a:pt x="1092200" y="245534"/>
                </a:lnTo>
                <a:lnTo>
                  <a:pt x="1126067" y="237067"/>
                </a:lnTo>
                <a:lnTo>
                  <a:pt x="1126067" y="237067"/>
                </a:lnTo>
                <a:lnTo>
                  <a:pt x="1151467" y="228600"/>
                </a:lnTo>
                <a:lnTo>
                  <a:pt x="11514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8509000" y="1871133"/>
            <a:ext cx="1176868" cy="711201"/>
          </a:xfrm>
          <a:custGeom>
            <a:avLst/>
            <a:gdLst/>
            <a:ahLst/>
            <a:cxnLst/>
            <a:rect l="0" t="0" r="0" b="0"/>
            <a:pathLst>
              <a:path w="1176868" h="711201">
                <a:moveTo>
                  <a:pt x="1176867" y="0"/>
                </a:moveTo>
                <a:lnTo>
                  <a:pt x="1168400" y="0"/>
                </a:lnTo>
                <a:lnTo>
                  <a:pt x="1159933" y="8467"/>
                </a:lnTo>
                <a:lnTo>
                  <a:pt x="1134534" y="16934"/>
                </a:lnTo>
                <a:lnTo>
                  <a:pt x="1109133" y="33867"/>
                </a:lnTo>
                <a:lnTo>
                  <a:pt x="1075267" y="50800"/>
                </a:lnTo>
                <a:lnTo>
                  <a:pt x="1041400" y="76200"/>
                </a:lnTo>
                <a:lnTo>
                  <a:pt x="999067" y="101600"/>
                </a:lnTo>
                <a:lnTo>
                  <a:pt x="948267" y="135467"/>
                </a:lnTo>
                <a:lnTo>
                  <a:pt x="897466" y="160867"/>
                </a:lnTo>
                <a:lnTo>
                  <a:pt x="838200" y="194734"/>
                </a:lnTo>
                <a:lnTo>
                  <a:pt x="787400" y="220134"/>
                </a:lnTo>
                <a:lnTo>
                  <a:pt x="728133" y="254000"/>
                </a:lnTo>
                <a:lnTo>
                  <a:pt x="668866" y="287867"/>
                </a:lnTo>
                <a:lnTo>
                  <a:pt x="609600" y="313267"/>
                </a:lnTo>
                <a:lnTo>
                  <a:pt x="550333" y="347134"/>
                </a:lnTo>
                <a:lnTo>
                  <a:pt x="499533" y="372534"/>
                </a:lnTo>
                <a:lnTo>
                  <a:pt x="440266" y="406400"/>
                </a:lnTo>
                <a:lnTo>
                  <a:pt x="389467" y="431800"/>
                </a:lnTo>
                <a:lnTo>
                  <a:pt x="338667" y="465667"/>
                </a:lnTo>
                <a:lnTo>
                  <a:pt x="287866" y="491067"/>
                </a:lnTo>
                <a:lnTo>
                  <a:pt x="254000" y="516467"/>
                </a:lnTo>
                <a:lnTo>
                  <a:pt x="211666" y="541867"/>
                </a:lnTo>
                <a:lnTo>
                  <a:pt x="177800" y="558800"/>
                </a:lnTo>
                <a:lnTo>
                  <a:pt x="152400" y="575734"/>
                </a:lnTo>
                <a:lnTo>
                  <a:pt x="118533" y="592667"/>
                </a:lnTo>
                <a:lnTo>
                  <a:pt x="101600" y="609600"/>
                </a:lnTo>
                <a:lnTo>
                  <a:pt x="76200" y="626534"/>
                </a:lnTo>
                <a:lnTo>
                  <a:pt x="59266" y="635000"/>
                </a:lnTo>
                <a:lnTo>
                  <a:pt x="50800" y="643467"/>
                </a:lnTo>
                <a:lnTo>
                  <a:pt x="33867" y="651934"/>
                </a:lnTo>
                <a:lnTo>
                  <a:pt x="25400" y="660400"/>
                </a:lnTo>
                <a:lnTo>
                  <a:pt x="16933" y="668867"/>
                </a:lnTo>
                <a:lnTo>
                  <a:pt x="16933" y="668867"/>
                </a:lnTo>
                <a:lnTo>
                  <a:pt x="8467" y="677334"/>
                </a:lnTo>
                <a:lnTo>
                  <a:pt x="8467" y="677334"/>
                </a:lnTo>
                <a:lnTo>
                  <a:pt x="8467" y="677334"/>
                </a:lnTo>
                <a:lnTo>
                  <a:pt x="0" y="685800"/>
                </a:lnTo>
                <a:lnTo>
                  <a:pt x="0" y="685800"/>
                </a:lnTo>
                <a:lnTo>
                  <a:pt x="0" y="694267"/>
                </a:lnTo>
                <a:lnTo>
                  <a:pt x="0" y="702734"/>
                </a:lnTo>
                <a:lnTo>
                  <a:pt x="0" y="702734"/>
                </a:lnTo>
                <a:lnTo>
                  <a:pt x="0" y="711200"/>
                </a:lnTo>
                <a:lnTo>
                  <a:pt x="0" y="711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8746067" y="2667000"/>
            <a:ext cx="262467" cy="321734"/>
          </a:xfrm>
          <a:custGeom>
            <a:avLst/>
            <a:gdLst/>
            <a:ahLst/>
            <a:cxnLst/>
            <a:rect l="0" t="0" r="0" b="0"/>
            <a:pathLst>
              <a:path w="262467" h="321734">
                <a:moveTo>
                  <a:pt x="0" y="59267"/>
                </a:move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16933" y="42333"/>
                </a:lnTo>
                <a:lnTo>
                  <a:pt x="25400" y="42333"/>
                </a:lnTo>
                <a:lnTo>
                  <a:pt x="50799" y="33867"/>
                </a:lnTo>
                <a:lnTo>
                  <a:pt x="76200" y="33867"/>
                </a:lnTo>
                <a:lnTo>
                  <a:pt x="101600" y="25400"/>
                </a:lnTo>
                <a:lnTo>
                  <a:pt x="126999" y="16933"/>
                </a:lnTo>
                <a:lnTo>
                  <a:pt x="143933" y="16933"/>
                </a:lnTo>
                <a:lnTo>
                  <a:pt x="169333" y="8467"/>
                </a:lnTo>
                <a:lnTo>
                  <a:pt x="194733" y="8467"/>
                </a:lnTo>
                <a:lnTo>
                  <a:pt x="211667" y="0"/>
                </a:lnTo>
                <a:lnTo>
                  <a:pt x="228600" y="0"/>
                </a:lnTo>
                <a:lnTo>
                  <a:pt x="237066" y="0"/>
                </a:lnTo>
                <a:lnTo>
                  <a:pt x="245533" y="0"/>
                </a:lnTo>
                <a:lnTo>
                  <a:pt x="254000" y="8467"/>
                </a:lnTo>
                <a:lnTo>
                  <a:pt x="254000" y="16933"/>
                </a:lnTo>
                <a:lnTo>
                  <a:pt x="254000" y="25400"/>
                </a:lnTo>
                <a:lnTo>
                  <a:pt x="245533" y="33867"/>
                </a:lnTo>
                <a:lnTo>
                  <a:pt x="245533" y="50800"/>
                </a:lnTo>
                <a:lnTo>
                  <a:pt x="237066" y="67733"/>
                </a:lnTo>
                <a:lnTo>
                  <a:pt x="228600" y="93133"/>
                </a:lnTo>
                <a:lnTo>
                  <a:pt x="220133" y="127000"/>
                </a:lnTo>
                <a:lnTo>
                  <a:pt x="220133" y="152400"/>
                </a:lnTo>
                <a:lnTo>
                  <a:pt x="211667" y="186267"/>
                </a:lnTo>
                <a:lnTo>
                  <a:pt x="211667" y="211667"/>
                </a:lnTo>
                <a:lnTo>
                  <a:pt x="211667" y="237067"/>
                </a:lnTo>
                <a:lnTo>
                  <a:pt x="211667" y="262467"/>
                </a:lnTo>
                <a:lnTo>
                  <a:pt x="220133" y="287867"/>
                </a:lnTo>
                <a:lnTo>
                  <a:pt x="228600" y="304800"/>
                </a:lnTo>
                <a:lnTo>
                  <a:pt x="245533" y="313267"/>
                </a:lnTo>
                <a:lnTo>
                  <a:pt x="254000" y="321733"/>
                </a:lnTo>
                <a:lnTo>
                  <a:pt x="254000" y="321733"/>
                </a:lnTo>
                <a:lnTo>
                  <a:pt x="262466" y="321733"/>
                </a:lnTo>
                <a:lnTo>
                  <a:pt x="262466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8686800" y="3056467"/>
            <a:ext cx="431801" cy="59267"/>
          </a:xfrm>
          <a:custGeom>
            <a:avLst/>
            <a:gdLst/>
            <a:ahLst/>
            <a:cxnLst/>
            <a:rect l="0" t="0" r="0" b="0"/>
            <a:pathLst>
              <a:path w="431801" h="59267">
                <a:moveTo>
                  <a:pt x="0" y="59266"/>
                </a:moveTo>
                <a:lnTo>
                  <a:pt x="0" y="59266"/>
                </a:lnTo>
                <a:lnTo>
                  <a:pt x="8467" y="59266"/>
                </a:lnTo>
                <a:lnTo>
                  <a:pt x="16933" y="50800"/>
                </a:lnTo>
                <a:lnTo>
                  <a:pt x="33866" y="42333"/>
                </a:lnTo>
                <a:lnTo>
                  <a:pt x="67733" y="33866"/>
                </a:lnTo>
                <a:lnTo>
                  <a:pt x="101600" y="25400"/>
                </a:lnTo>
                <a:lnTo>
                  <a:pt x="135467" y="25400"/>
                </a:lnTo>
                <a:lnTo>
                  <a:pt x="169333" y="16933"/>
                </a:lnTo>
                <a:lnTo>
                  <a:pt x="203200" y="16933"/>
                </a:lnTo>
                <a:lnTo>
                  <a:pt x="245533" y="16933"/>
                </a:lnTo>
                <a:lnTo>
                  <a:pt x="279400" y="8466"/>
                </a:lnTo>
                <a:lnTo>
                  <a:pt x="313267" y="8466"/>
                </a:lnTo>
                <a:lnTo>
                  <a:pt x="338666" y="0"/>
                </a:lnTo>
                <a:lnTo>
                  <a:pt x="372533" y="0"/>
                </a:lnTo>
                <a:lnTo>
                  <a:pt x="397933" y="0"/>
                </a:lnTo>
                <a:lnTo>
                  <a:pt x="414866" y="8466"/>
                </a:lnTo>
                <a:lnTo>
                  <a:pt x="423334" y="8466"/>
                </a:lnTo>
                <a:lnTo>
                  <a:pt x="423334" y="8466"/>
                </a:lnTo>
                <a:lnTo>
                  <a:pt x="431800" y="16933"/>
                </a:lnTo>
                <a:lnTo>
                  <a:pt x="4318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8779933" y="3242733"/>
            <a:ext cx="50801" cy="237068"/>
          </a:xfrm>
          <a:custGeom>
            <a:avLst/>
            <a:gdLst/>
            <a:ahLst/>
            <a:cxnLst/>
            <a:rect l="0" t="0" r="0" b="0"/>
            <a:pathLst>
              <a:path w="50801" h="237068">
                <a:moveTo>
                  <a:pt x="8467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25401" y="135467"/>
                </a:lnTo>
                <a:lnTo>
                  <a:pt x="25401" y="160867"/>
                </a:lnTo>
                <a:lnTo>
                  <a:pt x="25401" y="186267"/>
                </a:lnTo>
                <a:lnTo>
                  <a:pt x="33867" y="203200"/>
                </a:lnTo>
                <a:lnTo>
                  <a:pt x="33867" y="220134"/>
                </a:lnTo>
                <a:lnTo>
                  <a:pt x="42334" y="228600"/>
                </a:lnTo>
                <a:lnTo>
                  <a:pt x="42334" y="237067"/>
                </a:lnTo>
                <a:lnTo>
                  <a:pt x="50800" y="237067"/>
                </a:lnTo>
                <a:lnTo>
                  <a:pt x="50800" y="237067"/>
                </a:lnTo>
                <a:lnTo>
                  <a:pt x="50800" y="228600"/>
                </a:lnTo>
                <a:lnTo>
                  <a:pt x="508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8864600" y="3251200"/>
            <a:ext cx="270934" cy="160868"/>
          </a:xfrm>
          <a:custGeom>
            <a:avLst/>
            <a:gdLst/>
            <a:ahLst/>
            <a:cxnLst/>
            <a:rect l="0" t="0" r="0" b="0"/>
            <a:pathLst>
              <a:path w="270934" h="1608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4" y="16933"/>
                </a:lnTo>
                <a:lnTo>
                  <a:pt x="101600" y="25400"/>
                </a:lnTo>
                <a:lnTo>
                  <a:pt x="118533" y="42333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18533" y="110067"/>
                </a:lnTo>
                <a:lnTo>
                  <a:pt x="118533" y="127000"/>
                </a:lnTo>
                <a:lnTo>
                  <a:pt x="101600" y="143933"/>
                </a:lnTo>
                <a:lnTo>
                  <a:pt x="93134" y="152400"/>
                </a:lnTo>
                <a:lnTo>
                  <a:pt x="93134" y="160867"/>
                </a:lnTo>
                <a:lnTo>
                  <a:pt x="84666" y="160867"/>
                </a:lnTo>
                <a:lnTo>
                  <a:pt x="76200" y="160867"/>
                </a:lnTo>
                <a:lnTo>
                  <a:pt x="76200" y="152400"/>
                </a:lnTo>
                <a:lnTo>
                  <a:pt x="67733" y="135467"/>
                </a:lnTo>
                <a:lnTo>
                  <a:pt x="67733" y="118533"/>
                </a:lnTo>
                <a:lnTo>
                  <a:pt x="76200" y="93133"/>
                </a:lnTo>
                <a:lnTo>
                  <a:pt x="76200" y="76200"/>
                </a:lnTo>
                <a:lnTo>
                  <a:pt x="93134" y="59267"/>
                </a:lnTo>
                <a:lnTo>
                  <a:pt x="110067" y="42333"/>
                </a:lnTo>
                <a:lnTo>
                  <a:pt x="135467" y="33867"/>
                </a:lnTo>
                <a:lnTo>
                  <a:pt x="152400" y="33867"/>
                </a:lnTo>
                <a:lnTo>
                  <a:pt x="177800" y="33867"/>
                </a:lnTo>
                <a:lnTo>
                  <a:pt x="194733" y="42333"/>
                </a:lnTo>
                <a:lnTo>
                  <a:pt x="211667" y="59267"/>
                </a:lnTo>
                <a:lnTo>
                  <a:pt x="228600" y="67733"/>
                </a:lnTo>
                <a:lnTo>
                  <a:pt x="237066" y="84667"/>
                </a:lnTo>
                <a:lnTo>
                  <a:pt x="245534" y="101600"/>
                </a:lnTo>
                <a:lnTo>
                  <a:pt x="254000" y="110067"/>
                </a:lnTo>
                <a:lnTo>
                  <a:pt x="254000" y="127000"/>
                </a:lnTo>
                <a:lnTo>
                  <a:pt x="262467" y="127000"/>
                </a:lnTo>
                <a:lnTo>
                  <a:pt x="262467" y="127000"/>
                </a:lnTo>
                <a:lnTo>
                  <a:pt x="262467" y="127000"/>
                </a:lnTo>
                <a:lnTo>
                  <a:pt x="270933" y="127000"/>
                </a:lnTo>
                <a:lnTo>
                  <a:pt x="2709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9296400" y="2963333"/>
            <a:ext cx="42335" cy="194735"/>
          </a:xfrm>
          <a:custGeom>
            <a:avLst/>
            <a:gdLst/>
            <a:ahLst/>
            <a:cxnLst/>
            <a:rect l="0" t="0" r="0" b="0"/>
            <a:pathLst>
              <a:path w="42335" h="1947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42334"/>
                </a:lnTo>
                <a:lnTo>
                  <a:pt x="25400" y="59267"/>
                </a:lnTo>
                <a:lnTo>
                  <a:pt x="33866" y="84667"/>
                </a:lnTo>
                <a:lnTo>
                  <a:pt x="33866" y="101600"/>
                </a:lnTo>
                <a:lnTo>
                  <a:pt x="42334" y="127000"/>
                </a:lnTo>
                <a:lnTo>
                  <a:pt x="42334" y="143934"/>
                </a:lnTo>
                <a:lnTo>
                  <a:pt x="42334" y="160867"/>
                </a:lnTo>
                <a:lnTo>
                  <a:pt x="42334" y="177800"/>
                </a:lnTo>
                <a:lnTo>
                  <a:pt x="42334" y="186267"/>
                </a:lnTo>
                <a:lnTo>
                  <a:pt x="42334" y="186267"/>
                </a:lnTo>
                <a:lnTo>
                  <a:pt x="33866" y="194734"/>
                </a:lnTo>
                <a:lnTo>
                  <a:pt x="33866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9211733" y="3056467"/>
            <a:ext cx="279402" cy="25401"/>
          </a:xfrm>
          <a:custGeom>
            <a:avLst/>
            <a:gdLst/>
            <a:ahLst/>
            <a:cxnLst/>
            <a:rect l="0" t="0" r="0" b="0"/>
            <a:pathLst>
              <a:path w="279402" h="25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1" y="16933"/>
                </a:lnTo>
                <a:lnTo>
                  <a:pt x="76200" y="25400"/>
                </a:lnTo>
                <a:lnTo>
                  <a:pt x="101600" y="25400"/>
                </a:lnTo>
                <a:lnTo>
                  <a:pt x="135467" y="25400"/>
                </a:lnTo>
                <a:lnTo>
                  <a:pt x="160867" y="16933"/>
                </a:lnTo>
                <a:lnTo>
                  <a:pt x="177800" y="16933"/>
                </a:lnTo>
                <a:lnTo>
                  <a:pt x="203201" y="16933"/>
                </a:lnTo>
                <a:lnTo>
                  <a:pt x="228600" y="8466"/>
                </a:lnTo>
                <a:lnTo>
                  <a:pt x="245534" y="8466"/>
                </a:lnTo>
                <a:lnTo>
                  <a:pt x="262467" y="8466"/>
                </a:lnTo>
                <a:lnTo>
                  <a:pt x="262467" y="8466"/>
                </a:lnTo>
                <a:lnTo>
                  <a:pt x="279401" y="0"/>
                </a:lnTo>
                <a:lnTo>
                  <a:pt x="2794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9838267" y="2540000"/>
            <a:ext cx="237068" cy="304801"/>
          </a:xfrm>
          <a:custGeom>
            <a:avLst/>
            <a:gdLst/>
            <a:ahLst/>
            <a:cxnLst/>
            <a:rect l="0" t="0" r="0" b="0"/>
            <a:pathLst>
              <a:path w="237068" h="304801">
                <a:moveTo>
                  <a:pt x="160867" y="84667"/>
                </a:moveTo>
                <a:lnTo>
                  <a:pt x="160867" y="76200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59267"/>
                </a:lnTo>
                <a:lnTo>
                  <a:pt x="160867" y="59267"/>
                </a:lnTo>
                <a:lnTo>
                  <a:pt x="160867" y="50800"/>
                </a:lnTo>
                <a:lnTo>
                  <a:pt x="160867" y="42333"/>
                </a:lnTo>
                <a:lnTo>
                  <a:pt x="160867" y="33867"/>
                </a:lnTo>
                <a:lnTo>
                  <a:pt x="152400" y="25400"/>
                </a:lnTo>
                <a:lnTo>
                  <a:pt x="143933" y="25400"/>
                </a:lnTo>
                <a:lnTo>
                  <a:pt x="135466" y="16933"/>
                </a:lnTo>
                <a:lnTo>
                  <a:pt x="118533" y="8467"/>
                </a:lnTo>
                <a:lnTo>
                  <a:pt x="101599" y="8467"/>
                </a:lnTo>
                <a:lnTo>
                  <a:pt x="84667" y="0"/>
                </a:lnTo>
                <a:lnTo>
                  <a:pt x="59266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16933" y="25400"/>
                </a:lnTo>
                <a:lnTo>
                  <a:pt x="8467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16933" y="169333"/>
                </a:lnTo>
                <a:lnTo>
                  <a:pt x="33867" y="186267"/>
                </a:lnTo>
                <a:lnTo>
                  <a:pt x="50799" y="186267"/>
                </a:lnTo>
                <a:lnTo>
                  <a:pt x="67733" y="186267"/>
                </a:lnTo>
                <a:lnTo>
                  <a:pt x="84667" y="177800"/>
                </a:lnTo>
                <a:lnTo>
                  <a:pt x="110067" y="169333"/>
                </a:lnTo>
                <a:lnTo>
                  <a:pt x="126999" y="160867"/>
                </a:lnTo>
                <a:lnTo>
                  <a:pt x="143933" y="143933"/>
                </a:lnTo>
                <a:lnTo>
                  <a:pt x="160867" y="127000"/>
                </a:lnTo>
                <a:lnTo>
                  <a:pt x="169333" y="110067"/>
                </a:lnTo>
                <a:lnTo>
                  <a:pt x="177799" y="93133"/>
                </a:lnTo>
                <a:lnTo>
                  <a:pt x="186267" y="67733"/>
                </a:lnTo>
                <a:lnTo>
                  <a:pt x="186267" y="59267"/>
                </a:lnTo>
                <a:lnTo>
                  <a:pt x="194733" y="42333"/>
                </a:lnTo>
                <a:lnTo>
                  <a:pt x="194733" y="33867"/>
                </a:lnTo>
                <a:lnTo>
                  <a:pt x="203199" y="33867"/>
                </a:lnTo>
                <a:lnTo>
                  <a:pt x="203199" y="33867"/>
                </a:lnTo>
                <a:lnTo>
                  <a:pt x="211666" y="42333"/>
                </a:lnTo>
                <a:lnTo>
                  <a:pt x="211666" y="59267"/>
                </a:lnTo>
                <a:lnTo>
                  <a:pt x="211666" y="76200"/>
                </a:lnTo>
                <a:lnTo>
                  <a:pt x="220133" y="101600"/>
                </a:lnTo>
                <a:lnTo>
                  <a:pt x="220133" y="127000"/>
                </a:lnTo>
                <a:lnTo>
                  <a:pt x="220133" y="160867"/>
                </a:lnTo>
                <a:lnTo>
                  <a:pt x="220133" y="177800"/>
                </a:lnTo>
                <a:lnTo>
                  <a:pt x="220133" y="203200"/>
                </a:lnTo>
                <a:lnTo>
                  <a:pt x="220133" y="220133"/>
                </a:lnTo>
                <a:lnTo>
                  <a:pt x="228600" y="237067"/>
                </a:lnTo>
                <a:lnTo>
                  <a:pt x="228600" y="254000"/>
                </a:lnTo>
                <a:lnTo>
                  <a:pt x="228600" y="262467"/>
                </a:lnTo>
                <a:lnTo>
                  <a:pt x="237067" y="270933"/>
                </a:lnTo>
                <a:lnTo>
                  <a:pt x="237067" y="287867"/>
                </a:lnTo>
                <a:lnTo>
                  <a:pt x="237067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0133" y="304800"/>
                </a:lnTo>
                <a:lnTo>
                  <a:pt x="2201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9745133" y="2929467"/>
            <a:ext cx="533401" cy="25401"/>
          </a:xfrm>
          <a:custGeom>
            <a:avLst/>
            <a:gdLst/>
            <a:ahLst/>
            <a:cxnLst/>
            <a:rect l="0" t="0" r="0" b="0"/>
            <a:pathLst>
              <a:path w="533401" h="2540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9267" y="8466"/>
                </a:lnTo>
                <a:lnTo>
                  <a:pt x="93134" y="16933"/>
                </a:lnTo>
                <a:lnTo>
                  <a:pt x="127001" y="16933"/>
                </a:lnTo>
                <a:lnTo>
                  <a:pt x="160867" y="16933"/>
                </a:lnTo>
                <a:lnTo>
                  <a:pt x="194733" y="16933"/>
                </a:lnTo>
                <a:lnTo>
                  <a:pt x="237067" y="25400"/>
                </a:lnTo>
                <a:lnTo>
                  <a:pt x="279401" y="16933"/>
                </a:lnTo>
                <a:lnTo>
                  <a:pt x="313267" y="16933"/>
                </a:lnTo>
                <a:lnTo>
                  <a:pt x="347133" y="16933"/>
                </a:lnTo>
                <a:lnTo>
                  <a:pt x="389467" y="16933"/>
                </a:lnTo>
                <a:lnTo>
                  <a:pt x="414867" y="8466"/>
                </a:lnTo>
                <a:lnTo>
                  <a:pt x="448733" y="8466"/>
                </a:lnTo>
                <a:lnTo>
                  <a:pt x="465667" y="0"/>
                </a:lnTo>
                <a:lnTo>
                  <a:pt x="491067" y="0"/>
                </a:lnTo>
                <a:lnTo>
                  <a:pt x="508001" y="0"/>
                </a:lnTo>
                <a:lnTo>
                  <a:pt x="516467" y="0"/>
                </a:lnTo>
                <a:lnTo>
                  <a:pt x="524933" y="0"/>
                </a:lnTo>
                <a:lnTo>
                  <a:pt x="533400" y="0"/>
                </a:lnTo>
                <a:lnTo>
                  <a:pt x="533400" y="8466"/>
                </a:lnTo>
                <a:lnTo>
                  <a:pt x="533400" y="8466"/>
                </a:lnTo>
                <a:lnTo>
                  <a:pt x="524933" y="8466"/>
                </a:lnTo>
                <a:lnTo>
                  <a:pt x="524933" y="8466"/>
                </a:lnTo>
                <a:lnTo>
                  <a:pt x="524933" y="8466"/>
                </a:lnTo>
                <a:lnTo>
                  <a:pt x="5249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9956800" y="3005667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25400" y="0"/>
                </a:move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0" y="152400"/>
                </a:lnTo>
                <a:lnTo>
                  <a:pt x="8466" y="186266"/>
                </a:lnTo>
                <a:lnTo>
                  <a:pt x="8466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6" y="296333"/>
                </a:lnTo>
                <a:lnTo>
                  <a:pt x="8466" y="313266"/>
                </a:lnTo>
                <a:lnTo>
                  <a:pt x="8466" y="321733"/>
                </a:lnTo>
                <a:lnTo>
                  <a:pt x="8466" y="330200"/>
                </a:lnTo>
                <a:lnTo>
                  <a:pt x="16933" y="330200"/>
                </a:lnTo>
                <a:lnTo>
                  <a:pt x="16933" y="321733"/>
                </a:lnTo>
                <a:lnTo>
                  <a:pt x="25400" y="313266"/>
                </a:lnTo>
                <a:lnTo>
                  <a:pt x="25400" y="313266"/>
                </a:lnTo>
                <a:lnTo>
                  <a:pt x="25400" y="296333"/>
                </a:lnTo>
                <a:lnTo>
                  <a:pt x="2540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10092266" y="3056467"/>
            <a:ext cx="160869" cy="270934"/>
          </a:xfrm>
          <a:custGeom>
            <a:avLst/>
            <a:gdLst/>
            <a:ahLst/>
            <a:cxnLst/>
            <a:rect l="0" t="0" r="0" b="0"/>
            <a:pathLst>
              <a:path w="160869" h="270934">
                <a:moveTo>
                  <a:pt x="8468" y="0"/>
                </a:moveTo>
                <a:lnTo>
                  <a:pt x="8468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8468" y="50800"/>
                </a:lnTo>
                <a:lnTo>
                  <a:pt x="8468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8468" y="186266"/>
                </a:lnTo>
                <a:lnTo>
                  <a:pt x="16934" y="211666"/>
                </a:lnTo>
                <a:lnTo>
                  <a:pt x="33867" y="228600"/>
                </a:lnTo>
                <a:lnTo>
                  <a:pt x="42334" y="237066"/>
                </a:lnTo>
                <a:lnTo>
                  <a:pt x="59268" y="245533"/>
                </a:lnTo>
                <a:lnTo>
                  <a:pt x="76200" y="245533"/>
                </a:lnTo>
                <a:lnTo>
                  <a:pt x="93134" y="254000"/>
                </a:lnTo>
                <a:lnTo>
                  <a:pt x="101600" y="245533"/>
                </a:lnTo>
                <a:lnTo>
                  <a:pt x="118534" y="245533"/>
                </a:lnTo>
                <a:lnTo>
                  <a:pt x="127001" y="245533"/>
                </a:lnTo>
                <a:lnTo>
                  <a:pt x="143934" y="237066"/>
                </a:lnTo>
                <a:lnTo>
                  <a:pt x="152400" y="220133"/>
                </a:lnTo>
                <a:lnTo>
                  <a:pt x="160868" y="211666"/>
                </a:lnTo>
                <a:lnTo>
                  <a:pt x="160868" y="203200"/>
                </a:lnTo>
                <a:lnTo>
                  <a:pt x="160868" y="186266"/>
                </a:lnTo>
                <a:lnTo>
                  <a:pt x="152400" y="177800"/>
                </a:lnTo>
                <a:lnTo>
                  <a:pt x="143934" y="169333"/>
                </a:lnTo>
                <a:lnTo>
                  <a:pt x="143934" y="169333"/>
                </a:lnTo>
                <a:lnTo>
                  <a:pt x="135468" y="169333"/>
                </a:lnTo>
                <a:lnTo>
                  <a:pt x="127001" y="169333"/>
                </a:lnTo>
                <a:lnTo>
                  <a:pt x="118534" y="177800"/>
                </a:lnTo>
                <a:lnTo>
                  <a:pt x="110067" y="186266"/>
                </a:lnTo>
                <a:lnTo>
                  <a:pt x="93134" y="194733"/>
                </a:lnTo>
                <a:lnTo>
                  <a:pt x="84668" y="211666"/>
                </a:lnTo>
                <a:lnTo>
                  <a:pt x="76200" y="220133"/>
                </a:lnTo>
                <a:lnTo>
                  <a:pt x="76200" y="237066"/>
                </a:lnTo>
                <a:lnTo>
                  <a:pt x="67734" y="245533"/>
                </a:lnTo>
                <a:lnTo>
                  <a:pt x="67734" y="254000"/>
                </a:lnTo>
                <a:lnTo>
                  <a:pt x="67734" y="262466"/>
                </a:lnTo>
                <a:lnTo>
                  <a:pt x="67734" y="262466"/>
                </a:lnTo>
                <a:lnTo>
                  <a:pt x="76200" y="270933"/>
                </a:lnTo>
                <a:lnTo>
                  <a:pt x="76200" y="270933"/>
                </a:lnTo>
                <a:lnTo>
                  <a:pt x="76200" y="270933"/>
                </a:lnTo>
                <a:lnTo>
                  <a:pt x="76200" y="270933"/>
                </a:lnTo>
                <a:lnTo>
                  <a:pt x="84668" y="270933"/>
                </a:lnTo>
                <a:lnTo>
                  <a:pt x="84668" y="270933"/>
                </a:lnTo>
                <a:lnTo>
                  <a:pt x="84668" y="270933"/>
                </a:lnTo>
                <a:lnTo>
                  <a:pt x="84668" y="270933"/>
                </a:lnTo>
                <a:lnTo>
                  <a:pt x="84668" y="270933"/>
                </a:lnTo>
                <a:lnTo>
                  <a:pt x="84668" y="270933"/>
                </a:lnTo>
                <a:lnTo>
                  <a:pt x="84668" y="270933"/>
                </a:lnTo>
                <a:lnTo>
                  <a:pt x="84668" y="270933"/>
                </a:lnTo>
                <a:lnTo>
                  <a:pt x="84668" y="270933"/>
                </a:lnTo>
                <a:lnTo>
                  <a:pt x="84668" y="270933"/>
                </a:lnTo>
                <a:lnTo>
                  <a:pt x="93134" y="270933"/>
                </a:lnTo>
                <a:lnTo>
                  <a:pt x="93134" y="262466"/>
                </a:lnTo>
                <a:lnTo>
                  <a:pt x="93134" y="262466"/>
                </a:lnTo>
                <a:lnTo>
                  <a:pt x="93134" y="262466"/>
                </a:lnTo>
                <a:lnTo>
                  <a:pt x="93134" y="254000"/>
                </a:lnTo>
                <a:lnTo>
                  <a:pt x="93134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10498666" y="29125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8" y="16934"/>
                </a:lnTo>
                <a:lnTo>
                  <a:pt x="42334" y="16934"/>
                </a:lnTo>
                <a:lnTo>
                  <a:pt x="59268" y="16934"/>
                </a:lnTo>
                <a:lnTo>
                  <a:pt x="84667" y="16934"/>
                </a:lnTo>
                <a:lnTo>
                  <a:pt x="101601" y="16934"/>
                </a:lnTo>
                <a:lnTo>
                  <a:pt x="118534" y="16934"/>
                </a:lnTo>
                <a:lnTo>
                  <a:pt x="127000" y="16934"/>
                </a:lnTo>
                <a:lnTo>
                  <a:pt x="143934" y="16934"/>
                </a:lnTo>
                <a:lnTo>
                  <a:pt x="143934" y="16934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10515600" y="30564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25400" y="16933"/>
                </a:lnTo>
                <a:lnTo>
                  <a:pt x="42334" y="16933"/>
                </a:lnTo>
                <a:lnTo>
                  <a:pt x="67733" y="16933"/>
                </a:lnTo>
                <a:lnTo>
                  <a:pt x="93134" y="16933"/>
                </a:lnTo>
                <a:lnTo>
                  <a:pt x="118534" y="8466"/>
                </a:lnTo>
                <a:lnTo>
                  <a:pt x="118534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10871200" y="2641600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25400" y="0"/>
                </a:moveTo>
                <a:lnTo>
                  <a:pt x="25400" y="0"/>
                </a:lnTo>
                <a:lnTo>
                  <a:pt x="16933" y="8467"/>
                </a:lnTo>
                <a:lnTo>
                  <a:pt x="8466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6" y="59267"/>
                </a:lnTo>
                <a:lnTo>
                  <a:pt x="16933" y="59267"/>
                </a:lnTo>
                <a:lnTo>
                  <a:pt x="33867" y="59267"/>
                </a:lnTo>
                <a:lnTo>
                  <a:pt x="50800" y="59267"/>
                </a:lnTo>
                <a:lnTo>
                  <a:pt x="67734" y="59267"/>
                </a:lnTo>
                <a:lnTo>
                  <a:pt x="93133" y="50800"/>
                </a:lnTo>
                <a:lnTo>
                  <a:pt x="110067" y="50800"/>
                </a:lnTo>
                <a:lnTo>
                  <a:pt x="135466" y="50800"/>
                </a:lnTo>
                <a:lnTo>
                  <a:pt x="152400" y="59267"/>
                </a:lnTo>
                <a:lnTo>
                  <a:pt x="169333" y="67733"/>
                </a:lnTo>
                <a:lnTo>
                  <a:pt x="186267" y="76200"/>
                </a:lnTo>
                <a:lnTo>
                  <a:pt x="194734" y="93133"/>
                </a:lnTo>
                <a:lnTo>
                  <a:pt x="203200" y="101600"/>
                </a:lnTo>
                <a:lnTo>
                  <a:pt x="203200" y="118533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194734" y="169333"/>
                </a:lnTo>
                <a:lnTo>
                  <a:pt x="177800" y="177800"/>
                </a:lnTo>
                <a:lnTo>
                  <a:pt x="160866" y="186267"/>
                </a:lnTo>
                <a:lnTo>
                  <a:pt x="143934" y="203200"/>
                </a:lnTo>
                <a:lnTo>
                  <a:pt x="127000" y="203200"/>
                </a:lnTo>
                <a:lnTo>
                  <a:pt x="110067" y="203200"/>
                </a:lnTo>
                <a:lnTo>
                  <a:pt x="101600" y="203200"/>
                </a:lnTo>
                <a:lnTo>
                  <a:pt x="84666" y="203200"/>
                </a:lnTo>
                <a:lnTo>
                  <a:pt x="84666" y="203200"/>
                </a:lnTo>
                <a:lnTo>
                  <a:pt x="76200" y="194733"/>
                </a:lnTo>
                <a:lnTo>
                  <a:pt x="7620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10888133" y="2582333"/>
            <a:ext cx="169335" cy="76201"/>
          </a:xfrm>
          <a:custGeom>
            <a:avLst/>
            <a:gdLst/>
            <a:ahLst/>
            <a:cxnLst/>
            <a:rect l="0" t="0" r="0" b="0"/>
            <a:pathLst>
              <a:path w="169335" h="76201">
                <a:moveTo>
                  <a:pt x="0" y="76200"/>
                </a:moveTo>
                <a:lnTo>
                  <a:pt x="0" y="76200"/>
                </a:lnTo>
                <a:lnTo>
                  <a:pt x="0" y="67734"/>
                </a:lnTo>
                <a:lnTo>
                  <a:pt x="0" y="67734"/>
                </a:lnTo>
                <a:lnTo>
                  <a:pt x="8467" y="59267"/>
                </a:lnTo>
                <a:lnTo>
                  <a:pt x="8467" y="59267"/>
                </a:lnTo>
                <a:lnTo>
                  <a:pt x="25401" y="50800"/>
                </a:lnTo>
                <a:lnTo>
                  <a:pt x="33867" y="42334"/>
                </a:lnTo>
                <a:lnTo>
                  <a:pt x="59267" y="42334"/>
                </a:lnTo>
                <a:lnTo>
                  <a:pt x="84667" y="33867"/>
                </a:lnTo>
                <a:lnTo>
                  <a:pt x="110067" y="25400"/>
                </a:lnTo>
                <a:lnTo>
                  <a:pt x="135467" y="16934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11125200" y="2556933"/>
            <a:ext cx="169335" cy="237068"/>
          </a:xfrm>
          <a:custGeom>
            <a:avLst/>
            <a:gdLst/>
            <a:ahLst/>
            <a:cxnLst/>
            <a:rect l="0" t="0" r="0" b="0"/>
            <a:pathLst>
              <a:path w="169335" h="237068">
                <a:moveTo>
                  <a:pt x="8467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16934"/>
                </a:lnTo>
                <a:lnTo>
                  <a:pt x="25400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4" y="110067"/>
                </a:lnTo>
                <a:lnTo>
                  <a:pt x="33866" y="118534"/>
                </a:lnTo>
                <a:lnTo>
                  <a:pt x="42334" y="127000"/>
                </a:lnTo>
                <a:lnTo>
                  <a:pt x="59266" y="127000"/>
                </a:lnTo>
                <a:lnTo>
                  <a:pt x="76200" y="135467"/>
                </a:lnTo>
                <a:lnTo>
                  <a:pt x="101600" y="143934"/>
                </a:lnTo>
                <a:lnTo>
                  <a:pt x="118534" y="143934"/>
                </a:lnTo>
                <a:lnTo>
                  <a:pt x="143933" y="160867"/>
                </a:lnTo>
                <a:lnTo>
                  <a:pt x="152400" y="160867"/>
                </a:lnTo>
                <a:lnTo>
                  <a:pt x="169334" y="177800"/>
                </a:lnTo>
                <a:lnTo>
                  <a:pt x="169334" y="186267"/>
                </a:lnTo>
                <a:lnTo>
                  <a:pt x="169334" y="194734"/>
                </a:lnTo>
                <a:lnTo>
                  <a:pt x="169334" y="203200"/>
                </a:lnTo>
                <a:lnTo>
                  <a:pt x="160867" y="220134"/>
                </a:lnTo>
                <a:lnTo>
                  <a:pt x="152400" y="228600"/>
                </a:lnTo>
                <a:lnTo>
                  <a:pt x="135466" y="237067"/>
                </a:lnTo>
                <a:lnTo>
                  <a:pt x="118534" y="237067"/>
                </a:lnTo>
                <a:lnTo>
                  <a:pt x="110066" y="237067"/>
                </a:lnTo>
                <a:lnTo>
                  <a:pt x="93134" y="237067"/>
                </a:lnTo>
                <a:lnTo>
                  <a:pt x="93134" y="237067"/>
                </a:lnTo>
                <a:lnTo>
                  <a:pt x="76200" y="237067"/>
                </a:lnTo>
                <a:lnTo>
                  <a:pt x="762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11159066" y="2489200"/>
            <a:ext cx="203202" cy="93134"/>
          </a:xfrm>
          <a:custGeom>
            <a:avLst/>
            <a:gdLst/>
            <a:ahLst/>
            <a:cxnLst/>
            <a:rect l="0" t="0" r="0" b="0"/>
            <a:pathLst>
              <a:path w="203202" h="93134">
                <a:moveTo>
                  <a:pt x="0" y="93133"/>
                </a:moveTo>
                <a:lnTo>
                  <a:pt x="0" y="93133"/>
                </a:lnTo>
                <a:lnTo>
                  <a:pt x="0" y="84667"/>
                </a:lnTo>
                <a:lnTo>
                  <a:pt x="8468" y="76200"/>
                </a:lnTo>
                <a:lnTo>
                  <a:pt x="16934" y="76200"/>
                </a:lnTo>
                <a:lnTo>
                  <a:pt x="33867" y="59267"/>
                </a:lnTo>
                <a:lnTo>
                  <a:pt x="59268" y="50800"/>
                </a:lnTo>
                <a:lnTo>
                  <a:pt x="76200" y="42333"/>
                </a:lnTo>
                <a:lnTo>
                  <a:pt x="101600" y="33867"/>
                </a:lnTo>
                <a:lnTo>
                  <a:pt x="127001" y="25400"/>
                </a:lnTo>
                <a:lnTo>
                  <a:pt x="152400" y="16933"/>
                </a:lnTo>
                <a:lnTo>
                  <a:pt x="177800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203201" y="0"/>
                </a:lnTo>
                <a:lnTo>
                  <a:pt x="2032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10964333" y="2853267"/>
            <a:ext cx="465668" cy="50801"/>
          </a:xfrm>
          <a:custGeom>
            <a:avLst/>
            <a:gdLst/>
            <a:ahLst/>
            <a:cxnLst/>
            <a:rect l="0" t="0" r="0" b="0"/>
            <a:pathLst>
              <a:path w="465668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25401" y="50800"/>
                </a:lnTo>
                <a:lnTo>
                  <a:pt x="42333" y="42333"/>
                </a:lnTo>
                <a:lnTo>
                  <a:pt x="67733" y="42333"/>
                </a:lnTo>
                <a:lnTo>
                  <a:pt x="101601" y="33866"/>
                </a:lnTo>
                <a:lnTo>
                  <a:pt x="135467" y="33866"/>
                </a:lnTo>
                <a:lnTo>
                  <a:pt x="169334" y="25400"/>
                </a:lnTo>
                <a:lnTo>
                  <a:pt x="211667" y="16933"/>
                </a:lnTo>
                <a:lnTo>
                  <a:pt x="254001" y="16933"/>
                </a:lnTo>
                <a:lnTo>
                  <a:pt x="287867" y="8466"/>
                </a:lnTo>
                <a:lnTo>
                  <a:pt x="330201" y="0"/>
                </a:lnTo>
                <a:lnTo>
                  <a:pt x="364067" y="0"/>
                </a:lnTo>
                <a:lnTo>
                  <a:pt x="397934" y="0"/>
                </a:lnTo>
                <a:lnTo>
                  <a:pt x="423333" y="0"/>
                </a:lnTo>
                <a:lnTo>
                  <a:pt x="440267" y="0"/>
                </a:lnTo>
                <a:lnTo>
                  <a:pt x="457200" y="0"/>
                </a:lnTo>
                <a:lnTo>
                  <a:pt x="457200" y="0"/>
                </a:lnTo>
                <a:lnTo>
                  <a:pt x="465667" y="0"/>
                </a:lnTo>
                <a:lnTo>
                  <a:pt x="4656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11091334" y="3005667"/>
            <a:ext cx="194734" cy="110067"/>
          </a:xfrm>
          <a:custGeom>
            <a:avLst/>
            <a:gdLst/>
            <a:ahLst/>
            <a:cxnLst/>
            <a:rect l="0" t="0" r="0" b="0"/>
            <a:pathLst>
              <a:path w="194734" h="110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8466"/>
                </a:lnTo>
                <a:lnTo>
                  <a:pt x="16932" y="16933"/>
                </a:lnTo>
                <a:lnTo>
                  <a:pt x="16932" y="33866"/>
                </a:lnTo>
                <a:lnTo>
                  <a:pt x="16932" y="42333"/>
                </a:lnTo>
                <a:lnTo>
                  <a:pt x="16932" y="59266"/>
                </a:lnTo>
                <a:lnTo>
                  <a:pt x="16932" y="67733"/>
                </a:lnTo>
                <a:lnTo>
                  <a:pt x="16932" y="84666"/>
                </a:lnTo>
                <a:lnTo>
                  <a:pt x="16932" y="93133"/>
                </a:lnTo>
                <a:lnTo>
                  <a:pt x="16932" y="93133"/>
                </a:lnTo>
                <a:lnTo>
                  <a:pt x="25399" y="101600"/>
                </a:lnTo>
                <a:lnTo>
                  <a:pt x="25399" y="110066"/>
                </a:lnTo>
                <a:lnTo>
                  <a:pt x="33866" y="110066"/>
                </a:lnTo>
                <a:lnTo>
                  <a:pt x="50800" y="110066"/>
                </a:lnTo>
                <a:lnTo>
                  <a:pt x="67732" y="110066"/>
                </a:lnTo>
                <a:lnTo>
                  <a:pt x="84666" y="110066"/>
                </a:lnTo>
                <a:lnTo>
                  <a:pt x="101599" y="101600"/>
                </a:lnTo>
                <a:lnTo>
                  <a:pt x="127000" y="93133"/>
                </a:lnTo>
                <a:lnTo>
                  <a:pt x="143932" y="84666"/>
                </a:lnTo>
                <a:lnTo>
                  <a:pt x="160866" y="76200"/>
                </a:lnTo>
                <a:lnTo>
                  <a:pt x="177799" y="67733"/>
                </a:lnTo>
                <a:lnTo>
                  <a:pt x="186266" y="50800"/>
                </a:lnTo>
                <a:lnTo>
                  <a:pt x="186266" y="50800"/>
                </a:lnTo>
                <a:lnTo>
                  <a:pt x="194733" y="42333"/>
                </a:lnTo>
                <a:lnTo>
                  <a:pt x="194733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11218334" y="2963333"/>
            <a:ext cx="33867" cy="237068"/>
          </a:xfrm>
          <a:custGeom>
            <a:avLst/>
            <a:gdLst/>
            <a:ahLst/>
            <a:cxnLst/>
            <a:rect l="0" t="0" r="0" b="0"/>
            <a:pathLst>
              <a:path w="33867" h="237068">
                <a:moveTo>
                  <a:pt x="33866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2" y="8467"/>
                </a:lnTo>
                <a:lnTo>
                  <a:pt x="16932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0" y="93134"/>
                </a:lnTo>
                <a:lnTo>
                  <a:pt x="0" y="118534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6" y="220134"/>
                </a:lnTo>
                <a:lnTo>
                  <a:pt x="8466" y="228600"/>
                </a:lnTo>
                <a:lnTo>
                  <a:pt x="16932" y="237067"/>
                </a:lnTo>
                <a:lnTo>
                  <a:pt x="25400" y="237067"/>
                </a:lnTo>
                <a:lnTo>
                  <a:pt x="25400" y="237067"/>
                </a:lnTo>
                <a:lnTo>
                  <a:pt x="33866" y="228600"/>
                </a:lnTo>
                <a:lnTo>
                  <a:pt x="338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11336866" y="2921000"/>
            <a:ext cx="194735" cy="321734"/>
          </a:xfrm>
          <a:custGeom>
            <a:avLst/>
            <a:gdLst/>
            <a:ahLst/>
            <a:cxnLst/>
            <a:rect l="0" t="0" r="0" b="0"/>
            <a:pathLst>
              <a:path w="194735" h="321734">
                <a:moveTo>
                  <a:pt x="135468" y="42333"/>
                </a:moveTo>
                <a:lnTo>
                  <a:pt x="135468" y="42333"/>
                </a:lnTo>
                <a:lnTo>
                  <a:pt x="127000" y="42333"/>
                </a:lnTo>
                <a:lnTo>
                  <a:pt x="118534" y="42333"/>
                </a:lnTo>
                <a:lnTo>
                  <a:pt x="101601" y="42333"/>
                </a:lnTo>
                <a:lnTo>
                  <a:pt x="84667" y="42333"/>
                </a:lnTo>
                <a:lnTo>
                  <a:pt x="67734" y="50800"/>
                </a:lnTo>
                <a:lnTo>
                  <a:pt x="50800" y="59267"/>
                </a:lnTo>
                <a:lnTo>
                  <a:pt x="33868" y="76200"/>
                </a:lnTo>
                <a:lnTo>
                  <a:pt x="16934" y="84667"/>
                </a:lnTo>
                <a:lnTo>
                  <a:pt x="8467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35467"/>
                </a:lnTo>
                <a:lnTo>
                  <a:pt x="16934" y="143933"/>
                </a:lnTo>
                <a:lnTo>
                  <a:pt x="25401" y="152400"/>
                </a:lnTo>
                <a:lnTo>
                  <a:pt x="50800" y="169333"/>
                </a:lnTo>
                <a:lnTo>
                  <a:pt x="67734" y="177800"/>
                </a:lnTo>
                <a:lnTo>
                  <a:pt x="84667" y="186267"/>
                </a:lnTo>
                <a:lnTo>
                  <a:pt x="110068" y="203200"/>
                </a:lnTo>
                <a:lnTo>
                  <a:pt x="127000" y="211667"/>
                </a:lnTo>
                <a:lnTo>
                  <a:pt x="152400" y="228600"/>
                </a:lnTo>
                <a:lnTo>
                  <a:pt x="169334" y="245533"/>
                </a:lnTo>
                <a:lnTo>
                  <a:pt x="177801" y="254000"/>
                </a:lnTo>
                <a:lnTo>
                  <a:pt x="194734" y="270933"/>
                </a:lnTo>
                <a:lnTo>
                  <a:pt x="194734" y="279400"/>
                </a:lnTo>
                <a:lnTo>
                  <a:pt x="186268" y="287867"/>
                </a:lnTo>
                <a:lnTo>
                  <a:pt x="186268" y="304800"/>
                </a:lnTo>
                <a:lnTo>
                  <a:pt x="169334" y="304800"/>
                </a:lnTo>
                <a:lnTo>
                  <a:pt x="152400" y="313267"/>
                </a:lnTo>
                <a:lnTo>
                  <a:pt x="135468" y="321733"/>
                </a:lnTo>
                <a:lnTo>
                  <a:pt x="118534" y="321733"/>
                </a:lnTo>
                <a:lnTo>
                  <a:pt x="101601" y="313267"/>
                </a:lnTo>
                <a:lnTo>
                  <a:pt x="84667" y="304800"/>
                </a:lnTo>
                <a:lnTo>
                  <a:pt x="67734" y="296333"/>
                </a:lnTo>
                <a:lnTo>
                  <a:pt x="59268" y="287867"/>
                </a:lnTo>
                <a:lnTo>
                  <a:pt x="50800" y="279400"/>
                </a:lnTo>
                <a:lnTo>
                  <a:pt x="50800" y="262467"/>
                </a:lnTo>
                <a:lnTo>
                  <a:pt x="50800" y="245533"/>
                </a:lnTo>
                <a:lnTo>
                  <a:pt x="59268" y="228600"/>
                </a:lnTo>
                <a:lnTo>
                  <a:pt x="67734" y="211667"/>
                </a:lnTo>
                <a:lnTo>
                  <a:pt x="76200" y="186267"/>
                </a:lnTo>
                <a:lnTo>
                  <a:pt x="93134" y="169333"/>
                </a:lnTo>
                <a:lnTo>
                  <a:pt x="110068" y="143933"/>
                </a:lnTo>
                <a:lnTo>
                  <a:pt x="127000" y="118533"/>
                </a:lnTo>
                <a:lnTo>
                  <a:pt x="143934" y="93133"/>
                </a:lnTo>
                <a:lnTo>
                  <a:pt x="160867" y="67733"/>
                </a:lnTo>
                <a:lnTo>
                  <a:pt x="169334" y="50800"/>
                </a:lnTo>
                <a:lnTo>
                  <a:pt x="177801" y="33867"/>
                </a:lnTo>
                <a:lnTo>
                  <a:pt x="186268" y="16933"/>
                </a:lnTo>
                <a:lnTo>
                  <a:pt x="186268" y="8467"/>
                </a:lnTo>
                <a:lnTo>
                  <a:pt x="186268" y="8467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10642600" y="3547533"/>
            <a:ext cx="499535" cy="524935"/>
          </a:xfrm>
          <a:custGeom>
            <a:avLst/>
            <a:gdLst/>
            <a:ahLst/>
            <a:cxnLst/>
            <a:rect l="0" t="0" r="0" b="0"/>
            <a:pathLst>
              <a:path w="499535" h="524935">
                <a:moveTo>
                  <a:pt x="0" y="321734"/>
                </a:moveTo>
                <a:lnTo>
                  <a:pt x="0" y="321734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21734"/>
                </a:lnTo>
                <a:lnTo>
                  <a:pt x="0" y="321734"/>
                </a:lnTo>
                <a:lnTo>
                  <a:pt x="0" y="330200"/>
                </a:lnTo>
                <a:lnTo>
                  <a:pt x="8466" y="338667"/>
                </a:lnTo>
                <a:lnTo>
                  <a:pt x="8466" y="355600"/>
                </a:lnTo>
                <a:lnTo>
                  <a:pt x="25400" y="372534"/>
                </a:lnTo>
                <a:lnTo>
                  <a:pt x="33867" y="397934"/>
                </a:lnTo>
                <a:lnTo>
                  <a:pt x="33867" y="423334"/>
                </a:lnTo>
                <a:lnTo>
                  <a:pt x="42334" y="448734"/>
                </a:lnTo>
                <a:lnTo>
                  <a:pt x="50800" y="482600"/>
                </a:lnTo>
                <a:lnTo>
                  <a:pt x="59266" y="508000"/>
                </a:lnTo>
                <a:lnTo>
                  <a:pt x="67734" y="516467"/>
                </a:lnTo>
                <a:lnTo>
                  <a:pt x="76200" y="524934"/>
                </a:lnTo>
                <a:lnTo>
                  <a:pt x="84666" y="524934"/>
                </a:lnTo>
                <a:lnTo>
                  <a:pt x="93133" y="516467"/>
                </a:lnTo>
                <a:lnTo>
                  <a:pt x="110067" y="508000"/>
                </a:lnTo>
                <a:lnTo>
                  <a:pt x="118534" y="491067"/>
                </a:lnTo>
                <a:lnTo>
                  <a:pt x="143934" y="465667"/>
                </a:lnTo>
                <a:lnTo>
                  <a:pt x="160866" y="431800"/>
                </a:lnTo>
                <a:lnTo>
                  <a:pt x="177800" y="397934"/>
                </a:lnTo>
                <a:lnTo>
                  <a:pt x="203200" y="355600"/>
                </a:lnTo>
                <a:lnTo>
                  <a:pt x="228600" y="313267"/>
                </a:lnTo>
                <a:lnTo>
                  <a:pt x="270934" y="262467"/>
                </a:lnTo>
                <a:lnTo>
                  <a:pt x="304800" y="211667"/>
                </a:lnTo>
                <a:lnTo>
                  <a:pt x="330200" y="169334"/>
                </a:lnTo>
                <a:lnTo>
                  <a:pt x="372534" y="118534"/>
                </a:lnTo>
                <a:lnTo>
                  <a:pt x="406400" y="76200"/>
                </a:lnTo>
                <a:lnTo>
                  <a:pt x="440266" y="42334"/>
                </a:lnTo>
                <a:lnTo>
                  <a:pt x="474133" y="16934"/>
                </a:lnTo>
                <a:lnTo>
                  <a:pt x="474133" y="16934"/>
                </a:lnTo>
                <a:lnTo>
                  <a:pt x="499534" y="0"/>
                </a:lnTo>
                <a:lnTo>
                  <a:pt x="4995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GUIDED PRACTICE #</a:t>
            </a:r>
            <a:r>
              <a:rPr lang="en-US" sz="3200" dirty="0" smtClean="0"/>
              <a:t>1A:  </a:t>
            </a:r>
            <a:r>
              <a:rPr lang="en-US" sz="3200" dirty="0" smtClean="0"/>
              <a:t>Solve a Rational Equation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43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957094"/>
            <a:ext cx="501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Solve each equation. Check your answers.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98490" y="1670197"/>
                <a:ext cx="1817998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90" y="1670197"/>
                <a:ext cx="1817998" cy="8094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/>
          <p:nvPr/>
        </p:nvSpPr>
        <p:spPr>
          <a:xfrm>
            <a:off x="635000" y="1524000"/>
            <a:ext cx="296334" cy="1100668"/>
          </a:xfrm>
          <a:custGeom>
            <a:avLst/>
            <a:gdLst/>
            <a:ahLst/>
            <a:cxnLst/>
            <a:rect l="0" t="0" r="0" b="0"/>
            <a:pathLst>
              <a:path w="296334" h="1100668">
                <a:moveTo>
                  <a:pt x="296333" y="8467"/>
                </a:moveTo>
                <a:lnTo>
                  <a:pt x="287867" y="8467"/>
                </a:lnTo>
                <a:lnTo>
                  <a:pt x="270933" y="8467"/>
                </a:lnTo>
                <a:lnTo>
                  <a:pt x="254000" y="8467"/>
                </a:lnTo>
                <a:lnTo>
                  <a:pt x="237067" y="8467"/>
                </a:lnTo>
                <a:lnTo>
                  <a:pt x="220133" y="8467"/>
                </a:lnTo>
                <a:lnTo>
                  <a:pt x="194733" y="8467"/>
                </a:lnTo>
                <a:lnTo>
                  <a:pt x="177800" y="8467"/>
                </a:lnTo>
                <a:lnTo>
                  <a:pt x="160867" y="8467"/>
                </a:lnTo>
                <a:lnTo>
                  <a:pt x="143933" y="8467"/>
                </a:lnTo>
                <a:lnTo>
                  <a:pt x="127000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42333"/>
                </a:lnTo>
                <a:lnTo>
                  <a:pt x="67733" y="59267"/>
                </a:lnTo>
                <a:lnTo>
                  <a:pt x="67733" y="76200"/>
                </a:lnTo>
                <a:lnTo>
                  <a:pt x="67733" y="84667"/>
                </a:lnTo>
                <a:lnTo>
                  <a:pt x="67733" y="110067"/>
                </a:lnTo>
                <a:lnTo>
                  <a:pt x="67733" y="135467"/>
                </a:lnTo>
                <a:lnTo>
                  <a:pt x="59267" y="160867"/>
                </a:lnTo>
                <a:lnTo>
                  <a:pt x="59267" y="194733"/>
                </a:lnTo>
                <a:lnTo>
                  <a:pt x="50800" y="228600"/>
                </a:lnTo>
                <a:lnTo>
                  <a:pt x="50800" y="262467"/>
                </a:lnTo>
                <a:lnTo>
                  <a:pt x="42333" y="304800"/>
                </a:lnTo>
                <a:lnTo>
                  <a:pt x="42333" y="338667"/>
                </a:lnTo>
                <a:lnTo>
                  <a:pt x="42333" y="381000"/>
                </a:lnTo>
                <a:lnTo>
                  <a:pt x="42333" y="414867"/>
                </a:lnTo>
                <a:lnTo>
                  <a:pt x="42333" y="457200"/>
                </a:lnTo>
                <a:lnTo>
                  <a:pt x="33867" y="491067"/>
                </a:lnTo>
                <a:lnTo>
                  <a:pt x="33867" y="533400"/>
                </a:lnTo>
                <a:lnTo>
                  <a:pt x="33867" y="567267"/>
                </a:lnTo>
                <a:lnTo>
                  <a:pt x="33867" y="609600"/>
                </a:lnTo>
                <a:lnTo>
                  <a:pt x="33867" y="643467"/>
                </a:lnTo>
                <a:lnTo>
                  <a:pt x="25400" y="685800"/>
                </a:lnTo>
                <a:lnTo>
                  <a:pt x="25400" y="719667"/>
                </a:lnTo>
                <a:lnTo>
                  <a:pt x="25400" y="745067"/>
                </a:lnTo>
                <a:lnTo>
                  <a:pt x="25400" y="778933"/>
                </a:lnTo>
                <a:lnTo>
                  <a:pt x="25400" y="812800"/>
                </a:lnTo>
                <a:lnTo>
                  <a:pt x="25400" y="838200"/>
                </a:lnTo>
                <a:lnTo>
                  <a:pt x="16933" y="863600"/>
                </a:lnTo>
                <a:lnTo>
                  <a:pt x="16933" y="889000"/>
                </a:lnTo>
                <a:lnTo>
                  <a:pt x="16933" y="914400"/>
                </a:lnTo>
                <a:lnTo>
                  <a:pt x="16933" y="939800"/>
                </a:lnTo>
                <a:lnTo>
                  <a:pt x="8467" y="956733"/>
                </a:lnTo>
                <a:lnTo>
                  <a:pt x="8467" y="982133"/>
                </a:lnTo>
                <a:lnTo>
                  <a:pt x="8467" y="999067"/>
                </a:lnTo>
                <a:lnTo>
                  <a:pt x="8467" y="1016000"/>
                </a:lnTo>
                <a:lnTo>
                  <a:pt x="8467" y="1032933"/>
                </a:lnTo>
                <a:lnTo>
                  <a:pt x="0" y="1041400"/>
                </a:lnTo>
                <a:lnTo>
                  <a:pt x="0" y="1058333"/>
                </a:lnTo>
                <a:lnTo>
                  <a:pt x="0" y="1066800"/>
                </a:lnTo>
                <a:lnTo>
                  <a:pt x="0" y="1075267"/>
                </a:lnTo>
                <a:lnTo>
                  <a:pt x="0" y="1075267"/>
                </a:lnTo>
                <a:lnTo>
                  <a:pt x="0" y="1083733"/>
                </a:lnTo>
                <a:lnTo>
                  <a:pt x="8467" y="1083733"/>
                </a:lnTo>
                <a:lnTo>
                  <a:pt x="8467" y="1083733"/>
                </a:lnTo>
                <a:lnTo>
                  <a:pt x="16933" y="1083733"/>
                </a:lnTo>
                <a:lnTo>
                  <a:pt x="33867" y="1075267"/>
                </a:lnTo>
                <a:lnTo>
                  <a:pt x="42333" y="1075267"/>
                </a:lnTo>
                <a:lnTo>
                  <a:pt x="59267" y="1075267"/>
                </a:lnTo>
                <a:lnTo>
                  <a:pt x="76200" y="1075267"/>
                </a:lnTo>
                <a:lnTo>
                  <a:pt x="93133" y="1075267"/>
                </a:lnTo>
                <a:lnTo>
                  <a:pt x="118533" y="1083733"/>
                </a:lnTo>
                <a:lnTo>
                  <a:pt x="135467" y="1083733"/>
                </a:lnTo>
                <a:lnTo>
                  <a:pt x="160867" y="1092200"/>
                </a:lnTo>
                <a:lnTo>
                  <a:pt x="186267" y="1100667"/>
                </a:lnTo>
                <a:lnTo>
                  <a:pt x="211667" y="1100667"/>
                </a:lnTo>
                <a:lnTo>
                  <a:pt x="211667" y="1100667"/>
                </a:lnTo>
                <a:lnTo>
                  <a:pt x="237067" y="1100667"/>
                </a:lnTo>
                <a:lnTo>
                  <a:pt x="237067" y="1100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46867" y="1439333"/>
            <a:ext cx="389467" cy="1185335"/>
          </a:xfrm>
          <a:custGeom>
            <a:avLst/>
            <a:gdLst/>
            <a:ahLst/>
            <a:cxnLst/>
            <a:rect l="0" t="0" r="0" b="0"/>
            <a:pathLst>
              <a:path w="389467" h="1185335">
                <a:moveTo>
                  <a:pt x="0" y="33867"/>
                </a:move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25400" y="25400"/>
                </a:lnTo>
                <a:lnTo>
                  <a:pt x="42333" y="25400"/>
                </a:lnTo>
                <a:lnTo>
                  <a:pt x="67733" y="16934"/>
                </a:lnTo>
                <a:lnTo>
                  <a:pt x="93133" y="16934"/>
                </a:lnTo>
                <a:lnTo>
                  <a:pt x="118533" y="8467"/>
                </a:lnTo>
                <a:lnTo>
                  <a:pt x="143933" y="8467"/>
                </a:lnTo>
                <a:lnTo>
                  <a:pt x="177800" y="0"/>
                </a:lnTo>
                <a:lnTo>
                  <a:pt x="203200" y="0"/>
                </a:lnTo>
                <a:lnTo>
                  <a:pt x="220133" y="0"/>
                </a:lnTo>
                <a:lnTo>
                  <a:pt x="245533" y="0"/>
                </a:lnTo>
                <a:lnTo>
                  <a:pt x="262466" y="0"/>
                </a:lnTo>
                <a:lnTo>
                  <a:pt x="279400" y="0"/>
                </a:lnTo>
                <a:lnTo>
                  <a:pt x="287866" y="8467"/>
                </a:lnTo>
                <a:lnTo>
                  <a:pt x="296333" y="16934"/>
                </a:lnTo>
                <a:lnTo>
                  <a:pt x="304800" y="16934"/>
                </a:lnTo>
                <a:lnTo>
                  <a:pt x="304800" y="33867"/>
                </a:lnTo>
                <a:lnTo>
                  <a:pt x="304800" y="42334"/>
                </a:lnTo>
                <a:lnTo>
                  <a:pt x="313266" y="67734"/>
                </a:lnTo>
                <a:lnTo>
                  <a:pt x="304800" y="84667"/>
                </a:lnTo>
                <a:lnTo>
                  <a:pt x="304800" y="118534"/>
                </a:lnTo>
                <a:lnTo>
                  <a:pt x="304800" y="143934"/>
                </a:lnTo>
                <a:lnTo>
                  <a:pt x="296333" y="186267"/>
                </a:lnTo>
                <a:lnTo>
                  <a:pt x="287866" y="220134"/>
                </a:lnTo>
                <a:lnTo>
                  <a:pt x="287866" y="262467"/>
                </a:lnTo>
                <a:lnTo>
                  <a:pt x="279400" y="313267"/>
                </a:lnTo>
                <a:lnTo>
                  <a:pt x="279400" y="355600"/>
                </a:lnTo>
                <a:lnTo>
                  <a:pt x="279400" y="397934"/>
                </a:lnTo>
                <a:lnTo>
                  <a:pt x="279400" y="448734"/>
                </a:lnTo>
                <a:lnTo>
                  <a:pt x="279400" y="491067"/>
                </a:lnTo>
                <a:lnTo>
                  <a:pt x="287866" y="541867"/>
                </a:lnTo>
                <a:lnTo>
                  <a:pt x="296333" y="584200"/>
                </a:lnTo>
                <a:lnTo>
                  <a:pt x="304800" y="635000"/>
                </a:lnTo>
                <a:lnTo>
                  <a:pt x="304800" y="677334"/>
                </a:lnTo>
                <a:lnTo>
                  <a:pt x="313266" y="719667"/>
                </a:lnTo>
                <a:lnTo>
                  <a:pt x="330200" y="770467"/>
                </a:lnTo>
                <a:lnTo>
                  <a:pt x="338666" y="804334"/>
                </a:lnTo>
                <a:lnTo>
                  <a:pt x="347133" y="846667"/>
                </a:lnTo>
                <a:lnTo>
                  <a:pt x="355600" y="889000"/>
                </a:lnTo>
                <a:lnTo>
                  <a:pt x="364066" y="931334"/>
                </a:lnTo>
                <a:lnTo>
                  <a:pt x="372533" y="956734"/>
                </a:lnTo>
                <a:lnTo>
                  <a:pt x="381000" y="990600"/>
                </a:lnTo>
                <a:lnTo>
                  <a:pt x="389466" y="1016000"/>
                </a:lnTo>
                <a:lnTo>
                  <a:pt x="389466" y="1041400"/>
                </a:lnTo>
                <a:lnTo>
                  <a:pt x="389466" y="1066800"/>
                </a:lnTo>
                <a:lnTo>
                  <a:pt x="389466" y="1075267"/>
                </a:lnTo>
                <a:lnTo>
                  <a:pt x="381000" y="1092200"/>
                </a:lnTo>
                <a:lnTo>
                  <a:pt x="372533" y="1100667"/>
                </a:lnTo>
                <a:lnTo>
                  <a:pt x="364066" y="1109134"/>
                </a:lnTo>
                <a:lnTo>
                  <a:pt x="347133" y="1109134"/>
                </a:lnTo>
                <a:lnTo>
                  <a:pt x="330200" y="1117600"/>
                </a:lnTo>
                <a:lnTo>
                  <a:pt x="313266" y="1126067"/>
                </a:lnTo>
                <a:lnTo>
                  <a:pt x="287866" y="1126067"/>
                </a:lnTo>
                <a:lnTo>
                  <a:pt x="262466" y="1134534"/>
                </a:lnTo>
                <a:lnTo>
                  <a:pt x="237066" y="1143000"/>
                </a:lnTo>
                <a:lnTo>
                  <a:pt x="220133" y="1143000"/>
                </a:lnTo>
                <a:lnTo>
                  <a:pt x="194733" y="1151467"/>
                </a:lnTo>
                <a:lnTo>
                  <a:pt x="169333" y="1159934"/>
                </a:lnTo>
                <a:lnTo>
                  <a:pt x="152400" y="1168400"/>
                </a:lnTo>
                <a:lnTo>
                  <a:pt x="135466" y="1176867"/>
                </a:lnTo>
                <a:lnTo>
                  <a:pt x="127000" y="1176867"/>
                </a:lnTo>
                <a:lnTo>
                  <a:pt x="127000" y="1176867"/>
                </a:lnTo>
                <a:lnTo>
                  <a:pt x="118533" y="1185334"/>
                </a:lnTo>
                <a:lnTo>
                  <a:pt x="118533" y="1185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56467" y="1955800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25400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25400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52400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11667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28600"/>
                </a:lnTo>
                <a:lnTo>
                  <a:pt x="84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200400" y="1921933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0" y="33867"/>
                </a:move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16934"/>
                </a:lnTo>
                <a:lnTo>
                  <a:pt x="33867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8467"/>
                </a:lnTo>
                <a:lnTo>
                  <a:pt x="118533" y="16934"/>
                </a:lnTo>
                <a:lnTo>
                  <a:pt x="127000" y="33867"/>
                </a:lnTo>
                <a:lnTo>
                  <a:pt x="127000" y="50800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10067" y="118534"/>
                </a:lnTo>
                <a:lnTo>
                  <a:pt x="101600" y="143934"/>
                </a:lnTo>
                <a:lnTo>
                  <a:pt x="93133" y="169334"/>
                </a:lnTo>
                <a:lnTo>
                  <a:pt x="76200" y="177800"/>
                </a:lnTo>
                <a:lnTo>
                  <a:pt x="59267" y="203200"/>
                </a:lnTo>
                <a:lnTo>
                  <a:pt x="42333" y="211667"/>
                </a:lnTo>
                <a:lnTo>
                  <a:pt x="33867" y="228600"/>
                </a:lnTo>
                <a:lnTo>
                  <a:pt x="25400" y="237067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45534"/>
                </a:lnTo>
                <a:lnTo>
                  <a:pt x="25400" y="237067"/>
                </a:lnTo>
                <a:lnTo>
                  <a:pt x="42333" y="237067"/>
                </a:lnTo>
                <a:lnTo>
                  <a:pt x="59267" y="228600"/>
                </a:lnTo>
                <a:lnTo>
                  <a:pt x="76200" y="220134"/>
                </a:lnTo>
                <a:lnTo>
                  <a:pt x="93133" y="220134"/>
                </a:lnTo>
                <a:lnTo>
                  <a:pt x="118533" y="220134"/>
                </a:lnTo>
                <a:lnTo>
                  <a:pt x="135467" y="228600"/>
                </a:lnTo>
                <a:lnTo>
                  <a:pt x="152400" y="228600"/>
                </a:lnTo>
                <a:lnTo>
                  <a:pt x="169333" y="237067"/>
                </a:lnTo>
                <a:lnTo>
                  <a:pt x="177800" y="245534"/>
                </a:lnTo>
                <a:lnTo>
                  <a:pt x="194733" y="245534"/>
                </a:lnTo>
                <a:lnTo>
                  <a:pt x="203200" y="254000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28600" y="254000"/>
                </a:lnTo>
                <a:lnTo>
                  <a:pt x="2286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66067" y="1786467"/>
            <a:ext cx="431801" cy="397934"/>
          </a:xfrm>
          <a:custGeom>
            <a:avLst/>
            <a:gdLst/>
            <a:ahLst/>
            <a:cxnLst/>
            <a:rect l="0" t="0" r="0" b="0"/>
            <a:pathLst>
              <a:path w="431801" h="397934">
                <a:moveTo>
                  <a:pt x="169333" y="364066"/>
                </a:moveTo>
                <a:lnTo>
                  <a:pt x="169333" y="364066"/>
                </a:lnTo>
                <a:lnTo>
                  <a:pt x="169333" y="364066"/>
                </a:lnTo>
                <a:lnTo>
                  <a:pt x="177800" y="364066"/>
                </a:lnTo>
                <a:lnTo>
                  <a:pt x="177800" y="355600"/>
                </a:lnTo>
                <a:lnTo>
                  <a:pt x="186266" y="338666"/>
                </a:lnTo>
                <a:lnTo>
                  <a:pt x="186266" y="321733"/>
                </a:lnTo>
                <a:lnTo>
                  <a:pt x="186266" y="313266"/>
                </a:lnTo>
                <a:lnTo>
                  <a:pt x="194733" y="296333"/>
                </a:lnTo>
                <a:lnTo>
                  <a:pt x="194733" y="270933"/>
                </a:lnTo>
                <a:lnTo>
                  <a:pt x="186266" y="254000"/>
                </a:lnTo>
                <a:lnTo>
                  <a:pt x="186266" y="228600"/>
                </a:lnTo>
                <a:lnTo>
                  <a:pt x="177800" y="211666"/>
                </a:lnTo>
                <a:lnTo>
                  <a:pt x="169333" y="194733"/>
                </a:lnTo>
                <a:lnTo>
                  <a:pt x="160866" y="177800"/>
                </a:lnTo>
                <a:lnTo>
                  <a:pt x="143933" y="169333"/>
                </a:lnTo>
                <a:lnTo>
                  <a:pt x="118533" y="160866"/>
                </a:lnTo>
                <a:lnTo>
                  <a:pt x="101600" y="169333"/>
                </a:lnTo>
                <a:lnTo>
                  <a:pt x="76200" y="177800"/>
                </a:lnTo>
                <a:lnTo>
                  <a:pt x="59266" y="186266"/>
                </a:lnTo>
                <a:lnTo>
                  <a:pt x="42333" y="203200"/>
                </a:lnTo>
                <a:lnTo>
                  <a:pt x="25400" y="228600"/>
                </a:lnTo>
                <a:lnTo>
                  <a:pt x="16933" y="245533"/>
                </a:lnTo>
                <a:lnTo>
                  <a:pt x="8466" y="270933"/>
                </a:lnTo>
                <a:lnTo>
                  <a:pt x="0" y="296333"/>
                </a:lnTo>
                <a:lnTo>
                  <a:pt x="0" y="313266"/>
                </a:lnTo>
                <a:lnTo>
                  <a:pt x="0" y="338666"/>
                </a:lnTo>
                <a:lnTo>
                  <a:pt x="8466" y="347133"/>
                </a:lnTo>
                <a:lnTo>
                  <a:pt x="25400" y="364066"/>
                </a:lnTo>
                <a:lnTo>
                  <a:pt x="42333" y="372533"/>
                </a:lnTo>
                <a:lnTo>
                  <a:pt x="59266" y="381000"/>
                </a:lnTo>
                <a:lnTo>
                  <a:pt x="76200" y="381000"/>
                </a:lnTo>
                <a:lnTo>
                  <a:pt x="101600" y="381000"/>
                </a:lnTo>
                <a:lnTo>
                  <a:pt x="118533" y="372533"/>
                </a:lnTo>
                <a:lnTo>
                  <a:pt x="135466" y="364066"/>
                </a:lnTo>
                <a:lnTo>
                  <a:pt x="152400" y="347133"/>
                </a:lnTo>
                <a:lnTo>
                  <a:pt x="169333" y="330200"/>
                </a:lnTo>
                <a:lnTo>
                  <a:pt x="177800" y="313266"/>
                </a:lnTo>
                <a:lnTo>
                  <a:pt x="186266" y="296333"/>
                </a:lnTo>
                <a:lnTo>
                  <a:pt x="194733" y="270933"/>
                </a:lnTo>
                <a:lnTo>
                  <a:pt x="203200" y="245533"/>
                </a:lnTo>
                <a:lnTo>
                  <a:pt x="211666" y="220133"/>
                </a:lnTo>
                <a:lnTo>
                  <a:pt x="220133" y="186266"/>
                </a:lnTo>
                <a:lnTo>
                  <a:pt x="228600" y="160866"/>
                </a:lnTo>
                <a:lnTo>
                  <a:pt x="228600" y="127000"/>
                </a:lnTo>
                <a:lnTo>
                  <a:pt x="237066" y="93133"/>
                </a:lnTo>
                <a:lnTo>
                  <a:pt x="237066" y="67733"/>
                </a:lnTo>
                <a:lnTo>
                  <a:pt x="237066" y="42333"/>
                </a:lnTo>
                <a:lnTo>
                  <a:pt x="237066" y="25400"/>
                </a:lnTo>
                <a:lnTo>
                  <a:pt x="237066" y="16933"/>
                </a:lnTo>
                <a:lnTo>
                  <a:pt x="237066" y="8466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8466"/>
                </a:lnTo>
                <a:lnTo>
                  <a:pt x="237066" y="16933"/>
                </a:lnTo>
                <a:lnTo>
                  <a:pt x="237066" y="25400"/>
                </a:lnTo>
                <a:lnTo>
                  <a:pt x="228600" y="42333"/>
                </a:lnTo>
                <a:lnTo>
                  <a:pt x="228600" y="67733"/>
                </a:lnTo>
                <a:lnTo>
                  <a:pt x="220133" y="84666"/>
                </a:lnTo>
                <a:lnTo>
                  <a:pt x="220133" y="118533"/>
                </a:lnTo>
                <a:lnTo>
                  <a:pt x="211666" y="143933"/>
                </a:lnTo>
                <a:lnTo>
                  <a:pt x="203200" y="177800"/>
                </a:lnTo>
                <a:lnTo>
                  <a:pt x="203200" y="203200"/>
                </a:lnTo>
                <a:lnTo>
                  <a:pt x="203200" y="237066"/>
                </a:lnTo>
                <a:lnTo>
                  <a:pt x="203200" y="262466"/>
                </a:lnTo>
                <a:lnTo>
                  <a:pt x="211666" y="296333"/>
                </a:lnTo>
                <a:lnTo>
                  <a:pt x="220133" y="313266"/>
                </a:lnTo>
                <a:lnTo>
                  <a:pt x="228600" y="338666"/>
                </a:lnTo>
                <a:lnTo>
                  <a:pt x="254000" y="355600"/>
                </a:lnTo>
                <a:lnTo>
                  <a:pt x="270933" y="364066"/>
                </a:lnTo>
                <a:lnTo>
                  <a:pt x="287866" y="381000"/>
                </a:lnTo>
                <a:lnTo>
                  <a:pt x="313266" y="389466"/>
                </a:lnTo>
                <a:lnTo>
                  <a:pt x="330200" y="389466"/>
                </a:lnTo>
                <a:lnTo>
                  <a:pt x="347133" y="397933"/>
                </a:lnTo>
                <a:lnTo>
                  <a:pt x="364066" y="397933"/>
                </a:lnTo>
                <a:lnTo>
                  <a:pt x="381000" y="397933"/>
                </a:lnTo>
                <a:lnTo>
                  <a:pt x="389466" y="389466"/>
                </a:lnTo>
                <a:lnTo>
                  <a:pt x="406400" y="381000"/>
                </a:lnTo>
                <a:lnTo>
                  <a:pt x="414866" y="381000"/>
                </a:lnTo>
                <a:lnTo>
                  <a:pt x="423333" y="372533"/>
                </a:lnTo>
                <a:lnTo>
                  <a:pt x="423333" y="372533"/>
                </a:lnTo>
                <a:lnTo>
                  <a:pt x="431800" y="372533"/>
                </a:lnTo>
                <a:lnTo>
                  <a:pt x="431800" y="364066"/>
                </a:lnTo>
                <a:lnTo>
                  <a:pt x="431800" y="364066"/>
                </a:lnTo>
                <a:lnTo>
                  <a:pt x="431800" y="364066"/>
                </a:lnTo>
                <a:lnTo>
                  <a:pt x="431800" y="364066"/>
                </a:lnTo>
                <a:lnTo>
                  <a:pt x="431800" y="364066"/>
                </a:lnTo>
                <a:lnTo>
                  <a:pt x="423333" y="355600"/>
                </a:lnTo>
                <a:lnTo>
                  <a:pt x="423333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117600" y="3039533"/>
            <a:ext cx="203201" cy="160868"/>
          </a:xfrm>
          <a:custGeom>
            <a:avLst/>
            <a:gdLst/>
            <a:ahLst/>
            <a:cxnLst/>
            <a:rect l="0" t="0" r="0" b="0"/>
            <a:pathLst>
              <a:path w="203201" h="160868">
                <a:moveTo>
                  <a:pt x="8467" y="42334"/>
                </a:moveTo>
                <a:lnTo>
                  <a:pt x="8467" y="42334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8467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0067" y="16934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0067" y="42334"/>
                </a:lnTo>
                <a:lnTo>
                  <a:pt x="101600" y="50800"/>
                </a:lnTo>
                <a:lnTo>
                  <a:pt x="93133" y="67734"/>
                </a:lnTo>
                <a:lnTo>
                  <a:pt x="76200" y="76200"/>
                </a:lnTo>
                <a:lnTo>
                  <a:pt x="59267" y="93134"/>
                </a:lnTo>
                <a:lnTo>
                  <a:pt x="42333" y="101600"/>
                </a:lnTo>
                <a:lnTo>
                  <a:pt x="33867" y="110067"/>
                </a:lnTo>
                <a:lnTo>
                  <a:pt x="16933" y="127000"/>
                </a:lnTo>
                <a:lnTo>
                  <a:pt x="8467" y="135467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52400"/>
                </a:lnTo>
                <a:lnTo>
                  <a:pt x="16933" y="152400"/>
                </a:lnTo>
                <a:lnTo>
                  <a:pt x="33867" y="160867"/>
                </a:lnTo>
                <a:lnTo>
                  <a:pt x="50800" y="160867"/>
                </a:lnTo>
                <a:lnTo>
                  <a:pt x="67733" y="160867"/>
                </a:lnTo>
                <a:lnTo>
                  <a:pt x="93133" y="160867"/>
                </a:lnTo>
                <a:lnTo>
                  <a:pt x="110067" y="160867"/>
                </a:lnTo>
                <a:lnTo>
                  <a:pt x="135467" y="160867"/>
                </a:lnTo>
                <a:lnTo>
                  <a:pt x="160867" y="160867"/>
                </a:lnTo>
                <a:lnTo>
                  <a:pt x="177800" y="152400"/>
                </a:lnTo>
                <a:lnTo>
                  <a:pt x="186267" y="152400"/>
                </a:lnTo>
                <a:lnTo>
                  <a:pt x="203200" y="152400"/>
                </a:lnTo>
                <a:lnTo>
                  <a:pt x="203200" y="152400"/>
                </a:lnTo>
                <a:lnTo>
                  <a:pt x="203200" y="152400"/>
                </a:lnTo>
                <a:lnTo>
                  <a:pt x="2032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39800" y="3285067"/>
            <a:ext cx="728134" cy="50801"/>
          </a:xfrm>
          <a:custGeom>
            <a:avLst/>
            <a:gdLst/>
            <a:ahLst/>
            <a:cxnLst/>
            <a:rect l="0" t="0" r="0" b="0"/>
            <a:pathLst>
              <a:path w="728134" h="50801">
                <a:moveTo>
                  <a:pt x="0" y="50800"/>
                </a:moveTo>
                <a:lnTo>
                  <a:pt x="8467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50800" y="50800"/>
                </a:lnTo>
                <a:lnTo>
                  <a:pt x="76200" y="42333"/>
                </a:lnTo>
                <a:lnTo>
                  <a:pt x="110067" y="42333"/>
                </a:lnTo>
                <a:lnTo>
                  <a:pt x="143933" y="33866"/>
                </a:lnTo>
                <a:lnTo>
                  <a:pt x="186267" y="25400"/>
                </a:lnTo>
                <a:lnTo>
                  <a:pt x="228600" y="25400"/>
                </a:lnTo>
                <a:lnTo>
                  <a:pt x="279400" y="16933"/>
                </a:lnTo>
                <a:lnTo>
                  <a:pt x="330200" y="8466"/>
                </a:lnTo>
                <a:lnTo>
                  <a:pt x="381000" y="8466"/>
                </a:lnTo>
                <a:lnTo>
                  <a:pt x="431800" y="0"/>
                </a:lnTo>
                <a:lnTo>
                  <a:pt x="482600" y="0"/>
                </a:lnTo>
                <a:lnTo>
                  <a:pt x="533400" y="0"/>
                </a:lnTo>
                <a:lnTo>
                  <a:pt x="584200" y="0"/>
                </a:lnTo>
                <a:lnTo>
                  <a:pt x="626533" y="0"/>
                </a:lnTo>
                <a:lnTo>
                  <a:pt x="668867" y="8466"/>
                </a:lnTo>
                <a:lnTo>
                  <a:pt x="702733" y="8466"/>
                </a:lnTo>
                <a:lnTo>
                  <a:pt x="702733" y="8466"/>
                </a:lnTo>
                <a:lnTo>
                  <a:pt x="728133" y="8466"/>
                </a:lnTo>
                <a:lnTo>
                  <a:pt x="7281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337733" y="3344333"/>
            <a:ext cx="33868" cy="313268"/>
          </a:xfrm>
          <a:custGeom>
            <a:avLst/>
            <a:gdLst/>
            <a:ahLst/>
            <a:cxnLst/>
            <a:rect l="0" t="0" r="0" b="0"/>
            <a:pathLst>
              <a:path w="33868" h="313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16934" y="84667"/>
                </a:lnTo>
                <a:lnTo>
                  <a:pt x="16934" y="101600"/>
                </a:lnTo>
                <a:lnTo>
                  <a:pt x="25400" y="127000"/>
                </a:lnTo>
                <a:lnTo>
                  <a:pt x="25400" y="143934"/>
                </a:lnTo>
                <a:lnTo>
                  <a:pt x="33867" y="169334"/>
                </a:lnTo>
                <a:lnTo>
                  <a:pt x="33867" y="186267"/>
                </a:lnTo>
                <a:lnTo>
                  <a:pt x="33867" y="211667"/>
                </a:lnTo>
                <a:lnTo>
                  <a:pt x="33867" y="237067"/>
                </a:lnTo>
                <a:lnTo>
                  <a:pt x="33867" y="254000"/>
                </a:lnTo>
                <a:lnTo>
                  <a:pt x="33867" y="270934"/>
                </a:lnTo>
                <a:lnTo>
                  <a:pt x="33867" y="279400"/>
                </a:lnTo>
                <a:lnTo>
                  <a:pt x="33867" y="296334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13267"/>
                </a:lnTo>
                <a:lnTo>
                  <a:pt x="33867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202267" y="3513667"/>
            <a:ext cx="228601" cy="194734"/>
          </a:xfrm>
          <a:custGeom>
            <a:avLst/>
            <a:gdLst/>
            <a:ahLst/>
            <a:cxnLst/>
            <a:rect l="0" t="0" r="0" b="0"/>
            <a:pathLst>
              <a:path w="228601" h="194734">
                <a:moveTo>
                  <a:pt x="160866" y="135466"/>
                </a:moveTo>
                <a:lnTo>
                  <a:pt x="160866" y="143933"/>
                </a:lnTo>
                <a:lnTo>
                  <a:pt x="160866" y="143933"/>
                </a:lnTo>
                <a:lnTo>
                  <a:pt x="169333" y="143933"/>
                </a:lnTo>
                <a:lnTo>
                  <a:pt x="169333" y="135466"/>
                </a:lnTo>
                <a:lnTo>
                  <a:pt x="169333" y="135466"/>
                </a:lnTo>
                <a:lnTo>
                  <a:pt x="169333" y="127000"/>
                </a:lnTo>
                <a:lnTo>
                  <a:pt x="169333" y="118533"/>
                </a:lnTo>
                <a:lnTo>
                  <a:pt x="169333" y="110066"/>
                </a:lnTo>
                <a:lnTo>
                  <a:pt x="169333" y="101600"/>
                </a:lnTo>
                <a:lnTo>
                  <a:pt x="169333" y="93133"/>
                </a:lnTo>
                <a:lnTo>
                  <a:pt x="169333" y="84666"/>
                </a:lnTo>
                <a:lnTo>
                  <a:pt x="160866" y="67733"/>
                </a:lnTo>
                <a:lnTo>
                  <a:pt x="152400" y="59266"/>
                </a:lnTo>
                <a:lnTo>
                  <a:pt x="143933" y="42333"/>
                </a:lnTo>
                <a:lnTo>
                  <a:pt x="135466" y="25400"/>
                </a:lnTo>
                <a:lnTo>
                  <a:pt x="118533" y="16933"/>
                </a:lnTo>
                <a:lnTo>
                  <a:pt x="110066" y="8466"/>
                </a:lnTo>
                <a:lnTo>
                  <a:pt x="93133" y="0"/>
                </a:lnTo>
                <a:lnTo>
                  <a:pt x="84666" y="0"/>
                </a:lnTo>
                <a:lnTo>
                  <a:pt x="67733" y="8466"/>
                </a:lnTo>
                <a:lnTo>
                  <a:pt x="50800" y="8466"/>
                </a:lnTo>
                <a:lnTo>
                  <a:pt x="42333" y="16933"/>
                </a:lnTo>
                <a:lnTo>
                  <a:pt x="25400" y="33866"/>
                </a:lnTo>
                <a:lnTo>
                  <a:pt x="16933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0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16933" y="143933"/>
                </a:lnTo>
                <a:lnTo>
                  <a:pt x="25400" y="160866"/>
                </a:lnTo>
                <a:lnTo>
                  <a:pt x="42333" y="169333"/>
                </a:lnTo>
                <a:lnTo>
                  <a:pt x="59266" y="177800"/>
                </a:lnTo>
                <a:lnTo>
                  <a:pt x="76200" y="186266"/>
                </a:lnTo>
                <a:lnTo>
                  <a:pt x="101600" y="186266"/>
                </a:lnTo>
                <a:lnTo>
                  <a:pt x="127000" y="194733"/>
                </a:lnTo>
                <a:lnTo>
                  <a:pt x="152400" y="194733"/>
                </a:lnTo>
                <a:lnTo>
                  <a:pt x="177800" y="194733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28600" y="194733"/>
                </a:lnTo>
                <a:lnTo>
                  <a:pt x="22860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10933" y="3200400"/>
            <a:ext cx="33868" cy="169334"/>
          </a:xfrm>
          <a:custGeom>
            <a:avLst/>
            <a:gdLst/>
            <a:ahLst/>
            <a:cxnLst/>
            <a:rect l="0" t="0" r="0" b="0"/>
            <a:pathLst>
              <a:path w="33868" h="169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16934" y="84667"/>
                </a:lnTo>
                <a:lnTo>
                  <a:pt x="25400" y="101600"/>
                </a:lnTo>
                <a:lnTo>
                  <a:pt x="25400" y="118533"/>
                </a:lnTo>
                <a:lnTo>
                  <a:pt x="33867" y="135467"/>
                </a:lnTo>
                <a:lnTo>
                  <a:pt x="33867" y="143933"/>
                </a:lnTo>
                <a:lnTo>
                  <a:pt x="33867" y="160867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743200" y="3318933"/>
            <a:ext cx="220134" cy="8468"/>
          </a:xfrm>
          <a:custGeom>
            <a:avLst/>
            <a:gdLst/>
            <a:ahLst/>
            <a:cxnLst/>
            <a:rect l="0" t="0" r="0" b="0"/>
            <a:pathLst>
              <a:path w="2201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27000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344333" y="2870200"/>
            <a:ext cx="16935" cy="296334"/>
          </a:xfrm>
          <a:custGeom>
            <a:avLst/>
            <a:gdLst/>
            <a:ahLst/>
            <a:cxnLst/>
            <a:rect l="0" t="0" r="0" b="0"/>
            <a:pathLst>
              <a:path w="16935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60867"/>
                </a:lnTo>
                <a:lnTo>
                  <a:pt x="16934" y="186267"/>
                </a:lnTo>
                <a:lnTo>
                  <a:pt x="16934" y="211667"/>
                </a:lnTo>
                <a:lnTo>
                  <a:pt x="16934" y="237067"/>
                </a:lnTo>
                <a:lnTo>
                  <a:pt x="16934" y="262467"/>
                </a:lnTo>
                <a:lnTo>
                  <a:pt x="16934" y="279400"/>
                </a:lnTo>
                <a:lnTo>
                  <a:pt x="16934" y="279400"/>
                </a:lnTo>
                <a:lnTo>
                  <a:pt x="16934" y="296333"/>
                </a:lnTo>
                <a:lnTo>
                  <a:pt x="16934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66533" y="3251200"/>
            <a:ext cx="313268" cy="8468"/>
          </a:xfrm>
          <a:custGeom>
            <a:avLst/>
            <a:gdLst/>
            <a:ahLst/>
            <a:cxnLst/>
            <a:rect l="0" t="0" r="0" b="0"/>
            <a:pathLst>
              <a:path w="3132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9267" y="0"/>
                </a:lnTo>
                <a:lnTo>
                  <a:pt x="84667" y="0"/>
                </a:lnTo>
                <a:lnTo>
                  <a:pt x="118534" y="0"/>
                </a:lnTo>
                <a:lnTo>
                  <a:pt x="160867" y="8467"/>
                </a:lnTo>
                <a:lnTo>
                  <a:pt x="194734" y="8467"/>
                </a:lnTo>
                <a:lnTo>
                  <a:pt x="228600" y="8467"/>
                </a:lnTo>
                <a:lnTo>
                  <a:pt x="262467" y="8467"/>
                </a:lnTo>
                <a:lnTo>
                  <a:pt x="296334" y="8467"/>
                </a:lnTo>
                <a:lnTo>
                  <a:pt x="296334" y="8467"/>
                </a:lnTo>
                <a:lnTo>
                  <a:pt x="313267" y="8467"/>
                </a:lnTo>
                <a:lnTo>
                  <a:pt x="3132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08867" y="3361267"/>
            <a:ext cx="177801" cy="135467"/>
          </a:xfrm>
          <a:custGeom>
            <a:avLst/>
            <a:gdLst/>
            <a:ahLst/>
            <a:cxnLst/>
            <a:rect l="0" t="0" r="0" b="0"/>
            <a:pathLst>
              <a:path w="177801" h="135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16933" y="84666"/>
                </a:lnTo>
                <a:lnTo>
                  <a:pt x="16933" y="93133"/>
                </a:lnTo>
                <a:lnTo>
                  <a:pt x="25400" y="110066"/>
                </a:lnTo>
                <a:lnTo>
                  <a:pt x="33866" y="118533"/>
                </a:lnTo>
                <a:lnTo>
                  <a:pt x="42333" y="118533"/>
                </a:lnTo>
                <a:lnTo>
                  <a:pt x="50800" y="127000"/>
                </a:lnTo>
                <a:lnTo>
                  <a:pt x="67733" y="127000"/>
                </a:lnTo>
                <a:lnTo>
                  <a:pt x="84666" y="135466"/>
                </a:lnTo>
                <a:lnTo>
                  <a:pt x="101600" y="135466"/>
                </a:lnTo>
                <a:lnTo>
                  <a:pt x="118533" y="135466"/>
                </a:lnTo>
                <a:lnTo>
                  <a:pt x="135466" y="127000"/>
                </a:lnTo>
                <a:lnTo>
                  <a:pt x="152400" y="127000"/>
                </a:lnTo>
                <a:lnTo>
                  <a:pt x="169333" y="127000"/>
                </a:lnTo>
                <a:lnTo>
                  <a:pt x="169333" y="118533"/>
                </a:lnTo>
                <a:lnTo>
                  <a:pt x="169333" y="118533"/>
                </a:lnTo>
                <a:lnTo>
                  <a:pt x="177800" y="110066"/>
                </a:lnTo>
                <a:lnTo>
                  <a:pt x="177800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327400" y="3395133"/>
            <a:ext cx="76201" cy="287868"/>
          </a:xfrm>
          <a:custGeom>
            <a:avLst/>
            <a:gdLst/>
            <a:ahLst/>
            <a:cxnLst/>
            <a:rect l="0" t="0" r="0" b="0"/>
            <a:pathLst>
              <a:path w="76201" h="2878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16933" y="110067"/>
                </a:lnTo>
                <a:lnTo>
                  <a:pt x="25400" y="135467"/>
                </a:lnTo>
                <a:lnTo>
                  <a:pt x="25400" y="152400"/>
                </a:lnTo>
                <a:lnTo>
                  <a:pt x="33867" y="169334"/>
                </a:lnTo>
                <a:lnTo>
                  <a:pt x="33867" y="194734"/>
                </a:lnTo>
                <a:lnTo>
                  <a:pt x="42333" y="211667"/>
                </a:lnTo>
                <a:lnTo>
                  <a:pt x="50800" y="228600"/>
                </a:lnTo>
                <a:lnTo>
                  <a:pt x="59267" y="245534"/>
                </a:lnTo>
                <a:lnTo>
                  <a:pt x="67733" y="262467"/>
                </a:lnTo>
                <a:lnTo>
                  <a:pt x="67733" y="279400"/>
                </a:lnTo>
                <a:lnTo>
                  <a:pt x="67733" y="279400"/>
                </a:lnTo>
                <a:lnTo>
                  <a:pt x="76200" y="287867"/>
                </a:lnTo>
                <a:lnTo>
                  <a:pt x="76200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470400" y="3268133"/>
            <a:ext cx="169334" cy="16935"/>
          </a:xfrm>
          <a:custGeom>
            <a:avLst/>
            <a:gdLst/>
            <a:ahLst/>
            <a:cxnLst/>
            <a:rect l="0" t="0" r="0" b="0"/>
            <a:pathLst>
              <a:path w="1693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27000" y="0"/>
                </a:lnTo>
                <a:lnTo>
                  <a:pt x="143933" y="8467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9333" y="16934"/>
                </a:lnTo>
                <a:lnTo>
                  <a:pt x="1693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538133" y="33782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524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37667" y="2836333"/>
            <a:ext cx="25401" cy="237068"/>
          </a:xfrm>
          <a:custGeom>
            <a:avLst/>
            <a:gdLst/>
            <a:ahLst/>
            <a:cxnLst/>
            <a:rect l="0" t="0" r="0" b="0"/>
            <a:pathLst>
              <a:path w="25401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50800"/>
                </a:lnTo>
                <a:lnTo>
                  <a:pt x="16933" y="67734"/>
                </a:lnTo>
                <a:lnTo>
                  <a:pt x="25400" y="93134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156200" y="2836333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173133" y="3098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953000" y="3141133"/>
            <a:ext cx="440268" cy="50801"/>
          </a:xfrm>
          <a:custGeom>
            <a:avLst/>
            <a:gdLst/>
            <a:ahLst/>
            <a:cxnLst/>
            <a:rect l="0" t="0" r="0" b="0"/>
            <a:pathLst>
              <a:path w="440268" h="50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9267" y="8467"/>
                </a:lnTo>
                <a:lnTo>
                  <a:pt x="84667" y="16934"/>
                </a:lnTo>
                <a:lnTo>
                  <a:pt x="118533" y="16934"/>
                </a:lnTo>
                <a:lnTo>
                  <a:pt x="152400" y="16934"/>
                </a:lnTo>
                <a:lnTo>
                  <a:pt x="194733" y="16934"/>
                </a:lnTo>
                <a:lnTo>
                  <a:pt x="237067" y="16934"/>
                </a:lnTo>
                <a:lnTo>
                  <a:pt x="279400" y="25400"/>
                </a:lnTo>
                <a:lnTo>
                  <a:pt x="313267" y="25400"/>
                </a:lnTo>
                <a:lnTo>
                  <a:pt x="355600" y="25400"/>
                </a:lnTo>
                <a:lnTo>
                  <a:pt x="389467" y="33867"/>
                </a:lnTo>
                <a:lnTo>
                  <a:pt x="406400" y="33867"/>
                </a:lnTo>
                <a:lnTo>
                  <a:pt x="431800" y="42334"/>
                </a:lnTo>
                <a:lnTo>
                  <a:pt x="431800" y="42334"/>
                </a:lnTo>
                <a:lnTo>
                  <a:pt x="440267" y="50800"/>
                </a:lnTo>
                <a:lnTo>
                  <a:pt x="440267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096933" y="3293533"/>
            <a:ext cx="16935" cy="279401"/>
          </a:xfrm>
          <a:custGeom>
            <a:avLst/>
            <a:gdLst/>
            <a:ahLst/>
            <a:cxnLst/>
            <a:rect l="0" t="0" r="0" b="0"/>
            <a:pathLst>
              <a:path w="16935" h="279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16934" y="160867"/>
                </a:lnTo>
                <a:lnTo>
                  <a:pt x="16934" y="186267"/>
                </a:lnTo>
                <a:lnTo>
                  <a:pt x="16934" y="211667"/>
                </a:lnTo>
                <a:lnTo>
                  <a:pt x="16934" y="228600"/>
                </a:lnTo>
                <a:lnTo>
                  <a:pt x="16934" y="245534"/>
                </a:lnTo>
                <a:lnTo>
                  <a:pt x="8467" y="262467"/>
                </a:lnTo>
                <a:lnTo>
                  <a:pt x="8467" y="270934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0934"/>
                </a:lnTo>
                <a:lnTo>
                  <a:pt x="8467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173133" y="3310467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0" y="25400"/>
                </a:moveTo>
                <a:lnTo>
                  <a:pt x="0" y="25400"/>
                </a:lnTo>
                <a:lnTo>
                  <a:pt x="8467" y="16933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16933"/>
                </a:lnTo>
                <a:lnTo>
                  <a:pt x="101600" y="33866"/>
                </a:lnTo>
                <a:lnTo>
                  <a:pt x="110067" y="50800"/>
                </a:lnTo>
                <a:lnTo>
                  <a:pt x="118534" y="67733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18534" y="135466"/>
                </a:lnTo>
                <a:lnTo>
                  <a:pt x="110067" y="152400"/>
                </a:lnTo>
                <a:lnTo>
                  <a:pt x="101600" y="160866"/>
                </a:lnTo>
                <a:lnTo>
                  <a:pt x="93134" y="169333"/>
                </a:lnTo>
                <a:lnTo>
                  <a:pt x="76200" y="177800"/>
                </a:lnTo>
                <a:lnTo>
                  <a:pt x="59267" y="186266"/>
                </a:lnTo>
                <a:lnTo>
                  <a:pt x="42334" y="186266"/>
                </a:lnTo>
                <a:lnTo>
                  <a:pt x="33867" y="186266"/>
                </a:lnTo>
                <a:lnTo>
                  <a:pt x="16934" y="186266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69333"/>
                </a:lnTo>
                <a:lnTo>
                  <a:pt x="8467" y="160866"/>
                </a:lnTo>
                <a:lnTo>
                  <a:pt x="8467" y="152400"/>
                </a:lnTo>
                <a:lnTo>
                  <a:pt x="16934" y="143933"/>
                </a:lnTo>
                <a:lnTo>
                  <a:pt x="33867" y="135466"/>
                </a:lnTo>
                <a:lnTo>
                  <a:pt x="42334" y="127000"/>
                </a:lnTo>
                <a:lnTo>
                  <a:pt x="67734" y="127000"/>
                </a:lnTo>
                <a:lnTo>
                  <a:pt x="84667" y="135466"/>
                </a:lnTo>
                <a:lnTo>
                  <a:pt x="110067" y="143933"/>
                </a:lnTo>
                <a:lnTo>
                  <a:pt x="127000" y="160866"/>
                </a:lnTo>
                <a:lnTo>
                  <a:pt x="143934" y="177800"/>
                </a:lnTo>
                <a:lnTo>
                  <a:pt x="160867" y="203200"/>
                </a:lnTo>
                <a:lnTo>
                  <a:pt x="169334" y="220133"/>
                </a:lnTo>
                <a:lnTo>
                  <a:pt x="177800" y="237066"/>
                </a:lnTo>
                <a:lnTo>
                  <a:pt x="177800" y="237066"/>
                </a:lnTo>
                <a:lnTo>
                  <a:pt x="186267" y="254000"/>
                </a:lnTo>
                <a:lnTo>
                  <a:pt x="1862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367867" y="3581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064933" y="2243667"/>
            <a:ext cx="668868" cy="50801"/>
          </a:xfrm>
          <a:custGeom>
            <a:avLst/>
            <a:gdLst/>
            <a:ahLst/>
            <a:cxnLst/>
            <a:rect l="0" t="0" r="0" b="0"/>
            <a:pathLst>
              <a:path w="668868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42333"/>
                </a:lnTo>
                <a:lnTo>
                  <a:pt x="33867" y="42333"/>
                </a:lnTo>
                <a:lnTo>
                  <a:pt x="42334" y="42333"/>
                </a:lnTo>
                <a:lnTo>
                  <a:pt x="59267" y="42333"/>
                </a:lnTo>
                <a:lnTo>
                  <a:pt x="76200" y="42333"/>
                </a:lnTo>
                <a:lnTo>
                  <a:pt x="93134" y="42333"/>
                </a:lnTo>
                <a:lnTo>
                  <a:pt x="110067" y="42333"/>
                </a:lnTo>
                <a:lnTo>
                  <a:pt x="135467" y="42333"/>
                </a:lnTo>
                <a:lnTo>
                  <a:pt x="160867" y="42333"/>
                </a:lnTo>
                <a:lnTo>
                  <a:pt x="186267" y="42333"/>
                </a:lnTo>
                <a:lnTo>
                  <a:pt x="211667" y="42333"/>
                </a:lnTo>
                <a:lnTo>
                  <a:pt x="237067" y="42333"/>
                </a:lnTo>
                <a:lnTo>
                  <a:pt x="270934" y="42333"/>
                </a:lnTo>
                <a:lnTo>
                  <a:pt x="296334" y="42333"/>
                </a:lnTo>
                <a:lnTo>
                  <a:pt x="330200" y="33866"/>
                </a:lnTo>
                <a:lnTo>
                  <a:pt x="355600" y="33866"/>
                </a:lnTo>
                <a:lnTo>
                  <a:pt x="381000" y="33866"/>
                </a:lnTo>
                <a:lnTo>
                  <a:pt x="414867" y="25400"/>
                </a:lnTo>
                <a:lnTo>
                  <a:pt x="440267" y="25400"/>
                </a:lnTo>
                <a:lnTo>
                  <a:pt x="465667" y="25400"/>
                </a:lnTo>
                <a:lnTo>
                  <a:pt x="491067" y="25400"/>
                </a:lnTo>
                <a:lnTo>
                  <a:pt x="516467" y="16933"/>
                </a:lnTo>
                <a:lnTo>
                  <a:pt x="541867" y="16933"/>
                </a:lnTo>
                <a:lnTo>
                  <a:pt x="567267" y="8466"/>
                </a:lnTo>
                <a:lnTo>
                  <a:pt x="584200" y="8466"/>
                </a:lnTo>
                <a:lnTo>
                  <a:pt x="601134" y="0"/>
                </a:lnTo>
                <a:lnTo>
                  <a:pt x="618067" y="0"/>
                </a:lnTo>
                <a:lnTo>
                  <a:pt x="635000" y="0"/>
                </a:lnTo>
                <a:lnTo>
                  <a:pt x="651934" y="0"/>
                </a:lnTo>
                <a:lnTo>
                  <a:pt x="660400" y="0"/>
                </a:lnTo>
                <a:lnTo>
                  <a:pt x="668867" y="0"/>
                </a:lnTo>
                <a:lnTo>
                  <a:pt x="668867" y="0"/>
                </a:lnTo>
                <a:lnTo>
                  <a:pt x="668867" y="0"/>
                </a:lnTo>
                <a:lnTo>
                  <a:pt x="668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454400" y="2328333"/>
            <a:ext cx="33868" cy="160868"/>
          </a:xfrm>
          <a:custGeom>
            <a:avLst/>
            <a:gdLst/>
            <a:ahLst/>
            <a:cxnLst/>
            <a:rect l="0" t="0" r="0" b="0"/>
            <a:pathLst>
              <a:path w="33868" h="160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25400" y="67734"/>
                </a:lnTo>
                <a:lnTo>
                  <a:pt x="25400" y="76200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0067"/>
                </a:lnTo>
                <a:lnTo>
                  <a:pt x="33867" y="118534"/>
                </a:lnTo>
                <a:lnTo>
                  <a:pt x="33867" y="127000"/>
                </a:lnTo>
                <a:lnTo>
                  <a:pt x="33867" y="135467"/>
                </a:lnTo>
                <a:lnTo>
                  <a:pt x="33867" y="143934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752600" y="3259667"/>
            <a:ext cx="33868" cy="42334"/>
          </a:xfrm>
          <a:custGeom>
            <a:avLst/>
            <a:gdLst/>
            <a:ahLst/>
            <a:cxnLst/>
            <a:rect l="0" t="0" r="0" b="0"/>
            <a:pathLst>
              <a:path w="33868" h="42334">
                <a:moveTo>
                  <a:pt x="25400" y="8466"/>
                </a:move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33866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955800" y="3005667"/>
            <a:ext cx="25401" cy="211667"/>
          </a:xfrm>
          <a:custGeom>
            <a:avLst/>
            <a:gdLst/>
            <a:ahLst/>
            <a:cxnLst/>
            <a:rect l="0" t="0" r="0" b="0"/>
            <a:pathLst>
              <a:path w="25401" h="2116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032000" y="3005667"/>
            <a:ext cx="160868" cy="194734"/>
          </a:xfrm>
          <a:custGeom>
            <a:avLst/>
            <a:gdLst/>
            <a:ahLst/>
            <a:cxnLst/>
            <a:rect l="0" t="0" r="0" b="0"/>
            <a:pathLst>
              <a:path w="160868" h="1947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7" y="33866"/>
                </a:lnTo>
                <a:lnTo>
                  <a:pt x="67733" y="42333"/>
                </a:lnTo>
                <a:lnTo>
                  <a:pt x="67733" y="50800"/>
                </a:lnTo>
                <a:lnTo>
                  <a:pt x="67733" y="59266"/>
                </a:lnTo>
                <a:lnTo>
                  <a:pt x="67733" y="67733"/>
                </a:lnTo>
                <a:lnTo>
                  <a:pt x="67733" y="76200"/>
                </a:lnTo>
                <a:lnTo>
                  <a:pt x="59267" y="93133"/>
                </a:lnTo>
                <a:lnTo>
                  <a:pt x="59267" y="101600"/>
                </a:lnTo>
                <a:lnTo>
                  <a:pt x="50800" y="110066"/>
                </a:lnTo>
                <a:lnTo>
                  <a:pt x="50800" y="127000"/>
                </a:lnTo>
                <a:lnTo>
                  <a:pt x="42333" y="135466"/>
                </a:lnTo>
                <a:lnTo>
                  <a:pt x="33867" y="143933"/>
                </a:lnTo>
                <a:lnTo>
                  <a:pt x="25400" y="152400"/>
                </a:lnTo>
                <a:lnTo>
                  <a:pt x="16933" y="160866"/>
                </a:lnTo>
                <a:lnTo>
                  <a:pt x="8467" y="160866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8467" y="186266"/>
                </a:lnTo>
                <a:lnTo>
                  <a:pt x="16933" y="186266"/>
                </a:lnTo>
                <a:lnTo>
                  <a:pt x="25400" y="186266"/>
                </a:lnTo>
                <a:lnTo>
                  <a:pt x="33867" y="186266"/>
                </a:lnTo>
                <a:lnTo>
                  <a:pt x="50800" y="194733"/>
                </a:lnTo>
                <a:lnTo>
                  <a:pt x="59267" y="194733"/>
                </a:lnTo>
                <a:lnTo>
                  <a:pt x="76200" y="194733"/>
                </a:lnTo>
                <a:lnTo>
                  <a:pt x="93133" y="194733"/>
                </a:lnTo>
                <a:lnTo>
                  <a:pt x="110067" y="194733"/>
                </a:lnTo>
                <a:lnTo>
                  <a:pt x="118533" y="194733"/>
                </a:lnTo>
                <a:lnTo>
                  <a:pt x="135467" y="194733"/>
                </a:lnTo>
                <a:lnTo>
                  <a:pt x="143933" y="194733"/>
                </a:lnTo>
                <a:lnTo>
                  <a:pt x="152400" y="186266"/>
                </a:lnTo>
                <a:lnTo>
                  <a:pt x="152400" y="186266"/>
                </a:lnTo>
                <a:lnTo>
                  <a:pt x="160867" y="186266"/>
                </a:lnTo>
                <a:lnTo>
                  <a:pt x="160867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201333" y="2954867"/>
            <a:ext cx="160868" cy="245534"/>
          </a:xfrm>
          <a:custGeom>
            <a:avLst/>
            <a:gdLst/>
            <a:ahLst/>
            <a:cxnLst/>
            <a:rect l="0" t="0" r="0" b="0"/>
            <a:pathLst>
              <a:path w="160868" h="245534">
                <a:moveTo>
                  <a:pt x="135467" y="169333"/>
                </a:moveTo>
                <a:lnTo>
                  <a:pt x="135467" y="169333"/>
                </a:lnTo>
                <a:lnTo>
                  <a:pt x="135467" y="169333"/>
                </a:lnTo>
                <a:lnTo>
                  <a:pt x="135467" y="160866"/>
                </a:lnTo>
                <a:lnTo>
                  <a:pt x="135467" y="160866"/>
                </a:lnTo>
                <a:lnTo>
                  <a:pt x="135467" y="152400"/>
                </a:lnTo>
                <a:lnTo>
                  <a:pt x="127000" y="143933"/>
                </a:lnTo>
                <a:lnTo>
                  <a:pt x="127000" y="135466"/>
                </a:lnTo>
                <a:lnTo>
                  <a:pt x="118534" y="127000"/>
                </a:lnTo>
                <a:lnTo>
                  <a:pt x="110067" y="118533"/>
                </a:lnTo>
                <a:lnTo>
                  <a:pt x="101600" y="118533"/>
                </a:lnTo>
                <a:lnTo>
                  <a:pt x="84667" y="110066"/>
                </a:lnTo>
                <a:lnTo>
                  <a:pt x="76200" y="110066"/>
                </a:lnTo>
                <a:lnTo>
                  <a:pt x="59267" y="101600"/>
                </a:lnTo>
                <a:lnTo>
                  <a:pt x="50800" y="101600"/>
                </a:lnTo>
                <a:lnTo>
                  <a:pt x="33867" y="110066"/>
                </a:lnTo>
                <a:lnTo>
                  <a:pt x="25400" y="110066"/>
                </a:lnTo>
                <a:lnTo>
                  <a:pt x="8467" y="118533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0" y="186266"/>
                </a:lnTo>
                <a:lnTo>
                  <a:pt x="8467" y="194733"/>
                </a:lnTo>
                <a:lnTo>
                  <a:pt x="8467" y="211666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11666"/>
                </a:lnTo>
                <a:lnTo>
                  <a:pt x="16934" y="220133"/>
                </a:lnTo>
                <a:lnTo>
                  <a:pt x="33867" y="228600"/>
                </a:lnTo>
                <a:lnTo>
                  <a:pt x="42334" y="237066"/>
                </a:lnTo>
                <a:lnTo>
                  <a:pt x="50800" y="237066"/>
                </a:lnTo>
                <a:lnTo>
                  <a:pt x="67734" y="237066"/>
                </a:lnTo>
                <a:lnTo>
                  <a:pt x="76200" y="237066"/>
                </a:lnTo>
                <a:lnTo>
                  <a:pt x="93134" y="237066"/>
                </a:lnTo>
                <a:lnTo>
                  <a:pt x="101600" y="228600"/>
                </a:lnTo>
                <a:lnTo>
                  <a:pt x="110067" y="220133"/>
                </a:lnTo>
                <a:lnTo>
                  <a:pt x="118534" y="203200"/>
                </a:lnTo>
                <a:lnTo>
                  <a:pt x="118534" y="186266"/>
                </a:lnTo>
                <a:lnTo>
                  <a:pt x="127000" y="160866"/>
                </a:lnTo>
                <a:lnTo>
                  <a:pt x="127000" y="143933"/>
                </a:lnTo>
                <a:lnTo>
                  <a:pt x="127000" y="118533"/>
                </a:lnTo>
                <a:lnTo>
                  <a:pt x="135467" y="101600"/>
                </a:lnTo>
                <a:lnTo>
                  <a:pt x="127000" y="84666"/>
                </a:lnTo>
                <a:lnTo>
                  <a:pt x="127000" y="67733"/>
                </a:lnTo>
                <a:lnTo>
                  <a:pt x="127000" y="50800"/>
                </a:lnTo>
                <a:lnTo>
                  <a:pt x="118534" y="42333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8534" y="8466"/>
                </a:lnTo>
                <a:lnTo>
                  <a:pt x="110067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8534" y="25400"/>
                </a:lnTo>
                <a:lnTo>
                  <a:pt x="118534" y="42333"/>
                </a:lnTo>
                <a:lnTo>
                  <a:pt x="118534" y="50800"/>
                </a:lnTo>
                <a:lnTo>
                  <a:pt x="118534" y="67733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76200"/>
                </a:lnTo>
                <a:lnTo>
                  <a:pt x="118534" y="84666"/>
                </a:lnTo>
                <a:lnTo>
                  <a:pt x="118534" y="101600"/>
                </a:lnTo>
                <a:lnTo>
                  <a:pt x="118534" y="118533"/>
                </a:lnTo>
                <a:lnTo>
                  <a:pt x="118534" y="135466"/>
                </a:lnTo>
                <a:lnTo>
                  <a:pt x="118534" y="152400"/>
                </a:lnTo>
                <a:lnTo>
                  <a:pt x="118534" y="169333"/>
                </a:lnTo>
                <a:lnTo>
                  <a:pt x="118534" y="177800"/>
                </a:lnTo>
                <a:lnTo>
                  <a:pt x="118534" y="194733"/>
                </a:lnTo>
                <a:lnTo>
                  <a:pt x="127000" y="211666"/>
                </a:lnTo>
                <a:lnTo>
                  <a:pt x="127000" y="220133"/>
                </a:lnTo>
                <a:lnTo>
                  <a:pt x="135467" y="228600"/>
                </a:lnTo>
                <a:lnTo>
                  <a:pt x="135467" y="237066"/>
                </a:lnTo>
                <a:lnTo>
                  <a:pt x="143934" y="237066"/>
                </a:lnTo>
                <a:lnTo>
                  <a:pt x="143934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60867" y="245533"/>
                </a:lnTo>
                <a:lnTo>
                  <a:pt x="160867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947333" y="3310467"/>
            <a:ext cx="508001" cy="25401"/>
          </a:xfrm>
          <a:custGeom>
            <a:avLst/>
            <a:gdLst/>
            <a:ahLst/>
            <a:cxnLst/>
            <a:rect l="0" t="0" r="0" b="0"/>
            <a:pathLst>
              <a:path w="508001" h="25401">
                <a:moveTo>
                  <a:pt x="499534" y="25400"/>
                </a:moveTo>
                <a:lnTo>
                  <a:pt x="508000" y="25400"/>
                </a:lnTo>
                <a:lnTo>
                  <a:pt x="508000" y="25400"/>
                </a:lnTo>
                <a:lnTo>
                  <a:pt x="508000" y="25400"/>
                </a:lnTo>
                <a:lnTo>
                  <a:pt x="508000" y="25400"/>
                </a:lnTo>
                <a:lnTo>
                  <a:pt x="508000" y="25400"/>
                </a:lnTo>
                <a:lnTo>
                  <a:pt x="508000" y="16933"/>
                </a:lnTo>
                <a:lnTo>
                  <a:pt x="508000" y="16933"/>
                </a:lnTo>
                <a:lnTo>
                  <a:pt x="499534" y="16933"/>
                </a:lnTo>
                <a:lnTo>
                  <a:pt x="499534" y="16933"/>
                </a:lnTo>
                <a:lnTo>
                  <a:pt x="491067" y="8466"/>
                </a:lnTo>
                <a:lnTo>
                  <a:pt x="491067" y="8466"/>
                </a:lnTo>
                <a:lnTo>
                  <a:pt x="482600" y="8466"/>
                </a:lnTo>
                <a:lnTo>
                  <a:pt x="474134" y="8466"/>
                </a:lnTo>
                <a:lnTo>
                  <a:pt x="474134" y="8466"/>
                </a:lnTo>
                <a:lnTo>
                  <a:pt x="465667" y="8466"/>
                </a:lnTo>
                <a:lnTo>
                  <a:pt x="457200" y="8466"/>
                </a:lnTo>
                <a:lnTo>
                  <a:pt x="440267" y="8466"/>
                </a:lnTo>
                <a:lnTo>
                  <a:pt x="423334" y="8466"/>
                </a:lnTo>
                <a:lnTo>
                  <a:pt x="414867" y="8466"/>
                </a:lnTo>
                <a:lnTo>
                  <a:pt x="389467" y="8466"/>
                </a:lnTo>
                <a:lnTo>
                  <a:pt x="372534" y="8466"/>
                </a:lnTo>
                <a:lnTo>
                  <a:pt x="347134" y="8466"/>
                </a:lnTo>
                <a:lnTo>
                  <a:pt x="321734" y="8466"/>
                </a:lnTo>
                <a:lnTo>
                  <a:pt x="296334" y="8466"/>
                </a:lnTo>
                <a:lnTo>
                  <a:pt x="262467" y="16933"/>
                </a:lnTo>
                <a:lnTo>
                  <a:pt x="237067" y="8466"/>
                </a:lnTo>
                <a:lnTo>
                  <a:pt x="203200" y="8466"/>
                </a:lnTo>
                <a:lnTo>
                  <a:pt x="177800" y="8466"/>
                </a:lnTo>
                <a:lnTo>
                  <a:pt x="152400" y="8466"/>
                </a:lnTo>
                <a:lnTo>
                  <a:pt x="127000" y="8466"/>
                </a:lnTo>
                <a:lnTo>
                  <a:pt x="101600" y="8466"/>
                </a:lnTo>
                <a:lnTo>
                  <a:pt x="76200" y="8466"/>
                </a:lnTo>
                <a:lnTo>
                  <a:pt x="59267" y="8466"/>
                </a:lnTo>
                <a:lnTo>
                  <a:pt x="42334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150533" y="3386667"/>
            <a:ext cx="25401" cy="313267"/>
          </a:xfrm>
          <a:custGeom>
            <a:avLst/>
            <a:gdLst/>
            <a:ahLst/>
            <a:cxnLst/>
            <a:rect l="0" t="0" r="0" b="0"/>
            <a:pathLst>
              <a:path w="25401" h="313267">
                <a:moveTo>
                  <a:pt x="16934" y="0"/>
                </a:moveTo>
                <a:lnTo>
                  <a:pt x="16934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84666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37066"/>
                </a:lnTo>
                <a:lnTo>
                  <a:pt x="8467" y="254000"/>
                </a:lnTo>
                <a:lnTo>
                  <a:pt x="8467" y="270933"/>
                </a:lnTo>
                <a:lnTo>
                  <a:pt x="16934" y="279400"/>
                </a:lnTo>
                <a:lnTo>
                  <a:pt x="16934" y="287866"/>
                </a:lnTo>
                <a:lnTo>
                  <a:pt x="16934" y="296333"/>
                </a:lnTo>
                <a:lnTo>
                  <a:pt x="16934" y="304800"/>
                </a:lnTo>
                <a:lnTo>
                  <a:pt x="16934" y="304800"/>
                </a:lnTo>
                <a:lnTo>
                  <a:pt x="16934" y="313266"/>
                </a:lnTo>
                <a:lnTo>
                  <a:pt x="16934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632200" y="3251200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52333" y="2997200"/>
            <a:ext cx="8468" cy="186268"/>
          </a:xfrm>
          <a:custGeom>
            <a:avLst/>
            <a:gdLst/>
            <a:ahLst/>
            <a:cxnLst/>
            <a:rect l="0" t="0" r="0" b="0"/>
            <a:pathLst>
              <a:path w="8468" h="186268">
                <a:moveTo>
                  <a:pt x="8467" y="16933"/>
                </a:move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11600" y="3005667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6"/>
                </a:lnTo>
                <a:lnTo>
                  <a:pt x="59267" y="8466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7" y="25400"/>
                </a:lnTo>
                <a:lnTo>
                  <a:pt x="84667" y="33866"/>
                </a:lnTo>
                <a:lnTo>
                  <a:pt x="84667" y="50800"/>
                </a:lnTo>
                <a:lnTo>
                  <a:pt x="84667" y="59266"/>
                </a:lnTo>
                <a:lnTo>
                  <a:pt x="76200" y="76200"/>
                </a:lnTo>
                <a:lnTo>
                  <a:pt x="67733" y="93133"/>
                </a:lnTo>
                <a:lnTo>
                  <a:pt x="59267" y="110066"/>
                </a:lnTo>
                <a:lnTo>
                  <a:pt x="50800" y="127000"/>
                </a:lnTo>
                <a:lnTo>
                  <a:pt x="42333" y="143933"/>
                </a:lnTo>
                <a:lnTo>
                  <a:pt x="42333" y="152400"/>
                </a:lnTo>
                <a:lnTo>
                  <a:pt x="33867" y="160866"/>
                </a:lnTo>
                <a:lnTo>
                  <a:pt x="33867" y="169333"/>
                </a:lnTo>
                <a:lnTo>
                  <a:pt x="25400" y="177800"/>
                </a:lnTo>
                <a:lnTo>
                  <a:pt x="33867" y="177800"/>
                </a:lnTo>
                <a:lnTo>
                  <a:pt x="33867" y="186266"/>
                </a:lnTo>
                <a:lnTo>
                  <a:pt x="42333" y="194733"/>
                </a:lnTo>
                <a:lnTo>
                  <a:pt x="50800" y="194733"/>
                </a:lnTo>
                <a:lnTo>
                  <a:pt x="59267" y="203200"/>
                </a:lnTo>
                <a:lnTo>
                  <a:pt x="76200" y="203200"/>
                </a:lnTo>
                <a:lnTo>
                  <a:pt x="93133" y="203200"/>
                </a:lnTo>
                <a:lnTo>
                  <a:pt x="110067" y="194733"/>
                </a:lnTo>
                <a:lnTo>
                  <a:pt x="127000" y="194733"/>
                </a:lnTo>
                <a:lnTo>
                  <a:pt x="143933" y="186266"/>
                </a:lnTo>
                <a:lnTo>
                  <a:pt x="143933" y="186266"/>
                </a:lnTo>
                <a:lnTo>
                  <a:pt x="152400" y="186266"/>
                </a:lnTo>
                <a:lnTo>
                  <a:pt x="15240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089400" y="2963333"/>
            <a:ext cx="135468" cy="270935"/>
          </a:xfrm>
          <a:custGeom>
            <a:avLst/>
            <a:gdLst/>
            <a:ahLst/>
            <a:cxnLst/>
            <a:rect l="0" t="0" r="0" b="0"/>
            <a:pathLst>
              <a:path w="135468" h="270935">
                <a:moveTo>
                  <a:pt x="101600" y="135467"/>
                </a:moveTo>
                <a:lnTo>
                  <a:pt x="101600" y="135467"/>
                </a:lnTo>
                <a:lnTo>
                  <a:pt x="101600" y="135467"/>
                </a:lnTo>
                <a:lnTo>
                  <a:pt x="101600" y="127000"/>
                </a:lnTo>
                <a:lnTo>
                  <a:pt x="101600" y="127000"/>
                </a:lnTo>
                <a:lnTo>
                  <a:pt x="101600" y="118534"/>
                </a:lnTo>
                <a:lnTo>
                  <a:pt x="101600" y="110067"/>
                </a:lnTo>
                <a:lnTo>
                  <a:pt x="93133" y="110067"/>
                </a:lnTo>
                <a:lnTo>
                  <a:pt x="84667" y="101600"/>
                </a:lnTo>
                <a:lnTo>
                  <a:pt x="76200" y="101600"/>
                </a:lnTo>
                <a:lnTo>
                  <a:pt x="67733" y="93134"/>
                </a:lnTo>
                <a:lnTo>
                  <a:pt x="59267" y="93134"/>
                </a:lnTo>
                <a:lnTo>
                  <a:pt x="50800" y="101600"/>
                </a:lnTo>
                <a:lnTo>
                  <a:pt x="33867" y="101600"/>
                </a:lnTo>
                <a:lnTo>
                  <a:pt x="25400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25400" y="220134"/>
                </a:lnTo>
                <a:lnTo>
                  <a:pt x="33867" y="220134"/>
                </a:lnTo>
                <a:lnTo>
                  <a:pt x="50800" y="220134"/>
                </a:lnTo>
                <a:lnTo>
                  <a:pt x="59267" y="220134"/>
                </a:lnTo>
                <a:lnTo>
                  <a:pt x="76200" y="220134"/>
                </a:lnTo>
                <a:lnTo>
                  <a:pt x="84667" y="211667"/>
                </a:lnTo>
                <a:lnTo>
                  <a:pt x="93133" y="203200"/>
                </a:lnTo>
                <a:lnTo>
                  <a:pt x="101600" y="186267"/>
                </a:lnTo>
                <a:lnTo>
                  <a:pt x="101600" y="169334"/>
                </a:lnTo>
                <a:lnTo>
                  <a:pt x="101600" y="143934"/>
                </a:lnTo>
                <a:lnTo>
                  <a:pt x="110067" y="118534"/>
                </a:lnTo>
                <a:lnTo>
                  <a:pt x="110067" y="93134"/>
                </a:lnTo>
                <a:lnTo>
                  <a:pt x="110067" y="76200"/>
                </a:lnTo>
                <a:lnTo>
                  <a:pt x="110067" y="50800"/>
                </a:lnTo>
                <a:lnTo>
                  <a:pt x="101600" y="25400"/>
                </a:lnTo>
                <a:lnTo>
                  <a:pt x="101600" y="16934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16934"/>
                </a:lnTo>
                <a:lnTo>
                  <a:pt x="101600" y="33867"/>
                </a:lnTo>
                <a:lnTo>
                  <a:pt x="101600" y="50800"/>
                </a:lnTo>
                <a:lnTo>
                  <a:pt x="93133" y="76200"/>
                </a:lnTo>
                <a:lnTo>
                  <a:pt x="93133" y="110067"/>
                </a:lnTo>
                <a:lnTo>
                  <a:pt x="93133" y="135467"/>
                </a:lnTo>
                <a:lnTo>
                  <a:pt x="93133" y="160867"/>
                </a:lnTo>
                <a:lnTo>
                  <a:pt x="93133" y="186267"/>
                </a:lnTo>
                <a:lnTo>
                  <a:pt x="101600" y="211667"/>
                </a:lnTo>
                <a:lnTo>
                  <a:pt x="101600" y="228600"/>
                </a:lnTo>
                <a:lnTo>
                  <a:pt x="110067" y="237067"/>
                </a:lnTo>
                <a:lnTo>
                  <a:pt x="110067" y="254000"/>
                </a:lnTo>
                <a:lnTo>
                  <a:pt x="118533" y="262467"/>
                </a:lnTo>
                <a:lnTo>
                  <a:pt x="127000" y="262467"/>
                </a:lnTo>
                <a:lnTo>
                  <a:pt x="127000" y="262467"/>
                </a:lnTo>
                <a:lnTo>
                  <a:pt x="135467" y="270934"/>
                </a:lnTo>
                <a:lnTo>
                  <a:pt x="135467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835400" y="3302000"/>
            <a:ext cx="389468" cy="33868"/>
          </a:xfrm>
          <a:custGeom>
            <a:avLst/>
            <a:gdLst/>
            <a:ahLst/>
            <a:cxnLst/>
            <a:rect l="0" t="0" r="0" b="0"/>
            <a:pathLst>
              <a:path w="389468" h="33868">
                <a:moveTo>
                  <a:pt x="389467" y="0"/>
                </a:moveTo>
                <a:lnTo>
                  <a:pt x="389467" y="0"/>
                </a:lnTo>
                <a:lnTo>
                  <a:pt x="381000" y="0"/>
                </a:lnTo>
                <a:lnTo>
                  <a:pt x="372533" y="0"/>
                </a:lnTo>
                <a:lnTo>
                  <a:pt x="364067" y="0"/>
                </a:lnTo>
                <a:lnTo>
                  <a:pt x="347133" y="0"/>
                </a:lnTo>
                <a:lnTo>
                  <a:pt x="321733" y="0"/>
                </a:lnTo>
                <a:lnTo>
                  <a:pt x="304800" y="0"/>
                </a:lnTo>
                <a:lnTo>
                  <a:pt x="279400" y="0"/>
                </a:lnTo>
                <a:lnTo>
                  <a:pt x="262467" y="0"/>
                </a:lnTo>
                <a:lnTo>
                  <a:pt x="228600" y="0"/>
                </a:lnTo>
                <a:lnTo>
                  <a:pt x="211667" y="0"/>
                </a:lnTo>
                <a:lnTo>
                  <a:pt x="177800" y="0"/>
                </a:lnTo>
                <a:lnTo>
                  <a:pt x="152400" y="0"/>
                </a:lnTo>
                <a:lnTo>
                  <a:pt x="127000" y="0"/>
                </a:lnTo>
                <a:lnTo>
                  <a:pt x="101600" y="0"/>
                </a:lnTo>
                <a:lnTo>
                  <a:pt x="84667" y="8467"/>
                </a:lnTo>
                <a:lnTo>
                  <a:pt x="59267" y="8467"/>
                </a:lnTo>
                <a:lnTo>
                  <a:pt x="42333" y="16933"/>
                </a:lnTo>
                <a:lnTo>
                  <a:pt x="2540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42333" y="33867"/>
                </a:lnTo>
                <a:lnTo>
                  <a:pt x="42333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013200" y="3361267"/>
            <a:ext cx="59268" cy="254001"/>
          </a:xfrm>
          <a:custGeom>
            <a:avLst/>
            <a:gdLst/>
            <a:ahLst/>
            <a:cxnLst/>
            <a:rect l="0" t="0" r="0" b="0"/>
            <a:pathLst>
              <a:path w="59268" h="254001">
                <a:moveTo>
                  <a:pt x="42333" y="0"/>
                </a:moveTo>
                <a:lnTo>
                  <a:pt x="42333" y="8466"/>
                </a:lnTo>
                <a:lnTo>
                  <a:pt x="50800" y="8466"/>
                </a:lnTo>
                <a:lnTo>
                  <a:pt x="50800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33866"/>
                </a:lnTo>
                <a:lnTo>
                  <a:pt x="59267" y="42333"/>
                </a:lnTo>
                <a:lnTo>
                  <a:pt x="59267" y="50800"/>
                </a:lnTo>
                <a:lnTo>
                  <a:pt x="50800" y="67733"/>
                </a:lnTo>
                <a:lnTo>
                  <a:pt x="42333" y="84666"/>
                </a:lnTo>
                <a:lnTo>
                  <a:pt x="33867" y="110066"/>
                </a:lnTo>
                <a:lnTo>
                  <a:pt x="25400" y="135466"/>
                </a:lnTo>
                <a:lnTo>
                  <a:pt x="16933" y="160866"/>
                </a:lnTo>
                <a:lnTo>
                  <a:pt x="16933" y="186266"/>
                </a:lnTo>
                <a:lnTo>
                  <a:pt x="8467" y="211666"/>
                </a:lnTo>
                <a:lnTo>
                  <a:pt x="0" y="228600"/>
                </a:lnTo>
                <a:lnTo>
                  <a:pt x="0" y="237066"/>
                </a:lnTo>
                <a:lnTo>
                  <a:pt x="8467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554133" y="3242733"/>
            <a:ext cx="16935" cy="16935"/>
          </a:xfrm>
          <a:custGeom>
            <a:avLst/>
            <a:gdLst/>
            <a:ahLst/>
            <a:cxnLst/>
            <a:rect l="0" t="0" r="0" b="0"/>
            <a:pathLst>
              <a:path w="16935" h="16935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715000" y="2980267"/>
            <a:ext cx="33868" cy="194734"/>
          </a:xfrm>
          <a:custGeom>
            <a:avLst/>
            <a:gdLst/>
            <a:ahLst/>
            <a:cxnLst/>
            <a:rect l="0" t="0" r="0" b="0"/>
            <a:pathLst>
              <a:path w="33868" h="1947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33866"/>
                </a:lnTo>
                <a:lnTo>
                  <a:pt x="25400" y="50800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194733"/>
                </a:lnTo>
                <a:lnTo>
                  <a:pt x="0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816600" y="2997200"/>
            <a:ext cx="143934" cy="186268"/>
          </a:xfrm>
          <a:custGeom>
            <a:avLst/>
            <a:gdLst/>
            <a:ahLst/>
            <a:cxnLst/>
            <a:rect l="0" t="0" r="0" b="0"/>
            <a:pathLst>
              <a:path w="143934" h="1862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50800"/>
                </a:lnTo>
                <a:lnTo>
                  <a:pt x="76200" y="59267"/>
                </a:lnTo>
                <a:lnTo>
                  <a:pt x="59267" y="76200"/>
                </a:lnTo>
                <a:lnTo>
                  <a:pt x="50800" y="93133"/>
                </a:lnTo>
                <a:lnTo>
                  <a:pt x="33867" y="101600"/>
                </a:lnTo>
                <a:lnTo>
                  <a:pt x="16933" y="118533"/>
                </a:lnTo>
                <a:lnTo>
                  <a:pt x="8467" y="135467"/>
                </a:lnTo>
                <a:lnTo>
                  <a:pt x="0" y="135467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8467" y="169333"/>
                </a:lnTo>
                <a:lnTo>
                  <a:pt x="25400" y="177800"/>
                </a:lnTo>
                <a:lnTo>
                  <a:pt x="33867" y="177800"/>
                </a:lnTo>
                <a:lnTo>
                  <a:pt x="50800" y="186267"/>
                </a:lnTo>
                <a:lnTo>
                  <a:pt x="67733" y="186267"/>
                </a:lnTo>
                <a:lnTo>
                  <a:pt x="84667" y="186267"/>
                </a:lnTo>
                <a:lnTo>
                  <a:pt x="93133" y="186267"/>
                </a:lnTo>
                <a:lnTo>
                  <a:pt x="110067" y="177800"/>
                </a:lnTo>
                <a:lnTo>
                  <a:pt x="127000" y="177800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3" y="177800"/>
                </a:lnTo>
                <a:lnTo>
                  <a:pt x="1439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45200" y="2929467"/>
            <a:ext cx="160868" cy="262467"/>
          </a:xfrm>
          <a:custGeom>
            <a:avLst/>
            <a:gdLst/>
            <a:ahLst/>
            <a:cxnLst/>
            <a:rect l="0" t="0" r="0" b="0"/>
            <a:pathLst>
              <a:path w="160868" h="262467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3" y="42333"/>
                </a:lnTo>
                <a:lnTo>
                  <a:pt x="143933" y="67733"/>
                </a:lnTo>
                <a:lnTo>
                  <a:pt x="143933" y="93133"/>
                </a:lnTo>
                <a:lnTo>
                  <a:pt x="143933" y="110066"/>
                </a:lnTo>
                <a:lnTo>
                  <a:pt x="143933" y="135466"/>
                </a:lnTo>
                <a:lnTo>
                  <a:pt x="143933" y="160866"/>
                </a:lnTo>
                <a:lnTo>
                  <a:pt x="143933" y="177800"/>
                </a:lnTo>
                <a:lnTo>
                  <a:pt x="143933" y="194733"/>
                </a:lnTo>
                <a:lnTo>
                  <a:pt x="152400" y="211666"/>
                </a:lnTo>
                <a:lnTo>
                  <a:pt x="152400" y="220133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0867" y="237066"/>
                </a:lnTo>
                <a:lnTo>
                  <a:pt x="160867" y="237066"/>
                </a:lnTo>
                <a:lnTo>
                  <a:pt x="152400" y="237066"/>
                </a:lnTo>
                <a:lnTo>
                  <a:pt x="152400" y="237066"/>
                </a:lnTo>
                <a:lnTo>
                  <a:pt x="152400" y="228600"/>
                </a:lnTo>
                <a:lnTo>
                  <a:pt x="143933" y="220133"/>
                </a:lnTo>
                <a:lnTo>
                  <a:pt x="143933" y="211666"/>
                </a:lnTo>
                <a:lnTo>
                  <a:pt x="135467" y="203200"/>
                </a:lnTo>
                <a:lnTo>
                  <a:pt x="135467" y="186266"/>
                </a:lnTo>
                <a:lnTo>
                  <a:pt x="127000" y="169333"/>
                </a:lnTo>
                <a:lnTo>
                  <a:pt x="118533" y="152400"/>
                </a:lnTo>
                <a:lnTo>
                  <a:pt x="110067" y="143933"/>
                </a:lnTo>
                <a:lnTo>
                  <a:pt x="93133" y="127000"/>
                </a:lnTo>
                <a:lnTo>
                  <a:pt x="84667" y="127000"/>
                </a:lnTo>
                <a:lnTo>
                  <a:pt x="67733" y="127000"/>
                </a:lnTo>
                <a:lnTo>
                  <a:pt x="50800" y="127000"/>
                </a:lnTo>
                <a:lnTo>
                  <a:pt x="33867" y="135466"/>
                </a:lnTo>
                <a:lnTo>
                  <a:pt x="25400" y="143933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8467" y="228600"/>
                </a:lnTo>
                <a:lnTo>
                  <a:pt x="25400" y="245533"/>
                </a:lnTo>
                <a:lnTo>
                  <a:pt x="33867" y="254000"/>
                </a:lnTo>
                <a:lnTo>
                  <a:pt x="59267" y="262466"/>
                </a:lnTo>
                <a:lnTo>
                  <a:pt x="76200" y="262466"/>
                </a:lnTo>
                <a:lnTo>
                  <a:pt x="93133" y="262466"/>
                </a:lnTo>
                <a:lnTo>
                  <a:pt x="110067" y="262466"/>
                </a:lnTo>
                <a:lnTo>
                  <a:pt x="127000" y="262466"/>
                </a:lnTo>
                <a:lnTo>
                  <a:pt x="127000" y="262466"/>
                </a:lnTo>
                <a:lnTo>
                  <a:pt x="143933" y="262466"/>
                </a:lnTo>
                <a:lnTo>
                  <a:pt x="143933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748867" y="3259667"/>
            <a:ext cx="558801" cy="25401"/>
          </a:xfrm>
          <a:custGeom>
            <a:avLst/>
            <a:gdLst/>
            <a:ahLst/>
            <a:cxnLst/>
            <a:rect l="0" t="0" r="0" b="0"/>
            <a:pathLst>
              <a:path w="558801" h="25401">
                <a:moveTo>
                  <a:pt x="558800" y="0"/>
                </a:moveTo>
                <a:lnTo>
                  <a:pt x="550333" y="0"/>
                </a:lnTo>
                <a:lnTo>
                  <a:pt x="550333" y="0"/>
                </a:lnTo>
                <a:lnTo>
                  <a:pt x="541866" y="8466"/>
                </a:lnTo>
                <a:lnTo>
                  <a:pt x="524933" y="8466"/>
                </a:lnTo>
                <a:lnTo>
                  <a:pt x="508000" y="8466"/>
                </a:lnTo>
                <a:lnTo>
                  <a:pt x="491066" y="8466"/>
                </a:lnTo>
                <a:lnTo>
                  <a:pt x="465666" y="8466"/>
                </a:lnTo>
                <a:lnTo>
                  <a:pt x="431800" y="8466"/>
                </a:lnTo>
                <a:lnTo>
                  <a:pt x="397933" y="8466"/>
                </a:lnTo>
                <a:lnTo>
                  <a:pt x="364066" y="8466"/>
                </a:lnTo>
                <a:lnTo>
                  <a:pt x="330200" y="8466"/>
                </a:lnTo>
                <a:lnTo>
                  <a:pt x="287866" y="8466"/>
                </a:lnTo>
                <a:lnTo>
                  <a:pt x="245533" y="8466"/>
                </a:lnTo>
                <a:lnTo>
                  <a:pt x="211666" y="8466"/>
                </a:lnTo>
                <a:lnTo>
                  <a:pt x="169333" y="16933"/>
                </a:lnTo>
                <a:lnTo>
                  <a:pt x="135466" y="16933"/>
                </a:lnTo>
                <a:lnTo>
                  <a:pt x="101600" y="25400"/>
                </a:lnTo>
                <a:lnTo>
                  <a:pt x="67733" y="25400"/>
                </a:lnTo>
                <a:lnTo>
                  <a:pt x="42333" y="25400"/>
                </a:lnTo>
                <a:lnTo>
                  <a:pt x="2540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053667" y="3335867"/>
            <a:ext cx="42334" cy="203201"/>
          </a:xfrm>
          <a:custGeom>
            <a:avLst/>
            <a:gdLst/>
            <a:ahLst/>
            <a:cxnLst/>
            <a:rect l="0" t="0" r="0" b="0"/>
            <a:pathLst>
              <a:path w="42334" h="203201">
                <a:moveTo>
                  <a:pt x="42333" y="0"/>
                </a:moveTo>
                <a:lnTo>
                  <a:pt x="42333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42333"/>
                </a:lnTo>
                <a:lnTo>
                  <a:pt x="16933" y="59266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35466"/>
                </a:lnTo>
                <a:lnTo>
                  <a:pt x="8466" y="152400"/>
                </a:lnTo>
                <a:lnTo>
                  <a:pt x="0" y="177800"/>
                </a:lnTo>
                <a:lnTo>
                  <a:pt x="0" y="1778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168400" y="3378200"/>
            <a:ext cx="397934" cy="287868"/>
          </a:xfrm>
          <a:custGeom>
            <a:avLst/>
            <a:gdLst/>
            <a:ahLst/>
            <a:cxnLst/>
            <a:rect l="0" t="0" r="0" b="0"/>
            <a:pathLst>
              <a:path w="397934" h="287868">
                <a:moveTo>
                  <a:pt x="397933" y="0"/>
                </a:moveTo>
                <a:lnTo>
                  <a:pt x="389467" y="8467"/>
                </a:lnTo>
                <a:lnTo>
                  <a:pt x="381000" y="8467"/>
                </a:lnTo>
                <a:lnTo>
                  <a:pt x="372533" y="16933"/>
                </a:lnTo>
                <a:lnTo>
                  <a:pt x="364067" y="25400"/>
                </a:lnTo>
                <a:lnTo>
                  <a:pt x="347133" y="33867"/>
                </a:lnTo>
                <a:lnTo>
                  <a:pt x="321733" y="50800"/>
                </a:lnTo>
                <a:lnTo>
                  <a:pt x="304800" y="67733"/>
                </a:lnTo>
                <a:lnTo>
                  <a:pt x="270933" y="93133"/>
                </a:lnTo>
                <a:lnTo>
                  <a:pt x="237067" y="110067"/>
                </a:lnTo>
                <a:lnTo>
                  <a:pt x="203200" y="135467"/>
                </a:lnTo>
                <a:lnTo>
                  <a:pt x="169333" y="160867"/>
                </a:lnTo>
                <a:lnTo>
                  <a:pt x="143933" y="186267"/>
                </a:lnTo>
                <a:lnTo>
                  <a:pt x="110067" y="203200"/>
                </a:lnTo>
                <a:lnTo>
                  <a:pt x="84667" y="220133"/>
                </a:lnTo>
                <a:lnTo>
                  <a:pt x="59267" y="237067"/>
                </a:lnTo>
                <a:lnTo>
                  <a:pt x="42333" y="254000"/>
                </a:lnTo>
                <a:lnTo>
                  <a:pt x="25400" y="270933"/>
                </a:lnTo>
                <a:lnTo>
                  <a:pt x="8467" y="279400"/>
                </a:lnTo>
                <a:lnTo>
                  <a:pt x="8467" y="287867"/>
                </a:lnTo>
                <a:lnTo>
                  <a:pt x="0" y="287867"/>
                </a:lnTo>
                <a:lnTo>
                  <a:pt x="8467" y="287867"/>
                </a:lnTo>
                <a:lnTo>
                  <a:pt x="8467" y="287867"/>
                </a:lnTo>
                <a:lnTo>
                  <a:pt x="16933" y="279400"/>
                </a:lnTo>
                <a:lnTo>
                  <a:pt x="16933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159000" y="2971800"/>
            <a:ext cx="279401" cy="270934"/>
          </a:xfrm>
          <a:custGeom>
            <a:avLst/>
            <a:gdLst/>
            <a:ahLst/>
            <a:cxnLst/>
            <a:rect l="0" t="0" r="0" b="0"/>
            <a:pathLst>
              <a:path w="279401" h="270934">
                <a:moveTo>
                  <a:pt x="279400" y="0"/>
                </a:moveTo>
                <a:lnTo>
                  <a:pt x="279400" y="0"/>
                </a:lnTo>
                <a:lnTo>
                  <a:pt x="270933" y="0"/>
                </a:lnTo>
                <a:lnTo>
                  <a:pt x="270933" y="0"/>
                </a:lnTo>
                <a:lnTo>
                  <a:pt x="262467" y="8467"/>
                </a:lnTo>
                <a:lnTo>
                  <a:pt x="254000" y="16933"/>
                </a:lnTo>
                <a:lnTo>
                  <a:pt x="245533" y="25400"/>
                </a:lnTo>
                <a:lnTo>
                  <a:pt x="220133" y="42333"/>
                </a:lnTo>
                <a:lnTo>
                  <a:pt x="203200" y="67733"/>
                </a:lnTo>
                <a:lnTo>
                  <a:pt x="169333" y="84667"/>
                </a:lnTo>
                <a:lnTo>
                  <a:pt x="143933" y="110067"/>
                </a:lnTo>
                <a:lnTo>
                  <a:pt x="118533" y="135467"/>
                </a:lnTo>
                <a:lnTo>
                  <a:pt x="93133" y="160867"/>
                </a:lnTo>
                <a:lnTo>
                  <a:pt x="67733" y="186267"/>
                </a:lnTo>
                <a:lnTo>
                  <a:pt x="42333" y="203200"/>
                </a:lnTo>
                <a:lnTo>
                  <a:pt x="25400" y="220133"/>
                </a:lnTo>
                <a:lnTo>
                  <a:pt x="8467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701800" y="4267200"/>
            <a:ext cx="270934" cy="338668"/>
          </a:xfrm>
          <a:custGeom>
            <a:avLst/>
            <a:gdLst/>
            <a:ahLst/>
            <a:cxnLst/>
            <a:rect l="0" t="0" r="0" b="0"/>
            <a:pathLst>
              <a:path w="270934" h="338668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42333" y="16933"/>
                </a:lnTo>
                <a:lnTo>
                  <a:pt x="59267" y="8467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8467"/>
                </a:lnTo>
                <a:lnTo>
                  <a:pt x="160867" y="16933"/>
                </a:lnTo>
                <a:lnTo>
                  <a:pt x="169333" y="33867"/>
                </a:lnTo>
                <a:lnTo>
                  <a:pt x="177800" y="59267"/>
                </a:lnTo>
                <a:lnTo>
                  <a:pt x="186267" y="76200"/>
                </a:lnTo>
                <a:lnTo>
                  <a:pt x="186267" y="110067"/>
                </a:lnTo>
                <a:lnTo>
                  <a:pt x="186267" y="135467"/>
                </a:lnTo>
                <a:lnTo>
                  <a:pt x="186267" y="160867"/>
                </a:lnTo>
                <a:lnTo>
                  <a:pt x="177800" y="186267"/>
                </a:lnTo>
                <a:lnTo>
                  <a:pt x="169333" y="211667"/>
                </a:lnTo>
                <a:lnTo>
                  <a:pt x="160867" y="237067"/>
                </a:lnTo>
                <a:lnTo>
                  <a:pt x="143933" y="254000"/>
                </a:lnTo>
                <a:lnTo>
                  <a:pt x="127000" y="262467"/>
                </a:lnTo>
                <a:lnTo>
                  <a:pt x="118533" y="270933"/>
                </a:lnTo>
                <a:lnTo>
                  <a:pt x="101600" y="279400"/>
                </a:lnTo>
                <a:lnTo>
                  <a:pt x="93133" y="279400"/>
                </a:lnTo>
                <a:lnTo>
                  <a:pt x="84667" y="279400"/>
                </a:lnTo>
                <a:lnTo>
                  <a:pt x="76200" y="270933"/>
                </a:lnTo>
                <a:lnTo>
                  <a:pt x="67733" y="262467"/>
                </a:lnTo>
                <a:lnTo>
                  <a:pt x="67733" y="254000"/>
                </a:lnTo>
                <a:lnTo>
                  <a:pt x="67733" y="237067"/>
                </a:lnTo>
                <a:lnTo>
                  <a:pt x="76200" y="220133"/>
                </a:lnTo>
                <a:lnTo>
                  <a:pt x="76200" y="203200"/>
                </a:lnTo>
                <a:lnTo>
                  <a:pt x="93133" y="194733"/>
                </a:lnTo>
                <a:lnTo>
                  <a:pt x="101600" y="186267"/>
                </a:lnTo>
                <a:lnTo>
                  <a:pt x="118533" y="177800"/>
                </a:lnTo>
                <a:lnTo>
                  <a:pt x="135467" y="177800"/>
                </a:lnTo>
                <a:lnTo>
                  <a:pt x="160867" y="186267"/>
                </a:lnTo>
                <a:lnTo>
                  <a:pt x="177800" y="203200"/>
                </a:lnTo>
                <a:lnTo>
                  <a:pt x="194733" y="211667"/>
                </a:lnTo>
                <a:lnTo>
                  <a:pt x="211667" y="237067"/>
                </a:lnTo>
                <a:lnTo>
                  <a:pt x="228600" y="254000"/>
                </a:lnTo>
                <a:lnTo>
                  <a:pt x="245533" y="279400"/>
                </a:lnTo>
                <a:lnTo>
                  <a:pt x="254000" y="296333"/>
                </a:lnTo>
                <a:lnTo>
                  <a:pt x="262467" y="313267"/>
                </a:lnTo>
                <a:lnTo>
                  <a:pt x="262467" y="330200"/>
                </a:lnTo>
                <a:lnTo>
                  <a:pt x="262467" y="338667"/>
                </a:lnTo>
                <a:lnTo>
                  <a:pt x="262467" y="338667"/>
                </a:lnTo>
                <a:lnTo>
                  <a:pt x="262467" y="338667"/>
                </a:lnTo>
                <a:lnTo>
                  <a:pt x="270933" y="338667"/>
                </a:lnTo>
                <a:lnTo>
                  <a:pt x="270933" y="321733"/>
                </a:lnTo>
                <a:lnTo>
                  <a:pt x="270933" y="321733"/>
                </a:lnTo>
                <a:lnTo>
                  <a:pt x="270933" y="313267"/>
                </a:lnTo>
                <a:lnTo>
                  <a:pt x="270933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032000" y="4377267"/>
            <a:ext cx="169334" cy="135467"/>
          </a:xfrm>
          <a:custGeom>
            <a:avLst/>
            <a:gdLst/>
            <a:ahLst/>
            <a:cxnLst/>
            <a:rect l="0" t="0" r="0" b="0"/>
            <a:pathLst>
              <a:path w="169334" h="135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8467" y="101600"/>
                </a:lnTo>
                <a:lnTo>
                  <a:pt x="16933" y="110066"/>
                </a:lnTo>
                <a:lnTo>
                  <a:pt x="25400" y="118533"/>
                </a:lnTo>
                <a:lnTo>
                  <a:pt x="42333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101600" y="135466"/>
                </a:lnTo>
                <a:lnTo>
                  <a:pt x="118533" y="127000"/>
                </a:lnTo>
                <a:lnTo>
                  <a:pt x="135467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9333" y="118533"/>
                </a:lnTo>
                <a:lnTo>
                  <a:pt x="169333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150533" y="4301067"/>
            <a:ext cx="8468" cy="330201"/>
          </a:xfrm>
          <a:custGeom>
            <a:avLst/>
            <a:gdLst/>
            <a:ahLst/>
            <a:cxnLst/>
            <a:rect l="0" t="0" r="0" b="0"/>
            <a:pathLst>
              <a:path w="8468" h="33020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110066"/>
                </a:lnTo>
                <a:lnTo>
                  <a:pt x="8467" y="152400"/>
                </a:lnTo>
                <a:lnTo>
                  <a:pt x="8467" y="186266"/>
                </a:lnTo>
                <a:lnTo>
                  <a:pt x="8467" y="228600"/>
                </a:lnTo>
                <a:lnTo>
                  <a:pt x="8467" y="270933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30200"/>
                </a:lnTo>
                <a:lnTo>
                  <a:pt x="8467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607733" y="4318000"/>
            <a:ext cx="8468" cy="279401"/>
          </a:xfrm>
          <a:custGeom>
            <a:avLst/>
            <a:gdLst/>
            <a:ahLst/>
            <a:cxnLst/>
            <a:rect l="0" t="0" r="0" b="0"/>
            <a:pathLst>
              <a:path w="8468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489200" y="4512733"/>
            <a:ext cx="304801" cy="8468"/>
          </a:xfrm>
          <a:custGeom>
            <a:avLst/>
            <a:gdLst/>
            <a:ahLst/>
            <a:cxnLst/>
            <a:rect l="0" t="0" r="0" b="0"/>
            <a:pathLst>
              <a:path w="3048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6933" y="0"/>
                </a:ln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10067" y="0"/>
                </a:lnTo>
                <a:lnTo>
                  <a:pt x="143933" y="0"/>
                </a:lnTo>
                <a:lnTo>
                  <a:pt x="177800" y="0"/>
                </a:lnTo>
                <a:lnTo>
                  <a:pt x="220133" y="8467"/>
                </a:lnTo>
                <a:lnTo>
                  <a:pt x="254000" y="8467"/>
                </a:lnTo>
                <a:lnTo>
                  <a:pt x="287867" y="8467"/>
                </a:lnTo>
                <a:lnTo>
                  <a:pt x="287867" y="8467"/>
                </a:lnTo>
                <a:lnTo>
                  <a:pt x="304800" y="8467"/>
                </a:lnTo>
                <a:lnTo>
                  <a:pt x="3048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200400" y="3395133"/>
            <a:ext cx="262468" cy="211668"/>
          </a:xfrm>
          <a:custGeom>
            <a:avLst/>
            <a:gdLst/>
            <a:ahLst/>
            <a:cxnLst/>
            <a:rect l="0" t="0" r="0" b="0"/>
            <a:pathLst>
              <a:path w="262468" h="211668">
                <a:moveTo>
                  <a:pt x="262467" y="0"/>
                </a:moveTo>
                <a:lnTo>
                  <a:pt x="262467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54000" y="8467"/>
                </a:lnTo>
                <a:lnTo>
                  <a:pt x="254000" y="16934"/>
                </a:lnTo>
                <a:lnTo>
                  <a:pt x="237067" y="25400"/>
                </a:lnTo>
                <a:lnTo>
                  <a:pt x="228600" y="33867"/>
                </a:lnTo>
                <a:lnTo>
                  <a:pt x="203200" y="50800"/>
                </a:lnTo>
                <a:lnTo>
                  <a:pt x="186267" y="67734"/>
                </a:lnTo>
                <a:lnTo>
                  <a:pt x="152400" y="84667"/>
                </a:lnTo>
                <a:lnTo>
                  <a:pt x="127000" y="110067"/>
                </a:lnTo>
                <a:lnTo>
                  <a:pt x="101600" y="135467"/>
                </a:lnTo>
                <a:lnTo>
                  <a:pt x="76200" y="152400"/>
                </a:lnTo>
                <a:lnTo>
                  <a:pt x="50800" y="177800"/>
                </a:lnTo>
                <a:lnTo>
                  <a:pt x="33867" y="194734"/>
                </a:lnTo>
                <a:lnTo>
                  <a:pt x="16933" y="203200"/>
                </a:lnTo>
                <a:lnTo>
                  <a:pt x="8467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810000" y="2963333"/>
            <a:ext cx="228601" cy="203201"/>
          </a:xfrm>
          <a:custGeom>
            <a:avLst/>
            <a:gdLst/>
            <a:ahLst/>
            <a:cxnLst/>
            <a:rect l="0" t="0" r="0" b="0"/>
            <a:pathLst>
              <a:path w="228601" h="203201">
                <a:moveTo>
                  <a:pt x="228600" y="0"/>
                </a:moveTo>
                <a:lnTo>
                  <a:pt x="220133" y="0"/>
                </a:lnTo>
                <a:lnTo>
                  <a:pt x="220133" y="8467"/>
                </a:lnTo>
                <a:lnTo>
                  <a:pt x="211667" y="16934"/>
                </a:lnTo>
                <a:lnTo>
                  <a:pt x="194733" y="33867"/>
                </a:lnTo>
                <a:lnTo>
                  <a:pt x="177800" y="42334"/>
                </a:lnTo>
                <a:lnTo>
                  <a:pt x="152400" y="67734"/>
                </a:lnTo>
                <a:lnTo>
                  <a:pt x="135467" y="84667"/>
                </a:lnTo>
                <a:lnTo>
                  <a:pt x="110067" y="110067"/>
                </a:lnTo>
                <a:lnTo>
                  <a:pt x="84667" y="127000"/>
                </a:lnTo>
                <a:lnTo>
                  <a:pt x="59267" y="152400"/>
                </a:lnTo>
                <a:lnTo>
                  <a:pt x="42333" y="169334"/>
                </a:lnTo>
                <a:lnTo>
                  <a:pt x="25400" y="186267"/>
                </a:lnTo>
                <a:lnTo>
                  <a:pt x="16933" y="194734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860800" y="2700867"/>
            <a:ext cx="135468" cy="186267"/>
          </a:xfrm>
          <a:custGeom>
            <a:avLst/>
            <a:gdLst/>
            <a:ahLst/>
            <a:cxnLst/>
            <a:rect l="0" t="0" r="0" b="0"/>
            <a:pathLst>
              <a:path w="135468" h="186267">
                <a:moveTo>
                  <a:pt x="16933" y="16933"/>
                </a:move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7" y="16933"/>
                </a:lnTo>
                <a:lnTo>
                  <a:pt x="127000" y="25400"/>
                </a:lnTo>
                <a:lnTo>
                  <a:pt x="127000" y="33866"/>
                </a:lnTo>
                <a:lnTo>
                  <a:pt x="118533" y="50800"/>
                </a:lnTo>
                <a:lnTo>
                  <a:pt x="110067" y="59266"/>
                </a:lnTo>
                <a:lnTo>
                  <a:pt x="101600" y="67733"/>
                </a:lnTo>
                <a:lnTo>
                  <a:pt x="93133" y="76200"/>
                </a:lnTo>
                <a:lnTo>
                  <a:pt x="84667" y="84666"/>
                </a:lnTo>
                <a:lnTo>
                  <a:pt x="84667" y="84666"/>
                </a:lnTo>
                <a:lnTo>
                  <a:pt x="76200" y="93133"/>
                </a:lnTo>
                <a:lnTo>
                  <a:pt x="76200" y="93133"/>
                </a:lnTo>
                <a:lnTo>
                  <a:pt x="84667" y="93133"/>
                </a:lnTo>
                <a:lnTo>
                  <a:pt x="84667" y="93133"/>
                </a:lnTo>
                <a:lnTo>
                  <a:pt x="93133" y="93133"/>
                </a:lnTo>
                <a:lnTo>
                  <a:pt x="101600" y="101600"/>
                </a:lnTo>
                <a:lnTo>
                  <a:pt x="110067" y="101600"/>
                </a:lnTo>
                <a:lnTo>
                  <a:pt x="118533" y="110066"/>
                </a:lnTo>
                <a:lnTo>
                  <a:pt x="127000" y="118533"/>
                </a:lnTo>
                <a:lnTo>
                  <a:pt x="135467" y="135466"/>
                </a:lnTo>
                <a:lnTo>
                  <a:pt x="135467" y="143933"/>
                </a:lnTo>
                <a:lnTo>
                  <a:pt x="135467" y="152400"/>
                </a:lnTo>
                <a:lnTo>
                  <a:pt x="127000" y="160866"/>
                </a:lnTo>
                <a:lnTo>
                  <a:pt x="118533" y="169333"/>
                </a:lnTo>
                <a:lnTo>
                  <a:pt x="110067" y="169333"/>
                </a:lnTo>
                <a:lnTo>
                  <a:pt x="93133" y="177800"/>
                </a:lnTo>
                <a:lnTo>
                  <a:pt x="84667" y="186266"/>
                </a:lnTo>
                <a:lnTo>
                  <a:pt x="67733" y="186266"/>
                </a:lnTo>
                <a:lnTo>
                  <a:pt x="59267" y="186266"/>
                </a:lnTo>
                <a:lnTo>
                  <a:pt x="42333" y="177800"/>
                </a:lnTo>
                <a:lnTo>
                  <a:pt x="25400" y="169333"/>
                </a:lnTo>
                <a:lnTo>
                  <a:pt x="16933" y="160866"/>
                </a:lnTo>
                <a:lnTo>
                  <a:pt x="16933" y="160866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132667" y="4318000"/>
            <a:ext cx="177801" cy="338668"/>
          </a:xfrm>
          <a:custGeom>
            <a:avLst/>
            <a:gdLst/>
            <a:ahLst/>
            <a:cxnLst/>
            <a:rect l="0" t="0" r="0" b="0"/>
            <a:pathLst>
              <a:path w="177801" h="338668">
                <a:moveTo>
                  <a:pt x="25400" y="25400"/>
                </a:move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8467"/>
                </a:lnTo>
                <a:lnTo>
                  <a:pt x="110066" y="16933"/>
                </a:lnTo>
                <a:lnTo>
                  <a:pt x="110066" y="33867"/>
                </a:lnTo>
                <a:lnTo>
                  <a:pt x="110066" y="50800"/>
                </a:lnTo>
                <a:lnTo>
                  <a:pt x="101600" y="67733"/>
                </a:lnTo>
                <a:lnTo>
                  <a:pt x="93133" y="93133"/>
                </a:lnTo>
                <a:lnTo>
                  <a:pt x="76200" y="110067"/>
                </a:lnTo>
                <a:lnTo>
                  <a:pt x="59266" y="127000"/>
                </a:lnTo>
                <a:lnTo>
                  <a:pt x="42333" y="143933"/>
                </a:lnTo>
                <a:lnTo>
                  <a:pt x="33866" y="152400"/>
                </a:lnTo>
                <a:lnTo>
                  <a:pt x="16933" y="169333"/>
                </a:lnTo>
                <a:lnTo>
                  <a:pt x="8466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8466" y="169333"/>
                </a:lnTo>
                <a:lnTo>
                  <a:pt x="16933" y="152400"/>
                </a:lnTo>
                <a:lnTo>
                  <a:pt x="33866" y="152400"/>
                </a:lnTo>
                <a:lnTo>
                  <a:pt x="50800" y="135467"/>
                </a:lnTo>
                <a:lnTo>
                  <a:pt x="67733" y="135467"/>
                </a:lnTo>
                <a:lnTo>
                  <a:pt x="93133" y="127000"/>
                </a:lnTo>
                <a:lnTo>
                  <a:pt x="110066" y="135467"/>
                </a:lnTo>
                <a:lnTo>
                  <a:pt x="135466" y="143933"/>
                </a:lnTo>
                <a:lnTo>
                  <a:pt x="152400" y="160867"/>
                </a:lnTo>
                <a:lnTo>
                  <a:pt x="169333" y="177800"/>
                </a:lnTo>
                <a:lnTo>
                  <a:pt x="169333" y="203200"/>
                </a:lnTo>
                <a:lnTo>
                  <a:pt x="177800" y="220133"/>
                </a:lnTo>
                <a:lnTo>
                  <a:pt x="169333" y="245533"/>
                </a:lnTo>
                <a:lnTo>
                  <a:pt x="169333" y="262467"/>
                </a:lnTo>
                <a:lnTo>
                  <a:pt x="152400" y="279400"/>
                </a:lnTo>
                <a:lnTo>
                  <a:pt x="143933" y="296333"/>
                </a:lnTo>
                <a:lnTo>
                  <a:pt x="127000" y="304800"/>
                </a:lnTo>
                <a:lnTo>
                  <a:pt x="110066" y="321733"/>
                </a:lnTo>
                <a:lnTo>
                  <a:pt x="93133" y="321733"/>
                </a:lnTo>
                <a:lnTo>
                  <a:pt x="84666" y="330200"/>
                </a:lnTo>
                <a:lnTo>
                  <a:pt x="67733" y="338667"/>
                </a:lnTo>
                <a:lnTo>
                  <a:pt x="59266" y="338667"/>
                </a:lnTo>
                <a:lnTo>
                  <a:pt x="50800" y="338667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21733"/>
                </a:lnTo>
                <a:lnTo>
                  <a:pt x="5080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395133" y="4343400"/>
            <a:ext cx="313268" cy="364068"/>
          </a:xfrm>
          <a:custGeom>
            <a:avLst/>
            <a:gdLst/>
            <a:ahLst/>
            <a:cxnLst/>
            <a:rect l="0" t="0" r="0" b="0"/>
            <a:pathLst>
              <a:path w="313268" h="364068">
                <a:moveTo>
                  <a:pt x="177800" y="160867"/>
                </a:moveTo>
                <a:lnTo>
                  <a:pt x="177800" y="160867"/>
                </a:lnTo>
                <a:lnTo>
                  <a:pt x="169334" y="160867"/>
                </a:lnTo>
                <a:lnTo>
                  <a:pt x="152400" y="152400"/>
                </a:lnTo>
                <a:lnTo>
                  <a:pt x="143934" y="143933"/>
                </a:lnTo>
                <a:lnTo>
                  <a:pt x="127000" y="143933"/>
                </a:lnTo>
                <a:lnTo>
                  <a:pt x="110067" y="143933"/>
                </a:lnTo>
                <a:lnTo>
                  <a:pt x="93134" y="143933"/>
                </a:lnTo>
                <a:lnTo>
                  <a:pt x="76200" y="143933"/>
                </a:lnTo>
                <a:lnTo>
                  <a:pt x="59267" y="152400"/>
                </a:lnTo>
                <a:lnTo>
                  <a:pt x="42334" y="160867"/>
                </a:lnTo>
                <a:lnTo>
                  <a:pt x="33867" y="177800"/>
                </a:lnTo>
                <a:lnTo>
                  <a:pt x="16934" y="186267"/>
                </a:lnTo>
                <a:lnTo>
                  <a:pt x="8467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7"/>
                </a:lnTo>
                <a:lnTo>
                  <a:pt x="16934" y="296333"/>
                </a:lnTo>
                <a:lnTo>
                  <a:pt x="33867" y="313267"/>
                </a:lnTo>
                <a:lnTo>
                  <a:pt x="50800" y="313267"/>
                </a:lnTo>
                <a:lnTo>
                  <a:pt x="67734" y="321733"/>
                </a:lnTo>
                <a:lnTo>
                  <a:pt x="84667" y="321733"/>
                </a:lnTo>
                <a:lnTo>
                  <a:pt x="101600" y="313267"/>
                </a:lnTo>
                <a:lnTo>
                  <a:pt x="118534" y="304800"/>
                </a:lnTo>
                <a:lnTo>
                  <a:pt x="135467" y="287867"/>
                </a:lnTo>
                <a:lnTo>
                  <a:pt x="152400" y="270933"/>
                </a:lnTo>
                <a:lnTo>
                  <a:pt x="160867" y="254000"/>
                </a:lnTo>
                <a:lnTo>
                  <a:pt x="177800" y="228600"/>
                </a:lnTo>
                <a:lnTo>
                  <a:pt x="177800" y="203200"/>
                </a:lnTo>
                <a:lnTo>
                  <a:pt x="186267" y="177800"/>
                </a:lnTo>
                <a:lnTo>
                  <a:pt x="186267" y="143933"/>
                </a:lnTo>
                <a:lnTo>
                  <a:pt x="194734" y="118533"/>
                </a:lnTo>
                <a:lnTo>
                  <a:pt x="194734" y="93133"/>
                </a:lnTo>
                <a:lnTo>
                  <a:pt x="194734" y="76200"/>
                </a:lnTo>
                <a:lnTo>
                  <a:pt x="194734" y="50800"/>
                </a:lnTo>
                <a:lnTo>
                  <a:pt x="186267" y="33867"/>
                </a:lnTo>
                <a:lnTo>
                  <a:pt x="186267" y="16933"/>
                </a:lnTo>
                <a:lnTo>
                  <a:pt x="186267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77800" y="25400"/>
                </a:lnTo>
                <a:lnTo>
                  <a:pt x="169334" y="42333"/>
                </a:lnTo>
                <a:lnTo>
                  <a:pt x="169334" y="59267"/>
                </a:lnTo>
                <a:lnTo>
                  <a:pt x="169334" y="84667"/>
                </a:lnTo>
                <a:lnTo>
                  <a:pt x="177800" y="110067"/>
                </a:lnTo>
                <a:lnTo>
                  <a:pt x="177800" y="135467"/>
                </a:lnTo>
                <a:lnTo>
                  <a:pt x="177800" y="160867"/>
                </a:lnTo>
                <a:lnTo>
                  <a:pt x="186267" y="186267"/>
                </a:lnTo>
                <a:lnTo>
                  <a:pt x="186267" y="220133"/>
                </a:lnTo>
                <a:lnTo>
                  <a:pt x="194734" y="245533"/>
                </a:lnTo>
                <a:lnTo>
                  <a:pt x="203200" y="262467"/>
                </a:lnTo>
                <a:lnTo>
                  <a:pt x="220134" y="279400"/>
                </a:lnTo>
                <a:lnTo>
                  <a:pt x="228600" y="304800"/>
                </a:lnTo>
                <a:lnTo>
                  <a:pt x="245534" y="313267"/>
                </a:lnTo>
                <a:lnTo>
                  <a:pt x="254000" y="321733"/>
                </a:lnTo>
                <a:lnTo>
                  <a:pt x="262467" y="338667"/>
                </a:lnTo>
                <a:lnTo>
                  <a:pt x="279400" y="347133"/>
                </a:lnTo>
                <a:lnTo>
                  <a:pt x="287867" y="355600"/>
                </a:lnTo>
                <a:lnTo>
                  <a:pt x="287867" y="355600"/>
                </a:lnTo>
                <a:lnTo>
                  <a:pt x="296334" y="364067"/>
                </a:lnTo>
                <a:lnTo>
                  <a:pt x="296334" y="364067"/>
                </a:lnTo>
                <a:lnTo>
                  <a:pt x="296334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64067"/>
                </a:lnTo>
                <a:lnTo>
                  <a:pt x="304800" y="355600"/>
                </a:lnTo>
                <a:lnTo>
                  <a:pt x="304800" y="355600"/>
                </a:lnTo>
                <a:lnTo>
                  <a:pt x="313267" y="355600"/>
                </a:lnTo>
                <a:lnTo>
                  <a:pt x="313267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5080000" y="3344333"/>
            <a:ext cx="372534" cy="186268"/>
          </a:xfrm>
          <a:custGeom>
            <a:avLst/>
            <a:gdLst/>
            <a:ahLst/>
            <a:cxnLst/>
            <a:rect l="0" t="0" r="0" b="0"/>
            <a:pathLst>
              <a:path w="372534" h="186268">
                <a:moveTo>
                  <a:pt x="372533" y="0"/>
                </a:moveTo>
                <a:lnTo>
                  <a:pt x="372533" y="0"/>
                </a:lnTo>
                <a:lnTo>
                  <a:pt x="372533" y="0"/>
                </a:lnTo>
                <a:lnTo>
                  <a:pt x="372533" y="8467"/>
                </a:lnTo>
                <a:lnTo>
                  <a:pt x="372533" y="8467"/>
                </a:lnTo>
                <a:lnTo>
                  <a:pt x="364067" y="8467"/>
                </a:lnTo>
                <a:lnTo>
                  <a:pt x="347133" y="8467"/>
                </a:lnTo>
                <a:lnTo>
                  <a:pt x="330200" y="16934"/>
                </a:lnTo>
                <a:lnTo>
                  <a:pt x="313267" y="25400"/>
                </a:lnTo>
                <a:lnTo>
                  <a:pt x="279400" y="42334"/>
                </a:lnTo>
                <a:lnTo>
                  <a:pt x="245533" y="59267"/>
                </a:lnTo>
                <a:lnTo>
                  <a:pt x="211667" y="76200"/>
                </a:lnTo>
                <a:lnTo>
                  <a:pt x="169333" y="84667"/>
                </a:lnTo>
                <a:lnTo>
                  <a:pt x="135467" y="110067"/>
                </a:lnTo>
                <a:lnTo>
                  <a:pt x="110067" y="127000"/>
                </a:lnTo>
                <a:lnTo>
                  <a:pt x="76200" y="143934"/>
                </a:lnTo>
                <a:lnTo>
                  <a:pt x="50800" y="152400"/>
                </a:lnTo>
                <a:lnTo>
                  <a:pt x="25400" y="169334"/>
                </a:lnTo>
                <a:lnTo>
                  <a:pt x="16933" y="169334"/>
                </a:lnTo>
                <a:lnTo>
                  <a:pt x="0" y="177800"/>
                </a:lnTo>
                <a:lnTo>
                  <a:pt x="0" y="186267"/>
                </a:lnTo>
                <a:lnTo>
                  <a:pt x="0" y="177800"/>
                </a:lnTo>
                <a:lnTo>
                  <a:pt x="0" y="177800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765800" y="2954867"/>
            <a:ext cx="262468" cy="211667"/>
          </a:xfrm>
          <a:custGeom>
            <a:avLst/>
            <a:gdLst/>
            <a:ahLst/>
            <a:cxnLst/>
            <a:rect l="0" t="0" r="0" b="0"/>
            <a:pathLst>
              <a:path w="262468" h="211667">
                <a:moveTo>
                  <a:pt x="262467" y="0"/>
                </a:move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8466"/>
                </a:lnTo>
                <a:lnTo>
                  <a:pt x="262467" y="8466"/>
                </a:lnTo>
                <a:lnTo>
                  <a:pt x="254000" y="8466"/>
                </a:lnTo>
                <a:lnTo>
                  <a:pt x="245533" y="16933"/>
                </a:lnTo>
                <a:lnTo>
                  <a:pt x="237067" y="25400"/>
                </a:lnTo>
                <a:lnTo>
                  <a:pt x="228600" y="42333"/>
                </a:lnTo>
                <a:lnTo>
                  <a:pt x="211667" y="59266"/>
                </a:lnTo>
                <a:lnTo>
                  <a:pt x="194733" y="67733"/>
                </a:lnTo>
                <a:lnTo>
                  <a:pt x="177800" y="84666"/>
                </a:lnTo>
                <a:lnTo>
                  <a:pt x="152400" y="101600"/>
                </a:lnTo>
                <a:lnTo>
                  <a:pt x="135467" y="118533"/>
                </a:lnTo>
                <a:lnTo>
                  <a:pt x="110067" y="127000"/>
                </a:lnTo>
                <a:lnTo>
                  <a:pt x="93133" y="143933"/>
                </a:lnTo>
                <a:lnTo>
                  <a:pt x="67733" y="152400"/>
                </a:lnTo>
                <a:lnTo>
                  <a:pt x="50800" y="169333"/>
                </a:lnTo>
                <a:lnTo>
                  <a:pt x="33867" y="177800"/>
                </a:lnTo>
                <a:lnTo>
                  <a:pt x="25400" y="186266"/>
                </a:lnTo>
                <a:lnTo>
                  <a:pt x="16933" y="194733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004733" y="4614333"/>
            <a:ext cx="135468" cy="84668"/>
          </a:xfrm>
          <a:custGeom>
            <a:avLst/>
            <a:gdLst/>
            <a:ahLst/>
            <a:cxnLst/>
            <a:rect l="0" t="0" r="0" b="0"/>
            <a:pathLst>
              <a:path w="135468" h="84668">
                <a:moveTo>
                  <a:pt x="135467" y="84667"/>
                </a:moveTo>
                <a:lnTo>
                  <a:pt x="135467" y="84667"/>
                </a:lnTo>
                <a:lnTo>
                  <a:pt x="118534" y="84667"/>
                </a:lnTo>
                <a:lnTo>
                  <a:pt x="110067" y="84667"/>
                </a:lnTo>
                <a:lnTo>
                  <a:pt x="93134" y="84667"/>
                </a:lnTo>
                <a:lnTo>
                  <a:pt x="76200" y="67734"/>
                </a:lnTo>
                <a:lnTo>
                  <a:pt x="59267" y="59267"/>
                </a:lnTo>
                <a:lnTo>
                  <a:pt x="50800" y="50800"/>
                </a:lnTo>
                <a:lnTo>
                  <a:pt x="33867" y="42334"/>
                </a:lnTo>
                <a:lnTo>
                  <a:pt x="25400" y="25400"/>
                </a:ln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945467" y="4504267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0"/>
                </a:lnTo>
                <a:lnTo>
                  <a:pt x="84666" y="0"/>
                </a:lnTo>
                <a:lnTo>
                  <a:pt x="110066" y="0"/>
                </a:lnTo>
                <a:lnTo>
                  <a:pt x="135466" y="0"/>
                </a:lnTo>
                <a:lnTo>
                  <a:pt x="160866" y="8466"/>
                </a:lnTo>
                <a:lnTo>
                  <a:pt x="177800" y="8466"/>
                </a:lnTo>
                <a:lnTo>
                  <a:pt x="203200" y="8466"/>
                </a:lnTo>
                <a:lnTo>
                  <a:pt x="211666" y="16933"/>
                </a:lnTo>
                <a:lnTo>
                  <a:pt x="220133" y="16933"/>
                </a:lnTo>
                <a:lnTo>
                  <a:pt x="228600" y="25400"/>
                </a:lnTo>
                <a:lnTo>
                  <a:pt x="228600" y="25400"/>
                </a:lnTo>
                <a:lnTo>
                  <a:pt x="228600" y="25400"/>
                </a:lnTo>
                <a:lnTo>
                  <a:pt x="2286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004733" y="4639733"/>
            <a:ext cx="194735" cy="33868"/>
          </a:xfrm>
          <a:custGeom>
            <a:avLst/>
            <a:gdLst/>
            <a:ahLst/>
            <a:cxnLst/>
            <a:rect l="0" t="0" r="0" b="0"/>
            <a:pathLst>
              <a:path w="194735" h="338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25400" y="8467"/>
                </a:lnTo>
                <a:lnTo>
                  <a:pt x="42334" y="16934"/>
                </a:lnTo>
                <a:lnTo>
                  <a:pt x="59267" y="16934"/>
                </a:lnTo>
                <a:lnTo>
                  <a:pt x="76200" y="25400"/>
                </a:lnTo>
                <a:lnTo>
                  <a:pt x="101600" y="25400"/>
                </a:lnTo>
                <a:lnTo>
                  <a:pt x="118534" y="33867"/>
                </a:lnTo>
                <a:lnTo>
                  <a:pt x="143934" y="33867"/>
                </a:lnTo>
                <a:lnTo>
                  <a:pt x="160867" y="33867"/>
                </a:lnTo>
                <a:lnTo>
                  <a:pt x="177800" y="33867"/>
                </a:lnTo>
                <a:lnTo>
                  <a:pt x="177800" y="33867"/>
                </a:lnTo>
                <a:lnTo>
                  <a:pt x="194734" y="33867"/>
                </a:lnTo>
                <a:lnTo>
                  <a:pt x="194734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445000" y="4428067"/>
            <a:ext cx="33868" cy="347134"/>
          </a:xfrm>
          <a:custGeom>
            <a:avLst/>
            <a:gdLst/>
            <a:ahLst/>
            <a:cxnLst/>
            <a:rect l="0" t="0" r="0" b="0"/>
            <a:pathLst>
              <a:path w="33868" h="347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16933" y="110066"/>
                </a:lnTo>
                <a:lnTo>
                  <a:pt x="25400" y="135466"/>
                </a:lnTo>
                <a:lnTo>
                  <a:pt x="25400" y="169333"/>
                </a:lnTo>
                <a:lnTo>
                  <a:pt x="25400" y="194733"/>
                </a:lnTo>
                <a:lnTo>
                  <a:pt x="33867" y="228600"/>
                </a:lnTo>
                <a:lnTo>
                  <a:pt x="33867" y="254000"/>
                </a:lnTo>
                <a:lnTo>
                  <a:pt x="25400" y="287866"/>
                </a:lnTo>
                <a:lnTo>
                  <a:pt x="25400" y="304800"/>
                </a:lnTo>
                <a:lnTo>
                  <a:pt x="25400" y="321733"/>
                </a:lnTo>
                <a:lnTo>
                  <a:pt x="25400" y="330200"/>
                </a:lnTo>
                <a:lnTo>
                  <a:pt x="25400" y="338666"/>
                </a:lnTo>
                <a:lnTo>
                  <a:pt x="25400" y="347133"/>
                </a:lnTo>
                <a:lnTo>
                  <a:pt x="25400" y="338666"/>
                </a:lnTo>
                <a:lnTo>
                  <a:pt x="25400" y="338666"/>
                </a:lnTo>
                <a:lnTo>
                  <a:pt x="33867" y="330200"/>
                </a:lnTo>
                <a:lnTo>
                  <a:pt x="33867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614333" y="4402667"/>
            <a:ext cx="25401" cy="338667"/>
          </a:xfrm>
          <a:custGeom>
            <a:avLst/>
            <a:gdLst/>
            <a:ahLst/>
            <a:cxnLst/>
            <a:rect l="0" t="0" r="0" b="0"/>
            <a:pathLst>
              <a:path w="25401" h="338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35466"/>
                </a:lnTo>
                <a:lnTo>
                  <a:pt x="0" y="169333"/>
                </a:lnTo>
                <a:lnTo>
                  <a:pt x="0" y="203200"/>
                </a:lnTo>
                <a:lnTo>
                  <a:pt x="8467" y="237066"/>
                </a:lnTo>
                <a:lnTo>
                  <a:pt x="8467" y="262466"/>
                </a:lnTo>
                <a:lnTo>
                  <a:pt x="8467" y="287866"/>
                </a:lnTo>
                <a:lnTo>
                  <a:pt x="16934" y="304800"/>
                </a:lnTo>
                <a:lnTo>
                  <a:pt x="16934" y="321733"/>
                </a:lnTo>
                <a:lnTo>
                  <a:pt x="16934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8666"/>
                </a:lnTo>
                <a:lnTo>
                  <a:pt x="25400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766733" y="4377267"/>
            <a:ext cx="338668" cy="482601"/>
          </a:xfrm>
          <a:custGeom>
            <a:avLst/>
            <a:gdLst/>
            <a:ahLst/>
            <a:cxnLst/>
            <a:rect l="0" t="0" r="0" b="0"/>
            <a:pathLst>
              <a:path w="338668" h="482601">
                <a:moveTo>
                  <a:pt x="160867" y="287866"/>
                </a:moveTo>
                <a:lnTo>
                  <a:pt x="160867" y="287866"/>
                </a:lnTo>
                <a:lnTo>
                  <a:pt x="160867" y="287866"/>
                </a:lnTo>
                <a:lnTo>
                  <a:pt x="169334" y="279400"/>
                </a:lnTo>
                <a:lnTo>
                  <a:pt x="169334" y="279400"/>
                </a:lnTo>
                <a:lnTo>
                  <a:pt x="169334" y="270933"/>
                </a:lnTo>
                <a:lnTo>
                  <a:pt x="177800" y="262466"/>
                </a:lnTo>
                <a:lnTo>
                  <a:pt x="177800" y="254000"/>
                </a:lnTo>
                <a:lnTo>
                  <a:pt x="169334" y="245533"/>
                </a:lnTo>
                <a:lnTo>
                  <a:pt x="169334" y="237066"/>
                </a:lnTo>
                <a:lnTo>
                  <a:pt x="152400" y="228600"/>
                </a:lnTo>
                <a:lnTo>
                  <a:pt x="143934" y="220133"/>
                </a:lnTo>
                <a:lnTo>
                  <a:pt x="127000" y="211666"/>
                </a:lnTo>
                <a:lnTo>
                  <a:pt x="110067" y="203200"/>
                </a:lnTo>
                <a:lnTo>
                  <a:pt x="93134" y="203200"/>
                </a:lnTo>
                <a:lnTo>
                  <a:pt x="76200" y="203200"/>
                </a:lnTo>
                <a:lnTo>
                  <a:pt x="59267" y="203200"/>
                </a:lnTo>
                <a:lnTo>
                  <a:pt x="42334" y="211666"/>
                </a:lnTo>
                <a:lnTo>
                  <a:pt x="33867" y="220133"/>
                </a:lnTo>
                <a:lnTo>
                  <a:pt x="16934" y="237066"/>
                </a:lnTo>
                <a:lnTo>
                  <a:pt x="8467" y="254000"/>
                </a:lnTo>
                <a:lnTo>
                  <a:pt x="0" y="270933"/>
                </a:lnTo>
                <a:lnTo>
                  <a:pt x="0" y="287866"/>
                </a:lnTo>
                <a:lnTo>
                  <a:pt x="8467" y="313266"/>
                </a:lnTo>
                <a:lnTo>
                  <a:pt x="16934" y="330200"/>
                </a:lnTo>
                <a:lnTo>
                  <a:pt x="25400" y="338666"/>
                </a:lnTo>
                <a:lnTo>
                  <a:pt x="42334" y="355600"/>
                </a:lnTo>
                <a:lnTo>
                  <a:pt x="59267" y="364066"/>
                </a:lnTo>
                <a:lnTo>
                  <a:pt x="67734" y="372533"/>
                </a:lnTo>
                <a:lnTo>
                  <a:pt x="84667" y="372533"/>
                </a:lnTo>
                <a:lnTo>
                  <a:pt x="101600" y="364066"/>
                </a:lnTo>
                <a:lnTo>
                  <a:pt x="110067" y="364066"/>
                </a:lnTo>
                <a:lnTo>
                  <a:pt x="127000" y="355600"/>
                </a:lnTo>
                <a:lnTo>
                  <a:pt x="143934" y="338666"/>
                </a:lnTo>
                <a:lnTo>
                  <a:pt x="152400" y="321733"/>
                </a:lnTo>
                <a:lnTo>
                  <a:pt x="160867" y="304800"/>
                </a:lnTo>
                <a:lnTo>
                  <a:pt x="169334" y="279400"/>
                </a:lnTo>
                <a:lnTo>
                  <a:pt x="177800" y="245533"/>
                </a:lnTo>
                <a:lnTo>
                  <a:pt x="186267" y="211666"/>
                </a:lnTo>
                <a:lnTo>
                  <a:pt x="194734" y="186266"/>
                </a:lnTo>
                <a:lnTo>
                  <a:pt x="194734" y="152400"/>
                </a:lnTo>
                <a:lnTo>
                  <a:pt x="194734" y="118533"/>
                </a:lnTo>
                <a:lnTo>
                  <a:pt x="194734" y="93133"/>
                </a:lnTo>
                <a:lnTo>
                  <a:pt x="194734" y="67733"/>
                </a:lnTo>
                <a:lnTo>
                  <a:pt x="186267" y="50800"/>
                </a:lnTo>
                <a:lnTo>
                  <a:pt x="186267" y="33866"/>
                </a:lnTo>
                <a:lnTo>
                  <a:pt x="169334" y="16933"/>
                </a:lnTo>
                <a:lnTo>
                  <a:pt x="169334" y="8466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33866"/>
                </a:lnTo>
                <a:lnTo>
                  <a:pt x="152400" y="59266"/>
                </a:lnTo>
                <a:lnTo>
                  <a:pt x="152400" y="93133"/>
                </a:lnTo>
                <a:lnTo>
                  <a:pt x="160867" y="118533"/>
                </a:lnTo>
                <a:lnTo>
                  <a:pt x="169334" y="152400"/>
                </a:lnTo>
                <a:lnTo>
                  <a:pt x="177800" y="194733"/>
                </a:lnTo>
                <a:lnTo>
                  <a:pt x="194734" y="228600"/>
                </a:lnTo>
                <a:lnTo>
                  <a:pt x="211667" y="262466"/>
                </a:lnTo>
                <a:lnTo>
                  <a:pt x="228600" y="296333"/>
                </a:lnTo>
                <a:lnTo>
                  <a:pt x="245534" y="330200"/>
                </a:lnTo>
                <a:lnTo>
                  <a:pt x="262467" y="364066"/>
                </a:lnTo>
                <a:lnTo>
                  <a:pt x="270934" y="389466"/>
                </a:lnTo>
                <a:lnTo>
                  <a:pt x="296334" y="423333"/>
                </a:lnTo>
                <a:lnTo>
                  <a:pt x="304800" y="448733"/>
                </a:lnTo>
                <a:lnTo>
                  <a:pt x="321734" y="465666"/>
                </a:lnTo>
                <a:lnTo>
                  <a:pt x="321734" y="465666"/>
                </a:lnTo>
                <a:lnTo>
                  <a:pt x="338667" y="482600"/>
                </a:lnTo>
                <a:lnTo>
                  <a:pt x="338667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056467" y="49276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16933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10066" y="0"/>
                </a:lnTo>
                <a:lnTo>
                  <a:pt x="127000" y="0"/>
                </a:lnTo>
                <a:lnTo>
                  <a:pt x="1270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403600" y="4876800"/>
            <a:ext cx="177801" cy="304801"/>
          </a:xfrm>
          <a:custGeom>
            <a:avLst/>
            <a:gdLst/>
            <a:ahLst/>
            <a:cxnLst/>
            <a:rect l="0" t="0" r="0" b="0"/>
            <a:pathLst>
              <a:path w="177801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42333"/>
                </a:lnTo>
                <a:lnTo>
                  <a:pt x="93133" y="50800"/>
                </a:lnTo>
                <a:lnTo>
                  <a:pt x="101600" y="50800"/>
                </a:lnTo>
                <a:lnTo>
                  <a:pt x="101600" y="59267"/>
                </a:lnTo>
                <a:lnTo>
                  <a:pt x="101600" y="67733"/>
                </a:lnTo>
                <a:lnTo>
                  <a:pt x="93133" y="76200"/>
                </a:lnTo>
                <a:lnTo>
                  <a:pt x="84667" y="84667"/>
                </a:lnTo>
                <a:lnTo>
                  <a:pt x="76200" y="84667"/>
                </a:lnTo>
                <a:lnTo>
                  <a:pt x="67733" y="93133"/>
                </a:lnTo>
                <a:lnTo>
                  <a:pt x="59267" y="93133"/>
                </a:lnTo>
                <a:lnTo>
                  <a:pt x="42333" y="101600"/>
                </a:lnTo>
                <a:lnTo>
                  <a:pt x="33867" y="101600"/>
                </a:lnTo>
                <a:lnTo>
                  <a:pt x="25400" y="101600"/>
                </a:lnTo>
                <a:lnTo>
                  <a:pt x="8467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8533"/>
                </a:lnTo>
                <a:lnTo>
                  <a:pt x="25400" y="118533"/>
                </a:lnTo>
                <a:lnTo>
                  <a:pt x="42333" y="127000"/>
                </a:lnTo>
                <a:lnTo>
                  <a:pt x="50800" y="127000"/>
                </a:lnTo>
                <a:lnTo>
                  <a:pt x="67733" y="143933"/>
                </a:lnTo>
                <a:lnTo>
                  <a:pt x="93133" y="152400"/>
                </a:lnTo>
                <a:lnTo>
                  <a:pt x="110067" y="160867"/>
                </a:lnTo>
                <a:lnTo>
                  <a:pt x="135467" y="177800"/>
                </a:lnTo>
                <a:lnTo>
                  <a:pt x="152400" y="186267"/>
                </a:lnTo>
                <a:lnTo>
                  <a:pt x="160867" y="203200"/>
                </a:lnTo>
                <a:lnTo>
                  <a:pt x="177800" y="220133"/>
                </a:lnTo>
                <a:lnTo>
                  <a:pt x="177800" y="237067"/>
                </a:lnTo>
                <a:lnTo>
                  <a:pt x="177800" y="245533"/>
                </a:lnTo>
                <a:lnTo>
                  <a:pt x="177800" y="262467"/>
                </a:lnTo>
                <a:lnTo>
                  <a:pt x="177800" y="270933"/>
                </a:lnTo>
                <a:lnTo>
                  <a:pt x="169333" y="279400"/>
                </a:lnTo>
                <a:lnTo>
                  <a:pt x="160867" y="287867"/>
                </a:lnTo>
                <a:lnTo>
                  <a:pt x="152400" y="296333"/>
                </a:lnTo>
                <a:lnTo>
                  <a:pt x="143933" y="296333"/>
                </a:lnTo>
                <a:lnTo>
                  <a:pt x="127000" y="296333"/>
                </a:lnTo>
                <a:lnTo>
                  <a:pt x="110067" y="304800"/>
                </a:lnTo>
                <a:lnTo>
                  <a:pt x="101600" y="304800"/>
                </a:lnTo>
                <a:lnTo>
                  <a:pt x="84667" y="304800"/>
                </a:lnTo>
                <a:lnTo>
                  <a:pt x="76200" y="304800"/>
                </a:lnTo>
                <a:lnTo>
                  <a:pt x="67733" y="296333"/>
                </a:lnTo>
                <a:lnTo>
                  <a:pt x="59267" y="296333"/>
                </a:lnTo>
                <a:lnTo>
                  <a:pt x="59267" y="287867"/>
                </a:lnTo>
                <a:lnTo>
                  <a:pt x="59267" y="287867"/>
                </a:lnTo>
                <a:lnTo>
                  <a:pt x="67733" y="270933"/>
                </a:lnTo>
                <a:lnTo>
                  <a:pt x="67733" y="270933"/>
                </a:lnTo>
                <a:lnTo>
                  <a:pt x="84667" y="270933"/>
                </a:lnTo>
                <a:lnTo>
                  <a:pt x="84667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640667" y="4910667"/>
            <a:ext cx="262467" cy="296334"/>
          </a:xfrm>
          <a:custGeom>
            <a:avLst/>
            <a:gdLst/>
            <a:ahLst/>
            <a:cxnLst/>
            <a:rect l="0" t="0" r="0" b="0"/>
            <a:pathLst>
              <a:path w="262467" h="296334">
                <a:moveTo>
                  <a:pt x="177800" y="177800"/>
                </a:moveTo>
                <a:lnTo>
                  <a:pt x="169333" y="177800"/>
                </a:lnTo>
                <a:lnTo>
                  <a:pt x="160866" y="177800"/>
                </a:lnTo>
                <a:lnTo>
                  <a:pt x="152400" y="169333"/>
                </a:lnTo>
                <a:lnTo>
                  <a:pt x="135466" y="160866"/>
                </a:lnTo>
                <a:lnTo>
                  <a:pt x="118533" y="152400"/>
                </a:lnTo>
                <a:lnTo>
                  <a:pt x="93133" y="152400"/>
                </a:lnTo>
                <a:lnTo>
                  <a:pt x="76200" y="152400"/>
                </a:lnTo>
                <a:lnTo>
                  <a:pt x="59266" y="152400"/>
                </a:lnTo>
                <a:lnTo>
                  <a:pt x="42333" y="160866"/>
                </a:lnTo>
                <a:lnTo>
                  <a:pt x="33866" y="160866"/>
                </a:lnTo>
                <a:lnTo>
                  <a:pt x="16933" y="169333"/>
                </a:lnTo>
                <a:lnTo>
                  <a:pt x="8466" y="186266"/>
                </a:lnTo>
                <a:lnTo>
                  <a:pt x="8466" y="194733"/>
                </a:lnTo>
                <a:lnTo>
                  <a:pt x="0" y="203200"/>
                </a:lnTo>
                <a:lnTo>
                  <a:pt x="8466" y="220133"/>
                </a:lnTo>
                <a:lnTo>
                  <a:pt x="8466" y="237066"/>
                </a:lnTo>
                <a:lnTo>
                  <a:pt x="16933" y="245533"/>
                </a:lnTo>
                <a:lnTo>
                  <a:pt x="33866" y="262466"/>
                </a:lnTo>
                <a:lnTo>
                  <a:pt x="42333" y="270933"/>
                </a:lnTo>
                <a:lnTo>
                  <a:pt x="67733" y="279400"/>
                </a:lnTo>
                <a:lnTo>
                  <a:pt x="84666" y="287866"/>
                </a:lnTo>
                <a:lnTo>
                  <a:pt x="101600" y="287866"/>
                </a:lnTo>
                <a:lnTo>
                  <a:pt x="118533" y="287866"/>
                </a:lnTo>
                <a:lnTo>
                  <a:pt x="135466" y="287866"/>
                </a:lnTo>
                <a:lnTo>
                  <a:pt x="152400" y="279400"/>
                </a:lnTo>
                <a:lnTo>
                  <a:pt x="169333" y="270933"/>
                </a:lnTo>
                <a:lnTo>
                  <a:pt x="177800" y="262466"/>
                </a:lnTo>
                <a:lnTo>
                  <a:pt x="194733" y="245533"/>
                </a:lnTo>
                <a:lnTo>
                  <a:pt x="194733" y="228600"/>
                </a:lnTo>
                <a:lnTo>
                  <a:pt x="203200" y="211666"/>
                </a:lnTo>
                <a:lnTo>
                  <a:pt x="203200" y="186266"/>
                </a:lnTo>
                <a:lnTo>
                  <a:pt x="203200" y="169333"/>
                </a:lnTo>
                <a:lnTo>
                  <a:pt x="203200" y="143933"/>
                </a:lnTo>
                <a:lnTo>
                  <a:pt x="203200" y="118533"/>
                </a:lnTo>
                <a:lnTo>
                  <a:pt x="194733" y="93133"/>
                </a:lnTo>
                <a:lnTo>
                  <a:pt x="194733" y="76200"/>
                </a:lnTo>
                <a:lnTo>
                  <a:pt x="186266" y="59266"/>
                </a:lnTo>
                <a:lnTo>
                  <a:pt x="186266" y="42333"/>
                </a:lnTo>
                <a:lnTo>
                  <a:pt x="177800" y="25400"/>
                </a:lnTo>
                <a:lnTo>
                  <a:pt x="169333" y="16933"/>
                </a:lnTo>
                <a:lnTo>
                  <a:pt x="169333" y="8466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33866"/>
                </a:lnTo>
                <a:lnTo>
                  <a:pt x="152400" y="42333"/>
                </a:lnTo>
                <a:lnTo>
                  <a:pt x="152400" y="67733"/>
                </a:lnTo>
                <a:lnTo>
                  <a:pt x="152400" y="84666"/>
                </a:lnTo>
                <a:lnTo>
                  <a:pt x="152400" y="110066"/>
                </a:lnTo>
                <a:lnTo>
                  <a:pt x="160866" y="127000"/>
                </a:lnTo>
                <a:lnTo>
                  <a:pt x="160866" y="152400"/>
                </a:lnTo>
                <a:lnTo>
                  <a:pt x="169333" y="177800"/>
                </a:lnTo>
                <a:lnTo>
                  <a:pt x="177800" y="203200"/>
                </a:lnTo>
                <a:lnTo>
                  <a:pt x="186266" y="220133"/>
                </a:lnTo>
                <a:lnTo>
                  <a:pt x="194733" y="237066"/>
                </a:lnTo>
                <a:lnTo>
                  <a:pt x="203200" y="262466"/>
                </a:lnTo>
                <a:lnTo>
                  <a:pt x="211666" y="270933"/>
                </a:lnTo>
                <a:lnTo>
                  <a:pt x="237066" y="279400"/>
                </a:lnTo>
                <a:lnTo>
                  <a:pt x="254000" y="296333"/>
                </a:lnTo>
                <a:lnTo>
                  <a:pt x="254000" y="296333"/>
                </a:lnTo>
                <a:lnTo>
                  <a:pt x="262466" y="296333"/>
                </a:lnTo>
                <a:lnTo>
                  <a:pt x="262466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419600" y="5037667"/>
            <a:ext cx="186268" cy="8467"/>
          </a:xfrm>
          <a:custGeom>
            <a:avLst/>
            <a:gdLst/>
            <a:ahLst/>
            <a:cxnLst/>
            <a:rect l="0" t="0" r="0" b="0"/>
            <a:pathLst>
              <a:path w="186268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86267" y="8466"/>
                </a:lnTo>
                <a:lnTo>
                  <a:pt x="1862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775200" y="4978400"/>
            <a:ext cx="211668" cy="287868"/>
          </a:xfrm>
          <a:custGeom>
            <a:avLst/>
            <a:gdLst/>
            <a:ahLst/>
            <a:cxnLst/>
            <a:rect l="0" t="0" r="0" b="0"/>
            <a:pathLst>
              <a:path w="211668" h="2878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7"/>
                </a:lnTo>
                <a:lnTo>
                  <a:pt x="84667" y="8467"/>
                </a:lnTo>
                <a:lnTo>
                  <a:pt x="93133" y="16933"/>
                </a:lnTo>
                <a:lnTo>
                  <a:pt x="110067" y="25400"/>
                </a:lnTo>
                <a:lnTo>
                  <a:pt x="118533" y="25400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9267"/>
                </a:lnTo>
                <a:lnTo>
                  <a:pt x="118533" y="59267"/>
                </a:lnTo>
                <a:lnTo>
                  <a:pt x="110067" y="67733"/>
                </a:lnTo>
                <a:lnTo>
                  <a:pt x="101600" y="76200"/>
                </a:lnTo>
                <a:lnTo>
                  <a:pt x="93133" y="76200"/>
                </a:lnTo>
                <a:lnTo>
                  <a:pt x="76200" y="76200"/>
                </a:lnTo>
                <a:lnTo>
                  <a:pt x="59267" y="84667"/>
                </a:lnTo>
                <a:lnTo>
                  <a:pt x="50800" y="84667"/>
                </a:lnTo>
                <a:lnTo>
                  <a:pt x="42333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7" y="101600"/>
                </a:lnTo>
                <a:lnTo>
                  <a:pt x="42333" y="101600"/>
                </a:lnTo>
                <a:lnTo>
                  <a:pt x="59267" y="110067"/>
                </a:lnTo>
                <a:lnTo>
                  <a:pt x="76200" y="118533"/>
                </a:lnTo>
                <a:lnTo>
                  <a:pt x="93133" y="127000"/>
                </a:lnTo>
                <a:lnTo>
                  <a:pt x="110067" y="135467"/>
                </a:lnTo>
                <a:lnTo>
                  <a:pt x="135467" y="152400"/>
                </a:lnTo>
                <a:lnTo>
                  <a:pt x="152400" y="160867"/>
                </a:lnTo>
                <a:lnTo>
                  <a:pt x="169333" y="177800"/>
                </a:lnTo>
                <a:lnTo>
                  <a:pt x="186267" y="194733"/>
                </a:lnTo>
                <a:lnTo>
                  <a:pt x="203200" y="211667"/>
                </a:lnTo>
                <a:lnTo>
                  <a:pt x="203200" y="220133"/>
                </a:lnTo>
                <a:lnTo>
                  <a:pt x="211667" y="237067"/>
                </a:lnTo>
                <a:lnTo>
                  <a:pt x="211667" y="245533"/>
                </a:lnTo>
                <a:lnTo>
                  <a:pt x="211667" y="254000"/>
                </a:lnTo>
                <a:lnTo>
                  <a:pt x="203200" y="262467"/>
                </a:lnTo>
                <a:lnTo>
                  <a:pt x="203200" y="270933"/>
                </a:lnTo>
                <a:lnTo>
                  <a:pt x="194733" y="270933"/>
                </a:lnTo>
                <a:lnTo>
                  <a:pt x="186267" y="279400"/>
                </a:lnTo>
                <a:lnTo>
                  <a:pt x="177800" y="287867"/>
                </a:lnTo>
                <a:lnTo>
                  <a:pt x="169333" y="287867"/>
                </a:lnTo>
                <a:lnTo>
                  <a:pt x="152400" y="287867"/>
                </a:lnTo>
                <a:lnTo>
                  <a:pt x="143933" y="287867"/>
                </a:lnTo>
                <a:lnTo>
                  <a:pt x="135467" y="287867"/>
                </a:lnTo>
                <a:lnTo>
                  <a:pt x="127000" y="287867"/>
                </a:lnTo>
                <a:lnTo>
                  <a:pt x="110067" y="287867"/>
                </a:lnTo>
                <a:lnTo>
                  <a:pt x="110067" y="279400"/>
                </a:lnTo>
                <a:lnTo>
                  <a:pt x="101600" y="279400"/>
                </a:lnTo>
                <a:lnTo>
                  <a:pt x="101600" y="279400"/>
                </a:lnTo>
                <a:lnTo>
                  <a:pt x="101600" y="279400"/>
                </a:lnTo>
                <a:lnTo>
                  <a:pt x="101600" y="270933"/>
                </a:lnTo>
                <a:lnTo>
                  <a:pt x="1016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207000" y="4978400"/>
            <a:ext cx="59268" cy="304801"/>
          </a:xfrm>
          <a:custGeom>
            <a:avLst/>
            <a:gdLst/>
            <a:ahLst/>
            <a:cxnLst/>
            <a:rect l="0" t="0" r="0" b="0"/>
            <a:pathLst>
              <a:path w="59268" h="304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16933" y="169333"/>
                </a:lnTo>
                <a:lnTo>
                  <a:pt x="25400" y="194733"/>
                </a:lnTo>
                <a:lnTo>
                  <a:pt x="33867" y="220133"/>
                </a:lnTo>
                <a:lnTo>
                  <a:pt x="42333" y="237067"/>
                </a:lnTo>
                <a:lnTo>
                  <a:pt x="42333" y="262467"/>
                </a:lnTo>
                <a:lnTo>
                  <a:pt x="50800" y="270933"/>
                </a:lnTo>
                <a:lnTo>
                  <a:pt x="59267" y="287867"/>
                </a:lnTo>
                <a:lnTo>
                  <a:pt x="59267" y="296333"/>
                </a:lnTo>
                <a:lnTo>
                  <a:pt x="59267" y="304800"/>
                </a:lnTo>
                <a:lnTo>
                  <a:pt x="59267" y="304800"/>
                </a:lnTo>
                <a:lnTo>
                  <a:pt x="59267" y="304800"/>
                </a:lnTo>
                <a:lnTo>
                  <a:pt x="59267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046133" y="5113867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228600" y="127000"/>
                </a:moveTo>
                <a:lnTo>
                  <a:pt x="228600" y="127000"/>
                </a:lnTo>
                <a:lnTo>
                  <a:pt x="220134" y="127000"/>
                </a:lnTo>
                <a:lnTo>
                  <a:pt x="220134" y="118533"/>
                </a:lnTo>
                <a:lnTo>
                  <a:pt x="220134" y="110066"/>
                </a:lnTo>
                <a:lnTo>
                  <a:pt x="211667" y="101600"/>
                </a:lnTo>
                <a:lnTo>
                  <a:pt x="211667" y="84666"/>
                </a:lnTo>
                <a:lnTo>
                  <a:pt x="203200" y="76200"/>
                </a:lnTo>
                <a:lnTo>
                  <a:pt x="203200" y="59266"/>
                </a:lnTo>
                <a:lnTo>
                  <a:pt x="194734" y="50800"/>
                </a:lnTo>
                <a:lnTo>
                  <a:pt x="177800" y="42333"/>
                </a:lnTo>
                <a:lnTo>
                  <a:pt x="169334" y="33866"/>
                </a:lnTo>
                <a:lnTo>
                  <a:pt x="152400" y="25400"/>
                </a:lnTo>
                <a:lnTo>
                  <a:pt x="135467" y="16933"/>
                </a:lnTo>
                <a:lnTo>
                  <a:pt x="127000" y="16933"/>
                </a:lnTo>
                <a:lnTo>
                  <a:pt x="101600" y="8466"/>
                </a:lnTo>
                <a:lnTo>
                  <a:pt x="84667" y="0"/>
                </a:lnTo>
                <a:lnTo>
                  <a:pt x="59267" y="0"/>
                </a:lnTo>
                <a:lnTo>
                  <a:pt x="42334" y="8466"/>
                </a:lnTo>
                <a:lnTo>
                  <a:pt x="25400" y="8466"/>
                </a:lnTo>
                <a:lnTo>
                  <a:pt x="16934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25400" y="84666"/>
                </a:lnTo>
                <a:lnTo>
                  <a:pt x="33867" y="101600"/>
                </a:lnTo>
                <a:lnTo>
                  <a:pt x="50800" y="118533"/>
                </a:lnTo>
                <a:lnTo>
                  <a:pt x="76200" y="135466"/>
                </a:lnTo>
                <a:lnTo>
                  <a:pt x="101600" y="152400"/>
                </a:lnTo>
                <a:lnTo>
                  <a:pt x="118534" y="177800"/>
                </a:lnTo>
                <a:lnTo>
                  <a:pt x="143934" y="194733"/>
                </a:lnTo>
                <a:lnTo>
                  <a:pt x="160867" y="211666"/>
                </a:lnTo>
                <a:lnTo>
                  <a:pt x="177800" y="228600"/>
                </a:lnTo>
                <a:lnTo>
                  <a:pt x="177800" y="228600"/>
                </a:lnTo>
                <a:lnTo>
                  <a:pt x="194734" y="228600"/>
                </a:lnTo>
                <a:lnTo>
                  <a:pt x="194734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115733" y="5562600"/>
            <a:ext cx="2235201" cy="110068"/>
          </a:xfrm>
          <a:custGeom>
            <a:avLst/>
            <a:gdLst/>
            <a:ahLst/>
            <a:cxnLst/>
            <a:rect l="0" t="0" r="0" b="0"/>
            <a:pathLst>
              <a:path w="2235201" h="110068">
                <a:moveTo>
                  <a:pt x="0" y="8467"/>
                </a:move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52400" y="8467"/>
                </a:lnTo>
                <a:lnTo>
                  <a:pt x="186267" y="0"/>
                </a:lnTo>
                <a:lnTo>
                  <a:pt x="220134" y="0"/>
                </a:lnTo>
                <a:lnTo>
                  <a:pt x="262467" y="0"/>
                </a:lnTo>
                <a:lnTo>
                  <a:pt x="313267" y="0"/>
                </a:lnTo>
                <a:lnTo>
                  <a:pt x="355600" y="0"/>
                </a:lnTo>
                <a:lnTo>
                  <a:pt x="406400" y="0"/>
                </a:lnTo>
                <a:lnTo>
                  <a:pt x="457200" y="0"/>
                </a:lnTo>
                <a:lnTo>
                  <a:pt x="516467" y="0"/>
                </a:lnTo>
                <a:lnTo>
                  <a:pt x="575734" y="0"/>
                </a:lnTo>
                <a:lnTo>
                  <a:pt x="635000" y="0"/>
                </a:lnTo>
                <a:lnTo>
                  <a:pt x="694267" y="0"/>
                </a:lnTo>
                <a:lnTo>
                  <a:pt x="753534" y="0"/>
                </a:lnTo>
                <a:lnTo>
                  <a:pt x="812800" y="0"/>
                </a:lnTo>
                <a:lnTo>
                  <a:pt x="872067" y="0"/>
                </a:lnTo>
                <a:lnTo>
                  <a:pt x="931334" y="0"/>
                </a:lnTo>
                <a:lnTo>
                  <a:pt x="990600" y="0"/>
                </a:lnTo>
                <a:lnTo>
                  <a:pt x="1049867" y="0"/>
                </a:lnTo>
                <a:lnTo>
                  <a:pt x="1117600" y="8467"/>
                </a:lnTo>
                <a:lnTo>
                  <a:pt x="1185334" y="8467"/>
                </a:lnTo>
                <a:lnTo>
                  <a:pt x="1244600" y="8467"/>
                </a:lnTo>
                <a:lnTo>
                  <a:pt x="1312334" y="8467"/>
                </a:lnTo>
                <a:lnTo>
                  <a:pt x="1380067" y="16933"/>
                </a:lnTo>
                <a:lnTo>
                  <a:pt x="1456267" y="16933"/>
                </a:lnTo>
                <a:lnTo>
                  <a:pt x="1532467" y="25400"/>
                </a:lnTo>
                <a:lnTo>
                  <a:pt x="1608667" y="25400"/>
                </a:lnTo>
                <a:lnTo>
                  <a:pt x="1684867" y="33867"/>
                </a:lnTo>
                <a:lnTo>
                  <a:pt x="1761067" y="42333"/>
                </a:lnTo>
                <a:lnTo>
                  <a:pt x="1845734" y="59267"/>
                </a:lnTo>
                <a:lnTo>
                  <a:pt x="1913467" y="67733"/>
                </a:lnTo>
                <a:lnTo>
                  <a:pt x="1989667" y="76200"/>
                </a:lnTo>
                <a:lnTo>
                  <a:pt x="2057400" y="93133"/>
                </a:lnTo>
                <a:lnTo>
                  <a:pt x="2125134" y="101600"/>
                </a:lnTo>
                <a:lnTo>
                  <a:pt x="2184400" y="101600"/>
                </a:lnTo>
                <a:lnTo>
                  <a:pt x="2184400" y="101600"/>
                </a:lnTo>
                <a:lnTo>
                  <a:pt x="2235200" y="110067"/>
                </a:lnTo>
                <a:lnTo>
                  <a:pt x="2235200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623733" y="5901267"/>
            <a:ext cx="237068" cy="364067"/>
          </a:xfrm>
          <a:custGeom>
            <a:avLst/>
            <a:gdLst/>
            <a:ahLst/>
            <a:cxnLst/>
            <a:rect l="0" t="0" r="0" b="0"/>
            <a:pathLst>
              <a:path w="237068" h="364067">
                <a:moveTo>
                  <a:pt x="8467" y="50800"/>
                </a:moveTo>
                <a:lnTo>
                  <a:pt x="8467" y="50800"/>
                </a:lnTo>
                <a:lnTo>
                  <a:pt x="8467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25400"/>
                </a:lnTo>
                <a:lnTo>
                  <a:pt x="8467" y="16933"/>
                </a:lnTo>
                <a:lnTo>
                  <a:pt x="16934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16933"/>
                </a:lnTo>
                <a:lnTo>
                  <a:pt x="127000" y="25400"/>
                </a:lnTo>
                <a:lnTo>
                  <a:pt x="143934" y="42333"/>
                </a:lnTo>
                <a:lnTo>
                  <a:pt x="152400" y="59266"/>
                </a:lnTo>
                <a:lnTo>
                  <a:pt x="160867" y="76200"/>
                </a:lnTo>
                <a:lnTo>
                  <a:pt x="169334" y="93133"/>
                </a:lnTo>
                <a:lnTo>
                  <a:pt x="177800" y="110066"/>
                </a:lnTo>
                <a:lnTo>
                  <a:pt x="186267" y="135466"/>
                </a:lnTo>
                <a:lnTo>
                  <a:pt x="186267" y="152400"/>
                </a:lnTo>
                <a:lnTo>
                  <a:pt x="186267" y="177800"/>
                </a:lnTo>
                <a:lnTo>
                  <a:pt x="186267" y="194733"/>
                </a:lnTo>
                <a:lnTo>
                  <a:pt x="177800" y="211666"/>
                </a:lnTo>
                <a:lnTo>
                  <a:pt x="169334" y="237066"/>
                </a:lnTo>
                <a:lnTo>
                  <a:pt x="160867" y="254000"/>
                </a:lnTo>
                <a:lnTo>
                  <a:pt x="152400" y="270933"/>
                </a:lnTo>
                <a:lnTo>
                  <a:pt x="143934" y="287866"/>
                </a:lnTo>
                <a:lnTo>
                  <a:pt x="127000" y="304800"/>
                </a:lnTo>
                <a:lnTo>
                  <a:pt x="110067" y="313266"/>
                </a:lnTo>
                <a:lnTo>
                  <a:pt x="93134" y="321733"/>
                </a:lnTo>
                <a:lnTo>
                  <a:pt x="76200" y="330200"/>
                </a:lnTo>
                <a:lnTo>
                  <a:pt x="59267" y="330200"/>
                </a:lnTo>
                <a:lnTo>
                  <a:pt x="50800" y="330200"/>
                </a:lnTo>
                <a:lnTo>
                  <a:pt x="33867" y="330200"/>
                </a:lnTo>
                <a:lnTo>
                  <a:pt x="25400" y="330200"/>
                </a:lnTo>
                <a:lnTo>
                  <a:pt x="16934" y="321733"/>
                </a:lnTo>
                <a:lnTo>
                  <a:pt x="8467" y="313266"/>
                </a:lnTo>
                <a:lnTo>
                  <a:pt x="8467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8467" y="287866"/>
                </a:lnTo>
                <a:lnTo>
                  <a:pt x="16934" y="270933"/>
                </a:lnTo>
                <a:lnTo>
                  <a:pt x="25400" y="270933"/>
                </a:lnTo>
                <a:lnTo>
                  <a:pt x="33867" y="262466"/>
                </a:lnTo>
                <a:lnTo>
                  <a:pt x="50800" y="254000"/>
                </a:lnTo>
                <a:lnTo>
                  <a:pt x="59267" y="254000"/>
                </a:lnTo>
                <a:lnTo>
                  <a:pt x="76200" y="254000"/>
                </a:lnTo>
                <a:lnTo>
                  <a:pt x="93134" y="254000"/>
                </a:lnTo>
                <a:lnTo>
                  <a:pt x="110067" y="254000"/>
                </a:lnTo>
                <a:lnTo>
                  <a:pt x="118534" y="262466"/>
                </a:lnTo>
                <a:lnTo>
                  <a:pt x="135467" y="270933"/>
                </a:lnTo>
                <a:lnTo>
                  <a:pt x="152400" y="270933"/>
                </a:lnTo>
                <a:lnTo>
                  <a:pt x="160867" y="279400"/>
                </a:lnTo>
                <a:lnTo>
                  <a:pt x="177800" y="287866"/>
                </a:lnTo>
                <a:lnTo>
                  <a:pt x="186267" y="304800"/>
                </a:lnTo>
                <a:lnTo>
                  <a:pt x="194734" y="313266"/>
                </a:lnTo>
                <a:lnTo>
                  <a:pt x="203200" y="321733"/>
                </a:lnTo>
                <a:lnTo>
                  <a:pt x="211667" y="338666"/>
                </a:lnTo>
                <a:lnTo>
                  <a:pt x="220134" y="347133"/>
                </a:lnTo>
                <a:lnTo>
                  <a:pt x="228600" y="355600"/>
                </a:lnTo>
                <a:lnTo>
                  <a:pt x="228600" y="364066"/>
                </a:lnTo>
                <a:lnTo>
                  <a:pt x="237067" y="364066"/>
                </a:lnTo>
                <a:lnTo>
                  <a:pt x="237067" y="364066"/>
                </a:lnTo>
                <a:lnTo>
                  <a:pt x="237067" y="355600"/>
                </a:lnTo>
                <a:lnTo>
                  <a:pt x="237067" y="355600"/>
                </a:lnTo>
                <a:lnTo>
                  <a:pt x="237067" y="347133"/>
                </a:lnTo>
                <a:lnTo>
                  <a:pt x="237067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877733" y="6019800"/>
            <a:ext cx="169335" cy="127001"/>
          </a:xfrm>
          <a:custGeom>
            <a:avLst/>
            <a:gdLst/>
            <a:ahLst/>
            <a:cxnLst/>
            <a:rect l="0" t="0" r="0" b="0"/>
            <a:pathLst>
              <a:path w="169335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16934" y="84667"/>
                </a:lnTo>
                <a:lnTo>
                  <a:pt x="16934" y="93133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4" y="110067"/>
                </a:lnTo>
                <a:lnTo>
                  <a:pt x="50800" y="118533"/>
                </a:lnTo>
                <a:lnTo>
                  <a:pt x="59267" y="118533"/>
                </a:lnTo>
                <a:lnTo>
                  <a:pt x="67734" y="118533"/>
                </a:lnTo>
                <a:lnTo>
                  <a:pt x="76200" y="118533"/>
                </a:lnTo>
                <a:lnTo>
                  <a:pt x="84667" y="127000"/>
                </a:lnTo>
                <a:lnTo>
                  <a:pt x="101600" y="118533"/>
                </a:lnTo>
                <a:lnTo>
                  <a:pt x="110067" y="118533"/>
                </a:lnTo>
                <a:lnTo>
                  <a:pt x="127000" y="118533"/>
                </a:lnTo>
                <a:lnTo>
                  <a:pt x="135467" y="110067"/>
                </a:lnTo>
                <a:lnTo>
                  <a:pt x="152400" y="110067"/>
                </a:lnTo>
                <a:lnTo>
                  <a:pt x="160867" y="101600"/>
                </a:lnTo>
                <a:lnTo>
                  <a:pt x="169334" y="84667"/>
                </a:lnTo>
                <a:lnTo>
                  <a:pt x="169334" y="84667"/>
                </a:lnTo>
                <a:lnTo>
                  <a:pt x="169334" y="76200"/>
                </a:lnTo>
                <a:lnTo>
                  <a:pt x="169334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996267" y="5918200"/>
            <a:ext cx="42334" cy="389468"/>
          </a:xfrm>
          <a:custGeom>
            <a:avLst/>
            <a:gdLst/>
            <a:ahLst/>
            <a:cxnLst/>
            <a:rect l="0" t="0" r="0" b="0"/>
            <a:pathLst>
              <a:path w="42334" h="389468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86267"/>
                </a:lnTo>
                <a:lnTo>
                  <a:pt x="16933" y="211667"/>
                </a:lnTo>
                <a:lnTo>
                  <a:pt x="25400" y="237067"/>
                </a:lnTo>
                <a:lnTo>
                  <a:pt x="25400" y="262467"/>
                </a:lnTo>
                <a:lnTo>
                  <a:pt x="25400" y="287867"/>
                </a:lnTo>
                <a:lnTo>
                  <a:pt x="25400" y="313267"/>
                </a:lnTo>
                <a:lnTo>
                  <a:pt x="33866" y="330200"/>
                </a:lnTo>
                <a:lnTo>
                  <a:pt x="33866" y="347133"/>
                </a:lnTo>
                <a:lnTo>
                  <a:pt x="33866" y="364067"/>
                </a:lnTo>
                <a:lnTo>
                  <a:pt x="33866" y="381000"/>
                </a:lnTo>
                <a:lnTo>
                  <a:pt x="33866" y="389467"/>
                </a:lnTo>
                <a:lnTo>
                  <a:pt x="42333" y="389467"/>
                </a:lnTo>
                <a:lnTo>
                  <a:pt x="42333" y="389467"/>
                </a:lnTo>
                <a:lnTo>
                  <a:pt x="42333" y="389467"/>
                </a:lnTo>
                <a:lnTo>
                  <a:pt x="42333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165600" y="6129867"/>
            <a:ext cx="101601" cy="25401"/>
          </a:xfrm>
          <a:custGeom>
            <a:avLst/>
            <a:gdLst/>
            <a:ahLst/>
            <a:cxnLst/>
            <a:rect l="0" t="0" r="0" b="0"/>
            <a:pathLst>
              <a:path w="1016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199467" y="6239933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25400"/>
                </a:lnTo>
                <a:lnTo>
                  <a:pt x="101600" y="16934"/>
                </a:lnTo>
                <a:lnTo>
                  <a:pt x="118533" y="16934"/>
                </a:lnTo>
                <a:lnTo>
                  <a:pt x="118533" y="16934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445000" y="5875867"/>
            <a:ext cx="186268" cy="431801"/>
          </a:xfrm>
          <a:custGeom>
            <a:avLst/>
            <a:gdLst/>
            <a:ahLst/>
            <a:cxnLst/>
            <a:rect l="0" t="0" r="0" b="0"/>
            <a:pathLst>
              <a:path w="186268" h="431801">
                <a:moveTo>
                  <a:pt x="177800" y="152400"/>
                </a:moveTo>
                <a:lnTo>
                  <a:pt x="177800" y="143933"/>
                </a:lnTo>
                <a:lnTo>
                  <a:pt x="177800" y="135466"/>
                </a:lnTo>
                <a:lnTo>
                  <a:pt x="169333" y="127000"/>
                </a:lnTo>
                <a:lnTo>
                  <a:pt x="169333" y="118533"/>
                </a:lnTo>
                <a:lnTo>
                  <a:pt x="160867" y="101600"/>
                </a:lnTo>
                <a:lnTo>
                  <a:pt x="160867" y="84666"/>
                </a:lnTo>
                <a:lnTo>
                  <a:pt x="143933" y="67733"/>
                </a:lnTo>
                <a:lnTo>
                  <a:pt x="135467" y="50800"/>
                </a:lnTo>
                <a:lnTo>
                  <a:pt x="127000" y="42333"/>
                </a:lnTo>
                <a:lnTo>
                  <a:pt x="110067" y="25400"/>
                </a:lnTo>
                <a:lnTo>
                  <a:pt x="101600" y="16933"/>
                </a:lnTo>
                <a:lnTo>
                  <a:pt x="84667" y="8466"/>
                </a:lnTo>
                <a:lnTo>
                  <a:pt x="76200" y="8466"/>
                </a:lnTo>
                <a:lnTo>
                  <a:pt x="59267" y="0"/>
                </a:lnTo>
                <a:lnTo>
                  <a:pt x="42333" y="0"/>
                </a:lnTo>
                <a:lnTo>
                  <a:pt x="33867" y="0"/>
                </a:lnTo>
                <a:lnTo>
                  <a:pt x="16933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7" y="84666"/>
                </a:lnTo>
                <a:lnTo>
                  <a:pt x="16933" y="110066"/>
                </a:lnTo>
                <a:lnTo>
                  <a:pt x="33867" y="127000"/>
                </a:lnTo>
                <a:lnTo>
                  <a:pt x="50800" y="160866"/>
                </a:lnTo>
                <a:lnTo>
                  <a:pt x="67733" y="186266"/>
                </a:lnTo>
                <a:lnTo>
                  <a:pt x="84667" y="211666"/>
                </a:lnTo>
                <a:lnTo>
                  <a:pt x="101600" y="237066"/>
                </a:lnTo>
                <a:lnTo>
                  <a:pt x="118533" y="270933"/>
                </a:lnTo>
                <a:lnTo>
                  <a:pt x="135467" y="296333"/>
                </a:lnTo>
                <a:lnTo>
                  <a:pt x="152400" y="321733"/>
                </a:lnTo>
                <a:lnTo>
                  <a:pt x="169333" y="347133"/>
                </a:lnTo>
                <a:lnTo>
                  <a:pt x="177800" y="372533"/>
                </a:lnTo>
                <a:lnTo>
                  <a:pt x="186267" y="389466"/>
                </a:lnTo>
                <a:lnTo>
                  <a:pt x="186267" y="406400"/>
                </a:lnTo>
                <a:lnTo>
                  <a:pt x="186267" y="414866"/>
                </a:lnTo>
                <a:lnTo>
                  <a:pt x="186267" y="423333"/>
                </a:lnTo>
                <a:lnTo>
                  <a:pt x="177800" y="423333"/>
                </a:lnTo>
                <a:lnTo>
                  <a:pt x="169333" y="431800"/>
                </a:lnTo>
                <a:lnTo>
                  <a:pt x="160867" y="431800"/>
                </a:lnTo>
                <a:lnTo>
                  <a:pt x="143933" y="431800"/>
                </a:lnTo>
                <a:lnTo>
                  <a:pt x="135467" y="423333"/>
                </a:lnTo>
                <a:lnTo>
                  <a:pt x="127000" y="423333"/>
                </a:lnTo>
                <a:lnTo>
                  <a:pt x="101600" y="406400"/>
                </a:lnTo>
                <a:lnTo>
                  <a:pt x="93133" y="397933"/>
                </a:lnTo>
                <a:lnTo>
                  <a:pt x="84667" y="389466"/>
                </a:lnTo>
                <a:lnTo>
                  <a:pt x="76200" y="372533"/>
                </a:lnTo>
                <a:lnTo>
                  <a:pt x="59267" y="364066"/>
                </a:lnTo>
                <a:lnTo>
                  <a:pt x="50800" y="347133"/>
                </a:lnTo>
                <a:lnTo>
                  <a:pt x="50800" y="338666"/>
                </a:lnTo>
                <a:lnTo>
                  <a:pt x="50800" y="321733"/>
                </a:lnTo>
                <a:lnTo>
                  <a:pt x="42333" y="313266"/>
                </a:lnTo>
                <a:lnTo>
                  <a:pt x="50800" y="296333"/>
                </a:lnTo>
                <a:lnTo>
                  <a:pt x="50800" y="287866"/>
                </a:lnTo>
                <a:lnTo>
                  <a:pt x="50800" y="270933"/>
                </a:lnTo>
                <a:lnTo>
                  <a:pt x="59267" y="262466"/>
                </a:lnTo>
                <a:lnTo>
                  <a:pt x="76200" y="245533"/>
                </a:lnTo>
                <a:lnTo>
                  <a:pt x="84667" y="228600"/>
                </a:lnTo>
                <a:lnTo>
                  <a:pt x="93133" y="220133"/>
                </a:lnTo>
                <a:lnTo>
                  <a:pt x="110067" y="203200"/>
                </a:lnTo>
                <a:lnTo>
                  <a:pt x="118533" y="194733"/>
                </a:lnTo>
                <a:lnTo>
                  <a:pt x="135467" y="177800"/>
                </a:lnTo>
                <a:lnTo>
                  <a:pt x="143933" y="169333"/>
                </a:lnTo>
                <a:lnTo>
                  <a:pt x="152400" y="160866"/>
                </a:lnTo>
                <a:lnTo>
                  <a:pt x="169333" y="143933"/>
                </a:lnTo>
                <a:lnTo>
                  <a:pt x="169333" y="135466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86267" y="110066"/>
                </a:lnTo>
                <a:lnTo>
                  <a:pt x="186267" y="110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4724400" y="5960533"/>
            <a:ext cx="287868" cy="448735"/>
          </a:xfrm>
          <a:custGeom>
            <a:avLst/>
            <a:gdLst/>
            <a:ahLst/>
            <a:cxnLst/>
            <a:rect l="0" t="0" r="0" b="0"/>
            <a:pathLst>
              <a:path w="287868" h="448735">
                <a:moveTo>
                  <a:pt x="177800" y="203200"/>
                </a:moveTo>
                <a:lnTo>
                  <a:pt x="169333" y="203200"/>
                </a:lnTo>
                <a:lnTo>
                  <a:pt x="169333" y="203200"/>
                </a:lnTo>
                <a:lnTo>
                  <a:pt x="160867" y="194734"/>
                </a:lnTo>
                <a:lnTo>
                  <a:pt x="152400" y="186267"/>
                </a:lnTo>
                <a:lnTo>
                  <a:pt x="143933" y="169334"/>
                </a:lnTo>
                <a:lnTo>
                  <a:pt x="135467" y="160867"/>
                </a:lnTo>
                <a:lnTo>
                  <a:pt x="118533" y="152400"/>
                </a:lnTo>
                <a:lnTo>
                  <a:pt x="110067" y="135467"/>
                </a:lnTo>
                <a:lnTo>
                  <a:pt x="93133" y="135467"/>
                </a:lnTo>
                <a:lnTo>
                  <a:pt x="84667" y="127000"/>
                </a:lnTo>
                <a:lnTo>
                  <a:pt x="67733" y="127000"/>
                </a:lnTo>
                <a:lnTo>
                  <a:pt x="50800" y="118534"/>
                </a:lnTo>
                <a:lnTo>
                  <a:pt x="42333" y="127000"/>
                </a:lnTo>
                <a:lnTo>
                  <a:pt x="33867" y="127000"/>
                </a:lnTo>
                <a:lnTo>
                  <a:pt x="25400" y="135467"/>
                </a:lnTo>
                <a:lnTo>
                  <a:pt x="16933" y="152400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8467" y="245534"/>
                </a:lnTo>
                <a:lnTo>
                  <a:pt x="16933" y="262467"/>
                </a:lnTo>
                <a:lnTo>
                  <a:pt x="16933" y="287867"/>
                </a:lnTo>
                <a:lnTo>
                  <a:pt x="25400" y="304800"/>
                </a:lnTo>
                <a:lnTo>
                  <a:pt x="33867" y="321734"/>
                </a:lnTo>
                <a:lnTo>
                  <a:pt x="42333" y="338667"/>
                </a:lnTo>
                <a:lnTo>
                  <a:pt x="59267" y="355600"/>
                </a:lnTo>
                <a:lnTo>
                  <a:pt x="67733" y="364067"/>
                </a:lnTo>
                <a:lnTo>
                  <a:pt x="76200" y="372534"/>
                </a:lnTo>
                <a:lnTo>
                  <a:pt x="93133" y="381000"/>
                </a:lnTo>
                <a:lnTo>
                  <a:pt x="101600" y="372534"/>
                </a:lnTo>
                <a:lnTo>
                  <a:pt x="110067" y="372534"/>
                </a:lnTo>
                <a:lnTo>
                  <a:pt x="118533" y="364067"/>
                </a:lnTo>
                <a:lnTo>
                  <a:pt x="127000" y="347134"/>
                </a:lnTo>
                <a:lnTo>
                  <a:pt x="135467" y="338667"/>
                </a:lnTo>
                <a:lnTo>
                  <a:pt x="143933" y="321734"/>
                </a:lnTo>
                <a:lnTo>
                  <a:pt x="152400" y="296334"/>
                </a:lnTo>
                <a:lnTo>
                  <a:pt x="160867" y="279400"/>
                </a:lnTo>
                <a:lnTo>
                  <a:pt x="160867" y="254000"/>
                </a:lnTo>
                <a:lnTo>
                  <a:pt x="169333" y="228600"/>
                </a:lnTo>
                <a:lnTo>
                  <a:pt x="177800" y="203200"/>
                </a:lnTo>
                <a:lnTo>
                  <a:pt x="177800" y="177800"/>
                </a:lnTo>
                <a:lnTo>
                  <a:pt x="177800" y="152400"/>
                </a:lnTo>
                <a:lnTo>
                  <a:pt x="177800" y="127000"/>
                </a:lnTo>
                <a:lnTo>
                  <a:pt x="186267" y="101600"/>
                </a:lnTo>
                <a:lnTo>
                  <a:pt x="186267" y="84667"/>
                </a:lnTo>
                <a:lnTo>
                  <a:pt x="177800" y="67734"/>
                </a:lnTo>
                <a:lnTo>
                  <a:pt x="177800" y="42334"/>
                </a:lnTo>
                <a:lnTo>
                  <a:pt x="177800" y="33867"/>
                </a:lnTo>
                <a:lnTo>
                  <a:pt x="177800" y="16934"/>
                </a:lnTo>
                <a:lnTo>
                  <a:pt x="177800" y="8467"/>
                </a:ln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16934"/>
                </a:lnTo>
                <a:lnTo>
                  <a:pt x="160867" y="25400"/>
                </a:lnTo>
                <a:lnTo>
                  <a:pt x="152400" y="42334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93134"/>
                </a:lnTo>
                <a:lnTo>
                  <a:pt x="152400" y="118534"/>
                </a:lnTo>
                <a:lnTo>
                  <a:pt x="152400" y="143934"/>
                </a:lnTo>
                <a:lnTo>
                  <a:pt x="160867" y="169334"/>
                </a:lnTo>
                <a:lnTo>
                  <a:pt x="160867" y="194734"/>
                </a:lnTo>
                <a:lnTo>
                  <a:pt x="169333" y="220134"/>
                </a:lnTo>
                <a:lnTo>
                  <a:pt x="177800" y="245534"/>
                </a:lnTo>
                <a:lnTo>
                  <a:pt x="186267" y="270934"/>
                </a:lnTo>
                <a:lnTo>
                  <a:pt x="194733" y="296334"/>
                </a:lnTo>
                <a:lnTo>
                  <a:pt x="203200" y="321734"/>
                </a:lnTo>
                <a:lnTo>
                  <a:pt x="211667" y="338667"/>
                </a:lnTo>
                <a:lnTo>
                  <a:pt x="220133" y="364067"/>
                </a:lnTo>
                <a:lnTo>
                  <a:pt x="228600" y="381000"/>
                </a:lnTo>
                <a:lnTo>
                  <a:pt x="237067" y="406400"/>
                </a:lnTo>
                <a:lnTo>
                  <a:pt x="254000" y="414867"/>
                </a:lnTo>
                <a:lnTo>
                  <a:pt x="262467" y="431800"/>
                </a:lnTo>
                <a:lnTo>
                  <a:pt x="270933" y="440267"/>
                </a:lnTo>
                <a:lnTo>
                  <a:pt x="279400" y="448734"/>
                </a:lnTo>
                <a:lnTo>
                  <a:pt x="279400" y="448734"/>
                </a:lnTo>
                <a:lnTo>
                  <a:pt x="287867" y="448734"/>
                </a:lnTo>
                <a:lnTo>
                  <a:pt x="287867" y="448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104467" y="5384800"/>
            <a:ext cx="321734" cy="533401"/>
          </a:xfrm>
          <a:custGeom>
            <a:avLst/>
            <a:gdLst/>
            <a:ahLst/>
            <a:cxnLst/>
            <a:rect l="0" t="0" r="0" b="0"/>
            <a:pathLst>
              <a:path w="321734" h="533401">
                <a:moveTo>
                  <a:pt x="228600" y="296333"/>
                </a:moveTo>
                <a:lnTo>
                  <a:pt x="228600" y="296333"/>
                </a:lnTo>
                <a:lnTo>
                  <a:pt x="237066" y="296333"/>
                </a:lnTo>
                <a:lnTo>
                  <a:pt x="237066" y="287867"/>
                </a:lnTo>
                <a:lnTo>
                  <a:pt x="237066" y="279400"/>
                </a:lnTo>
                <a:lnTo>
                  <a:pt x="237066" y="279400"/>
                </a:lnTo>
                <a:lnTo>
                  <a:pt x="228600" y="270933"/>
                </a:lnTo>
                <a:lnTo>
                  <a:pt x="228600" y="270933"/>
                </a:lnTo>
                <a:lnTo>
                  <a:pt x="228600" y="270933"/>
                </a:lnTo>
                <a:lnTo>
                  <a:pt x="220133" y="270933"/>
                </a:lnTo>
                <a:lnTo>
                  <a:pt x="211666" y="270933"/>
                </a:lnTo>
                <a:lnTo>
                  <a:pt x="194733" y="270933"/>
                </a:lnTo>
                <a:lnTo>
                  <a:pt x="177800" y="270933"/>
                </a:lnTo>
                <a:lnTo>
                  <a:pt x="160866" y="279400"/>
                </a:lnTo>
                <a:lnTo>
                  <a:pt x="135466" y="279400"/>
                </a:lnTo>
                <a:lnTo>
                  <a:pt x="110066" y="287867"/>
                </a:lnTo>
                <a:lnTo>
                  <a:pt x="84666" y="296333"/>
                </a:lnTo>
                <a:lnTo>
                  <a:pt x="59266" y="296333"/>
                </a:lnTo>
                <a:lnTo>
                  <a:pt x="42333" y="313267"/>
                </a:lnTo>
                <a:lnTo>
                  <a:pt x="25400" y="321733"/>
                </a:lnTo>
                <a:lnTo>
                  <a:pt x="8466" y="338667"/>
                </a:lnTo>
                <a:lnTo>
                  <a:pt x="0" y="355600"/>
                </a:lnTo>
                <a:lnTo>
                  <a:pt x="0" y="372533"/>
                </a:lnTo>
                <a:lnTo>
                  <a:pt x="0" y="397933"/>
                </a:lnTo>
                <a:lnTo>
                  <a:pt x="8466" y="414867"/>
                </a:lnTo>
                <a:lnTo>
                  <a:pt x="16933" y="440267"/>
                </a:lnTo>
                <a:lnTo>
                  <a:pt x="33866" y="457200"/>
                </a:lnTo>
                <a:lnTo>
                  <a:pt x="50800" y="474133"/>
                </a:lnTo>
                <a:lnTo>
                  <a:pt x="67733" y="491067"/>
                </a:lnTo>
                <a:lnTo>
                  <a:pt x="84666" y="508000"/>
                </a:lnTo>
                <a:lnTo>
                  <a:pt x="110066" y="516467"/>
                </a:lnTo>
                <a:lnTo>
                  <a:pt x="118533" y="516467"/>
                </a:lnTo>
                <a:lnTo>
                  <a:pt x="143933" y="516467"/>
                </a:lnTo>
                <a:lnTo>
                  <a:pt x="160866" y="508000"/>
                </a:lnTo>
                <a:lnTo>
                  <a:pt x="169333" y="499533"/>
                </a:lnTo>
                <a:lnTo>
                  <a:pt x="186266" y="482600"/>
                </a:lnTo>
                <a:lnTo>
                  <a:pt x="203200" y="457200"/>
                </a:lnTo>
                <a:lnTo>
                  <a:pt x="211666" y="440267"/>
                </a:lnTo>
                <a:lnTo>
                  <a:pt x="220133" y="414867"/>
                </a:lnTo>
                <a:lnTo>
                  <a:pt x="228600" y="381000"/>
                </a:lnTo>
                <a:lnTo>
                  <a:pt x="237066" y="347133"/>
                </a:lnTo>
                <a:lnTo>
                  <a:pt x="245533" y="313267"/>
                </a:lnTo>
                <a:lnTo>
                  <a:pt x="245533" y="279400"/>
                </a:lnTo>
                <a:lnTo>
                  <a:pt x="245533" y="237067"/>
                </a:lnTo>
                <a:lnTo>
                  <a:pt x="237066" y="203200"/>
                </a:lnTo>
                <a:lnTo>
                  <a:pt x="237066" y="169333"/>
                </a:lnTo>
                <a:lnTo>
                  <a:pt x="228600" y="135467"/>
                </a:lnTo>
                <a:lnTo>
                  <a:pt x="220133" y="110067"/>
                </a:lnTo>
                <a:lnTo>
                  <a:pt x="211666" y="84667"/>
                </a:lnTo>
                <a:lnTo>
                  <a:pt x="203200" y="59267"/>
                </a:lnTo>
                <a:lnTo>
                  <a:pt x="194733" y="33867"/>
                </a:lnTo>
                <a:lnTo>
                  <a:pt x="186266" y="25400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25400"/>
                </a:lnTo>
                <a:lnTo>
                  <a:pt x="169333" y="33867"/>
                </a:lnTo>
                <a:lnTo>
                  <a:pt x="177800" y="59267"/>
                </a:lnTo>
                <a:lnTo>
                  <a:pt x="177800" y="84667"/>
                </a:lnTo>
                <a:lnTo>
                  <a:pt x="186266" y="110067"/>
                </a:lnTo>
                <a:lnTo>
                  <a:pt x="194733" y="135467"/>
                </a:lnTo>
                <a:lnTo>
                  <a:pt x="203200" y="169333"/>
                </a:lnTo>
                <a:lnTo>
                  <a:pt x="211666" y="203200"/>
                </a:lnTo>
                <a:lnTo>
                  <a:pt x="220133" y="237067"/>
                </a:lnTo>
                <a:lnTo>
                  <a:pt x="220133" y="270933"/>
                </a:lnTo>
                <a:lnTo>
                  <a:pt x="228600" y="304800"/>
                </a:lnTo>
                <a:lnTo>
                  <a:pt x="237066" y="338667"/>
                </a:lnTo>
                <a:lnTo>
                  <a:pt x="237066" y="372533"/>
                </a:lnTo>
                <a:lnTo>
                  <a:pt x="245533" y="406400"/>
                </a:lnTo>
                <a:lnTo>
                  <a:pt x="245533" y="431800"/>
                </a:lnTo>
                <a:lnTo>
                  <a:pt x="254000" y="457200"/>
                </a:lnTo>
                <a:lnTo>
                  <a:pt x="254000" y="482600"/>
                </a:lnTo>
                <a:lnTo>
                  <a:pt x="262466" y="499533"/>
                </a:lnTo>
                <a:lnTo>
                  <a:pt x="270933" y="508000"/>
                </a:lnTo>
                <a:lnTo>
                  <a:pt x="279400" y="524933"/>
                </a:lnTo>
                <a:lnTo>
                  <a:pt x="287866" y="524933"/>
                </a:lnTo>
                <a:lnTo>
                  <a:pt x="296333" y="533400"/>
                </a:lnTo>
                <a:lnTo>
                  <a:pt x="304800" y="533400"/>
                </a:lnTo>
                <a:lnTo>
                  <a:pt x="313266" y="524933"/>
                </a:lnTo>
                <a:lnTo>
                  <a:pt x="313266" y="524933"/>
                </a:lnTo>
                <a:lnTo>
                  <a:pt x="321733" y="516467"/>
                </a:lnTo>
                <a:lnTo>
                  <a:pt x="321733" y="516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468533" y="5630333"/>
            <a:ext cx="118534" cy="16935"/>
          </a:xfrm>
          <a:custGeom>
            <a:avLst/>
            <a:gdLst/>
            <a:ahLst/>
            <a:cxnLst/>
            <a:rect l="0" t="0" r="0" b="0"/>
            <a:pathLst>
              <a:path w="118534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8533" y="16934"/>
                </a:lnTo>
                <a:lnTo>
                  <a:pt x="1185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493933" y="5748867"/>
            <a:ext cx="101602" cy="33867"/>
          </a:xfrm>
          <a:custGeom>
            <a:avLst/>
            <a:gdLst/>
            <a:ahLst/>
            <a:cxnLst/>
            <a:rect l="0" t="0" r="0" b="0"/>
            <a:pathLst>
              <a:path w="101602" h="33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25401" y="25400"/>
                </a:lnTo>
                <a:lnTo>
                  <a:pt x="42334" y="33866"/>
                </a:lnTo>
                <a:lnTo>
                  <a:pt x="50800" y="33866"/>
                </a:lnTo>
                <a:lnTo>
                  <a:pt x="67734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101601" y="16933"/>
                </a:lnTo>
                <a:lnTo>
                  <a:pt x="101601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714067" y="5469467"/>
            <a:ext cx="270934" cy="499534"/>
          </a:xfrm>
          <a:custGeom>
            <a:avLst/>
            <a:gdLst/>
            <a:ahLst/>
            <a:cxnLst/>
            <a:rect l="0" t="0" r="0" b="0"/>
            <a:pathLst>
              <a:path w="270934" h="499534">
                <a:moveTo>
                  <a:pt x="0" y="33866"/>
                </a:move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399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8466"/>
                </a:lnTo>
                <a:lnTo>
                  <a:pt x="84666" y="8466"/>
                </a:lnTo>
                <a:lnTo>
                  <a:pt x="101599" y="16933"/>
                </a:lnTo>
                <a:lnTo>
                  <a:pt x="110067" y="25400"/>
                </a:lnTo>
                <a:lnTo>
                  <a:pt x="118533" y="33866"/>
                </a:lnTo>
                <a:lnTo>
                  <a:pt x="127000" y="42333"/>
                </a:lnTo>
                <a:lnTo>
                  <a:pt x="135466" y="59266"/>
                </a:lnTo>
                <a:lnTo>
                  <a:pt x="135466" y="67733"/>
                </a:lnTo>
                <a:lnTo>
                  <a:pt x="135466" y="76200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18533" y="118533"/>
                </a:lnTo>
                <a:lnTo>
                  <a:pt x="110067" y="127000"/>
                </a:lnTo>
                <a:lnTo>
                  <a:pt x="93133" y="135466"/>
                </a:lnTo>
                <a:lnTo>
                  <a:pt x="76200" y="143933"/>
                </a:lnTo>
                <a:lnTo>
                  <a:pt x="67733" y="152400"/>
                </a:lnTo>
                <a:lnTo>
                  <a:pt x="50800" y="152400"/>
                </a:lnTo>
                <a:lnTo>
                  <a:pt x="42333" y="160866"/>
                </a:lnTo>
                <a:lnTo>
                  <a:pt x="33867" y="169333"/>
                </a:lnTo>
                <a:lnTo>
                  <a:pt x="25399" y="169333"/>
                </a:lnTo>
                <a:lnTo>
                  <a:pt x="25399" y="177800"/>
                </a:lnTo>
                <a:lnTo>
                  <a:pt x="16933" y="177800"/>
                </a:lnTo>
                <a:lnTo>
                  <a:pt x="16933" y="186266"/>
                </a:lnTo>
                <a:lnTo>
                  <a:pt x="25399" y="186266"/>
                </a:lnTo>
                <a:lnTo>
                  <a:pt x="25399" y="194733"/>
                </a:lnTo>
                <a:lnTo>
                  <a:pt x="42333" y="194733"/>
                </a:lnTo>
                <a:lnTo>
                  <a:pt x="50800" y="203200"/>
                </a:lnTo>
                <a:lnTo>
                  <a:pt x="59266" y="211666"/>
                </a:lnTo>
                <a:lnTo>
                  <a:pt x="76200" y="211666"/>
                </a:lnTo>
                <a:lnTo>
                  <a:pt x="93133" y="220133"/>
                </a:lnTo>
                <a:lnTo>
                  <a:pt x="110067" y="237066"/>
                </a:lnTo>
                <a:lnTo>
                  <a:pt x="135466" y="245533"/>
                </a:lnTo>
                <a:lnTo>
                  <a:pt x="152400" y="262466"/>
                </a:lnTo>
                <a:lnTo>
                  <a:pt x="177799" y="279400"/>
                </a:lnTo>
                <a:lnTo>
                  <a:pt x="194733" y="296333"/>
                </a:lnTo>
                <a:lnTo>
                  <a:pt x="220133" y="313266"/>
                </a:lnTo>
                <a:lnTo>
                  <a:pt x="237066" y="330200"/>
                </a:lnTo>
                <a:lnTo>
                  <a:pt x="253999" y="355600"/>
                </a:lnTo>
                <a:lnTo>
                  <a:pt x="262467" y="372533"/>
                </a:lnTo>
                <a:lnTo>
                  <a:pt x="270933" y="389466"/>
                </a:lnTo>
                <a:lnTo>
                  <a:pt x="270933" y="406400"/>
                </a:lnTo>
                <a:lnTo>
                  <a:pt x="270933" y="423333"/>
                </a:lnTo>
                <a:lnTo>
                  <a:pt x="270933" y="440266"/>
                </a:lnTo>
                <a:lnTo>
                  <a:pt x="253999" y="457200"/>
                </a:lnTo>
                <a:lnTo>
                  <a:pt x="237066" y="474133"/>
                </a:lnTo>
                <a:lnTo>
                  <a:pt x="220133" y="482600"/>
                </a:lnTo>
                <a:lnTo>
                  <a:pt x="203200" y="491066"/>
                </a:lnTo>
                <a:lnTo>
                  <a:pt x="177799" y="491066"/>
                </a:lnTo>
                <a:lnTo>
                  <a:pt x="152400" y="499533"/>
                </a:lnTo>
                <a:lnTo>
                  <a:pt x="127000" y="499533"/>
                </a:lnTo>
                <a:lnTo>
                  <a:pt x="101599" y="499533"/>
                </a:lnTo>
                <a:lnTo>
                  <a:pt x="76200" y="499533"/>
                </a:lnTo>
                <a:lnTo>
                  <a:pt x="50800" y="491066"/>
                </a:lnTo>
                <a:lnTo>
                  <a:pt x="42333" y="491066"/>
                </a:lnTo>
                <a:lnTo>
                  <a:pt x="42333" y="491066"/>
                </a:lnTo>
                <a:lnTo>
                  <a:pt x="25399" y="482600"/>
                </a:lnTo>
                <a:lnTo>
                  <a:pt x="25399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577666" y="1888067"/>
            <a:ext cx="397935" cy="431801"/>
          </a:xfrm>
          <a:custGeom>
            <a:avLst/>
            <a:gdLst/>
            <a:ahLst/>
            <a:cxnLst/>
            <a:rect l="0" t="0" r="0" b="0"/>
            <a:pathLst>
              <a:path w="397935" h="431801">
                <a:moveTo>
                  <a:pt x="152400" y="135466"/>
                </a:moveTo>
                <a:lnTo>
                  <a:pt x="152400" y="135466"/>
                </a:lnTo>
                <a:lnTo>
                  <a:pt x="152400" y="135466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43934" y="135466"/>
                </a:lnTo>
                <a:lnTo>
                  <a:pt x="143934" y="135466"/>
                </a:lnTo>
                <a:lnTo>
                  <a:pt x="143934" y="135466"/>
                </a:lnTo>
                <a:lnTo>
                  <a:pt x="135467" y="127000"/>
                </a:lnTo>
                <a:lnTo>
                  <a:pt x="135467" y="110066"/>
                </a:lnTo>
                <a:lnTo>
                  <a:pt x="135467" y="93133"/>
                </a:lnTo>
                <a:lnTo>
                  <a:pt x="127001" y="76200"/>
                </a:lnTo>
                <a:lnTo>
                  <a:pt x="118534" y="50800"/>
                </a:lnTo>
                <a:lnTo>
                  <a:pt x="118534" y="33866"/>
                </a:lnTo>
                <a:lnTo>
                  <a:pt x="110067" y="16933"/>
                </a:lnTo>
                <a:lnTo>
                  <a:pt x="101601" y="8466"/>
                </a:lnTo>
                <a:lnTo>
                  <a:pt x="93134" y="0"/>
                </a:lnTo>
                <a:lnTo>
                  <a:pt x="84668" y="0"/>
                </a:lnTo>
                <a:lnTo>
                  <a:pt x="76200" y="8466"/>
                </a:lnTo>
                <a:lnTo>
                  <a:pt x="67734" y="25400"/>
                </a:lnTo>
                <a:lnTo>
                  <a:pt x="50801" y="42333"/>
                </a:lnTo>
                <a:lnTo>
                  <a:pt x="42334" y="59266"/>
                </a:lnTo>
                <a:lnTo>
                  <a:pt x="25401" y="93133"/>
                </a:lnTo>
                <a:lnTo>
                  <a:pt x="16934" y="118533"/>
                </a:lnTo>
                <a:lnTo>
                  <a:pt x="8468" y="152400"/>
                </a:lnTo>
                <a:lnTo>
                  <a:pt x="0" y="194733"/>
                </a:lnTo>
                <a:lnTo>
                  <a:pt x="0" y="228600"/>
                </a:lnTo>
                <a:lnTo>
                  <a:pt x="0" y="270933"/>
                </a:lnTo>
                <a:lnTo>
                  <a:pt x="0" y="313266"/>
                </a:lnTo>
                <a:lnTo>
                  <a:pt x="8468" y="347133"/>
                </a:lnTo>
                <a:lnTo>
                  <a:pt x="25401" y="372533"/>
                </a:lnTo>
                <a:lnTo>
                  <a:pt x="50801" y="397933"/>
                </a:lnTo>
                <a:lnTo>
                  <a:pt x="67734" y="414866"/>
                </a:lnTo>
                <a:lnTo>
                  <a:pt x="84668" y="423333"/>
                </a:lnTo>
                <a:lnTo>
                  <a:pt x="118534" y="431800"/>
                </a:lnTo>
                <a:lnTo>
                  <a:pt x="143934" y="431800"/>
                </a:lnTo>
                <a:lnTo>
                  <a:pt x="169334" y="423333"/>
                </a:lnTo>
                <a:lnTo>
                  <a:pt x="194734" y="414866"/>
                </a:lnTo>
                <a:lnTo>
                  <a:pt x="220134" y="397933"/>
                </a:lnTo>
                <a:lnTo>
                  <a:pt x="254001" y="381000"/>
                </a:lnTo>
                <a:lnTo>
                  <a:pt x="279401" y="355600"/>
                </a:lnTo>
                <a:lnTo>
                  <a:pt x="304800" y="321733"/>
                </a:lnTo>
                <a:lnTo>
                  <a:pt x="321734" y="287866"/>
                </a:lnTo>
                <a:lnTo>
                  <a:pt x="338667" y="254000"/>
                </a:lnTo>
                <a:lnTo>
                  <a:pt x="355601" y="211666"/>
                </a:lnTo>
                <a:lnTo>
                  <a:pt x="372534" y="169333"/>
                </a:lnTo>
                <a:lnTo>
                  <a:pt x="389468" y="127000"/>
                </a:lnTo>
                <a:lnTo>
                  <a:pt x="389468" y="127000"/>
                </a:lnTo>
                <a:lnTo>
                  <a:pt x="397934" y="76200"/>
                </a:lnTo>
                <a:lnTo>
                  <a:pt x="397934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899400" y="1820333"/>
            <a:ext cx="1016001" cy="431801"/>
          </a:xfrm>
          <a:custGeom>
            <a:avLst/>
            <a:gdLst/>
            <a:ahLst/>
            <a:cxnLst/>
            <a:rect l="0" t="0" r="0" b="0"/>
            <a:pathLst>
              <a:path w="1016001" h="431801">
                <a:moveTo>
                  <a:pt x="59266" y="33867"/>
                </a:moveTo>
                <a:lnTo>
                  <a:pt x="59266" y="33867"/>
                </a:lnTo>
                <a:lnTo>
                  <a:pt x="50800" y="33867"/>
                </a:lnTo>
                <a:lnTo>
                  <a:pt x="50800" y="42334"/>
                </a:lnTo>
                <a:lnTo>
                  <a:pt x="42333" y="50800"/>
                </a:lnTo>
                <a:lnTo>
                  <a:pt x="33867" y="67734"/>
                </a:lnTo>
                <a:lnTo>
                  <a:pt x="25400" y="84667"/>
                </a:lnTo>
                <a:lnTo>
                  <a:pt x="16933" y="110067"/>
                </a:lnTo>
                <a:lnTo>
                  <a:pt x="8467" y="143934"/>
                </a:lnTo>
                <a:lnTo>
                  <a:pt x="0" y="186267"/>
                </a:lnTo>
                <a:lnTo>
                  <a:pt x="0" y="228600"/>
                </a:lnTo>
                <a:lnTo>
                  <a:pt x="0" y="270934"/>
                </a:lnTo>
                <a:lnTo>
                  <a:pt x="0" y="304800"/>
                </a:lnTo>
                <a:lnTo>
                  <a:pt x="0" y="338667"/>
                </a:lnTo>
                <a:lnTo>
                  <a:pt x="8467" y="372534"/>
                </a:lnTo>
                <a:lnTo>
                  <a:pt x="0" y="389467"/>
                </a:lnTo>
                <a:lnTo>
                  <a:pt x="0" y="406400"/>
                </a:lnTo>
                <a:lnTo>
                  <a:pt x="0" y="423334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23334"/>
                </a:lnTo>
                <a:lnTo>
                  <a:pt x="8467" y="414867"/>
                </a:lnTo>
                <a:lnTo>
                  <a:pt x="8467" y="389467"/>
                </a:lnTo>
                <a:lnTo>
                  <a:pt x="25400" y="364067"/>
                </a:lnTo>
                <a:lnTo>
                  <a:pt x="33867" y="330200"/>
                </a:lnTo>
                <a:lnTo>
                  <a:pt x="50800" y="296334"/>
                </a:lnTo>
                <a:lnTo>
                  <a:pt x="67734" y="270934"/>
                </a:lnTo>
                <a:lnTo>
                  <a:pt x="76200" y="254000"/>
                </a:lnTo>
                <a:lnTo>
                  <a:pt x="93133" y="237067"/>
                </a:lnTo>
                <a:lnTo>
                  <a:pt x="101600" y="237067"/>
                </a:lnTo>
                <a:lnTo>
                  <a:pt x="110067" y="237067"/>
                </a:lnTo>
                <a:lnTo>
                  <a:pt x="118533" y="245534"/>
                </a:lnTo>
                <a:lnTo>
                  <a:pt x="127000" y="254000"/>
                </a:lnTo>
                <a:lnTo>
                  <a:pt x="135466" y="262467"/>
                </a:lnTo>
                <a:lnTo>
                  <a:pt x="135466" y="279400"/>
                </a:lnTo>
                <a:lnTo>
                  <a:pt x="143934" y="296334"/>
                </a:lnTo>
                <a:lnTo>
                  <a:pt x="152400" y="321734"/>
                </a:lnTo>
                <a:lnTo>
                  <a:pt x="160867" y="347134"/>
                </a:lnTo>
                <a:lnTo>
                  <a:pt x="177800" y="364067"/>
                </a:lnTo>
                <a:lnTo>
                  <a:pt x="186267" y="381000"/>
                </a:lnTo>
                <a:lnTo>
                  <a:pt x="203200" y="389467"/>
                </a:lnTo>
                <a:lnTo>
                  <a:pt x="220134" y="389467"/>
                </a:lnTo>
                <a:lnTo>
                  <a:pt x="237067" y="389467"/>
                </a:lnTo>
                <a:lnTo>
                  <a:pt x="245533" y="389467"/>
                </a:lnTo>
                <a:lnTo>
                  <a:pt x="262467" y="381000"/>
                </a:lnTo>
                <a:lnTo>
                  <a:pt x="279400" y="372534"/>
                </a:lnTo>
                <a:lnTo>
                  <a:pt x="287866" y="355600"/>
                </a:lnTo>
                <a:lnTo>
                  <a:pt x="304800" y="338667"/>
                </a:lnTo>
                <a:lnTo>
                  <a:pt x="313267" y="313267"/>
                </a:lnTo>
                <a:lnTo>
                  <a:pt x="321733" y="287867"/>
                </a:lnTo>
                <a:lnTo>
                  <a:pt x="321733" y="262467"/>
                </a:lnTo>
                <a:lnTo>
                  <a:pt x="321733" y="237067"/>
                </a:lnTo>
                <a:lnTo>
                  <a:pt x="321733" y="211667"/>
                </a:lnTo>
                <a:lnTo>
                  <a:pt x="321733" y="186267"/>
                </a:lnTo>
                <a:lnTo>
                  <a:pt x="313267" y="177800"/>
                </a:lnTo>
                <a:lnTo>
                  <a:pt x="304800" y="177800"/>
                </a:lnTo>
                <a:lnTo>
                  <a:pt x="296334" y="177800"/>
                </a:lnTo>
                <a:lnTo>
                  <a:pt x="287866" y="186267"/>
                </a:lnTo>
                <a:lnTo>
                  <a:pt x="279400" y="194734"/>
                </a:lnTo>
                <a:lnTo>
                  <a:pt x="270933" y="211667"/>
                </a:lnTo>
                <a:lnTo>
                  <a:pt x="262467" y="237067"/>
                </a:lnTo>
                <a:lnTo>
                  <a:pt x="262467" y="270934"/>
                </a:lnTo>
                <a:lnTo>
                  <a:pt x="262467" y="296334"/>
                </a:lnTo>
                <a:lnTo>
                  <a:pt x="262467" y="330200"/>
                </a:lnTo>
                <a:lnTo>
                  <a:pt x="270933" y="355600"/>
                </a:lnTo>
                <a:lnTo>
                  <a:pt x="279400" y="372534"/>
                </a:lnTo>
                <a:lnTo>
                  <a:pt x="296334" y="389467"/>
                </a:lnTo>
                <a:lnTo>
                  <a:pt x="313267" y="397934"/>
                </a:lnTo>
                <a:lnTo>
                  <a:pt x="330200" y="406400"/>
                </a:lnTo>
                <a:lnTo>
                  <a:pt x="347133" y="397934"/>
                </a:lnTo>
                <a:lnTo>
                  <a:pt x="355600" y="389467"/>
                </a:lnTo>
                <a:lnTo>
                  <a:pt x="381000" y="381000"/>
                </a:lnTo>
                <a:lnTo>
                  <a:pt x="389467" y="364067"/>
                </a:lnTo>
                <a:lnTo>
                  <a:pt x="406400" y="338667"/>
                </a:lnTo>
                <a:lnTo>
                  <a:pt x="423333" y="313267"/>
                </a:lnTo>
                <a:lnTo>
                  <a:pt x="440266" y="279400"/>
                </a:lnTo>
                <a:lnTo>
                  <a:pt x="457200" y="245534"/>
                </a:lnTo>
                <a:lnTo>
                  <a:pt x="465667" y="211667"/>
                </a:lnTo>
                <a:lnTo>
                  <a:pt x="482600" y="177800"/>
                </a:lnTo>
                <a:lnTo>
                  <a:pt x="499533" y="143934"/>
                </a:lnTo>
                <a:lnTo>
                  <a:pt x="508000" y="127000"/>
                </a:lnTo>
                <a:lnTo>
                  <a:pt x="516466" y="127000"/>
                </a:lnTo>
                <a:lnTo>
                  <a:pt x="524934" y="127000"/>
                </a:lnTo>
                <a:lnTo>
                  <a:pt x="533400" y="135467"/>
                </a:lnTo>
                <a:lnTo>
                  <a:pt x="541867" y="152400"/>
                </a:lnTo>
                <a:lnTo>
                  <a:pt x="550333" y="169334"/>
                </a:lnTo>
                <a:lnTo>
                  <a:pt x="550333" y="186267"/>
                </a:lnTo>
                <a:lnTo>
                  <a:pt x="558800" y="203200"/>
                </a:lnTo>
                <a:lnTo>
                  <a:pt x="567267" y="211667"/>
                </a:lnTo>
                <a:lnTo>
                  <a:pt x="567267" y="220134"/>
                </a:lnTo>
                <a:lnTo>
                  <a:pt x="567267" y="220134"/>
                </a:lnTo>
                <a:lnTo>
                  <a:pt x="567267" y="220134"/>
                </a:lnTo>
                <a:lnTo>
                  <a:pt x="567267" y="220134"/>
                </a:lnTo>
                <a:lnTo>
                  <a:pt x="567267" y="220134"/>
                </a:lnTo>
                <a:lnTo>
                  <a:pt x="567267" y="203200"/>
                </a:lnTo>
                <a:lnTo>
                  <a:pt x="558800" y="194734"/>
                </a:lnTo>
                <a:lnTo>
                  <a:pt x="550333" y="177800"/>
                </a:lnTo>
                <a:lnTo>
                  <a:pt x="550333" y="160867"/>
                </a:lnTo>
                <a:lnTo>
                  <a:pt x="541867" y="143934"/>
                </a:lnTo>
                <a:lnTo>
                  <a:pt x="524934" y="143934"/>
                </a:lnTo>
                <a:lnTo>
                  <a:pt x="516466" y="135467"/>
                </a:lnTo>
                <a:lnTo>
                  <a:pt x="508000" y="135467"/>
                </a:lnTo>
                <a:lnTo>
                  <a:pt x="499533" y="143934"/>
                </a:lnTo>
                <a:lnTo>
                  <a:pt x="491067" y="152400"/>
                </a:lnTo>
                <a:lnTo>
                  <a:pt x="482600" y="169334"/>
                </a:lnTo>
                <a:lnTo>
                  <a:pt x="465667" y="186267"/>
                </a:lnTo>
                <a:lnTo>
                  <a:pt x="465667" y="203200"/>
                </a:lnTo>
                <a:lnTo>
                  <a:pt x="457200" y="228600"/>
                </a:lnTo>
                <a:lnTo>
                  <a:pt x="448734" y="254000"/>
                </a:lnTo>
                <a:lnTo>
                  <a:pt x="448734" y="279400"/>
                </a:lnTo>
                <a:lnTo>
                  <a:pt x="448734" y="304800"/>
                </a:lnTo>
                <a:lnTo>
                  <a:pt x="457200" y="330200"/>
                </a:lnTo>
                <a:lnTo>
                  <a:pt x="465667" y="347134"/>
                </a:lnTo>
                <a:lnTo>
                  <a:pt x="482600" y="364067"/>
                </a:lnTo>
                <a:lnTo>
                  <a:pt x="491067" y="372534"/>
                </a:lnTo>
                <a:lnTo>
                  <a:pt x="508000" y="372534"/>
                </a:lnTo>
                <a:lnTo>
                  <a:pt x="524934" y="372534"/>
                </a:lnTo>
                <a:lnTo>
                  <a:pt x="541867" y="372534"/>
                </a:lnTo>
                <a:lnTo>
                  <a:pt x="558800" y="364067"/>
                </a:lnTo>
                <a:lnTo>
                  <a:pt x="575733" y="355600"/>
                </a:lnTo>
                <a:lnTo>
                  <a:pt x="592666" y="338667"/>
                </a:lnTo>
                <a:lnTo>
                  <a:pt x="609600" y="321734"/>
                </a:lnTo>
                <a:lnTo>
                  <a:pt x="618067" y="296334"/>
                </a:lnTo>
                <a:lnTo>
                  <a:pt x="635000" y="262467"/>
                </a:lnTo>
                <a:lnTo>
                  <a:pt x="643467" y="228600"/>
                </a:lnTo>
                <a:lnTo>
                  <a:pt x="651933" y="194734"/>
                </a:lnTo>
                <a:lnTo>
                  <a:pt x="651933" y="152400"/>
                </a:lnTo>
                <a:lnTo>
                  <a:pt x="651933" y="110067"/>
                </a:lnTo>
                <a:lnTo>
                  <a:pt x="651933" y="76200"/>
                </a:lnTo>
                <a:lnTo>
                  <a:pt x="651933" y="42334"/>
                </a:lnTo>
                <a:lnTo>
                  <a:pt x="643467" y="25400"/>
                </a:lnTo>
                <a:lnTo>
                  <a:pt x="635000" y="8467"/>
                </a:lnTo>
                <a:lnTo>
                  <a:pt x="635000" y="0"/>
                </a:lnTo>
                <a:lnTo>
                  <a:pt x="626533" y="0"/>
                </a:lnTo>
                <a:lnTo>
                  <a:pt x="626533" y="0"/>
                </a:lnTo>
                <a:lnTo>
                  <a:pt x="626533" y="0"/>
                </a:lnTo>
                <a:lnTo>
                  <a:pt x="626533" y="8467"/>
                </a:lnTo>
                <a:lnTo>
                  <a:pt x="626533" y="16934"/>
                </a:lnTo>
                <a:lnTo>
                  <a:pt x="635000" y="33867"/>
                </a:lnTo>
                <a:lnTo>
                  <a:pt x="635000" y="67734"/>
                </a:lnTo>
                <a:lnTo>
                  <a:pt x="635000" y="101600"/>
                </a:lnTo>
                <a:lnTo>
                  <a:pt x="635000" y="135467"/>
                </a:lnTo>
                <a:lnTo>
                  <a:pt x="643467" y="177800"/>
                </a:lnTo>
                <a:lnTo>
                  <a:pt x="651933" y="203200"/>
                </a:lnTo>
                <a:lnTo>
                  <a:pt x="651933" y="237067"/>
                </a:lnTo>
                <a:lnTo>
                  <a:pt x="660400" y="254000"/>
                </a:lnTo>
                <a:lnTo>
                  <a:pt x="660400" y="270934"/>
                </a:lnTo>
                <a:lnTo>
                  <a:pt x="660400" y="279400"/>
                </a:lnTo>
                <a:lnTo>
                  <a:pt x="660400" y="287867"/>
                </a:lnTo>
                <a:lnTo>
                  <a:pt x="660400" y="296334"/>
                </a:lnTo>
                <a:lnTo>
                  <a:pt x="668866" y="296334"/>
                </a:lnTo>
                <a:lnTo>
                  <a:pt x="668866" y="296334"/>
                </a:lnTo>
                <a:lnTo>
                  <a:pt x="668866" y="287867"/>
                </a:lnTo>
                <a:lnTo>
                  <a:pt x="668866" y="279400"/>
                </a:lnTo>
                <a:lnTo>
                  <a:pt x="677334" y="262467"/>
                </a:lnTo>
                <a:lnTo>
                  <a:pt x="677334" y="245534"/>
                </a:lnTo>
                <a:lnTo>
                  <a:pt x="685800" y="220134"/>
                </a:lnTo>
                <a:lnTo>
                  <a:pt x="685800" y="194734"/>
                </a:lnTo>
                <a:lnTo>
                  <a:pt x="702733" y="160867"/>
                </a:lnTo>
                <a:lnTo>
                  <a:pt x="711200" y="127000"/>
                </a:lnTo>
                <a:lnTo>
                  <a:pt x="719667" y="101600"/>
                </a:lnTo>
                <a:lnTo>
                  <a:pt x="728133" y="76200"/>
                </a:lnTo>
                <a:lnTo>
                  <a:pt x="736600" y="59267"/>
                </a:lnTo>
                <a:lnTo>
                  <a:pt x="753534" y="50800"/>
                </a:lnTo>
                <a:lnTo>
                  <a:pt x="762000" y="50800"/>
                </a:lnTo>
                <a:lnTo>
                  <a:pt x="770467" y="50800"/>
                </a:lnTo>
                <a:lnTo>
                  <a:pt x="787400" y="59267"/>
                </a:lnTo>
                <a:lnTo>
                  <a:pt x="795867" y="67734"/>
                </a:lnTo>
                <a:lnTo>
                  <a:pt x="804333" y="84667"/>
                </a:lnTo>
                <a:lnTo>
                  <a:pt x="812800" y="93134"/>
                </a:lnTo>
                <a:lnTo>
                  <a:pt x="812800" y="110067"/>
                </a:lnTo>
                <a:lnTo>
                  <a:pt x="812800" y="127000"/>
                </a:lnTo>
                <a:lnTo>
                  <a:pt x="795867" y="143934"/>
                </a:lnTo>
                <a:lnTo>
                  <a:pt x="787400" y="160867"/>
                </a:lnTo>
                <a:lnTo>
                  <a:pt x="778933" y="177800"/>
                </a:lnTo>
                <a:lnTo>
                  <a:pt x="770467" y="203200"/>
                </a:lnTo>
                <a:lnTo>
                  <a:pt x="753534" y="220134"/>
                </a:lnTo>
                <a:lnTo>
                  <a:pt x="736600" y="245534"/>
                </a:lnTo>
                <a:lnTo>
                  <a:pt x="728133" y="262467"/>
                </a:lnTo>
                <a:lnTo>
                  <a:pt x="719667" y="279400"/>
                </a:lnTo>
                <a:lnTo>
                  <a:pt x="711200" y="296334"/>
                </a:lnTo>
                <a:lnTo>
                  <a:pt x="711200" y="304800"/>
                </a:lnTo>
                <a:lnTo>
                  <a:pt x="711200" y="313267"/>
                </a:lnTo>
                <a:lnTo>
                  <a:pt x="711200" y="321734"/>
                </a:lnTo>
                <a:lnTo>
                  <a:pt x="719667" y="321734"/>
                </a:lnTo>
                <a:lnTo>
                  <a:pt x="728133" y="321734"/>
                </a:lnTo>
                <a:lnTo>
                  <a:pt x="745066" y="321734"/>
                </a:lnTo>
                <a:lnTo>
                  <a:pt x="762000" y="321734"/>
                </a:lnTo>
                <a:lnTo>
                  <a:pt x="778933" y="321734"/>
                </a:lnTo>
                <a:lnTo>
                  <a:pt x="795867" y="313267"/>
                </a:lnTo>
                <a:lnTo>
                  <a:pt x="829734" y="304800"/>
                </a:lnTo>
                <a:lnTo>
                  <a:pt x="855133" y="287867"/>
                </a:lnTo>
                <a:lnTo>
                  <a:pt x="880533" y="279400"/>
                </a:lnTo>
                <a:lnTo>
                  <a:pt x="905934" y="262467"/>
                </a:lnTo>
                <a:lnTo>
                  <a:pt x="931333" y="245534"/>
                </a:lnTo>
                <a:lnTo>
                  <a:pt x="956733" y="228600"/>
                </a:lnTo>
                <a:lnTo>
                  <a:pt x="973666" y="211667"/>
                </a:lnTo>
                <a:lnTo>
                  <a:pt x="990600" y="194734"/>
                </a:lnTo>
                <a:lnTo>
                  <a:pt x="999067" y="186267"/>
                </a:lnTo>
                <a:lnTo>
                  <a:pt x="1007533" y="177800"/>
                </a:lnTo>
                <a:lnTo>
                  <a:pt x="1016000" y="177800"/>
                </a:lnTo>
                <a:lnTo>
                  <a:pt x="1016000" y="169334"/>
                </a:lnTo>
                <a:lnTo>
                  <a:pt x="1016000" y="169334"/>
                </a:lnTo>
                <a:lnTo>
                  <a:pt x="1016000" y="169334"/>
                </a:lnTo>
                <a:lnTo>
                  <a:pt x="1016000" y="169334"/>
                </a:lnTo>
                <a:lnTo>
                  <a:pt x="1016000" y="169334"/>
                </a:lnTo>
                <a:lnTo>
                  <a:pt x="1016000" y="169334"/>
                </a:lnTo>
                <a:lnTo>
                  <a:pt x="1007533" y="160867"/>
                </a:lnTo>
                <a:lnTo>
                  <a:pt x="1007533" y="160867"/>
                </a:lnTo>
                <a:lnTo>
                  <a:pt x="1007533" y="152400"/>
                </a:lnTo>
                <a:lnTo>
                  <a:pt x="1007533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008533" y="1828800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9067800" y="1981200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8288867" y="2523067"/>
            <a:ext cx="372534" cy="287867"/>
          </a:xfrm>
          <a:custGeom>
            <a:avLst/>
            <a:gdLst/>
            <a:ahLst/>
            <a:cxnLst/>
            <a:rect l="0" t="0" r="0" b="0"/>
            <a:pathLst>
              <a:path w="372534" h="287867">
                <a:moveTo>
                  <a:pt x="8466" y="59266"/>
                </a:moveTo>
                <a:lnTo>
                  <a:pt x="8466" y="59266"/>
                </a:lnTo>
                <a:lnTo>
                  <a:pt x="8466" y="59266"/>
                </a:lnTo>
                <a:lnTo>
                  <a:pt x="0" y="59266"/>
                </a:lnTo>
                <a:lnTo>
                  <a:pt x="0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25400" y="33866"/>
                </a:lnTo>
                <a:lnTo>
                  <a:pt x="33866" y="25400"/>
                </a:lnTo>
                <a:lnTo>
                  <a:pt x="50799" y="16933"/>
                </a:lnTo>
                <a:lnTo>
                  <a:pt x="67733" y="8466"/>
                </a:lnTo>
                <a:lnTo>
                  <a:pt x="93133" y="8466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8466"/>
                </a:lnTo>
                <a:lnTo>
                  <a:pt x="169333" y="8466"/>
                </a:lnTo>
                <a:lnTo>
                  <a:pt x="194733" y="16933"/>
                </a:lnTo>
                <a:lnTo>
                  <a:pt x="211667" y="33866"/>
                </a:lnTo>
                <a:lnTo>
                  <a:pt x="220133" y="50800"/>
                </a:lnTo>
                <a:lnTo>
                  <a:pt x="228600" y="67733"/>
                </a:lnTo>
                <a:lnTo>
                  <a:pt x="228600" y="93133"/>
                </a:lnTo>
                <a:lnTo>
                  <a:pt x="228600" y="118533"/>
                </a:lnTo>
                <a:lnTo>
                  <a:pt x="220133" y="143933"/>
                </a:lnTo>
                <a:lnTo>
                  <a:pt x="203199" y="169333"/>
                </a:lnTo>
                <a:lnTo>
                  <a:pt x="186266" y="194733"/>
                </a:lnTo>
                <a:lnTo>
                  <a:pt x="160866" y="220133"/>
                </a:lnTo>
                <a:lnTo>
                  <a:pt x="143933" y="237066"/>
                </a:lnTo>
                <a:lnTo>
                  <a:pt x="118533" y="254000"/>
                </a:lnTo>
                <a:lnTo>
                  <a:pt x="101600" y="270933"/>
                </a:lnTo>
                <a:lnTo>
                  <a:pt x="84666" y="279400"/>
                </a:lnTo>
                <a:lnTo>
                  <a:pt x="67733" y="287866"/>
                </a:lnTo>
                <a:lnTo>
                  <a:pt x="59267" y="287866"/>
                </a:lnTo>
                <a:lnTo>
                  <a:pt x="59267" y="279400"/>
                </a:lnTo>
                <a:lnTo>
                  <a:pt x="50799" y="279400"/>
                </a:lnTo>
                <a:lnTo>
                  <a:pt x="50799" y="270933"/>
                </a:lnTo>
                <a:lnTo>
                  <a:pt x="50799" y="254000"/>
                </a:lnTo>
                <a:lnTo>
                  <a:pt x="59267" y="245533"/>
                </a:lnTo>
                <a:lnTo>
                  <a:pt x="67733" y="228600"/>
                </a:lnTo>
                <a:lnTo>
                  <a:pt x="76200" y="211666"/>
                </a:lnTo>
                <a:lnTo>
                  <a:pt x="93133" y="203200"/>
                </a:lnTo>
                <a:lnTo>
                  <a:pt x="118533" y="186266"/>
                </a:lnTo>
                <a:lnTo>
                  <a:pt x="143933" y="177800"/>
                </a:lnTo>
                <a:lnTo>
                  <a:pt x="177800" y="177800"/>
                </a:lnTo>
                <a:lnTo>
                  <a:pt x="203199" y="177800"/>
                </a:lnTo>
                <a:lnTo>
                  <a:pt x="237066" y="177800"/>
                </a:lnTo>
                <a:lnTo>
                  <a:pt x="262466" y="177800"/>
                </a:lnTo>
                <a:lnTo>
                  <a:pt x="287867" y="186266"/>
                </a:lnTo>
                <a:lnTo>
                  <a:pt x="304800" y="194733"/>
                </a:lnTo>
                <a:lnTo>
                  <a:pt x="330200" y="203200"/>
                </a:lnTo>
                <a:lnTo>
                  <a:pt x="338666" y="211666"/>
                </a:lnTo>
                <a:lnTo>
                  <a:pt x="355599" y="220133"/>
                </a:lnTo>
                <a:lnTo>
                  <a:pt x="364067" y="228600"/>
                </a:lnTo>
                <a:lnTo>
                  <a:pt x="372533" y="237066"/>
                </a:lnTo>
                <a:lnTo>
                  <a:pt x="372533" y="237066"/>
                </a:lnTo>
                <a:lnTo>
                  <a:pt x="372533" y="237066"/>
                </a:lnTo>
                <a:lnTo>
                  <a:pt x="372533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8128000" y="2878667"/>
            <a:ext cx="762001" cy="67734"/>
          </a:xfrm>
          <a:custGeom>
            <a:avLst/>
            <a:gdLst/>
            <a:ahLst/>
            <a:cxnLst/>
            <a:rect l="0" t="0" r="0" b="0"/>
            <a:pathLst>
              <a:path w="762001" h="67734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8467" y="67733"/>
                </a:lnTo>
                <a:lnTo>
                  <a:pt x="25400" y="67733"/>
                </a:lnTo>
                <a:lnTo>
                  <a:pt x="50800" y="67733"/>
                </a:lnTo>
                <a:lnTo>
                  <a:pt x="76200" y="67733"/>
                </a:lnTo>
                <a:lnTo>
                  <a:pt x="110067" y="59266"/>
                </a:lnTo>
                <a:lnTo>
                  <a:pt x="143934" y="59266"/>
                </a:lnTo>
                <a:lnTo>
                  <a:pt x="177800" y="50800"/>
                </a:lnTo>
                <a:lnTo>
                  <a:pt x="220134" y="50800"/>
                </a:lnTo>
                <a:lnTo>
                  <a:pt x="262467" y="42333"/>
                </a:lnTo>
                <a:lnTo>
                  <a:pt x="313267" y="42333"/>
                </a:lnTo>
                <a:lnTo>
                  <a:pt x="364066" y="33866"/>
                </a:lnTo>
                <a:lnTo>
                  <a:pt x="406400" y="25400"/>
                </a:lnTo>
                <a:lnTo>
                  <a:pt x="457200" y="25400"/>
                </a:lnTo>
                <a:lnTo>
                  <a:pt x="499533" y="16933"/>
                </a:lnTo>
                <a:lnTo>
                  <a:pt x="550333" y="16933"/>
                </a:lnTo>
                <a:lnTo>
                  <a:pt x="592666" y="8466"/>
                </a:lnTo>
                <a:lnTo>
                  <a:pt x="626533" y="8466"/>
                </a:lnTo>
                <a:lnTo>
                  <a:pt x="660400" y="8466"/>
                </a:lnTo>
                <a:lnTo>
                  <a:pt x="685800" y="8466"/>
                </a:lnTo>
                <a:lnTo>
                  <a:pt x="711200" y="8466"/>
                </a:lnTo>
                <a:lnTo>
                  <a:pt x="728133" y="8466"/>
                </a:lnTo>
                <a:lnTo>
                  <a:pt x="745066" y="8466"/>
                </a:lnTo>
                <a:lnTo>
                  <a:pt x="753534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62000" y="8466"/>
                </a:lnTo>
                <a:lnTo>
                  <a:pt x="753534" y="8466"/>
                </a:lnTo>
                <a:lnTo>
                  <a:pt x="753534" y="0"/>
                </a:lnTo>
                <a:lnTo>
                  <a:pt x="753534" y="0"/>
                </a:lnTo>
                <a:lnTo>
                  <a:pt x="753534" y="0"/>
                </a:lnTo>
                <a:lnTo>
                  <a:pt x="753534" y="0"/>
                </a:lnTo>
                <a:lnTo>
                  <a:pt x="753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8449733" y="3022600"/>
            <a:ext cx="296335" cy="364068"/>
          </a:xfrm>
          <a:custGeom>
            <a:avLst/>
            <a:gdLst/>
            <a:ahLst/>
            <a:cxnLst/>
            <a:rect l="0" t="0" r="0" b="0"/>
            <a:pathLst>
              <a:path w="296335" h="364068">
                <a:moveTo>
                  <a:pt x="8467" y="50800"/>
                </a:move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16934" y="33867"/>
                </a:lnTo>
                <a:lnTo>
                  <a:pt x="25400" y="25400"/>
                </a:lnTo>
                <a:lnTo>
                  <a:pt x="42333" y="16933"/>
                </a:lnTo>
                <a:lnTo>
                  <a:pt x="67734" y="16933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4" y="16933"/>
                </a:lnTo>
                <a:lnTo>
                  <a:pt x="177800" y="25400"/>
                </a:lnTo>
                <a:lnTo>
                  <a:pt x="177800" y="33867"/>
                </a:lnTo>
                <a:lnTo>
                  <a:pt x="177800" y="42333"/>
                </a:lnTo>
                <a:lnTo>
                  <a:pt x="177800" y="50800"/>
                </a:lnTo>
                <a:lnTo>
                  <a:pt x="177800" y="67733"/>
                </a:lnTo>
                <a:lnTo>
                  <a:pt x="169334" y="76200"/>
                </a:lnTo>
                <a:lnTo>
                  <a:pt x="152400" y="93133"/>
                </a:lnTo>
                <a:lnTo>
                  <a:pt x="143934" y="110067"/>
                </a:lnTo>
                <a:lnTo>
                  <a:pt x="127001" y="118533"/>
                </a:lnTo>
                <a:lnTo>
                  <a:pt x="118533" y="127000"/>
                </a:lnTo>
                <a:lnTo>
                  <a:pt x="101600" y="135467"/>
                </a:lnTo>
                <a:lnTo>
                  <a:pt x="84667" y="143933"/>
                </a:lnTo>
                <a:lnTo>
                  <a:pt x="76200" y="143933"/>
                </a:lnTo>
                <a:lnTo>
                  <a:pt x="76200" y="152400"/>
                </a:lnTo>
                <a:lnTo>
                  <a:pt x="67734" y="152400"/>
                </a:lnTo>
                <a:lnTo>
                  <a:pt x="67734" y="143933"/>
                </a:lnTo>
                <a:lnTo>
                  <a:pt x="67734" y="143933"/>
                </a:lnTo>
                <a:lnTo>
                  <a:pt x="76200" y="143933"/>
                </a:lnTo>
                <a:lnTo>
                  <a:pt x="84667" y="135467"/>
                </a:lnTo>
                <a:lnTo>
                  <a:pt x="93134" y="118533"/>
                </a:lnTo>
                <a:lnTo>
                  <a:pt x="110067" y="110067"/>
                </a:lnTo>
                <a:lnTo>
                  <a:pt x="127001" y="110067"/>
                </a:lnTo>
                <a:lnTo>
                  <a:pt x="152400" y="101600"/>
                </a:lnTo>
                <a:lnTo>
                  <a:pt x="169334" y="101600"/>
                </a:lnTo>
                <a:lnTo>
                  <a:pt x="194733" y="110067"/>
                </a:lnTo>
                <a:lnTo>
                  <a:pt x="220134" y="110067"/>
                </a:lnTo>
                <a:lnTo>
                  <a:pt x="237067" y="118533"/>
                </a:lnTo>
                <a:lnTo>
                  <a:pt x="254000" y="127000"/>
                </a:lnTo>
                <a:lnTo>
                  <a:pt x="270933" y="143933"/>
                </a:lnTo>
                <a:lnTo>
                  <a:pt x="287867" y="160867"/>
                </a:lnTo>
                <a:lnTo>
                  <a:pt x="296334" y="177800"/>
                </a:lnTo>
                <a:lnTo>
                  <a:pt x="296334" y="194733"/>
                </a:lnTo>
                <a:lnTo>
                  <a:pt x="296334" y="220133"/>
                </a:lnTo>
                <a:lnTo>
                  <a:pt x="296334" y="237067"/>
                </a:lnTo>
                <a:lnTo>
                  <a:pt x="287867" y="254000"/>
                </a:lnTo>
                <a:lnTo>
                  <a:pt x="279401" y="270933"/>
                </a:lnTo>
                <a:lnTo>
                  <a:pt x="262467" y="287867"/>
                </a:lnTo>
                <a:lnTo>
                  <a:pt x="245534" y="313267"/>
                </a:lnTo>
                <a:lnTo>
                  <a:pt x="220134" y="321733"/>
                </a:lnTo>
                <a:lnTo>
                  <a:pt x="203201" y="338667"/>
                </a:lnTo>
                <a:lnTo>
                  <a:pt x="186267" y="347133"/>
                </a:lnTo>
                <a:lnTo>
                  <a:pt x="169334" y="355600"/>
                </a:lnTo>
                <a:lnTo>
                  <a:pt x="152400" y="364067"/>
                </a:lnTo>
                <a:lnTo>
                  <a:pt x="127001" y="364067"/>
                </a:lnTo>
                <a:lnTo>
                  <a:pt x="110067" y="364067"/>
                </a:lnTo>
                <a:lnTo>
                  <a:pt x="93134" y="355600"/>
                </a:lnTo>
                <a:lnTo>
                  <a:pt x="84667" y="355600"/>
                </a:lnTo>
                <a:lnTo>
                  <a:pt x="76200" y="355600"/>
                </a:lnTo>
                <a:lnTo>
                  <a:pt x="67734" y="347133"/>
                </a:lnTo>
                <a:lnTo>
                  <a:pt x="59267" y="347133"/>
                </a:lnTo>
                <a:lnTo>
                  <a:pt x="59267" y="347133"/>
                </a:lnTo>
                <a:lnTo>
                  <a:pt x="59267" y="347133"/>
                </a:lnTo>
                <a:lnTo>
                  <a:pt x="59267" y="347133"/>
                </a:lnTo>
                <a:lnTo>
                  <a:pt x="59267" y="347133"/>
                </a:lnTo>
                <a:lnTo>
                  <a:pt x="59267" y="347133"/>
                </a:lnTo>
                <a:lnTo>
                  <a:pt x="59267" y="347133"/>
                </a:lnTo>
                <a:lnTo>
                  <a:pt x="59267" y="355600"/>
                </a:lnTo>
                <a:lnTo>
                  <a:pt x="67734" y="355600"/>
                </a:lnTo>
                <a:lnTo>
                  <a:pt x="67734" y="355600"/>
                </a:lnTo>
                <a:lnTo>
                  <a:pt x="67734" y="355600"/>
                </a:lnTo>
                <a:lnTo>
                  <a:pt x="67734" y="355600"/>
                </a:lnTo>
                <a:lnTo>
                  <a:pt x="67734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9093200" y="2717800"/>
            <a:ext cx="25401" cy="270934"/>
          </a:xfrm>
          <a:custGeom>
            <a:avLst/>
            <a:gdLst/>
            <a:ahLst/>
            <a:cxnLst/>
            <a:rect l="0" t="0" r="0" b="0"/>
            <a:pathLst>
              <a:path w="25401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16934" y="50800"/>
                </a:lnTo>
                <a:lnTo>
                  <a:pt x="16934" y="76200"/>
                </a:lnTo>
                <a:lnTo>
                  <a:pt x="16934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11667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9000067" y="2836333"/>
            <a:ext cx="287867" cy="42335"/>
          </a:xfrm>
          <a:custGeom>
            <a:avLst/>
            <a:gdLst/>
            <a:ahLst/>
            <a:cxnLst/>
            <a:rect l="0" t="0" r="0" b="0"/>
            <a:pathLst>
              <a:path w="287867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6" y="42334"/>
                </a:lnTo>
                <a:lnTo>
                  <a:pt x="16933" y="42334"/>
                </a:lnTo>
                <a:lnTo>
                  <a:pt x="25399" y="42334"/>
                </a:lnTo>
                <a:lnTo>
                  <a:pt x="50800" y="42334"/>
                </a:lnTo>
                <a:lnTo>
                  <a:pt x="67733" y="42334"/>
                </a:lnTo>
                <a:lnTo>
                  <a:pt x="93133" y="42334"/>
                </a:lnTo>
                <a:lnTo>
                  <a:pt x="118533" y="33867"/>
                </a:lnTo>
                <a:lnTo>
                  <a:pt x="143933" y="33867"/>
                </a:lnTo>
                <a:lnTo>
                  <a:pt x="169333" y="25400"/>
                </a:lnTo>
                <a:lnTo>
                  <a:pt x="194733" y="25400"/>
                </a:lnTo>
                <a:lnTo>
                  <a:pt x="220133" y="16934"/>
                </a:lnTo>
                <a:lnTo>
                  <a:pt x="245533" y="16934"/>
                </a:lnTo>
                <a:lnTo>
                  <a:pt x="270933" y="8467"/>
                </a:lnTo>
                <a:lnTo>
                  <a:pt x="270933" y="8467"/>
                </a:lnTo>
                <a:lnTo>
                  <a:pt x="287866" y="0"/>
                </a:lnTo>
                <a:lnTo>
                  <a:pt x="287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9567334" y="2472267"/>
            <a:ext cx="25400" cy="270934"/>
          </a:xfrm>
          <a:custGeom>
            <a:avLst/>
            <a:gdLst/>
            <a:ahLst/>
            <a:cxnLst/>
            <a:rect l="0" t="0" r="0" b="0"/>
            <a:pathLst>
              <a:path w="25400" h="270934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25399" y="118533"/>
                </a:lnTo>
                <a:lnTo>
                  <a:pt x="25399" y="143933"/>
                </a:lnTo>
                <a:lnTo>
                  <a:pt x="25399" y="169333"/>
                </a:lnTo>
                <a:lnTo>
                  <a:pt x="25399" y="194733"/>
                </a:lnTo>
                <a:lnTo>
                  <a:pt x="25399" y="220133"/>
                </a:lnTo>
                <a:lnTo>
                  <a:pt x="25399" y="245533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70933"/>
                </a:lnTo>
                <a:lnTo>
                  <a:pt x="16933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9406466" y="2768600"/>
            <a:ext cx="499535" cy="25401"/>
          </a:xfrm>
          <a:custGeom>
            <a:avLst/>
            <a:gdLst/>
            <a:ahLst/>
            <a:cxnLst/>
            <a:rect l="0" t="0" r="0" b="0"/>
            <a:pathLst>
              <a:path w="499535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8" y="8467"/>
                </a:lnTo>
                <a:lnTo>
                  <a:pt x="25401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27001" y="8467"/>
                </a:lnTo>
                <a:lnTo>
                  <a:pt x="160868" y="8467"/>
                </a:lnTo>
                <a:lnTo>
                  <a:pt x="194734" y="8467"/>
                </a:lnTo>
                <a:lnTo>
                  <a:pt x="237068" y="8467"/>
                </a:lnTo>
                <a:lnTo>
                  <a:pt x="270934" y="8467"/>
                </a:lnTo>
                <a:lnTo>
                  <a:pt x="304800" y="8467"/>
                </a:lnTo>
                <a:lnTo>
                  <a:pt x="347134" y="8467"/>
                </a:lnTo>
                <a:lnTo>
                  <a:pt x="372534" y="8467"/>
                </a:lnTo>
                <a:lnTo>
                  <a:pt x="406400" y="8467"/>
                </a:lnTo>
                <a:lnTo>
                  <a:pt x="431801" y="8467"/>
                </a:lnTo>
                <a:lnTo>
                  <a:pt x="457200" y="16933"/>
                </a:lnTo>
                <a:lnTo>
                  <a:pt x="474134" y="16933"/>
                </a:lnTo>
                <a:lnTo>
                  <a:pt x="482600" y="25400"/>
                </a:lnTo>
                <a:lnTo>
                  <a:pt x="482600" y="25400"/>
                </a:lnTo>
                <a:lnTo>
                  <a:pt x="499534" y="25400"/>
                </a:lnTo>
                <a:lnTo>
                  <a:pt x="499534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9592733" y="2887133"/>
            <a:ext cx="245535" cy="186268"/>
          </a:xfrm>
          <a:custGeom>
            <a:avLst/>
            <a:gdLst/>
            <a:ahLst/>
            <a:cxnLst/>
            <a:rect l="0" t="0" r="0" b="0"/>
            <a:pathLst>
              <a:path w="245535" h="186268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77800"/>
                </a:lnTo>
                <a:lnTo>
                  <a:pt x="16934" y="186267"/>
                </a:lnTo>
                <a:lnTo>
                  <a:pt x="25400" y="186267"/>
                </a:lnTo>
                <a:lnTo>
                  <a:pt x="33867" y="177800"/>
                </a:lnTo>
                <a:lnTo>
                  <a:pt x="50801" y="169334"/>
                </a:lnTo>
                <a:lnTo>
                  <a:pt x="76200" y="169334"/>
                </a:lnTo>
                <a:lnTo>
                  <a:pt x="101600" y="160867"/>
                </a:lnTo>
                <a:lnTo>
                  <a:pt x="127001" y="152400"/>
                </a:lnTo>
                <a:lnTo>
                  <a:pt x="152400" y="152400"/>
                </a:lnTo>
                <a:lnTo>
                  <a:pt x="169334" y="143934"/>
                </a:lnTo>
                <a:lnTo>
                  <a:pt x="194733" y="143934"/>
                </a:lnTo>
                <a:lnTo>
                  <a:pt x="211667" y="135467"/>
                </a:lnTo>
                <a:lnTo>
                  <a:pt x="228600" y="135467"/>
                </a:lnTo>
                <a:lnTo>
                  <a:pt x="237067" y="135467"/>
                </a:lnTo>
                <a:lnTo>
                  <a:pt x="245534" y="135467"/>
                </a:lnTo>
                <a:lnTo>
                  <a:pt x="245534" y="127000"/>
                </a:lnTo>
                <a:lnTo>
                  <a:pt x="245534" y="127000"/>
                </a:lnTo>
                <a:lnTo>
                  <a:pt x="245534" y="118534"/>
                </a:lnTo>
                <a:lnTo>
                  <a:pt x="245534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711266" y="2904067"/>
            <a:ext cx="59269" cy="313267"/>
          </a:xfrm>
          <a:custGeom>
            <a:avLst/>
            <a:gdLst/>
            <a:ahLst/>
            <a:cxnLst/>
            <a:rect l="0" t="0" r="0" b="0"/>
            <a:pathLst>
              <a:path w="59269" h="313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8" y="16933"/>
                </a:lnTo>
                <a:lnTo>
                  <a:pt x="8468" y="42333"/>
                </a:lnTo>
                <a:lnTo>
                  <a:pt x="16934" y="59266"/>
                </a:lnTo>
                <a:lnTo>
                  <a:pt x="16934" y="93133"/>
                </a:lnTo>
                <a:lnTo>
                  <a:pt x="16934" y="127000"/>
                </a:lnTo>
                <a:lnTo>
                  <a:pt x="16934" y="152400"/>
                </a:lnTo>
                <a:lnTo>
                  <a:pt x="25401" y="186266"/>
                </a:lnTo>
                <a:lnTo>
                  <a:pt x="25401" y="211666"/>
                </a:lnTo>
                <a:lnTo>
                  <a:pt x="25401" y="228600"/>
                </a:lnTo>
                <a:lnTo>
                  <a:pt x="25401" y="254000"/>
                </a:lnTo>
                <a:lnTo>
                  <a:pt x="25401" y="279400"/>
                </a:lnTo>
                <a:lnTo>
                  <a:pt x="25401" y="287866"/>
                </a:lnTo>
                <a:lnTo>
                  <a:pt x="33867" y="304800"/>
                </a:lnTo>
                <a:lnTo>
                  <a:pt x="33867" y="313266"/>
                </a:lnTo>
                <a:lnTo>
                  <a:pt x="42334" y="304800"/>
                </a:lnTo>
                <a:lnTo>
                  <a:pt x="50801" y="296333"/>
                </a:lnTo>
                <a:lnTo>
                  <a:pt x="50801" y="296333"/>
                </a:lnTo>
                <a:lnTo>
                  <a:pt x="59268" y="287866"/>
                </a:lnTo>
                <a:lnTo>
                  <a:pt x="59268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0092266" y="2802467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9268" y="16933"/>
                </a:lnTo>
                <a:lnTo>
                  <a:pt x="76200" y="16933"/>
                </a:lnTo>
                <a:lnTo>
                  <a:pt x="101600" y="8466"/>
                </a:lnTo>
                <a:lnTo>
                  <a:pt x="118534" y="8466"/>
                </a:lnTo>
                <a:lnTo>
                  <a:pt x="143934" y="8466"/>
                </a:lnTo>
                <a:lnTo>
                  <a:pt x="160868" y="8466"/>
                </a:lnTo>
                <a:lnTo>
                  <a:pt x="169334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0126133" y="2887133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33867" y="25400"/>
                </a:lnTo>
                <a:lnTo>
                  <a:pt x="59267" y="25400"/>
                </a:lnTo>
                <a:lnTo>
                  <a:pt x="84667" y="25400"/>
                </a:lnTo>
                <a:lnTo>
                  <a:pt x="110067" y="25400"/>
                </a:lnTo>
                <a:lnTo>
                  <a:pt x="135467" y="16934"/>
                </a:lnTo>
                <a:lnTo>
                  <a:pt x="135467" y="16934"/>
                </a:lnTo>
                <a:lnTo>
                  <a:pt x="160867" y="16934"/>
                </a:lnTo>
                <a:lnTo>
                  <a:pt x="1608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0625666" y="2480733"/>
            <a:ext cx="42335" cy="279401"/>
          </a:xfrm>
          <a:custGeom>
            <a:avLst/>
            <a:gdLst/>
            <a:ahLst/>
            <a:cxnLst/>
            <a:rect l="0" t="0" r="0" b="0"/>
            <a:pathLst>
              <a:path w="42335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8467"/>
                </a:lnTo>
                <a:lnTo>
                  <a:pt x="8468" y="16934"/>
                </a:lnTo>
                <a:lnTo>
                  <a:pt x="8468" y="25400"/>
                </a:lnTo>
                <a:lnTo>
                  <a:pt x="8468" y="33867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60867"/>
                </a:lnTo>
                <a:lnTo>
                  <a:pt x="16934" y="194734"/>
                </a:lnTo>
                <a:lnTo>
                  <a:pt x="16934" y="220134"/>
                </a:lnTo>
                <a:lnTo>
                  <a:pt x="16934" y="237067"/>
                </a:lnTo>
                <a:lnTo>
                  <a:pt x="25400" y="262467"/>
                </a:lnTo>
                <a:lnTo>
                  <a:pt x="25400" y="270934"/>
                </a:lnTo>
                <a:lnTo>
                  <a:pt x="33867" y="279400"/>
                </a:lnTo>
                <a:lnTo>
                  <a:pt x="33867" y="279400"/>
                </a:lnTo>
                <a:lnTo>
                  <a:pt x="42334" y="279400"/>
                </a:lnTo>
                <a:lnTo>
                  <a:pt x="42334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0820400" y="2472267"/>
            <a:ext cx="16935" cy="296334"/>
          </a:xfrm>
          <a:custGeom>
            <a:avLst/>
            <a:gdLst/>
            <a:ahLst/>
            <a:cxnLst/>
            <a:rect l="0" t="0" r="0" b="0"/>
            <a:pathLst>
              <a:path w="16935" h="2963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35466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2794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0498666" y="2861733"/>
            <a:ext cx="592669" cy="25401"/>
          </a:xfrm>
          <a:custGeom>
            <a:avLst/>
            <a:gdLst/>
            <a:ahLst/>
            <a:cxnLst/>
            <a:rect l="0" t="0" r="0" b="0"/>
            <a:pathLst>
              <a:path w="592669" h="25401">
                <a:moveTo>
                  <a:pt x="0" y="16934"/>
                </a:moveTo>
                <a:lnTo>
                  <a:pt x="0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33868" y="25400"/>
                </a:lnTo>
                <a:lnTo>
                  <a:pt x="59268" y="25400"/>
                </a:lnTo>
                <a:lnTo>
                  <a:pt x="93134" y="16934"/>
                </a:lnTo>
                <a:lnTo>
                  <a:pt x="135468" y="16934"/>
                </a:lnTo>
                <a:lnTo>
                  <a:pt x="186268" y="8467"/>
                </a:lnTo>
                <a:lnTo>
                  <a:pt x="228600" y="8467"/>
                </a:lnTo>
                <a:lnTo>
                  <a:pt x="279400" y="8467"/>
                </a:lnTo>
                <a:lnTo>
                  <a:pt x="330201" y="8467"/>
                </a:lnTo>
                <a:lnTo>
                  <a:pt x="389467" y="0"/>
                </a:lnTo>
                <a:lnTo>
                  <a:pt x="431800" y="8467"/>
                </a:lnTo>
                <a:lnTo>
                  <a:pt x="474134" y="8467"/>
                </a:lnTo>
                <a:lnTo>
                  <a:pt x="516468" y="8467"/>
                </a:lnTo>
                <a:lnTo>
                  <a:pt x="550334" y="8467"/>
                </a:lnTo>
                <a:lnTo>
                  <a:pt x="575734" y="16934"/>
                </a:lnTo>
                <a:lnTo>
                  <a:pt x="575734" y="16934"/>
                </a:lnTo>
                <a:lnTo>
                  <a:pt x="592668" y="16934"/>
                </a:lnTo>
                <a:lnTo>
                  <a:pt x="592668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0701866" y="3039533"/>
            <a:ext cx="25401" cy="321735"/>
          </a:xfrm>
          <a:custGeom>
            <a:avLst/>
            <a:gdLst/>
            <a:ahLst/>
            <a:cxnLst/>
            <a:rect l="0" t="0" r="0" b="0"/>
            <a:pathLst>
              <a:path w="25401" h="321735">
                <a:moveTo>
                  <a:pt x="8468" y="0"/>
                </a:moveTo>
                <a:lnTo>
                  <a:pt x="8468" y="0"/>
                </a:lnTo>
                <a:lnTo>
                  <a:pt x="8468" y="16934"/>
                </a:lnTo>
                <a:lnTo>
                  <a:pt x="8468" y="33867"/>
                </a:lnTo>
                <a:lnTo>
                  <a:pt x="8468" y="50800"/>
                </a:lnTo>
                <a:lnTo>
                  <a:pt x="8468" y="76200"/>
                </a:lnTo>
                <a:lnTo>
                  <a:pt x="8468" y="110067"/>
                </a:lnTo>
                <a:lnTo>
                  <a:pt x="8468" y="152400"/>
                </a:lnTo>
                <a:lnTo>
                  <a:pt x="8468" y="186267"/>
                </a:lnTo>
                <a:lnTo>
                  <a:pt x="8468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0" y="304800"/>
                </a:lnTo>
                <a:lnTo>
                  <a:pt x="0" y="313267"/>
                </a:lnTo>
                <a:lnTo>
                  <a:pt x="8468" y="321734"/>
                </a:lnTo>
                <a:lnTo>
                  <a:pt x="16934" y="313267"/>
                </a:lnTo>
                <a:lnTo>
                  <a:pt x="16934" y="313267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0854266" y="3039533"/>
            <a:ext cx="457201" cy="262468"/>
          </a:xfrm>
          <a:custGeom>
            <a:avLst/>
            <a:gdLst/>
            <a:ahLst/>
            <a:cxnLst/>
            <a:rect l="0" t="0" r="0" b="0"/>
            <a:pathLst>
              <a:path w="457201" h="262468">
                <a:moveTo>
                  <a:pt x="0" y="16934"/>
                </a:moveTo>
                <a:lnTo>
                  <a:pt x="8468" y="16934"/>
                </a:lnTo>
                <a:lnTo>
                  <a:pt x="16934" y="8467"/>
                </a:lnTo>
                <a:lnTo>
                  <a:pt x="33867" y="0"/>
                </a:lnTo>
                <a:lnTo>
                  <a:pt x="50801" y="0"/>
                </a:lnTo>
                <a:lnTo>
                  <a:pt x="67734" y="0"/>
                </a:lnTo>
                <a:lnTo>
                  <a:pt x="93134" y="0"/>
                </a:lnTo>
                <a:lnTo>
                  <a:pt x="118534" y="8467"/>
                </a:lnTo>
                <a:lnTo>
                  <a:pt x="143934" y="16934"/>
                </a:lnTo>
                <a:lnTo>
                  <a:pt x="160868" y="25400"/>
                </a:lnTo>
                <a:lnTo>
                  <a:pt x="177800" y="42334"/>
                </a:lnTo>
                <a:lnTo>
                  <a:pt x="177800" y="59267"/>
                </a:lnTo>
                <a:lnTo>
                  <a:pt x="177800" y="76200"/>
                </a:lnTo>
                <a:lnTo>
                  <a:pt x="177800" y="93134"/>
                </a:lnTo>
                <a:lnTo>
                  <a:pt x="169334" y="110067"/>
                </a:lnTo>
                <a:lnTo>
                  <a:pt x="152400" y="127000"/>
                </a:lnTo>
                <a:lnTo>
                  <a:pt x="127001" y="143934"/>
                </a:lnTo>
                <a:lnTo>
                  <a:pt x="110067" y="152400"/>
                </a:lnTo>
                <a:lnTo>
                  <a:pt x="93134" y="169334"/>
                </a:lnTo>
                <a:lnTo>
                  <a:pt x="76200" y="186267"/>
                </a:lnTo>
                <a:lnTo>
                  <a:pt x="67734" y="203200"/>
                </a:lnTo>
                <a:lnTo>
                  <a:pt x="59268" y="220134"/>
                </a:lnTo>
                <a:lnTo>
                  <a:pt x="50801" y="228600"/>
                </a:lnTo>
                <a:lnTo>
                  <a:pt x="50801" y="237067"/>
                </a:lnTo>
                <a:lnTo>
                  <a:pt x="50801" y="245534"/>
                </a:lnTo>
                <a:lnTo>
                  <a:pt x="50801" y="254000"/>
                </a:lnTo>
                <a:lnTo>
                  <a:pt x="59268" y="262467"/>
                </a:lnTo>
                <a:lnTo>
                  <a:pt x="76200" y="262467"/>
                </a:lnTo>
                <a:lnTo>
                  <a:pt x="101600" y="262467"/>
                </a:lnTo>
                <a:lnTo>
                  <a:pt x="127001" y="262467"/>
                </a:lnTo>
                <a:lnTo>
                  <a:pt x="160868" y="262467"/>
                </a:lnTo>
                <a:lnTo>
                  <a:pt x="203201" y="262467"/>
                </a:lnTo>
                <a:lnTo>
                  <a:pt x="237068" y="262467"/>
                </a:lnTo>
                <a:lnTo>
                  <a:pt x="279401" y="254000"/>
                </a:lnTo>
                <a:lnTo>
                  <a:pt x="321734" y="245534"/>
                </a:lnTo>
                <a:lnTo>
                  <a:pt x="364068" y="245534"/>
                </a:lnTo>
                <a:lnTo>
                  <a:pt x="397934" y="245534"/>
                </a:lnTo>
                <a:lnTo>
                  <a:pt x="423334" y="245534"/>
                </a:lnTo>
                <a:lnTo>
                  <a:pt x="448734" y="245534"/>
                </a:lnTo>
                <a:lnTo>
                  <a:pt x="448734" y="245534"/>
                </a:lnTo>
                <a:lnTo>
                  <a:pt x="457200" y="245534"/>
                </a:lnTo>
                <a:lnTo>
                  <a:pt x="45720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0253134" y="4089400"/>
            <a:ext cx="550333" cy="516468"/>
          </a:xfrm>
          <a:custGeom>
            <a:avLst/>
            <a:gdLst/>
            <a:ahLst/>
            <a:cxnLst/>
            <a:rect l="0" t="0" r="0" b="0"/>
            <a:pathLst>
              <a:path w="550333" h="516468">
                <a:moveTo>
                  <a:pt x="0" y="330200"/>
                </a:moveTo>
                <a:lnTo>
                  <a:pt x="0" y="338667"/>
                </a:lnTo>
                <a:lnTo>
                  <a:pt x="8466" y="347133"/>
                </a:lnTo>
                <a:lnTo>
                  <a:pt x="8466" y="355600"/>
                </a:lnTo>
                <a:lnTo>
                  <a:pt x="16932" y="372533"/>
                </a:lnTo>
                <a:lnTo>
                  <a:pt x="42333" y="389467"/>
                </a:lnTo>
                <a:lnTo>
                  <a:pt x="50800" y="414867"/>
                </a:lnTo>
                <a:lnTo>
                  <a:pt x="67732" y="440267"/>
                </a:lnTo>
                <a:lnTo>
                  <a:pt x="93132" y="465667"/>
                </a:lnTo>
                <a:lnTo>
                  <a:pt x="110066" y="482600"/>
                </a:lnTo>
                <a:lnTo>
                  <a:pt x="118533" y="499533"/>
                </a:lnTo>
                <a:lnTo>
                  <a:pt x="135466" y="508000"/>
                </a:lnTo>
                <a:lnTo>
                  <a:pt x="143932" y="516467"/>
                </a:lnTo>
                <a:lnTo>
                  <a:pt x="152400" y="516467"/>
                </a:lnTo>
                <a:lnTo>
                  <a:pt x="160866" y="516467"/>
                </a:lnTo>
                <a:lnTo>
                  <a:pt x="177799" y="508000"/>
                </a:lnTo>
                <a:lnTo>
                  <a:pt x="186266" y="491067"/>
                </a:lnTo>
                <a:lnTo>
                  <a:pt x="211666" y="474133"/>
                </a:lnTo>
                <a:lnTo>
                  <a:pt x="228600" y="448733"/>
                </a:lnTo>
                <a:lnTo>
                  <a:pt x="253999" y="406400"/>
                </a:lnTo>
                <a:lnTo>
                  <a:pt x="270933" y="364067"/>
                </a:lnTo>
                <a:lnTo>
                  <a:pt x="296332" y="321733"/>
                </a:lnTo>
                <a:lnTo>
                  <a:pt x="321732" y="270933"/>
                </a:lnTo>
                <a:lnTo>
                  <a:pt x="355600" y="220133"/>
                </a:lnTo>
                <a:lnTo>
                  <a:pt x="389466" y="169333"/>
                </a:lnTo>
                <a:lnTo>
                  <a:pt x="431800" y="118533"/>
                </a:lnTo>
                <a:lnTo>
                  <a:pt x="474132" y="76200"/>
                </a:lnTo>
                <a:lnTo>
                  <a:pt x="516466" y="33867"/>
                </a:lnTo>
                <a:lnTo>
                  <a:pt x="516466" y="33867"/>
                </a:lnTo>
                <a:lnTo>
                  <a:pt x="550332" y="0"/>
                </a:lnTo>
                <a:lnTo>
                  <a:pt x="55033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GUIDED PRACTICE #</a:t>
            </a:r>
            <a:r>
              <a:rPr lang="en-US" sz="3200" dirty="0" smtClean="0"/>
              <a:t>1B:  </a:t>
            </a:r>
            <a:r>
              <a:rPr lang="en-US" sz="3200" dirty="0" smtClean="0"/>
              <a:t>Solve a Rational Equation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43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957094"/>
            <a:ext cx="501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Solve each equation. Check your answers.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47329" y="1679760"/>
                <a:ext cx="2204321" cy="8093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679760"/>
                <a:ext cx="2204321" cy="8093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2648483" y="3941243"/>
              <a:ext cx="360" cy="36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6603" y="3929363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/>
          <p:cNvSpPr txBox="1"/>
          <p:nvPr/>
        </p:nvSpPr>
        <p:spPr>
          <a:xfrm>
            <a:off x="409904" y="5840131"/>
            <a:ext cx="1116198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															I don’t understand</a:t>
            </a:r>
          </a:p>
          <a:p>
            <a:r>
              <a:rPr lang="en-US" dirty="0"/>
              <a:t>Rate Learning Target: </a:t>
            </a:r>
            <a:r>
              <a:rPr lang="en-US" dirty="0">
                <a:solidFill>
                  <a:schemeClr val="accent2"/>
                </a:solidFill>
              </a:rPr>
              <a:t>Solve rational equations and check </a:t>
            </a:r>
            <a:r>
              <a:rPr lang="en-US" dirty="0" smtClean="0">
                <a:solidFill>
                  <a:schemeClr val="accent2"/>
                </a:solidFill>
              </a:rPr>
              <a:t>solutions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Need practice</a:t>
            </a:r>
          </a:p>
          <a:p>
            <a:r>
              <a:rPr lang="en-US" dirty="0"/>
              <a:t>	</a:t>
            </a:r>
            <a:r>
              <a:rPr lang="en-US" dirty="0" smtClean="0"/>
              <a:t>														I got this!!! 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5393267" y="973667"/>
            <a:ext cx="143934" cy="245534"/>
          </a:xfrm>
          <a:custGeom>
            <a:avLst/>
            <a:gdLst/>
            <a:ahLst/>
            <a:cxnLst/>
            <a:rect l="0" t="0" r="0" b="0"/>
            <a:pathLst>
              <a:path w="143934" h="245534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42333" y="25400"/>
                </a:lnTo>
                <a:lnTo>
                  <a:pt x="42333" y="42333"/>
                </a:lnTo>
                <a:lnTo>
                  <a:pt x="42333" y="59266"/>
                </a:lnTo>
                <a:lnTo>
                  <a:pt x="33866" y="76200"/>
                </a:lnTo>
                <a:lnTo>
                  <a:pt x="33866" y="101600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6" y="169333"/>
                </a:lnTo>
                <a:lnTo>
                  <a:pt x="8466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37066"/>
                </a:lnTo>
                <a:lnTo>
                  <a:pt x="8466" y="237066"/>
                </a:lnTo>
                <a:lnTo>
                  <a:pt x="16933" y="245533"/>
                </a:lnTo>
                <a:lnTo>
                  <a:pt x="25400" y="245533"/>
                </a:lnTo>
                <a:lnTo>
                  <a:pt x="33866" y="245533"/>
                </a:lnTo>
                <a:lnTo>
                  <a:pt x="50800" y="245533"/>
                </a:lnTo>
                <a:lnTo>
                  <a:pt x="67733" y="237066"/>
                </a:lnTo>
                <a:lnTo>
                  <a:pt x="76200" y="237066"/>
                </a:lnTo>
                <a:lnTo>
                  <a:pt x="93133" y="237066"/>
                </a:lnTo>
                <a:lnTo>
                  <a:pt x="110066" y="228600"/>
                </a:lnTo>
                <a:lnTo>
                  <a:pt x="118533" y="228600"/>
                </a:lnTo>
                <a:lnTo>
                  <a:pt x="135466" y="228600"/>
                </a:lnTo>
                <a:lnTo>
                  <a:pt x="135466" y="228600"/>
                </a:lnTo>
                <a:lnTo>
                  <a:pt x="143933" y="228600"/>
                </a:lnTo>
                <a:lnTo>
                  <a:pt x="1439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47267" y="973667"/>
            <a:ext cx="135467" cy="237067"/>
          </a:xfrm>
          <a:custGeom>
            <a:avLst/>
            <a:gdLst/>
            <a:ahLst/>
            <a:cxnLst/>
            <a:rect l="0" t="0" r="0" b="0"/>
            <a:pathLst>
              <a:path w="135467" h="237067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8466"/>
                </a:lnTo>
                <a:lnTo>
                  <a:pt x="76200" y="8466"/>
                </a:lnTo>
                <a:lnTo>
                  <a:pt x="67733" y="16933"/>
                </a:lnTo>
                <a:lnTo>
                  <a:pt x="50800" y="33866"/>
                </a:lnTo>
                <a:lnTo>
                  <a:pt x="42333" y="42333"/>
                </a:lnTo>
                <a:lnTo>
                  <a:pt x="33866" y="67733"/>
                </a:lnTo>
                <a:lnTo>
                  <a:pt x="25400" y="84666"/>
                </a:lnTo>
                <a:lnTo>
                  <a:pt x="16933" y="110066"/>
                </a:lnTo>
                <a:lnTo>
                  <a:pt x="8466" y="135466"/>
                </a:lnTo>
                <a:lnTo>
                  <a:pt x="0" y="160866"/>
                </a:lnTo>
                <a:lnTo>
                  <a:pt x="8466" y="177800"/>
                </a:lnTo>
                <a:lnTo>
                  <a:pt x="16933" y="194733"/>
                </a:lnTo>
                <a:lnTo>
                  <a:pt x="25400" y="211666"/>
                </a:lnTo>
                <a:lnTo>
                  <a:pt x="33866" y="220133"/>
                </a:lnTo>
                <a:lnTo>
                  <a:pt x="42333" y="228600"/>
                </a:lnTo>
                <a:lnTo>
                  <a:pt x="59266" y="237066"/>
                </a:lnTo>
                <a:lnTo>
                  <a:pt x="76200" y="237066"/>
                </a:lnTo>
                <a:lnTo>
                  <a:pt x="93133" y="237066"/>
                </a:lnTo>
                <a:lnTo>
                  <a:pt x="110066" y="228600"/>
                </a:lnTo>
                <a:lnTo>
                  <a:pt x="127000" y="220133"/>
                </a:lnTo>
                <a:lnTo>
                  <a:pt x="127000" y="220133"/>
                </a:lnTo>
                <a:lnTo>
                  <a:pt x="135466" y="211666"/>
                </a:lnTo>
                <a:lnTo>
                  <a:pt x="135466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92800" y="1007533"/>
            <a:ext cx="228601" cy="194735"/>
          </a:xfrm>
          <a:custGeom>
            <a:avLst/>
            <a:gdLst/>
            <a:ahLst/>
            <a:cxnLst/>
            <a:rect l="0" t="0" r="0" b="0"/>
            <a:pathLst>
              <a:path w="228601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67734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60867"/>
                </a:lnTo>
                <a:lnTo>
                  <a:pt x="16933" y="143934"/>
                </a:lnTo>
                <a:lnTo>
                  <a:pt x="16933" y="118534"/>
                </a:lnTo>
                <a:lnTo>
                  <a:pt x="25400" y="93134"/>
                </a:lnTo>
                <a:lnTo>
                  <a:pt x="33867" y="76200"/>
                </a:lnTo>
                <a:lnTo>
                  <a:pt x="42333" y="50800"/>
                </a:lnTo>
                <a:lnTo>
                  <a:pt x="50800" y="33867"/>
                </a:lnTo>
                <a:lnTo>
                  <a:pt x="59267" y="25400"/>
                </a:lnTo>
                <a:lnTo>
                  <a:pt x="59267" y="16934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84667" y="25400"/>
                </a:lnTo>
                <a:lnTo>
                  <a:pt x="93133" y="42334"/>
                </a:lnTo>
                <a:lnTo>
                  <a:pt x="101600" y="59267"/>
                </a:lnTo>
                <a:lnTo>
                  <a:pt x="101600" y="84667"/>
                </a:lnTo>
                <a:lnTo>
                  <a:pt x="101600" y="110067"/>
                </a:lnTo>
                <a:lnTo>
                  <a:pt x="101600" y="127000"/>
                </a:lnTo>
                <a:lnTo>
                  <a:pt x="101600" y="152400"/>
                </a:lnTo>
                <a:lnTo>
                  <a:pt x="101600" y="169334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69334"/>
                </a:lnTo>
                <a:lnTo>
                  <a:pt x="110067" y="160867"/>
                </a:lnTo>
                <a:lnTo>
                  <a:pt x="110067" y="143934"/>
                </a:lnTo>
                <a:lnTo>
                  <a:pt x="127000" y="127000"/>
                </a:lnTo>
                <a:lnTo>
                  <a:pt x="135467" y="101600"/>
                </a:lnTo>
                <a:lnTo>
                  <a:pt x="143933" y="76200"/>
                </a:lnTo>
                <a:lnTo>
                  <a:pt x="152400" y="50800"/>
                </a:lnTo>
                <a:lnTo>
                  <a:pt x="160867" y="33867"/>
                </a:lnTo>
                <a:lnTo>
                  <a:pt x="169333" y="16934"/>
                </a:lnTo>
                <a:lnTo>
                  <a:pt x="177800" y="16934"/>
                </a:lnTo>
                <a:lnTo>
                  <a:pt x="186267" y="8467"/>
                </a:lnTo>
                <a:lnTo>
                  <a:pt x="194733" y="8467"/>
                </a:lnTo>
                <a:lnTo>
                  <a:pt x="203200" y="16934"/>
                </a:lnTo>
                <a:lnTo>
                  <a:pt x="211667" y="25400"/>
                </a:lnTo>
                <a:lnTo>
                  <a:pt x="211667" y="33867"/>
                </a:lnTo>
                <a:lnTo>
                  <a:pt x="211667" y="59267"/>
                </a:lnTo>
                <a:lnTo>
                  <a:pt x="220133" y="84667"/>
                </a:lnTo>
                <a:lnTo>
                  <a:pt x="211667" y="110067"/>
                </a:lnTo>
                <a:lnTo>
                  <a:pt x="211667" y="135467"/>
                </a:lnTo>
                <a:lnTo>
                  <a:pt x="211667" y="160867"/>
                </a:lnTo>
                <a:lnTo>
                  <a:pt x="211667" y="169334"/>
                </a:lnTo>
                <a:lnTo>
                  <a:pt x="220133" y="177800"/>
                </a:lnTo>
                <a:lnTo>
                  <a:pt x="220133" y="177800"/>
                </a:lnTo>
                <a:lnTo>
                  <a:pt x="220133" y="177800"/>
                </a:lnTo>
                <a:lnTo>
                  <a:pt x="228600" y="169334"/>
                </a:lnTo>
                <a:lnTo>
                  <a:pt x="228600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231467" y="1024467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248400" y="12107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162800" y="872067"/>
            <a:ext cx="101601" cy="355601"/>
          </a:xfrm>
          <a:custGeom>
            <a:avLst/>
            <a:gdLst/>
            <a:ahLst/>
            <a:cxnLst/>
            <a:rect l="0" t="0" r="0" b="0"/>
            <a:pathLst>
              <a:path w="101601" h="355601">
                <a:moveTo>
                  <a:pt x="101600" y="0"/>
                </a:moveTo>
                <a:lnTo>
                  <a:pt x="101600" y="0"/>
                </a:lnTo>
                <a:lnTo>
                  <a:pt x="93133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67733" y="25400"/>
                </a:lnTo>
                <a:lnTo>
                  <a:pt x="59267" y="42333"/>
                </a:lnTo>
                <a:lnTo>
                  <a:pt x="42334" y="59266"/>
                </a:lnTo>
                <a:lnTo>
                  <a:pt x="33866" y="84666"/>
                </a:lnTo>
                <a:lnTo>
                  <a:pt x="25400" y="110066"/>
                </a:lnTo>
                <a:lnTo>
                  <a:pt x="8467" y="143933"/>
                </a:lnTo>
                <a:lnTo>
                  <a:pt x="8467" y="177800"/>
                </a:lnTo>
                <a:lnTo>
                  <a:pt x="0" y="211666"/>
                </a:lnTo>
                <a:lnTo>
                  <a:pt x="0" y="237066"/>
                </a:lnTo>
                <a:lnTo>
                  <a:pt x="8467" y="270933"/>
                </a:lnTo>
                <a:lnTo>
                  <a:pt x="16933" y="287866"/>
                </a:lnTo>
                <a:lnTo>
                  <a:pt x="25400" y="313266"/>
                </a:lnTo>
                <a:lnTo>
                  <a:pt x="33866" y="330200"/>
                </a:lnTo>
                <a:lnTo>
                  <a:pt x="42334" y="338666"/>
                </a:lnTo>
                <a:lnTo>
                  <a:pt x="50800" y="355600"/>
                </a:lnTo>
                <a:lnTo>
                  <a:pt x="67733" y="355600"/>
                </a:lnTo>
                <a:lnTo>
                  <a:pt x="76200" y="355600"/>
                </a:lnTo>
                <a:lnTo>
                  <a:pt x="76200" y="355600"/>
                </a:lnTo>
                <a:lnTo>
                  <a:pt x="84667" y="355600"/>
                </a:lnTo>
                <a:lnTo>
                  <a:pt x="84667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32133" y="990600"/>
            <a:ext cx="169334" cy="254001"/>
          </a:xfrm>
          <a:custGeom>
            <a:avLst/>
            <a:gdLst/>
            <a:ahLst/>
            <a:cxnLst/>
            <a:rect l="0" t="0" r="0" b="0"/>
            <a:pathLst>
              <a:path w="169334" h="254001">
                <a:moveTo>
                  <a:pt x="169333" y="0"/>
                </a:moveTo>
                <a:lnTo>
                  <a:pt x="169333" y="0"/>
                </a:lnTo>
                <a:lnTo>
                  <a:pt x="169333" y="8467"/>
                </a:lnTo>
                <a:lnTo>
                  <a:pt x="160867" y="8467"/>
                </a:lnTo>
                <a:lnTo>
                  <a:pt x="160867" y="16933"/>
                </a:lnTo>
                <a:lnTo>
                  <a:pt x="152400" y="33867"/>
                </a:lnTo>
                <a:lnTo>
                  <a:pt x="135467" y="50800"/>
                </a:lnTo>
                <a:lnTo>
                  <a:pt x="118534" y="76200"/>
                </a:lnTo>
                <a:lnTo>
                  <a:pt x="101601" y="110067"/>
                </a:lnTo>
                <a:lnTo>
                  <a:pt x="76200" y="143933"/>
                </a:lnTo>
                <a:lnTo>
                  <a:pt x="59267" y="177800"/>
                </a:lnTo>
                <a:lnTo>
                  <a:pt x="42334" y="203200"/>
                </a:lnTo>
                <a:lnTo>
                  <a:pt x="25401" y="228600"/>
                </a:lnTo>
                <a:lnTo>
                  <a:pt x="16933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349066" y="1032933"/>
            <a:ext cx="143935" cy="177801"/>
          </a:xfrm>
          <a:custGeom>
            <a:avLst/>
            <a:gdLst/>
            <a:ahLst/>
            <a:cxnLst/>
            <a:rect l="0" t="0" r="0" b="0"/>
            <a:pathLst>
              <a:path w="143935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8467"/>
                </a:lnTo>
                <a:lnTo>
                  <a:pt x="16934" y="16934"/>
                </a:lnTo>
                <a:lnTo>
                  <a:pt x="25401" y="25400"/>
                </a:lnTo>
                <a:lnTo>
                  <a:pt x="25401" y="42334"/>
                </a:lnTo>
                <a:lnTo>
                  <a:pt x="42334" y="59267"/>
                </a:lnTo>
                <a:lnTo>
                  <a:pt x="50801" y="76200"/>
                </a:lnTo>
                <a:lnTo>
                  <a:pt x="67734" y="101600"/>
                </a:lnTo>
                <a:lnTo>
                  <a:pt x="76200" y="127000"/>
                </a:lnTo>
                <a:lnTo>
                  <a:pt x="93134" y="143934"/>
                </a:lnTo>
                <a:lnTo>
                  <a:pt x="110067" y="160867"/>
                </a:lnTo>
                <a:lnTo>
                  <a:pt x="118534" y="169334"/>
                </a:lnTo>
                <a:lnTo>
                  <a:pt x="127001" y="177800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4" y="177800"/>
                </a:lnTo>
                <a:lnTo>
                  <a:pt x="143934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569200" y="1109133"/>
            <a:ext cx="203201" cy="33868"/>
          </a:xfrm>
          <a:custGeom>
            <a:avLst/>
            <a:gdLst/>
            <a:ahLst/>
            <a:cxnLst/>
            <a:rect l="0" t="0" r="0" b="0"/>
            <a:pathLst>
              <a:path w="203201" h="338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33867"/>
                </a:lnTo>
                <a:lnTo>
                  <a:pt x="93134" y="33867"/>
                </a:lnTo>
                <a:lnTo>
                  <a:pt x="118533" y="33867"/>
                </a:lnTo>
                <a:lnTo>
                  <a:pt x="143933" y="33867"/>
                </a:lnTo>
                <a:lnTo>
                  <a:pt x="169334" y="25400"/>
                </a:lnTo>
                <a:lnTo>
                  <a:pt x="186267" y="16934"/>
                </a:lnTo>
                <a:lnTo>
                  <a:pt x="194733" y="8467"/>
                </a:lnTo>
                <a:lnTo>
                  <a:pt x="194733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823200" y="973667"/>
            <a:ext cx="33868" cy="194734"/>
          </a:xfrm>
          <a:custGeom>
            <a:avLst/>
            <a:gdLst/>
            <a:ahLst/>
            <a:cxnLst/>
            <a:rect l="0" t="0" r="0" b="0"/>
            <a:pathLst>
              <a:path w="33868" h="1947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25400" y="186266"/>
                </a:lnTo>
                <a:lnTo>
                  <a:pt x="25400" y="186266"/>
                </a:lnTo>
                <a:lnTo>
                  <a:pt x="33867" y="186266"/>
                </a:lnTo>
                <a:lnTo>
                  <a:pt x="33867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899400" y="855133"/>
            <a:ext cx="160868" cy="431801"/>
          </a:xfrm>
          <a:custGeom>
            <a:avLst/>
            <a:gdLst/>
            <a:ahLst/>
            <a:cxnLst/>
            <a:rect l="0" t="0" r="0" b="0"/>
            <a:pathLst>
              <a:path w="160868" h="4318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0" y="16934"/>
                </a:lnTo>
                <a:lnTo>
                  <a:pt x="67734" y="33867"/>
                </a:lnTo>
                <a:lnTo>
                  <a:pt x="84667" y="59267"/>
                </a:lnTo>
                <a:lnTo>
                  <a:pt x="110067" y="93134"/>
                </a:lnTo>
                <a:lnTo>
                  <a:pt x="127000" y="135467"/>
                </a:lnTo>
                <a:lnTo>
                  <a:pt x="143934" y="177800"/>
                </a:lnTo>
                <a:lnTo>
                  <a:pt x="152400" y="228600"/>
                </a:lnTo>
                <a:lnTo>
                  <a:pt x="160867" y="270934"/>
                </a:lnTo>
                <a:lnTo>
                  <a:pt x="152400" y="304800"/>
                </a:lnTo>
                <a:lnTo>
                  <a:pt x="143934" y="330200"/>
                </a:lnTo>
                <a:lnTo>
                  <a:pt x="127000" y="355600"/>
                </a:lnTo>
                <a:lnTo>
                  <a:pt x="101600" y="372534"/>
                </a:lnTo>
                <a:lnTo>
                  <a:pt x="76200" y="397934"/>
                </a:lnTo>
                <a:lnTo>
                  <a:pt x="50800" y="406400"/>
                </a:lnTo>
                <a:lnTo>
                  <a:pt x="25400" y="423334"/>
                </a:lnTo>
                <a:lnTo>
                  <a:pt x="25400" y="423334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832600" y="965200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194733" y="0"/>
                </a:moveTo>
                <a:lnTo>
                  <a:pt x="194733" y="0"/>
                </a:lnTo>
                <a:lnTo>
                  <a:pt x="194733" y="8467"/>
                </a:lnTo>
                <a:lnTo>
                  <a:pt x="186267" y="8467"/>
                </a:lnTo>
                <a:lnTo>
                  <a:pt x="177800" y="16933"/>
                </a:lnTo>
                <a:lnTo>
                  <a:pt x="177800" y="16933"/>
                </a:lnTo>
                <a:lnTo>
                  <a:pt x="169333" y="25400"/>
                </a:lnTo>
                <a:lnTo>
                  <a:pt x="169333" y="33867"/>
                </a:lnTo>
                <a:lnTo>
                  <a:pt x="160867" y="42333"/>
                </a:lnTo>
                <a:lnTo>
                  <a:pt x="152400" y="59267"/>
                </a:lnTo>
                <a:lnTo>
                  <a:pt x="143934" y="76200"/>
                </a:lnTo>
                <a:lnTo>
                  <a:pt x="127000" y="93133"/>
                </a:lnTo>
                <a:lnTo>
                  <a:pt x="110067" y="118533"/>
                </a:lnTo>
                <a:lnTo>
                  <a:pt x="93133" y="143933"/>
                </a:lnTo>
                <a:lnTo>
                  <a:pt x="76200" y="177800"/>
                </a:lnTo>
                <a:lnTo>
                  <a:pt x="59266" y="203200"/>
                </a:lnTo>
                <a:lnTo>
                  <a:pt x="42333" y="228600"/>
                </a:lnTo>
                <a:lnTo>
                  <a:pt x="25400" y="245533"/>
                </a:lnTo>
                <a:lnTo>
                  <a:pt x="16933" y="262467"/>
                </a:lnTo>
                <a:lnTo>
                  <a:pt x="8467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7"/>
                </a:lnTo>
                <a:lnTo>
                  <a:pt x="0" y="262467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849533" y="990600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16934" y="42333"/>
                </a:lnTo>
                <a:lnTo>
                  <a:pt x="25400" y="59267"/>
                </a:lnTo>
                <a:lnTo>
                  <a:pt x="33867" y="76200"/>
                </a:lnTo>
                <a:lnTo>
                  <a:pt x="42333" y="93133"/>
                </a:lnTo>
                <a:lnTo>
                  <a:pt x="50801" y="118533"/>
                </a:lnTo>
                <a:lnTo>
                  <a:pt x="67734" y="135467"/>
                </a:lnTo>
                <a:lnTo>
                  <a:pt x="84667" y="160867"/>
                </a:lnTo>
                <a:lnTo>
                  <a:pt x="93134" y="177800"/>
                </a:lnTo>
                <a:lnTo>
                  <a:pt x="110067" y="203200"/>
                </a:lnTo>
                <a:lnTo>
                  <a:pt x="118533" y="220133"/>
                </a:lnTo>
                <a:lnTo>
                  <a:pt x="135467" y="237067"/>
                </a:lnTo>
                <a:lnTo>
                  <a:pt x="143934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60867" y="254000"/>
                </a:lnTo>
                <a:lnTo>
                  <a:pt x="1608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94733" y="1532467"/>
            <a:ext cx="457201" cy="1075267"/>
          </a:xfrm>
          <a:custGeom>
            <a:avLst/>
            <a:gdLst/>
            <a:ahLst/>
            <a:cxnLst/>
            <a:rect l="0" t="0" r="0" b="0"/>
            <a:pathLst>
              <a:path w="457201" h="1075267">
                <a:moveTo>
                  <a:pt x="423334" y="33866"/>
                </a:moveTo>
                <a:lnTo>
                  <a:pt x="423334" y="33866"/>
                </a:lnTo>
                <a:lnTo>
                  <a:pt x="423334" y="25400"/>
                </a:lnTo>
                <a:lnTo>
                  <a:pt x="423334" y="16933"/>
                </a:lnTo>
                <a:lnTo>
                  <a:pt x="414867" y="8466"/>
                </a:lnTo>
                <a:lnTo>
                  <a:pt x="414867" y="8466"/>
                </a:lnTo>
                <a:lnTo>
                  <a:pt x="406400" y="0"/>
                </a:lnTo>
                <a:lnTo>
                  <a:pt x="397934" y="0"/>
                </a:lnTo>
                <a:lnTo>
                  <a:pt x="389467" y="0"/>
                </a:lnTo>
                <a:lnTo>
                  <a:pt x="389467" y="0"/>
                </a:lnTo>
                <a:lnTo>
                  <a:pt x="381000" y="8466"/>
                </a:lnTo>
                <a:lnTo>
                  <a:pt x="372534" y="8466"/>
                </a:lnTo>
                <a:lnTo>
                  <a:pt x="364067" y="16933"/>
                </a:lnTo>
                <a:lnTo>
                  <a:pt x="355600" y="25400"/>
                </a:lnTo>
                <a:lnTo>
                  <a:pt x="347134" y="33866"/>
                </a:lnTo>
                <a:lnTo>
                  <a:pt x="330200" y="42333"/>
                </a:lnTo>
                <a:lnTo>
                  <a:pt x="313267" y="50800"/>
                </a:lnTo>
                <a:lnTo>
                  <a:pt x="296334" y="59266"/>
                </a:lnTo>
                <a:lnTo>
                  <a:pt x="270934" y="76200"/>
                </a:lnTo>
                <a:lnTo>
                  <a:pt x="245534" y="84666"/>
                </a:lnTo>
                <a:lnTo>
                  <a:pt x="220134" y="93133"/>
                </a:lnTo>
                <a:lnTo>
                  <a:pt x="194734" y="101600"/>
                </a:lnTo>
                <a:lnTo>
                  <a:pt x="169334" y="118533"/>
                </a:lnTo>
                <a:lnTo>
                  <a:pt x="152400" y="127000"/>
                </a:lnTo>
                <a:lnTo>
                  <a:pt x="135467" y="127000"/>
                </a:lnTo>
                <a:lnTo>
                  <a:pt x="110067" y="135466"/>
                </a:lnTo>
                <a:lnTo>
                  <a:pt x="93134" y="143933"/>
                </a:lnTo>
                <a:lnTo>
                  <a:pt x="67734" y="152400"/>
                </a:lnTo>
                <a:lnTo>
                  <a:pt x="50800" y="152400"/>
                </a:lnTo>
                <a:lnTo>
                  <a:pt x="33867" y="160866"/>
                </a:lnTo>
                <a:lnTo>
                  <a:pt x="25400" y="169333"/>
                </a:lnTo>
                <a:lnTo>
                  <a:pt x="16934" y="169333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86266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16934" y="245533"/>
                </a:lnTo>
                <a:lnTo>
                  <a:pt x="16934" y="262466"/>
                </a:lnTo>
                <a:lnTo>
                  <a:pt x="25400" y="287866"/>
                </a:lnTo>
                <a:lnTo>
                  <a:pt x="25400" y="313266"/>
                </a:lnTo>
                <a:lnTo>
                  <a:pt x="25400" y="347133"/>
                </a:lnTo>
                <a:lnTo>
                  <a:pt x="33867" y="381000"/>
                </a:lnTo>
                <a:lnTo>
                  <a:pt x="33867" y="414866"/>
                </a:lnTo>
                <a:lnTo>
                  <a:pt x="33867" y="448733"/>
                </a:lnTo>
                <a:lnTo>
                  <a:pt x="42334" y="482600"/>
                </a:lnTo>
                <a:lnTo>
                  <a:pt x="42334" y="524933"/>
                </a:lnTo>
                <a:lnTo>
                  <a:pt x="50800" y="558800"/>
                </a:lnTo>
                <a:lnTo>
                  <a:pt x="59267" y="601133"/>
                </a:lnTo>
                <a:lnTo>
                  <a:pt x="59267" y="635000"/>
                </a:lnTo>
                <a:lnTo>
                  <a:pt x="67734" y="677333"/>
                </a:lnTo>
                <a:lnTo>
                  <a:pt x="76200" y="711200"/>
                </a:lnTo>
                <a:lnTo>
                  <a:pt x="84667" y="745066"/>
                </a:lnTo>
                <a:lnTo>
                  <a:pt x="84667" y="778933"/>
                </a:lnTo>
                <a:lnTo>
                  <a:pt x="84667" y="812800"/>
                </a:lnTo>
                <a:lnTo>
                  <a:pt x="93134" y="846666"/>
                </a:lnTo>
                <a:lnTo>
                  <a:pt x="93134" y="880533"/>
                </a:lnTo>
                <a:lnTo>
                  <a:pt x="93134" y="914400"/>
                </a:lnTo>
                <a:lnTo>
                  <a:pt x="93134" y="948266"/>
                </a:lnTo>
                <a:lnTo>
                  <a:pt x="93134" y="973666"/>
                </a:lnTo>
                <a:lnTo>
                  <a:pt x="84667" y="999066"/>
                </a:lnTo>
                <a:lnTo>
                  <a:pt x="93134" y="1016000"/>
                </a:lnTo>
                <a:lnTo>
                  <a:pt x="93134" y="1032933"/>
                </a:lnTo>
                <a:lnTo>
                  <a:pt x="93134" y="1049866"/>
                </a:lnTo>
                <a:lnTo>
                  <a:pt x="93134" y="1058333"/>
                </a:lnTo>
                <a:lnTo>
                  <a:pt x="101600" y="1066800"/>
                </a:lnTo>
                <a:lnTo>
                  <a:pt x="101600" y="1066800"/>
                </a:lnTo>
                <a:lnTo>
                  <a:pt x="110067" y="1075266"/>
                </a:lnTo>
                <a:lnTo>
                  <a:pt x="110067" y="1075266"/>
                </a:lnTo>
                <a:lnTo>
                  <a:pt x="118534" y="1075266"/>
                </a:lnTo>
                <a:lnTo>
                  <a:pt x="135467" y="1075266"/>
                </a:lnTo>
                <a:lnTo>
                  <a:pt x="143934" y="1075266"/>
                </a:lnTo>
                <a:lnTo>
                  <a:pt x="169334" y="1075266"/>
                </a:lnTo>
                <a:lnTo>
                  <a:pt x="186267" y="1066800"/>
                </a:lnTo>
                <a:lnTo>
                  <a:pt x="211667" y="1066800"/>
                </a:lnTo>
                <a:lnTo>
                  <a:pt x="237067" y="1066800"/>
                </a:lnTo>
                <a:lnTo>
                  <a:pt x="262467" y="1066800"/>
                </a:lnTo>
                <a:lnTo>
                  <a:pt x="296334" y="1066800"/>
                </a:lnTo>
                <a:lnTo>
                  <a:pt x="321734" y="1066800"/>
                </a:lnTo>
                <a:lnTo>
                  <a:pt x="355600" y="1066800"/>
                </a:lnTo>
                <a:lnTo>
                  <a:pt x="389467" y="1066800"/>
                </a:lnTo>
                <a:lnTo>
                  <a:pt x="431800" y="1066800"/>
                </a:lnTo>
                <a:lnTo>
                  <a:pt x="431800" y="1066800"/>
                </a:lnTo>
                <a:lnTo>
                  <a:pt x="457200" y="1066800"/>
                </a:lnTo>
                <a:lnTo>
                  <a:pt x="457200" y="1066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252133" y="1617133"/>
            <a:ext cx="397935" cy="948268"/>
          </a:xfrm>
          <a:custGeom>
            <a:avLst/>
            <a:gdLst/>
            <a:ahLst/>
            <a:cxnLst/>
            <a:rect l="0" t="0" r="0" b="0"/>
            <a:pathLst>
              <a:path w="397935" h="948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110067" y="0"/>
                </a:lnTo>
                <a:lnTo>
                  <a:pt x="143934" y="0"/>
                </a:lnTo>
                <a:lnTo>
                  <a:pt x="169334" y="0"/>
                </a:lnTo>
                <a:lnTo>
                  <a:pt x="203200" y="8467"/>
                </a:lnTo>
                <a:lnTo>
                  <a:pt x="228600" y="8467"/>
                </a:lnTo>
                <a:lnTo>
                  <a:pt x="245534" y="8467"/>
                </a:lnTo>
                <a:lnTo>
                  <a:pt x="262467" y="16934"/>
                </a:lnTo>
                <a:lnTo>
                  <a:pt x="270934" y="16934"/>
                </a:lnTo>
                <a:lnTo>
                  <a:pt x="287867" y="25400"/>
                </a:lnTo>
                <a:lnTo>
                  <a:pt x="296334" y="25400"/>
                </a:lnTo>
                <a:lnTo>
                  <a:pt x="296334" y="33867"/>
                </a:lnTo>
                <a:lnTo>
                  <a:pt x="304800" y="33867"/>
                </a:lnTo>
                <a:lnTo>
                  <a:pt x="313267" y="42334"/>
                </a:lnTo>
                <a:lnTo>
                  <a:pt x="313267" y="59267"/>
                </a:lnTo>
                <a:lnTo>
                  <a:pt x="321734" y="67734"/>
                </a:lnTo>
                <a:lnTo>
                  <a:pt x="321734" y="84667"/>
                </a:lnTo>
                <a:lnTo>
                  <a:pt x="313267" y="110067"/>
                </a:lnTo>
                <a:lnTo>
                  <a:pt x="313267" y="135467"/>
                </a:lnTo>
                <a:lnTo>
                  <a:pt x="313267" y="160867"/>
                </a:lnTo>
                <a:lnTo>
                  <a:pt x="304800" y="186267"/>
                </a:lnTo>
                <a:lnTo>
                  <a:pt x="304800" y="220134"/>
                </a:lnTo>
                <a:lnTo>
                  <a:pt x="296334" y="254000"/>
                </a:lnTo>
                <a:lnTo>
                  <a:pt x="296334" y="287867"/>
                </a:lnTo>
                <a:lnTo>
                  <a:pt x="296334" y="321734"/>
                </a:lnTo>
                <a:lnTo>
                  <a:pt x="304800" y="355600"/>
                </a:lnTo>
                <a:lnTo>
                  <a:pt x="313267" y="397934"/>
                </a:lnTo>
                <a:lnTo>
                  <a:pt x="321734" y="431800"/>
                </a:lnTo>
                <a:lnTo>
                  <a:pt x="330200" y="474134"/>
                </a:lnTo>
                <a:lnTo>
                  <a:pt x="338667" y="508000"/>
                </a:lnTo>
                <a:lnTo>
                  <a:pt x="347134" y="541867"/>
                </a:lnTo>
                <a:lnTo>
                  <a:pt x="364067" y="584200"/>
                </a:lnTo>
                <a:lnTo>
                  <a:pt x="372534" y="618067"/>
                </a:lnTo>
                <a:lnTo>
                  <a:pt x="389467" y="651934"/>
                </a:lnTo>
                <a:lnTo>
                  <a:pt x="389467" y="685800"/>
                </a:lnTo>
                <a:lnTo>
                  <a:pt x="397934" y="711200"/>
                </a:lnTo>
                <a:lnTo>
                  <a:pt x="397934" y="736600"/>
                </a:lnTo>
                <a:lnTo>
                  <a:pt x="397934" y="762000"/>
                </a:lnTo>
                <a:lnTo>
                  <a:pt x="397934" y="787400"/>
                </a:lnTo>
                <a:lnTo>
                  <a:pt x="389467" y="804334"/>
                </a:lnTo>
                <a:lnTo>
                  <a:pt x="381000" y="821267"/>
                </a:lnTo>
                <a:lnTo>
                  <a:pt x="372534" y="838200"/>
                </a:lnTo>
                <a:lnTo>
                  <a:pt x="355600" y="855134"/>
                </a:lnTo>
                <a:lnTo>
                  <a:pt x="338667" y="872067"/>
                </a:lnTo>
                <a:lnTo>
                  <a:pt x="313267" y="880534"/>
                </a:lnTo>
                <a:lnTo>
                  <a:pt x="296334" y="889000"/>
                </a:lnTo>
                <a:lnTo>
                  <a:pt x="270934" y="897467"/>
                </a:lnTo>
                <a:lnTo>
                  <a:pt x="245534" y="914400"/>
                </a:lnTo>
                <a:lnTo>
                  <a:pt x="220134" y="922867"/>
                </a:lnTo>
                <a:lnTo>
                  <a:pt x="203200" y="931334"/>
                </a:lnTo>
                <a:lnTo>
                  <a:pt x="177800" y="939800"/>
                </a:lnTo>
                <a:lnTo>
                  <a:pt x="160867" y="939800"/>
                </a:lnTo>
                <a:lnTo>
                  <a:pt x="152400" y="948267"/>
                </a:lnTo>
                <a:lnTo>
                  <a:pt x="135467" y="948267"/>
                </a:lnTo>
                <a:lnTo>
                  <a:pt x="127000" y="948267"/>
                </a:lnTo>
                <a:lnTo>
                  <a:pt x="118534" y="948267"/>
                </a:lnTo>
                <a:lnTo>
                  <a:pt x="110067" y="948267"/>
                </a:lnTo>
                <a:lnTo>
                  <a:pt x="110067" y="948267"/>
                </a:lnTo>
                <a:lnTo>
                  <a:pt x="110067" y="939800"/>
                </a:lnTo>
                <a:lnTo>
                  <a:pt x="110067" y="939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827867" y="1972733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152400" y="0"/>
                </a:moveTo>
                <a:lnTo>
                  <a:pt x="152400" y="8467"/>
                </a:lnTo>
                <a:lnTo>
                  <a:pt x="135466" y="25400"/>
                </a:lnTo>
                <a:lnTo>
                  <a:pt x="118533" y="42334"/>
                </a:lnTo>
                <a:lnTo>
                  <a:pt x="93133" y="76200"/>
                </a:lnTo>
                <a:lnTo>
                  <a:pt x="76200" y="110067"/>
                </a:lnTo>
                <a:lnTo>
                  <a:pt x="59266" y="143934"/>
                </a:lnTo>
                <a:lnTo>
                  <a:pt x="42333" y="169334"/>
                </a:lnTo>
                <a:lnTo>
                  <a:pt x="33866" y="194734"/>
                </a:lnTo>
                <a:lnTo>
                  <a:pt x="25400" y="211667"/>
                </a:lnTo>
                <a:lnTo>
                  <a:pt x="16933" y="220134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802467" y="2040467"/>
            <a:ext cx="177801" cy="186267"/>
          </a:xfrm>
          <a:custGeom>
            <a:avLst/>
            <a:gdLst/>
            <a:ahLst/>
            <a:cxnLst/>
            <a:rect l="0" t="0" r="0" b="0"/>
            <a:pathLst>
              <a:path w="177801" h="186267">
                <a:moveTo>
                  <a:pt x="0" y="25400"/>
                </a:moveTo>
                <a:lnTo>
                  <a:pt x="0" y="16933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33866"/>
                </a:lnTo>
                <a:lnTo>
                  <a:pt x="42333" y="50800"/>
                </a:lnTo>
                <a:lnTo>
                  <a:pt x="59266" y="67733"/>
                </a:lnTo>
                <a:lnTo>
                  <a:pt x="84666" y="93133"/>
                </a:lnTo>
                <a:lnTo>
                  <a:pt x="101600" y="110066"/>
                </a:lnTo>
                <a:lnTo>
                  <a:pt x="118533" y="135466"/>
                </a:lnTo>
                <a:lnTo>
                  <a:pt x="143933" y="152400"/>
                </a:lnTo>
                <a:lnTo>
                  <a:pt x="152400" y="169333"/>
                </a:lnTo>
                <a:lnTo>
                  <a:pt x="169333" y="177800"/>
                </a:lnTo>
                <a:lnTo>
                  <a:pt x="177800" y="186266"/>
                </a:lnTo>
                <a:lnTo>
                  <a:pt x="177800" y="186266"/>
                </a:lnTo>
                <a:lnTo>
                  <a:pt x="177800" y="186266"/>
                </a:lnTo>
                <a:lnTo>
                  <a:pt x="177800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183467" y="1896533"/>
            <a:ext cx="101601" cy="338668"/>
          </a:xfrm>
          <a:custGeom>
            <a:avLst/>
            <a:gdLst/>
            <a:ahLst/>
            <a:cxnLst/>
            <a:rect l="0" t="0" r="0" b="0"/>
            <a:pathLst>
              <a:path w="101601" h="338668">
                <a:moveTo>
                  <a:pt x="84666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8467"/>
                </a:lnTo>
                <a:lnTo>
                  <a:pt x="84666" y="25400"/>
                </a:lnTo>
                <a:lnTo>
                  <a:pt x="67733" y="33867"/>
                </a:lnTo>
                <a:lnTo>
                  <a:pt x="59266" y="59267"/>
                </a:lnTo>
                <a:lnTo>
                  <a:pt x="50800" y="84667"/>
                </a:lnTo>
                <a:lnTo>
                  <a:pt x="33866" y="118534"/>
                </a:lnTo>
                <a:lnTo>
                  <a:pt x="16933" y="143934"/>
                </a:lnTo>
                <a:lnTo>
                  <a:pt x="8466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8466" y="287867"/>
                </a:lnTo>
                <a:lnTo>
                  <a:pt x="16933" y="313267"/>
                </a:lnTo>
                <a:lnTo>
                  <a:pt x="33866" y="321734"/>
                </a:lnTo>
                <a:lnTo>
                  <a:pt x="50800" y="330200"/>
                </a:lnTo>
                <a:lnTo>
                  <a:pt x="67733" y="338667"/>
                </a:lnTo>
                <a:lnTo>
                  <a:pt x="84666" y="338667"/>
                </a:lnTo>
                <a:lnTo>
                  <a:pt x="84666" y="338667"/>
                </a:lnTo>
                <a:lnTo>
                  <a:pt x="101600" y="338667"/>
                </a:lnTo>
                <a:lnTo>
                  <a:pt x="10160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327400" y="1989667"/>
            <a:ext cx="127001" cy="211667"/>
          </a:xfrm>
          <a:custGeom>
            <a:avLst/>
            <a:gdLst/>
            <a:ahLst/>
            <a:cxnLst/>
            <a:rect l="0" t="0" r="0" b="0"/>
            <a:pathLst>
              <a:path w="127001" h="211667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27000" y="8466"/>
                </a:lnTo>
                <a:lnTo>
                  <a:pt x="118533" y="16933"/>
                </a:lnTo>
                <a:lnTo>
                  <a:pt x="110067" y="33866"/>
                </a:lnTo>
                <a:lnTo>
                  <a:pt x="101600" y="59266"/>
                </a:lnTo>
                <a:lnTo>
                  <a:pt x="84667" y="93133"/>
                </a:lnTo>
                <a:lnTo>
                  <a:pt x="67733" y="127000"/>
                </a:lnTo>
                <a:lnTo>
                  <a:pt x="59267" y="152400"/>
                </a:lnTo>
                <a:lnTo>
                  <a:pt x="42333" y="177800"/>
                </a:lnTo>
                <a:lnTo>
                  <a:pt x="33867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310467" y="2074333"/>
            <a:ext cx="211667" cy="76201"/>
          </a:xfrm>
          <a:custGeom>
            <a:avLst/>
            <a:gdLst/>
            <a:ahLst/>
            <a:cxnLst/>
            <a:rect l="0" t="0" r="0" b="0"/>
            <a:pathLst>
              <a:path w="211667" h="76201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33866" y="16934"/>
                </a:lnTo>
                <a:lnTo>
                  <a:pt x="42333" y="25400"/>
                </a:lnTo>
                <a:lnTo>
                  <a:pt x="67733" y="33867"/>
                </a:lnTo>
                <a:lnTo>
                  <a:pt x="84666" y="50800"/>
                </a:lnTo>
                <a:lnTo>
                  <a:pt x="110066" y="59267"/>
                </a:lnTo>
                <a:lnTo>
                  <a:pt x="135466" y="59267"/>
                </a:lnTo>
                <a:lnTo>
                  <a:pt x="152400" y="67734"/>
                </a:lnTo>
                <a:lnTo>
                  <a:pt x="177800" y="76200"/>
                </a:lnTo>
                <a:lnTo>
                  <a:pt x="186266" y="76200"/>
                </a:lnTo>
                <a:lnTo>
                  <a:pt x="203200" y="76200"/>
                </a:lnTo>
                <a:lnTo>
                  <a:pt x="203200" y="76200"/>
                </a:lnTo>
                <a:lnTo>
                  <a:pt x="211666" y="67734"/>
                </a:lnTo>
                <a:lnTo>
                  <a:pt x="211666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606800" y="20828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894667" y="1989667"/>
            <a:ext cx="8467" cy="169334"/>
          </a:xfrm>
          <a:custGeom>
            <a:avLst/>
            <a:gdLst/>
            <a:ahLst/>
            <a:cxnLst/>
            <a:rect l="0" t="0" r="0" b="0"/>
            <a:pathLst>
              <a:path w="8467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937000" y="1845733"/>
            <a:ext cx="160868" cy="448735"/>
          </a:xfrm>
          <a:custGeom>
            <a:avLst/>
            <a:gdLst/>
            <a:ahLst/>
            <a:cxnLst/>
            <a:rect l="0" t="0" r="0" b="0"/>
            <a:pathLst>
              <a:path w="160868" h="448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16934"/>
                </a:lnTo>
                <a:lnTo>
                  <a:pt x="50800" y="25400"/>
                </a:lnTo>
                <a:lnTo>
                  <a:pt x="76200" y="50800"/>
                </a:lnTo>
                <a:lnTo>
                  <a:pt x="101600" y="76200"/>
                </a:lnTo>
                <a:lnTo>
                  <a:pt x="127000" y="118534"/>
                </a:lnTo>
                <a:lnTo>
                  <a:pt x="152400" y="169334"/>
                </a:lnTo>
                <a:lnTo>
                  <a:pt x="160867" y="211667"/>
                </a:lnTo>
                <a:lnTo>
                  <a:pt x="160867" y="262467"/>
                </a:lnTo>
                <a:lnTo>
                  <a:pt x="152400" y="313267"/>
                </a:lnTo>
                <a:lnTo>
                  <a:pt x="127000" y="355600"/>
                </a:lnTo>
                <a:lnTo>
                  <a:pt x="93133" y="397934"/>
                </a:lnTo>
                <a:lnTo>
                  <a:pt x="50800" y="423334"/>
                </a:lnTo>
                <a:lnTo>
                  <a:pt x="50800" y="423334"/>
                </a:lnTo>
                <a:lnTo>
                  <a:pt x="8467" y="448734"/>
                </a:lnTo>
                <a:lnTo>
                  <a:pt x="8467" y="448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456267" y="3107267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11666"/>
                </a:lnTo>
                <a:lnTo>
                  <a:pt x="16933" y="237066"/>
                </a:lnTo>
                <a:lnTo>
                  <a:pt x="16933" y="254000"/>
                </a:lnTo>
                <a:lnTo>
                  <a:pt x="16933" y="270933"/>
                </a:lnTo>
                <a:lnTo>
                  <a:pt x="16933" y="287866"/>
                </a:lnTo>
                <a:lnTo>
                  <a:pt x="25400" y="296333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058333" y="3488267"/>
            <a:ext cx="982135" cy="25401"/>
          </a:xfrm>
          <a:custGeom>
            <a:avLst/>
            <a:gdLst/>
            <a:ahLst/>
            <a:cxnLst/>
            <a:rect l="0" t="0" r="0" b="0"/>
            <a:pathLst>
              <a:path w="982135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25400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101600" y="8466"/>
                </a:lnTo>
                <a:lnTo>
                  <a:pt x="135467" y="8466"/>
                </a:lnTo>
                <a:lnTo>
                  <a:pt x="169334" y="8466"/>
                </a:lnTo>
                <a:lnTo>
                  <a:pt x="211667" y="8466"/>
                </a:lnTo>
                <a:lnTo>
                  <a:pt x="254000" y="16933"/>
                </a:lnTo>
                <a:lnTo>
                  <a:pt x="304800" y="16933"/>
                </a:lnTo>
                <a:lnTo>
                  <a:pt x="355600" y="16933"/>
                </a:lnTo>
                <a:lnTo>
                  <a:pt x="414867" y="16933"/>
                </a:lnTo>
                <a:lnTo>
                  <a:pt x="465667" y="16933"/>
                </a:lnTo>
                <a:lnTo>
                  <a:pt x="524934" y="16933"/>
                </a:lnTo>
                <a:lnTo>
                  <a:pt x="575734" y="16933"/>
                </a:lnTo>
                <a:lnTo>
                  <a:pt x="635000" y="16933"/>
                </a:lnTo>
                <a:lnTo>
                  <a:pt x="685800" y="16933"/>
                </a:lnTo>
                <a:lnTo>
                  <a:pt x="745067" y="16933"/>
                </a:lnTo>
                <a:lnTo>
                  <a:pt x="795867" y="16933"/>
                </a:lnTo>
                <a:lnTo>
                  <a:pt x="838200" y="16933"/>
                </a:lnTo>
                <a:lnTo>
                  <a:pt x="880534" y="16933"/>
                </a:lnTo>
                <a:lnTo>
                  <a:pt x="914400" y="16933"/>
                </a:lnTo>
                <a:lnTo>
                  <a:pt x="948267" y="25400"/>
                </a:lnTo>
                <a:lnTo>
                  <a:pt x="973667" y="25400"/>
                </a:lnTo>
                <a:lnTo>
                  <a:pt x="973667" y="25400"/>
                </a:lnTo>
                <a:lnTo>
                  <a:pt x="982134" y="25400"/>
                </a:lnTo>
                <a:lnTo>
                  <a:pt x="982134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312333" y="3589867"/>
            <a:ext cx="118535" cy="304801"/>
          </a:xfrm>
          <a:custGeom>
            <a:avLst/>
            <a:gdLst/>
            <a:ahLst/>
            <a:cxnLst/>
            <a:rect l="0" t="0" r="0" b="0"/>
            <a:pathLst>
              <a:path w="118535" h="304801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25400"/>
                </a:lnTo>
                <a:lnTo>
                  <a:pt x="110067" y="33866"/>
                </a:lnTo>
                <a:lnTo>
                  <a:pt x="110067" y="50800"/>
                </a:lnTo>
                <a:lnTo>
                  <a:pt x="101600" y="67733"/>
                </a:lnTo>
                <a:lnTo>
                  <a:pt x="93134" y="93133"/>
                </a:lnTo>
                <a:lnTo>
                  <a:pt x="84667" y="118533"/>
                </a:lnTo>
                <a:lnTo>
                  <a:pt x="76200" y="152400"/>
                </a:lnTo>
                <a:lnTo>
                  <a:pt x="59267" y="177800"/>
                </a:lnTo>
                <a:lnTo>
                  <a:pt x="50800" y="203200"/>
                </a:lnTo>
                <a:lnTo>
                  <a:pt x="42334" y="228600"/>
                </a:lnTo>
                <a:lnTo>
                  <a:pt x="33867" y="254000"/>
                </a:lnTo>
                <a:lnTo>
                  <a:pt x="25400" y="270933"/>
                </a:lnTo>
                <a:lnTo>
                  <a:pt x="16934" y="287866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6"/>
                </a:lnTo>
                <a:lnTo>
                  <a:pt x="0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329267" y="3649133"/>
            <a:ext cx="135467" cy="237068"/>
          </a:xfrm>
          <a:custGeom>
            <a:avLst/>
            <a:gdLst/>
            <a:ahLst/>
            <a:cxnLst/>
            <a:rect l="0" t="0" r="0" b="0"/>
            <a:pathLst>
              <a:path w="135467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42334"/>
                </a:lnTo>
                <a:lnTo>
                  <a:pt x="25400" y="59267"/>
                </a:lnTo>
                <a:lnTo>
                  <a:pt x="33866" y="76200"/>
                </a:lnTo>
                <a:lnTo>
                  <a:pt x="42333" y="101600"/>
                </a:lnTo>
                <a:lnTo>
                  <a:pt x="50800" y="118534"/>
                </a:lnTo>
                <a:lnTo>
                  <a:pt x="59266" y="143934"/>
                </a:lnTo>
                <a:lnTo>
                  <a:pt x="67733" y="160867"/>
                </a:lnTo>
                <a:lnTo>
                  <a:pt x="84666" y="186267"/>
                </a:lnTo>
                <a:lnTo>
                  <a:pt x="93133" y="203200"/>
                </a:lnTo>
                <a:lnTo>
                  <a:pt x="101600" y="220134"/>
                </a:lnTo>
                <a:lnTo>
                  <a:pt x="110066" y="228600"/>
                </a:lnTo>
                <a:lnTo>
                  <a:pt x="118533" y="237067"/>
                </a:lnTo>
                <a:lnTo>
                  <a:pt x="118533" y="237067"/>
                </a:lnTo>
                <a:lnTo>
                  <a:pt x="127000" y="237067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35466" y="220134"/>
                </a:lnTo>
                <a:lnTo>
                  <a:pt x="135466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498600" y="3750733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35467" y="16934"/>
                </a:lnTo>
                <a:lnTo>
                  <a:pt x="143933" y="16934"/>
                </a:lnTo>
                <a:lnTo>
                  <a:pt x="160867" y="8467"/>
                </a:lnTo>
                <a:lnTo>
                  <a:pt x="169333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769533" y="3657600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0867"/>
                </a:lnTo>
                <a:lnTo>
                  <a:pt x="16934" y="177800"/>
                </a:lnTo>
                <a:lnTo>
                  <a:pt x="16934" y="186267"/>
                </a:lnTo>
                <a:lnTo>
                  <a:pt x="16934" y="203200"/>
                </a:lnTo>
                <a:lnTo>
                  <a:pt x="16934" y="211667"/>
                </a:lnTo>
                <a:lnTo>
                  <a:pt x="25400" y="211667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539067" y="3386667"/>
            <a:ext cx="16934" cy="194734"/>
          </a:xfrm>
          <a:custGeom>
            <a:avLst/>
            <a:gdLst/>
            <a:ahLst/>
            <a:cxnLst/>
            <a:rect l="0" t="0" r="0" b="0"/>
            <a:pathLst>
              <a:path w="16934" h="1947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27000"/>
                </a:lnTo>
                <a:lnTo>
                  <a:pt x="16933" y="152400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8466" y="194733"/>
                </a:lnTo>
                <a:lnTo>
                  <a:pt x="8466" y="194733"/>
                </a:lnTo>
                <a:lnTo>
                  <a:pt x="8466" y="186266"/>
                </a:lnTo>
                <a:lnTo>
                  <a:pt x="8466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445933" y="3471333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42334" y="25400"/>
                </a:moveTo>
                <a:lnTo>
                  <a:pt x="42334" y="25400"/>
                </a:lnTo>
                <a:lnTo>
                  <a:pt x="42334" y="16934"/>
                </a:lnTo>
                <a:lnTo>
                  <a:pt x="33867" y="16934"/>
                </a:lnTo>
                <a:lnTo>
                  <a:pt x="25400" y="16934"/>
                </a:lnTo>
                <a:lnTo>
                  <a:pt x="16934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84667" y="25400"/>
                </a:lnTo>
                <a:lnTo>
                  <a:pt x="110067" y="16934"/>
                </a:lnTo>
                <a:lnTo>
                  <a:pt x="127000" y="16934"/>
                </a:lnTo>
                <a:lnTo>
                  <a:pt x="143934" y="16934"/>
                </a:lnTo>
                <a:lnTo>
                  <a:pt x="160867" y="16934"/>
                </a:lnTo>
                <a:lnTo>
                  <a:pt x="177800" y="16934"/>
                </a:lnTo>
                <a:lnTo>
                  <a:pt x="186267" y="16934"/>
                </a:lnTo>
                <a:lnTo>
                  <a:pt x="194734" y="16934"/>
                </a:lnTo>
                <a:lnTo>
                  <a:pt x="203200" y="16934"/>
                </a:lnTo>
                <a:lnTo>
                  <a:pt x="203200" y="16934"/>
                </a:lnTo>
                <a:lnTo>
                  <a:pt x="211667" y="16934"/>
                </a:lnTo>
                <a:lnTo>
                  <a:pt x="211667" y="16934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20067" y="3056467"/>
            <a:ext cx="220134" cy="203201"/>
          </a:xfrm>
          <a:custGeom>
            <a:avLst/>
            <a:gdLst/>
            <a:ahLst/>
            <a:cxnLst/>
            <a:rect l="0" t="0" r="0" b="0"/>
            <a:pathLst>
              <a:path w="220134" h="203201">
                <a:moveTo>
                  <a:pt x="25400" y="59266"/>
                </a:moveTo>
                <a:lnTo>
                  <a:pt x="25400" y="59266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6" y="42333"/>
                </a:lnTo>
                <a:lnTo>
                  <a:pt x="33866" y="33866"/>
                </a:lnTo>
                <a:lnTo>
                  <a:pt x="42333" y="25400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8466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8466"/>
                </a:lnTo>
                <a:lnTo>
                  <a:pt x="143933" y="25400"/>
                </a:lnTo>
                <a:lnTo>
                  <a:pt x="152400" y="33866"/>
                </a:lnTo>
                <a:lnTo>
                  <a:pt x="152400" y="59266"/>
                </a:lnTo>
                <a:lnTo>
                  <a:pt x="152400" y="76200"/>
                </a:lnTo>
                <a:lnTo>
                  <a:pt x="152400" y="101600"/>
                </a:lnTo>
                <a:lnTo>
                  <a:pt x="143933" y="127000"/>
                </a:lnTo>
                <a:lnTo>
                  <a:pt x="135466" y="152400"/>
                </a:lnTo>
                <a:lnTo>
                  <a:pt x="127000" y="169333"/>
                </a:lnTo>
                <a:lnTo>
                  <a:pt x="110066" y="186266"/>
                </a:lnTo>
                <a:lnTo>
                  <a:pt x="93133" y="194733"/>
                </a:lnTo>
                <a:lnTo>
                  <a:pt x="76200" y="203200"/>
                </a:lnTo>
                <a:lnTo>
                  <a:pt x="59266" y="203200"/>
                </a:lnTo>
                <a:lnTo>
                  <a:pt x="42333" y="203200"/>
                </a:lnTo>
                <a:lnTo>
                  <a:pt x="33866" y="203200"/>
                </a:lnTo>
                <a:lnTo>
                  <a:pt x="16933" y="203200"/>
                </a:lnTo>
                <a:lnTo>
                  <a:pt x="8466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8466" y="169333"/>
                </a:lnTo>
                <a:lnTo>
                  <a:pt x="16933" y="160866"/>
                </a:lnTo>
                <a:lnTo>
                  <a:pt x="25400" y="152400"/>
                </a:lnTo>
                <a:lnTo>
                  <a:pt x="42333" y="143933"/>
                </a:lnTo>
                <a:lnTo>
                  <a:pt x="59266" y="143933"/>
                </a:lnTo>
                <a:lnTo>
                  <a:pt x="76200" y="143933"/>
                </a:lnTo>
                <a:lnTo>
                  <a:pt x="101600" y="152400"/>
                </a:lnTo>
                <a:lnTo>
                  <a:pt x="127000" y="152400"/>
                </a:lnTo>
                <a:lnTo>
                  <a:pt x="143933" y="160866"/>
                </a:lnTo>
                <a:lnTo>
                  <a:pt x="169333" y="169333"/>
                </a:lnTo>
                <a:lnTo>
                  <a:pt x="186266" y="177800"/>
                </a:lnTo>
                <a:lnTo>
                  <a:pt x="203200" y="186266"/>
                </a:lnTo>
                <a:lnTo>
                  <a:pt x="220133" y="194733"/>
                </a:lnTo>
                <a:lnTo>
                  <a:pt x="220133" y="194733"/>
                </a:lnTo>
                <a:lnTo>
                  <a:pt x="220133" y="203200"/>
                </a:lnTo>
                <a:lnTo>
                  <a:pt x="220133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843867" y="3395133"/>
            <a:ext cx="465667" cy="42335"/>
          </a:xfrm>
          <a:custGeom>
            <a:avLst/>
            <a:gdLst/>
            <a:ahLst/>
            <a:cxnLst/>
            <a:rect l="0" t="0" r="0" b="0"/>
            <a:pathLst>
              <a:path w="465667" h="42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16934"/>
                </a:lnTo>
                <a:lnTo>
                  <a:pt x="50800" y="16934"/>
                </a:lnTo>
                <a:lnTo>
                  <a:pt x="84666" y="16934"/>
                </a:lnTo>
                <a:lnTo>
                  <a:pt x="118533" y="16934"/>
                </a:lnTo>
                <a:lnTo>
                  <a:pt x="152400" y="16934"/>
                </a:lnTo>
                <a:lnTo>
                  <a:pt x="194733" y="16934"/>
                </a:lnTo>
                <a:lnTo>
                  <a:pt x="237066" y="16934"/>
                </a:lnTo>
                <a:lnTo>
                  <a:pt x="279400" y="16934"/>
                </a:lnTo>
                <a:lnTo>
                  <a:pt x="321733" y="16934"/>
                </a:lnTo>
                <a:lnTo>
                  <a:pt x="364066" y="16934"/>
                </a:lnTo>
                <a:lnTo>
                  <a:pt x="397933" y="25400"/>
                </a:lnTo>
                <a:lnTo>
                  <a:pt x="431800" y="25400"/>
                </a:lnTo>
                <a:lnTo>
                  <a:pt x="448733" y="33867"/>
                </a:lnTo>
                <a:lnTo>
                  <a:pt x="465666" y="33867"/>
                </a:lnTo>
                <a:lnTo>
                  <a:pt x="465666" y="33867"/>
                </a:lnTo>
                <a:lnTo>
                  <a:pt x="465666" y="42334"/>
                </a:lnTo>
                <a:lnTo>
                  <a:pt x="465666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937000" y="3505200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203200" y="0"/>
                </a:moveTo>
                <a:lnTo>
                  <a:pt x="203200" y="0"/>
                </a:lnTo>
                <a:lnTo>
                  <a:pt x="194733" y="0"/>
                </a:lnTo>
                <a:lnTo>
                  <a:pt x="186267" y="8467"/>
                </a:lnTo>
                <a:lnTo>
                  <a:pt x="177800" y="16933"/>
                </a:lnTo>
                <a:lnTo>
                  <a:pt x="169333" y="33867"/>
                </a:lnTo>
                <a:lnTo>
                  <a:pt x="160867" y="42333"/>
                </a:lnTo>
                <a:lnTo>
                  <a:pt x="143933" y="67733"/>
                </a:lnTo>
                <a:lnTo>
                  <a:pt x="135467" y="84667"/>
                </a:lnTo>
                <a:lnTo>
                  <a:pt x="118533" y="110067"/>
                </a:lnTo>
                <a:lnTo>
                  <a:pt x="101600" y="135467"/>
                </a:lnTo>
                <a:lnTo>
                  <a:pt x="84667" y="160867"/>
                </a:lnTo>
                <a:lnTo>
                  <a:pt x="67733" y="186267"/>
                </a:lnTo>
                <a:lnTo>
                  <a:pt x="50800" y="211667"/>
                </a:lnTo>
                <a:lnTo>
                  <a:pt x="42333" y="228600"/>
                </a:lnTo>
                <a:lnTo>
                  <a:pt x="25400" y="245533"/>
                </a:lnTo>
                <a:lnTo>
                  <a:pt x="16933" y="254000"/>
                </a:lnTo>
                <a:lnTo>
                  <a:pt x="16933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937000" y="3564467"/>
            <a:ext cx="262468" cy="220134"/>
          </a:xfrm>
          <a:custGeom>
            <a:avLst/>
            <a:gdLst/>
            <a:ahLst/>
            <a:cxnLst/>
            <a:rect l="0" t="0" r="0" b="0"/>
            <a:pathLst>
              <a:path w="262468" h="2201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33866"/>
                </a:lnTo>
                <a:lnTo>
                  <a:pt x="42333" y="50800"/>
                </a:lnTo>
                <a:lnTo>
                  <a:pt x="59267" y="67733"/>
                </a:lnTo>
                <a:lnTo>
                  <a:pt x="67733" y="84666"/>
                </a:lnTo>
                <a:lnTo>
                  <a:pt x="93133" y="101600"/>
                </a:lnTo>
                <a:lnTo>
                  <a:pt x="110067" y="118533"/>
                </a:lnTo>
                <a:lnTo>
                  <a:pt x="127000" y="135466"/>
                </a:lnTo>
                <a:lnTo>
                  <a:pt x="143933" y="152400"/>
                </a:lnTo>
                <a:lnTo>
                  <a:pt x="160867" y="169333"/>
                </a:lnTo>
                <a:lnTo>
                  <a:pt x="177800" y="186266"/>
                </a:lnTo>
                <a:lnTo>
                  <a:pt x="203200" y="203200"/>
                </a:lnTo>
                <a:lnTo>
                  <a:pt x="220133" y="211666"/>
                </a:lnTo>
                <a:lnTo>
                  <a:pt x="237067" y="220133"/>
                </a:lnTo>
                <a:lnTo>
                  <a:pt x="237067" y="220133"/>
                </a:lnTo>
                <a:lnTo>
                  <a:pt x="262467" y="220133"/>
                </a:lnTo>
                <a:lnTo>
                  <a:pt x="262467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469467" y="3369733"/>
            <a:ext cx="245534" cy="25401"/>
          </a:xfrm>
          <a:custGeom>
            <a:avLst/>
            <a:gdLst/>
            <a:ahLst/>
            <a:cxnLst/>
            <a:rect l="0" t="0" r="0" b="0"/>
            <a:pathLst>
              <a:path w="245534" h="254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0800" y="16934"/>
                </a:lnTo>
                <a:lnTo>
                  <a:pt x="67733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18533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86266" y="8467"/>
                </a:lnTo>
                <a:lnTo>
                  <a:pt x="203200" y="0"/>
                </a:lnTo>
                <a:lnTo>
                  <a:pt x="220133" y="0"/>
                </a:lnTo>
                <a:lnTo>
                  <a:pt x="237066" y="8467"/>
                </a:lnTo>
                <a:lnTo>
                  <a:pt x="237066" y="8467"/>
                </a:lnTo>
                <a:lnTo>
                  <a:pt x="245533" y="8467"/>
                </a:lnTo>
                <a:lnTo>
                  <a:pt x="2455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528733" y="3471333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35467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019800" y="3344333"/>
            <a:ext cx="211668" cy="237068"/>
          </a:xfrm>
          <a:custGeom>
            <a:avLst/>
            <a:gdLst/>
            <a:ahLst/>
            <a:cxnLst/>
            <a:rect l="0" t="0" r="0" b="0"/>
            <a:pathLst>
              <a:path w="211668" h="237068">
                <a:moveTo>
                  <a:pt x="118533" y="0"/>
                </a:move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8467"/>
                </a:lnTo>
                <a:lnTo>
                  <a:pt x="67733" y="16934"/>
                </a:lnTo>
                <a:lnTo>
                  <a:pt x="50800" y="33867"/>
                </a:lnTo>
                <a:lnTo>
                  <a:pt x="42333" y="50800"/>
                </a:lnTo>
                <a:lnTo>
                  <a:pt x="25400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7" y="160867"/>
                </a:lnTo>
                <a:lnTo>
                  <a:pt x="16933" y="169334"/>
                </a:lnTo>
                <a:lnTo>
                  <a:pt x="25400" y="194734"/>
                </a:lnTo>
                <a:lnTo>
                  <a:pt x="33867" y="203200"/>
                </a:lnTo>
                <a:lnTo>
                  <a:pt x="50800" y="211667"/>
                </a:lnTo>
                <a:lnTo>
                  <a:pt x="67733" y="228600"/>
                </a:lnTo>
                <a:lnTo>
                  <a:pt x="84667" y="228600"/>
                </a:lnTo>
                <a:lnTo>
                  <a:pt x="110067" y="237067"/>
                </a:lnTo>
                <a:lnTo>
                  <a:pt x="127000" y="237067"/>
                </a:lnTo>
                <a:lnTo>
                  <a:pt x="143933" y="228600"/>
                </a:lnTo>
                <a:lnTo>
                  <a:pt x="160867" y="220134"/>
                </a:lnTo>
                <a:lnTo>
                  <a:pt x="169333" y="203200"/>
                </a:lnTo>
                <a:lnTo>
                  <a:pt x="186267" y="194734"/>
                </a:lnTo>
                <a:lnTo>
                  <a:pt x="194733" y="169334"/>
                </a:lnTo>
                <a:lnTo>
                  <a:pt x="203200" y="152400"/>
                </a:lnTo>
                <a:lnTo>
                  <a:pt x="211667" y="127000"/>
                </a:lnTo>
                <a:lnTo>
                  <a:pt x="211667" y="110067"/>
                </a:lnTo>
                <a:lnTo>
                  <a:pt x="211667" y="84667"/>
                </a:lnTo>
                <a:lnTo>
                  <a:pt x="203200" y="67734"/>
                </a:lnTo>
                <a:lnTo>
                  <a:pt x="186267" y="50800"/>
                </a:lnTo>
                <a:lnTo>
                  <a:pt x="169333" y="33867"/>
                </a:lnTo>
                <a:lnTo>
                  <a:pt x="152400" y="16934"/>
                </a:lnTo>
                <a:lnTo>
                  <a:pt x="127000" y="8467"/>
                </a:lnTo>
                <a:lnTo>
                  <a:pt x="110067" y="0"/>
                </a:lnTo>
                <a:lnTo>
                  <a:pt x="93133" y="0"/>
                </a:lnTo>
                <a:lnTo>
                  <a:pt x="67733" y="0"/>
                </a:lnTo>
                <a:lnTo>
                  <a:pt x="50800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16933" y="16934"/>
                </a:lnTo>
                <a:lnTo>
                  <a:pt x="169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209800" y="3225800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3" y="16933"/>
                </a:lnTo>
                <a:lnTo>
                  <a:pt x="143933" y="33867"/>
                </a:lnTo>
                <a:lnTo>
                  <a:pt x="135467" y="42333"/>
                </a:lnTo>
                <a:lnTo>
                  <a:pt x="118533" y="59267"/>
                </a:lnTo>
                <a:lnTo>
                  <a:pt x="110067" y="84667"/>
                </a:lnTo>
                <a:lnTo>
                  <a:pt x="93133" y="110067"/>
                </a:lnTo>
                <a:lnTo>
                  <a:pt x="84667" y="135467"/>
                </a:lnTo>
                <a:lnTo>
                  <a:pt x="67733" y="160867"/>
                </a:lnTo>
                <a:lnTo>
                  <a:pt x="59267" y="186267"/>
                </a:lnTo>
                <a:lnTo>
                  <a:pt x="42333" y="203200"/>
                </a:lnTo>
                <a:lnTo>
                  <a:pt x="42333" y="220133"/>
                </a:lnTo>
                <a:lnTo>
                  <a:pt x="33867" y="228600"/>
                </a:lnTo>
                <a:lnTo>
                  <a:pt x="25400" y="237067"/>
                </a:lnTo>
                <a:lnTo>
                  <a:pt x="25400" y="237067"/>
                </a:lnTo>
                <a:lnTo>
                  <a:pt x="16933" y="237067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201333" y="3242733"/>
            <a:ext cx="152401" cy="194735"/>
          </a:xfrm>
          <a:custGeom>
            <a:avLst/>
            <a:gdLst/>
            <a:ahLst/>
            <a:cxnLst/>
            <a:rect l="0" t="0" r="0" b="0"/>
            <a:pathLst>
              <a:path w="152401" h="1947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42334"/>
                </a:lnTo>
                <a:lnTo>
                  <a:pt x="25400" y="50800"/>
                </a:lnTo>
                <a:lnTo>
                  <a:pt x="33867" y="67734"/>
                </a:lnTo>
                <a:lnTo>
                  <a:pt x="50800" y="84667"/>
                </a:lnTo>
                <a:lnTo>
                  <a:pt x="59267" y="101600"/>
                </a:lnTo>
                <a:lnTo>
                  <a:pt x="67734" y="118534"/>
                </a:lnTo>
                <a:lnTo>
                  <a:pt x="84667" y="135467"/>
                </a:lnTo>
                <a:lnTo>
                  <a:pt x="101600" y="152400"/>
                </a:lnTo>
                <a:lnTo>
                  <a:pt x="110067" y="169334"/>
                </a:lnTo>
                <a:lnTo>
                  <a:pt x="118534" y="177800"/>
                </a:lnTo>
                <a:lnTo>
                  <a:pt x="135467" y="186267"/>
                </a:lnTo>
                <a:lnTo>
                  <a:pt x="143934" y="194734"/>
                </a:lnTo>
                <a:lnTo>
                  <a:pt x="143934" y="194734"/>
                </a:lnTo>
                <a:lnTo>
                  <a:pt x="152400" y="194734"/>
                </a:lnTo>
                <a:lnTo>
                  <a:pt x="1524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463800" y="3175000"/>
            <a:ext cx="67734" cy="287868"/>
          </a:xfrm>
          <a:custGeom>
            <a:avLst/>
            <a:gdLst/>
            <a:ahLst/>
            <a:cxnLst/>
            <a:rect l="0" t="0" r="0" b="0"/>
            <a:pathLst>
              <a:path w="67734" h="287868">
                <a:moveTo>
                  <a:pt x="67733" y="0"/>
                </a:moveTo>
                <a:lnTo>
                  <a:pt x="67733" y="0"/>
                </a:lnTo>
                <a:lnTo>
                  <a:pt x="59267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8467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54000"/>
                </a:lnTo>
                <a:lnTo>
                  <a:pt x="16933" y="262467"/>
                </a:lnTo>
                <a:lnTo>
                  <a:pt x="25400" y="279400"/>
                </a:lnTo>
                <a:lnTo>
                  <a:pt x="42333" y="279400"/>
                </a:lnTo>
                <a:lnTo>
                  <a:pt x="42333" y="279400"/>
                </a:lnTo>
                <a:lnTo>
                  <a:pt x="50800" y="287867"/>
                </a:lnTo>
                <a:lnTo>
                  <a:pt x="5080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540000" y="3259667"/>
            <a:ext cx="101601" cy="169334"/>
          </a:xfrm>
          <a:custGeom>
            <a:avLst/>
            <a:gdLst/>
            <a:ahLst/>
            <a:cxnLst/>
            <a:rect l="0" t="0" r="0" b="0"/>
            <a:pathLst>
              <a:path w="101601" h="169334">
                <a:moveTo>
                  <a:pt x="101600" y="0"/>
                </a:moveTo>
                <a:lnTo>
                  <a:pt x="101600" y="0"/>
                </a:lnTo>
                <a:lnTo>
                  <a:pt x="101600" y="8466"/>
                </a:lnTo>
                <a:lnTo>
                  <a:pt x="93133" y="8466"/>
                </a:lnTo>
                <a:lnTo>
                  <a:pt x="84667" y="16933"/>
                </a:lnTo>
                <a:lnTo>
                  <a:pt x="84667" y="33866"/>
                </a:lnTo>
                <a:lnTo>
                  <a:pt x="76200" y="50800"/>
                </a:lnTo>
                <a:lnTo>
                  <a:pt x="59267" y="76200"/>
                </a:lnTo>
                <a:lnTo>
                  <a:pt x="50800" y="101600"/>
                </a:lnTo>
                <a:lnTo>
                  <a:pt x="42333" y="118533"/>
                </a:lnTo>
                <a:lnTo>
                  <a:pt x="25400" y="143933"/>
                </a:lnTo>
                <a:lnTo>
                  <a:pt x="16933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531533" y="3302000"/>
            <a:ext cx="127001" cy="110068"/>
          </a:xfrm>
          <a:custGeom>
            <a:avLst/>
            <a:gdLst/>
            <a:ahLst/>
            <a:cxnLst/>
            <a:rect l="0" t="0" r="0" b="0"/>
            <a:pathLst>
              <a:path w="127001" h="1100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42333"/>
                </a:lnTo>
                <a:lnTo>
                  <a:pt x="42334" y="59267"/>
                </a:lnTo>
                <a:lnTo>
                  <a:pt x="59267" y="76200"/>
                </a:lnTo>
                <a:lnTo>
                  <a:pt x="67734" y="84667"/>
                </a:lnTo>
                <a:lnTo>
                  <a:pt x="84667" y="93133"/>
                </a:lnTo>
                <a:lnTo>
                  <a:pt x="93134" y="101600"/>
                </a:lnTo>
                <a:lnTo>
                  <a:pt x="110067" y="110067"/>
                </a:lnTo>
                <a:lnTo>
                  <a:pt x="118534" y="110067"/>
                </a:lnTo>
                <a:lnTo>
                  <a:pt x="118534" y="110067"/>
                </a:lnTo>
                <a:lnTo>
                  <a:pt x="127000" y="101600"/>
                </a:lnTo>
                <a:lnTo>
                  <a:pt x="12700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709333" y="3318933"/>
            <a:ext cx="101601" cy="16935"/>
          </a:xfrm>
          <a:custGeom>
            <a:avLst/>
            <a:gdLst/>
            <a:ahLst/>
            <a:cxnLst/>
            <a:rect l="0" t="0" r="0" b="0"/>
            <a:pathLst>
              <a:path w="101601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4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853267" y="3208867"/>
            <a:ext cx="8467" cy="177801"/>
          </a:xfrm>
          <a:custGeom>
            <a:avLst/>
            <a:gdLst/>
            <a:ahLst/>
            <a:cxnLst/>
            <a:rect l="0" t="0" r="0" b="0"/>
            <a:pathLst>
              <a:path w="8467" h="1778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8466" y="177800"/>
                </a:lnTo>
                <a:lnTo>
                  <a:pt x="84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887133" y="3132667"/>
            <a:ext cx="93135" cy="321734"/>
          </a:xfrm>
          <a:custGeom>
            <a:avLst/>
            <a:gdLst/>
            <a:ahLst/>
            <a:cxnLst/>
            <a:rect l="0" t="0" r="0" b="0"/>
            <a:pathLst>
              <a:path w="93135" h="321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33867" y="33866"/>
                </a:lnTo>
                <a:lnTo>
                  <a:pt x="42334" y="59266"/>
                </a:lnTo>
                <a:lnTo>
                  <a:pt x="59267" y="84666"/>
                </a:lnTo>
                <a:lnTo>
                  <a:pt x="76200" y="110066"/>
                </a:lnTo>
                <a:lnTo>
                  <a:pt x="84667" y="143933"/>
                </a:lnTo>
                <a:lnTo>
                  <a:pt x="93134" y="169333"/>
                </a:lnTo>
                <a:lnTo>
                  <a:pt x="93134" y="203200"/>
                </a:lnTo>
                <a:lnTo>
                  <a:pt x="84667" y="228600"/>
                </a:lnTo>
                <a:lnTo>
                  <a:pt x="76200" y="262466"/>
                </a:lnTo>
                <a:lnTo>
                  <a:pt x="67734" y="287866"/>
                </a:lnTo>
                <a:lnTo>
                  <a:pt x="42334" y="304800"/>
                </a:lnTo>
                <a:lnTo>
                  <a:pt x="42334" y="304800"/>
                </a:lnTo>
                <a:lnTo>
                  <a:pt x="25400" y="321733"/>
                </a:lnTo>
                <a:lnTo>
                  <a:pt x="2540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167467" y="3505200"/>
            <a:ext cx="846667" cy="84668"/>
          </a:xfrm>
          <a:custGeom>
            <a:avLst/>
            <a:gdLst/>
            <a:ahLst/>
            <a:cxnLst/>
            <a:rect l="0" t="0" r="0" b="0"/>
            <a:pathLst>
              <a:path w="846667" h="84668">
                <a:moveTo>
                  <a:pt x="846666" y="0"/>
                </a:moveTo>
                <a:lnTo>
                  <a:pt x="846666" y="0"/>
                </a:lnTo>
                <a:lnTo>
                  <a:pt x="829733" y="0"/>
                </a:lnTo>
                <a:lnTo>
                  <a:pt x="804333" y="8467"/>
                </a:lnTo>
                <a:lnTo>
                  <a:pt x="778933" y="8467"/>
                </a:lnTo>
                <a:lnTo>
                  <a:pt x="736600" y="16933"/>
                </a:lnTo>
                <a:lnTo>
                  <a:pt x="694266" y="25400"/>
                </a:lnTo>
                <a:lnTo>
                  <a:pt x="643466" y="33867"/>
                </a:lnTo>
                <a:lnTo>
                  <a:pt x="584200" y="42333"/>
                </a:lnTo>
                <a:lnTo>
                  <a:pt x="524933" y="50800"/>
                </a:lnTo>
                <a:lnTo>
                  <a:pt x="465666" y="50800"/>
                </a:lnTo>
                <a:lnTo>
                  <a:pt x="397933" y="59267"/>
                </a:lnTo>
                <a:lnTo>
                  <a:pt x="330200" y="67733"/>
                </a:lnTo>
                <a:lnTo>
                  <a:pt x="254000" y="67733"/>
                </a:lnTo>
                <a:lnTo>
                  <a:pt x="194733" y="76200"/>
                </a:lnTo>
                <a:lnTo>
                  <a:pt x="127000" y="76200"/>
                </a:lnTo>
                <a:lnTo>
                  <a:pt x="76200" y="84667"/>
                </a:lnTo>
                <a:lnTo>
                  <a:pt x="33866" y="84667"/>
                </a:lnTo>
                <a:lnTo>
                  <a:pt x="33866" y="84667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599267" y="3683000"/>
            <a:ext cx="25401" cy="321734"/>
          </a:xfrm>
          <a:custGeom>
            <a:avLst/>
            <a:gdLst/>
            <a:ahLst/>
            <a:cxnLst/>
            <a:rect l="0" t="0" r="0" b="0"/>
            <a:pathLst>
              <a:path w="25401" h="321734">
                <a:moveTo>
                  <a:pt x="25400" y="0"/>
                </a:moveTo>
                <a:lnTo>
                  <a:pt x="25400" y="8467"/>
                </a:lnTo>
                <a:lnTo>
                  <a:pt x="25400" y="33867"/>
                </a:lnTo>
                <a:lnTo>
                  <a:pt x="16933" y="59267"/>
                </a:lnTo>
                <a:lnTo>
                  <a:pt x="16933" y="101600"/>
                </a:lnTo>
                <a:lnTo>
                  <a:pt x="8466" y="143933"/>
                </a:lnTo>
                <a:lnTo>
                  <a:pt x="0" y="194733"/>
                </a:lnTo>
                <a:lnTo>
                  <a:pt x="0" y="237067"/>
                </a:lnTo>
                <a:lnTo>
                  <a:pt x="0" y="270933"/>
                </a:lnTo>
                <a:lnTo>
                  <a:pt x="8466" y="296333"/>
                </a:lnTo>
                <a:lnTo>
                  <a:pt x="8466" y="296333"/>
                </a:lnTo>
                <a:lnTo>
                  <a:pt x="16933" y="321733"/>
                </a:lnTo>
                <a:lnTo>
                  <a:pt x="16933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487333" y="3141133"/>
            <a:ext cx="143935" cy="211668"/>
          </a:xfrm>
          <a:custGeom>
            <a:avLst/>
            <a:gdLst/>
            <a:ahLst/>
            <a:cxnLst/>
            <a:rect l="0" t="0" r="0" b="0"/>
            <a:pathLst>
              <a:path w="143935" h="211668">
                <a:moveTo>
                  <a:pt x="143934" y="0"/>
                </a:moveTo>
                <a:lnTo>
                  <a:pt x="143934" y="8467"/>
                </a:lnTo>
                <a:lnTo>
                  <a:pt x="143934" y="8467"/>
                </a:lnTo>
                <a:lnTo>
                  <a:pt x="143934" y="16934"/>
                </a:lnTo>
                <a:lnTo>
                  <a:pt x="135467" y="25400"/>
                </a:lnTo>
                <a:lnTo>
                  <a:pt x="127000" y="42334"/>
                </a:lnTo>
                <a:lnTo>
                  <a:pt x="118534" y="59267"/>
                </a:lnTo>
                <a:lnTo>
                  <a:pt x="101600" y="84667"/>
                </a:lnTo>
                <a:lnTo>
                  <a:pt x="93134" y="110067"/>
                </a:lnTo>
                <a:lnTo>
                  <a:pt x="76200" y="135467"/>
                </a:lnTo>
                <a:lnTo>
                  <a:pt x="59267" y="160867"/>
                </a:lnTo>
                <a:lnTo>
                  <a:pt x="42334" y="177800"/>
                </a:lnTo>
                <a:lnTo>
                  <a:pt x="33867" y="194734"/>
                </a:lnTo>
                <a:lnTo>
                  <a:pt x="16934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28067" y="3200400"/>
            <a:ext cx="160867" cy="160868"/>
          </a:xfrm>
          <a:custGeom>
            <a:avLst/>
            <a:gdLst/>
            <a:ahLst/>
            <a:cxnLst/>
            <a:rect l="0" t="0" r="0" b="0"/>
            <a:pathLst>
              <a:path w="160867" h="1608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50800"/>
                </a:lnTo>
                <a:lnTo>
                  <a:pt x="59266" y="67733"/>
                </a:lnTo>
                <a:lnTo>
                  <a:pt x="67733" y="84667"/>
                </a:lnTo>
                <a:lnTo>
                  <a:pt x="84666" y="110067"/>
                </a:lnTo>
                <a:lnTo>
                  <a:pt x="101600" y="118533"/>
                </a:lnTo>
                <a:lnTo>
                  <a:pt x="118533" y="135467"/>
                </a:lnTo>
                <a:lnTo>
                  <a:pt x="127000" y="143933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60866" y="160867"/>
                </a:lnTo>
                <a:lnTo>
                  <a:pt x="160866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766733" y="3073400"/>
            <a:ext cx="84668" cy="321734"/>
          </a:xfrm>
          <a:custGeom>
            <a:avLst/>
            <a:gdLst/>
            <a:ahLst/>
            <a:cxnLst/>
            <a:rect l="0" t="0" r="0" b="0"/>
            <a:pathLst>
              <a:path w="84668" h="321734">
                <a:moveTo>
                  <a:pt x="84667" y="0"/>
                </a:moveTo>
                <a:lnTo>
                  <a:pt x="76200" y="0"/>
                </a:lnTo>
                <a:lnTo>
                  <a:pt x="76200" y="8467"/>
                </a:lnTo>
                <a:lnTo>
                  <a:pt x="67734" y="16933"/>
                </a:lnTo>
                <a:lnTo>
                  <a:pt x="59267" y="25400"/>
                </a:lnTo>
                <a:lnTo>
                  <a:pt x="50800" y="42333"/>
                </a:lnTo>
                <a:lnTo>
                  <a:pt x="42334" y="59267"/>
                </a:lnTo>
                <a:lnTo>
                  <a:pt x="25400" y="84667"/>
                </a:lnTo>
                <a:lnTo>
                  <a:pt x="16934" y="110067"/>
                </a:lnTo>
                <a:lnTo>
                  <a:pt x="8467" y="135467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8467" y="245533"/>
                </a:lnTo>
                <a:lnTo>
                  <a:pt x="16934" y="262467"/>
                </a:lnTo>
                <a:lnTo>
                  <a:pt x="25400" y="287867"/>
                </a:lnTo>
                <a:lnTo>
                  <a:pt x="33867" y="296333"/>
                </a:lnTo>
                <a:lnTo>
                  <a:pt x="42334" y="304800"/>
                </a:lnTo>
                <a:lnTo>
                  <a:pt x="59267" y="313267"/>
                </a:lnTo>
                <a:lnTo>
                  <a:pt x="59267" y="313267"/>
                </a:lnTo>
                <a:lnTo>
                  <a:pt x="67734" y="321733"/>
                </a:lnTo>
                <a:lnTo>
                  <a:pt x="67734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851400" y="3166533"/>
            <a:ext cx="110068" cy="186268"/>
          </a:xfrm>
          <a:custGeom>
            <a:avLst/>
            <a:gdLst/>
            <a:ahLst/>
            <a:cxnLst/>
            <a:rect l="0" t="0" r="0" b="0"/>
            <a:pathLst>
              <a:path w="110068" h="186268">
                <a:moveTo>
                  <a:pt x="110067" y="0"/>
                </a:move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16934"/>
                </a:lnTo>
                <a:lnTo>
                  <a:pt x="101600" y="33867"/>
                </a:lnTo>
                <a:lnTo>
                  <a:pt x="101600" y="50800"/>
                </a:lnTo>
                <a:lnTo>
                  <a:pt x="84667" y="67734"/>
                </a:lnTo>
                <a:lnTo>
                  <a:pt x="76200" y="93134"/>
                </a:lnTo>
                <a:lnTo>
                  <a:pt x="67733" y="118534"/>
                </a:lnTo>
                <a:lnTo>
                  <a:pt x="50800" y="143934"/>
                </a:lnTo>
                <a:lnTo>
                  <a:pt x="42333" y="160867"/>
                </a:lnTo>
                <a:lnTo>
                  <a:pt x="25400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851400" y="3225800"/>
            <a:ext cx="143934" cy="118534"/>
          </a:xfrm>
          <a:custGeom>
            <a:avLst/>
            <a:gdLst/>
            <a:ahLst/>
            <a:cxnLst/>
            <a:rect l="0" t="0" r="0" b="0"/>
            <a:pathLst>
              <a:path w="143934" h="118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50800"/>
                </a:lnTo>
                <a:lnTo>
                  <a:pt x="59267" y="67733"/>
                </a:lnTo>
                <a:lnTo>
                  <a:pt x="67733" y="84667"/>
                </a:lnTo>
                <a:lnTo>
                  <a:pt x="84667" y="93133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35467" y="118533"/>
                </a:lnTo>
                <a:lnTo>
                  <a:pt x="135467" y="118533"/>
                </a:lnTo>
                <a:lnTo>
                  <a:pt x="143933" y="118533"/>
                </a:lnTo>
                <a:lnTo>
                  <a:pt x="143933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5046133" y="3259667"/>
            <a:ext cx="93135" cy="25401"/>
          </a:xfrm>
          <a:custGeom>
            <a:avLst/>
            <a:gdLst/>
            <a:ahLst/>
            <a:cxnLst/>
            <a:rect l="0" t="0" r="0" b="0"/>
            <a:pathLst>
              <a:path w="93135" h="25401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25400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8466"/>
                </a:lnTo>
                <a:lnTo>
                  <a:pt x="84667" y="8466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181600" y="3166533"/>
            <a:ext cx="16934" cy="194735"/>
          </a:xfrm>
          <a:custGeom>
            <a:avLst/>
            <a:gdLst/>
            <a:ahLst/>
            <a:cxnLst/>
            <a:rect l="0" t="0" r="0" b="0"/>
            <a:pathLst>
              <a:path w="16934" h="1947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8467" y="84667"/>
                </a:lnTo>
                <a:lnTo>
                  <a:pt x="8467" y="118534"/>
                </a:lnTo>
                <a:lnTo>
                  <a:pt x="8467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8467" y="186267"/>
                </a:lnTo>
                <a:lnTo>
                  <a:pt x="8467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257800" y="3039533"/>
            <a:ext cx="93134" cy="330201"/>
          </a:xfrm>
          <a:custGeom>
            <a:avLst/>
            <a:gdLst/>
            <a:ahLst/>
            <a:cxnLst/>
            <a:rect l="0" t="0" r="0" b="0"/>
            <a:pathLst>
              <a:path w="93134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25400" y="25400"/>
                </a:lnTo>
                <a:lnTo>
                  <a:pt x="33867" y="42334"/>
                </a:lnTo>
                <a:lnTo>
                  <a:pt x="50800" y="59267"/>
                </a:lnTo>
                <a:lnTo>
                  <a:pt x="67733" y="84667"/>
                </a:lnTo>
                <a:lnTo>
                  <a:pt x="84667" y="118534"/>
                </a:lnTo>
                <a:lnTo>
                  <a:pt x="93133" y="152400"/>
                </a:lnTo>
                <a:lnTo>
                  <a:pt x="93133" y="177800"/>
                </a:lnTo>
                <a:lnTo>
                  <a:pt x="93133" y="211667"/>
                </a:lnTo>
                <a:lnTo>
                  <a:pt x="84667" y="245534"/>
                </a:lnTo>
                <a:lnTo>
                  <a:pt x="76200" y="270934"/>
                </a:lnTo>
                <a:lnTo>
                  <a:pt x="59267" y="296334"/>
                </a:lnTo>
                <a:lnTo>
                  <a:pt x="42333" y="321734"/>
                </a:lnTo>
                <a:lnTo>
                  <a:pt x="42333" y="321734"/>
                </a:lnTo>
                <a:lnTo>
                  <a:pt x="33867" y="330200"/>
                </a:lnTo>
                <a:lnTo>
                  <a:pt x="33867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639733" y="3505200"/>
            <a:ext cx="651935" cy="16934"/>
          </a:xfrm>
          <a:custGeom>
            <a:avLst/>
            <a:gdLst/>
            <a:ahLst/>
            <a:cxnLst/>
            <a:rect l="0" t="0" r="0" b="0"/>
            <a:pathLst>
              <a:path w="651935" h="16934">
                <a:moveTo>
                  <a:pt x="651934" y="8467"/>
                </a:moveTo>
                <a:lnTo>
                  <a:pt x="643467" y="8467"/>
                </a:lnTo>
                <a:lnTo>
                  <a:pt x="618067" y="8467"/>
                </a:lnTo>
                <a:lnTo>
                  <a:pt x="592667" y="8467"/>
                </a:lnTo>
                <a:lnTo>
                  <a:pt x="550334" y="16933"/>
                </a:lnTo>
                <a:lnTo>
                  <a:pt x="508000" y="16933"/>
                </a:lnTo>
                <a:lnTo>
                  <a:pt x="457200" y="16933"/>
                </a:lnTo>
                <a:lnTo>
                  <a:pt x="406400" y="16933"/>
                </a:lnTo>
                <a:lnTo>
                  <a:pt x="347134" y="8467"/>
                </a:lnTo>
                <a:lnTo>
                  <a:pt x="296334" y="8467"/>
                </a:lnTo>
                <a:lnTo>
                  <a:pt x="237067" y="8467"/>
                </a:lnTo>
                <a:lnTo>
                  <a:pt x="177800" y="0"/>
                </a:lnTo>
                <a:lnTo>
                  <a:pt x="127000" y="0"/>
                </a:lnTo>
                <a:lnTo>
                  <a:pt x="76200" y="0"/>
                </a:lnTo>
                <a:lnTo>
                  <a:pt x="33867" y="0"/>
                </a:lnTo>
                <a:lnTo>
                  <a:pt x="338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936067" y="3547533"/>
            <a:ext cx="16934" cy="347135"/>
          </a:xfrm>
          <a:custGeom>
            <a:avLst/>
            <a:gdLst/>
            <a:ahLst/>
            <a:cxnLst/>
            <a:rect l="0" t="0" r="0" b="0"/>
            <a:pathLst>
              <a:path w="16934" h="347135">
                <a:moveTo>
                  <a:pt x="16933" y="0"/>
                </a:moveTo>
                <a:lnTo>
                  <a:pt x="16933" y="8467"/>
                </a:lnTo>
                <a:lnTo>
                  <a:pt x="16933" y="25400"/>
                </a:lnTo>
                <a:lnTo>
                  <a:pt x="16933" y="42334"/>
                </a:lnTo>
                <a:lnTo>
                  <a:pt x="8466" y="67734"/>
                </a:lnTo>
                <a:lnTo>
                  <a:pt x="8466" y="101600"/>
                </a:lnTo>
                <a:lnTo>
                  <a:pt x="0" y="143934"/>
                </a:lnTo>
                <a:lnTo>
                  <a:pt x="0" y="177800"/>
                </a:lnTo>
                <a:lnTo>
                  <a:pt x="0" y="220134"/>
                </a:lnTo>
                <a:lnTo>
                  <a:pt x="0" y="254000"/>
                </a:lnTo>
                <a:lnTo>
                  <a:pt x="0" y="287867"/>
                </a:lnTo>
                <a:lnTo>
                  <a:pt x="0" y="304800"/>
                </a:lnTo>
                <a:lnTo>
                  <a:pt x="0" y="330200"/>
                </a:lnTo>
                <a:lnTo>
                  <a:pt x="0" y="330200"/>
                </a:lnTo>
                <a:lnTo>
                  <a:pt x="8466" y="347134"/>
                </a:lnTo>
                <a:lnTo>
                  <a:pt x="8466" y="347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366933" y="3437467"/>
            <a:ext cx="33868" cy="16934"/>
          </a:xfrm>
          <a:custGeom>
            <a:avLst/>
            <a:gdLst/>
            <a:ahLst/>
            <a:cxnLst/>
            <a:rect l="0" t="0" r="0" b="0"/>
            <a:pathLst>
              <a:path w="33868" h="16934">
                <a:moveTo>
                  <a:pt x="8467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595534" y="3369733"/>
            <a:ext cx="160867" cy="177801"/>
          </a:xfrm>
          <a:custGeom>
            <a:avLst/>
            <a:gdLst/>
            <a:ahLst/>
            <a:cxnLst/>
            <a:rect l="0" t="0" r="0" b="0"/>
            <a:pathLst>
              <a:path w="160867" h="177801">
                <a:moveTo>
                  <a:pt x="160866" y="0"/>
                </a:moveTo>
                <a:lnTo>
                  <a:pt x="160866" y="0"/>
                </a:lnTo>
                <a:lnTo>
                  <a:pt x="160866" y="0"/>
                </a:lnTo>
                <a:lnTo>
                  <a:pt x="152400" y="8467"/>
                </a:lnTo>
                <a:lnTo>
                  <a:pt x="143932" y="16934"/>
                </a:lnTo>
                <a:lnTo>
                  <a:pt x="135466" y="25400"/>
                </a:lnTo>
                <a:lnTo>
                  <a:pt x="118533" y="50800"/>
                </a:lnTo>
                <a:lnTo>
                  <a:pt x="101599" y="67734"/>
                </a:lnTo>
                <a:lnTo>
                  <a:pt x="76200" y="93134"/>
                </a:lnTo>
                <a:lnTo>
                  <a:pt x="59266" y="118534"/>
                </a:lnTo>
                <a:lnTo>
                  <a:pt x="42333" y="135467"/>
                </a:lnTo>
                <a:lnTo>
                  <a:pt x="25399" y="152400"/>
                </a:lnTo>
                <a:lnTo>
                  <a:pt x="16933" y="169334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544733" y="3352800"/>
            <a:ext cx="169335" cy="152401"/>
          </a:xfrm>
          <a:custGeom>
            <a:avLst/>
            <a:gdLst/>
            <a:ahLst/>
            <a:cxnLst/>
            <a:rect l="0" t="0" r="0" b="0"/>
            <a:pathLst>
              <a:path w="169335" h="152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25400" y="50800"/>
                </a:lnTo>
                <a:lnTo>
                  <a:pt x="42333" y="67733"/>
                </a:lnTo>
                <a:lnTo>
                  <a:pt x="59267" y="84667"/>
                </a:lnTo>
                <a:lnTo>
                  <a:pt x="76200" y="101600"/>
                </a:lnTo>
                <a:lnTo>
                  <a:pt x="93134" y="118533"/>
                </a:lnTo>
                <a:lnTo>
                  <a:pt x="118533" y="127000"/>
                </a:lnTo>
                <a:lnTo>
                  <a:pt x="135467" y="143933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69334" y="152400"/>
                </a:lnTo>
                <a:lnTo>
                  <a:pt x="169334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832600" y="3268133"/>
            <a:ext cx="101601" cy="287868"/>
          </a:xfrm>
          <a:custGeom>
            <a:avLst/>
            <a:gdLst/>
            <a:ahLst/>
            <a:cxnLst/>
            <a:rect l="0" t="0" r="0" b="0"/>
            <a:pathLst>
              <a:path w="101601" h="287868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7" y="16934"/>
                </a:lnTo>
                <a:lnTo>
                  <a:pt x="67734" y="33867"/>
                </a:lnTo>
                <a:lnTo>
                  <a:pt x="59266" y="50800"/>
                </a:lnTo>
                <a:lnTo>
                  <a:pt x="50800" y="76200"/>
                </a:lnTo>
                <a:lnTo>
                  <a:pt x="33867" y="93134"/>
                </a:lnTo>
                <a:lnTo>
                  <a:pt x="25400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8600"/>
                </a:lnTo>
                <a:lnTo>
                  <a:pt x="8467" y="245534"/>
                </a:lnTo>
                <a:lnTo>
                  <a:pt x="25400" y="262467"/>
                </a:lnTo>
                <a:lnTo>
                  <a:pt x="42333" y="279400"/>
                </a:lnTo>
                <a:lnTo>
                  <a:pt x="59266" y="279400"/>
                </a:lnTo>
                <a:lnTo>
                  <a:pt x="84667" y="287867"/>
                </a:lnTo>
                <a:lnTo>
                  <a:pt x="84667" y="287867"/>
                </a:lnTo>
                <a:lnTo>
                  <a:pt x="101600" y="287867"/>
                </a:lnTo>
                <a:lnTo>
                  <a:pt x="10160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968066" y="3361267"/>
            <a:ext cx="143935" cy="160867"/>
          </a:xfrm>
          <a:custGeom>
            <a:avLst/>
            <a:gdLst/>
            <a:ahLst/>
            <a:cxnLst/>
            <a:rect l="0" t="0" r="0" b="0"/>
            <a:pathLst>
              <a:path w="143935" h="160867">
                <a:moveTo>
                  <a:pt x="143934" y="0"/>
                </a:moveTo>
                <a:lnTo>
                  <a:pt x="143934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35467" y="8466"/>
                </a:lnTo>
                <a:lnTo>
                  <a:pt x="135467" y="16933"/>
                </a:lnTo>
                <a:lnTo>
                  <a:pt x="127001" y="25400"/>
                </a:lnTo>
                <a:lnTo>
                  <a:pt x="118534" y="33866"/>
                </a:lnTo>
                <a:lnTo>
                  <a:pt x="110067" y="50800"/>
                </a:lnTo>
                <a:lnTo>
                  <a:pt x="84668" y="76200"/>
                </a:lnTo>
                <a:lnTo>
                  <a:pt x="67734" y="93133"/>
                </a:lnTo>
                <a:lnTo>
                  <a:pt x="42334" y="118533"/>
                </a:lnTo>
                <a:lnTo>
                  <a:pt x="25401" y="135466"/>
                </a:lnTo>
                <a:lnTo>
                  <a:pt x="16934" y="152400"/>
                </a:lnTo>
                <a:lnTo>
                  <a:pt x="8468" y="160866"/>
                </a:lnTo>
                <a:lnTo>
                  <a:pt x="8468" y="160866"/>
                </a:lnTo>
                <a:lnTo>
                  <a:pt x="0" y="160866"/>
                </a:lnTo>
                <a:lnTo>
                  <a:pt x="0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993467" y="3361267"/>
            <a:ext cx="160867" cy="169334"/>
          </a:xfrm>
          <a:custGeom>
            <a:avLst/>
            <a:gdLst/>
            <a:ahLst/>
            <a:cxnLst/>
            <a:rect l="0" t="0" r="0" b="0"/>
            <a:pathLst>
              <a:path w="160867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25400" y="59266"/>
                </a:lnTo>
                <a:lnTo>
                  <a:pt x="33866" y="76200"/>
                </a:lnTo>
                <a:lnTo>
                  <a:pt x="50799" y="93133"/>
                </a:lnTo>
                <a:lnTo>
                  <a:pt x="67733" y="110066"/>
                </a:lnTo>
                <a:lnTo>
                  <a:pt x="84666" y="127000"/>
                </a:lnTo>
                <a:lnTo>
                  <a:pt x="101600" y="143933"/>
                </a:lnTo>
                <a:lnTo>
                  <a:pt x="118533" y="152400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60866" y="169333"/>
                </a:lnTo>
                <a:lnTo>
                  <a:pt x="160866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196666" y="3471333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27001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442200" y="3361267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535333" y="3268133"/>
            <a:ext cx="143935" cy="321735"/>
          </a:xfrm>
          <a:custGeom>
            <a:avLst/>
            <a:gdLst/>
            <a:ahLst/>
            <a:cxnLst/>
            <a:rect l="0" t="0" r="0" b="0"/>
            <a:pathLst>
              <a:path w="143935" h="321735">
                <a:moveTo>
                  <a:pt x="16934" y="0"/>
                </a:moveTo>
                <a:lnTo>
                  <a:pt x="25400" y="0"/>
                </a:lnTo>
                <a:lnTo>
                  <a:pt x="33867" y="8467"/>
                </a:lnTo>
                <a:lnTo>
                  <a:pt x="42333" y="16934"/>
                </a:lnTo>
                <a:lnTo>
                  <a:pt x="59267" y="25400"/>
                </a:lnTo>
                <a:lnTo>
                  <a:pt x="76200" y="42334"/>
                </a:lnTo>
                <a:lnTo>
                  <a:pt x="101600" y="67734"/>
                </a:lnTo>
                <a:lnTo>
                  <a:pt x="110067" y="84667"/>
                </a:lnTo>
                <a:lnTo>
                  <a:pt x="127001" y="110067"/>
                </a:lnTo>
                <a:lnTo>
                  <a:pt x="135467" y="143934"/>
                </a:lnTo>
                <a:lnTo>
                  <a:pt x="143934" y="177800"/>
                </a:lnTo>
                <a:lnTo>
                  <a:pt x="143934" y="211667"/>
                </a:lnTo>
                <a:lnTo>
                  <a:pt x="143934" y="237067"/>
                </a:lnTo>
                <a:lnTo>
                  <a:pt x="127001" y="270934"/>
                </a:lnTo>
                <a:lnTo>
                  <a:pt x="118533" y="287867"/>
                </a:lnTo>
                <a:lnTo>
                  <a:pt x="101600" y="313267"/>
                </a:lnTo>
                <a:lnTo>
                  <a:pt x="76200" y="321734"/>
                </a:lnTo>
                <a:lnTo>
                  <a:pt x="50801" y="321734"/>
                </a:lnTo>
                <a:lnTo>
                  <a:pt x="25400" y="321734"/>
                </a:lnTo>
                <a:lnTo>
                  <a:pt x="25400" y="321734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346200" y="3513667"/>
            <a:ext cx="491068" cy="414867"/>
          </a:xfrm>
          <a:custGeom>
            <a:avLst/>
            <a:gdLst/>
            <a:ahLst/>
            <a:cxnLst/>
            <a:rect l="0" t="0" r="0" b="0"/>
            <a:pathLst>
              <a:path w="491068" h="414867">
                <a:moveTo>
                  <a:pt x="491067" y="0"/>
                </a:moveTo>
                <a:lnTo>
                  <a:pt x="491067" y="0"/>
                </a:lnTo>
                <a:lnTo>
                  <a:pt x="482600" y="8466"/>
                </a:lnTo>
                <a:lnTo>
                  <a:pt x="474133" y="8466"/>
                </a:lnTo>
                <a:lnTo>
                  <a:pt x="465667" y="16933"/>
                </a:lnTo>
                <a:lnTo>
                  <a:pt x="448733" y="33866"/>
                </a:lnTo>
                <a:lnTo>
                  <a:pt x="431800" y="50800"/>
                </a:lnTo>
                <a:lnTo>
                  <a:pt x="406400" y="67733"/>
                </a:lnTo>
                <a:lnTo>
                  <a:pt x="381000" y="93133"/>
                </a:lnTo>
                <a:lnTo>
                  <a:pt x="355600" y="110066"/>
                </a:lnTo>
                <a:lnTo>
                  <a:pt x="330200" y="135466"/>
                </a:lnTo>
                <a:lnTo>
                  <a:pt x="304800" y="160866"/>
                </a:lnTo>
                <a:lnTo>
                  <a:pt x="270933" y="186266"/>
                </a:lnTo>
                <a:lnTo>
                  <a:pt x="237067" y="220133"/>
                </a:lnTo>
                <a:lnTo>
                  <a:pt x="203200" y="245533"/>
                </a:lnTo>
                <a:lnTo>
                  <a:pt x="169333" y="279400"/>
                </a:lnTo>
                <a:lnTo>
                  <a:pt x="135467" y="304800"/>
                </a:lnTo>
                <a:lnTo>
                  <a:pt x="101600" y="338666"/>
                </a:lnTo>
                <a:lnTo>
                  <a:pt x="67733" y="364066"/>
                </a:lnTo>
                <a:lnTo>
                  <a:pt x="42333" y="381000"/>
                </a:lnTo>
                <a:lnTo>
                  <a:pt x="25400" y="397933"/>
                </a:lnTo>
                <a:lnTo>
                  <a:pt x="8467" y="414866"/>
                </a:lnTo>
                <a:lnTo>
                  <a:pt x="0" y="414866"/>
                </a:lnTo>
                <a:lnTo>
                  <a:pt x="0" y="414866"/>
                </a:lnTo>
                <a:lnTo>
                  <a:pt x="8467" y="414866"/>
                </a:lnTo>
                <a:lnTo>
                  <a:pt x="8467" y="414866"/>
                </a:lnTo>
                <a:lnTo>
                  <a:pt x="16933" y="406400"/>
                </a:lnTo>
                <a:lnTo>
                  <a:pt x="16933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548467" y="3132667"/>
            <a:ext cx="355601" cy="397934"/>
          </a:xfrm>
          <a:custGeom>
            <a:avLst/>
            <a:gdLst/>
            <a:ahLst/>
            <a:cxnLst/>
            <a:rect l="0" t="0" r="0" b="0"/>
            <a:pathLst>
              <a:path w="355601" h="397934">
                <a:moveTo>
                  <a:pt x="355600" y="0"/>
                </a:moveTo>
                <a:lnTo>
                  <a:pt x="355600" y="8466"/>
                </a:lnTo>
                <a:lnTo>
                  <a:pt x="347133" y="8466"/>
                </a:lnTo>
                <a:lnTo>
                  <a:pt x="347133" y="16933"/>
                </a:lnTo>
                <a:lnTo>
                  <a:pt x="338666" y="33866"/>
                </a:lnTo>
                <a:lnTo>
                  <a:pt x="321733" y="50800"/>
                </a:lnTo>
                <a:lnTo>
                  <a:pt x="304800" y="67733"/>
                </a:lnTo>
                <a:lnTo>
                  <a:pt x="287866" y="93133"/>
                </a:lnTo>
                <a:lnTo>
                  <a:pt x="262466" y="118533"/>
                </a:lnTo>
                <a:lnTo>
                  <a:pt x="237066" y="152400"/>
                </a:lnTo>
                <a:lnTo>
                  <a:pt x="203200" y="186266"/>
                </a:lnTo>
                <a:lnTo>
                  <a:pt x="177800" y="211666"/>
                </a:lnTo>
                <a:lnTo>
                  <a:pt x="143933" y="245533"/>
                </a:lnTo>
                <a:lnTo>
                  <a:pt x="118533" y="270933"/>
                </a:lnTo>
                <a:lnTo>
                  <a:pt x="93133" y="296333"/>
                </a:lnTo>
                <a:lnTo>
                  <a:pt x="67733" y="321733"/>
                </a:lnTo>
                <a:lnTo>
                  <a:pt x="50800" y="338666"/>
                </a:lnTo>
                <a:lnTo>
                  <a:pt x="33866" y="355600"/>
                </a:lnTo>
                <a:lnTo>
                  <a:pt x="16933" y="372533"/>
                </a:lnTo>
                <a:lnTo>
                  <a:pt x="8466" y="381000"/>
                </a:lnTo>
                <a:lnTo>
                  <a:pt x="0" y="389466"/>
                </a:lnTo>
                <a:lnTo>
                  <a:pt x="0" y="389466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89466"/>
                </a:lnTo>
                <a:lnTo>
                  <a:pt x="0" y="389466"/>
                </a:lnTo>
                <a:lnTo>
                  <a:pt x="8466" y="389466"/>
                </a:lnTo>
                <a:lnTo>
                  <a:pt x="8466" y="389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362200" y="4301067"/>
            <a:ext cx="237068" cy="262467"/>
          </a:xfrm>
          <a:custGeom>
            <a:avLst/>
            <a:gdLst/>
            <a:ahLst/>
            <a:cxnLst/>
            <a:rect l="0" t="0" r="0" b="0"/>
            <a:pathLst>
              <a:path w="237068" h="262467">
                <a:moveTo>
                  <a:pt x="237067" y="0"/>
                </a:move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0133" y="0"/>
                </a:lnTo>
                <a:lnTo>
                  <a:pt x="220133" y="8466"/>
                </a:lnTo>
                <a:lnTo>
                  <a:pt x="211667" y="8466"/>
                </a:lnTo>
                <a:lnTo>
                  <a:pt x="211667" y="16933"/>
                </a:lnTo>
                <a:lnTo>
                  <a:pt x="203200" y="25400"/>
                </a:lnTo>
                <a:lnTo>
                  <a:pt x="186267" y="33866"/>
                </a:lnTo>
                <a:lnTo>
                  <a:pt x="169333" y="50800"/>
                </a:lnTo>
                <a:lnTo>
                  <a:pt x="160867" y="67733"/>
                </a:lnTo>
                <a:lnTo>
                  <a:pt x="143933" y="93133"/>
                </a:lnTo>
                <a:lnTo>
                  <a:pt x="118533" y="110066"/>
                </a:lnTo>
                <a:lnTo>
                  <a:pt x="101600" y="135466"/>
                </a:lnTo>
                <a:lnTo>
                  <a:pt x="84667" y="160866"/>
                </a:lnTo>
                <a:lnTo>
                  <a:pt x="67733" y="186266"/>
                </a:lnTo>
                <a:lnTo>
                  <a:pt x="50800" y="203200"/>
                </a:lnTo>
                <a:lnTo>
                  <a:pt x="42333" y="220133"/>
                </a:lnTo>
                <a:lnTo>
                  <a:pt x="25400" y="237066"/>
                </a:lnTo>
                <a:lnTo>
                  <a:pt x="16933" y="245533"/>
                </a:lnTo>
                <a:lnTo>
                  <a:pt x="8467" y="254000"/>
                </a:lnTo>
                <a:lnTo>
                  <a:pt x="8467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379133" y="4318000"/>
            <a:ext cx="220135" cy="279401"/>
          </a:xfrm>
          <a:custGeom>
            <a:avLst/>
            <a:gdLst/>
            <a:ahLst/>
            <a:cxnLst/>
            <a:rect l="0" t="0" r="0" b="0"/>
            <a:pathLst>
              <a:path w="220135" h="279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7"/>
                </a:lnTo>
                <a:lnTo>
                  <a:pt x="25400" y="50800"/>
                </a:lnTo>
                <a:lnTo>
                  <a:pt x="42334" y="76200"/>
                </a:lnTo>
                <a:lnTo>
                  <a:pt x="50800" y="93133"/>
                </a:lnTo>
                <a:lnTo>
                  <a:pt x="67734" y="118533"/>
                </a:lnTo>
                <a:lnTo>
                  <a:pt x="84667" y="135467"/>
                </a:lnTo>
                <a:lnTo>
                  <a:pt x="101600" y="152400"/>
                </a:lnTo>
                <a:lnTo>
                  <a:pt x="118534" y="177800"/>
                </a:lnTo>
                <a:lnTo>
                  <a:pt x="135467" y="194733"/>
                </a:lnTo>
                <a:lnTo>
                  <a:pt x="152400" y="211667"/>
                </a:lnTo>
                <a:lnTo>
                  <a:pt x="169334" y="228600"/>
                </a:lnTo>
                <a:lnTo>
                  <a:pt x="186267" y="245533"/>
                </a:lnTo>
                <a:lnTo>
                  <a:pt x="203200" y="262467"/>
                </a:lnTo>
                <a:lnTo>
                  <a:pt x="211667" y="270933"/>
                </a:lnTo>
                <a:lnTo>
                  <a:pt x="211667" y="270933"/>
                </a:lnTo>
                <a:lnTo>
                  <a:pt x="220134" y="279400"/>
                </a:lnTo>
                <a:lnTo>
                  <a:pt x="220134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921000" y="4301067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77800"/>
                </a:lnTo>
                <a:lnTo>
                  <a:pt x="16933" y="194733"/>
                </a:lnTo>
                <a:lnTo>
                  <a:pt x="16933" y="211666"/>
                </a:lnTo>
                <a:lnTo>
                  <a:pt x="8467" y="228600"/>
                </a:lnTo>
                <a:lnTo>
                  <a:pt x="8467" y="237066"/>
                </a:lnTo>
                <a:lnTo>
                  <a:pt x="8467" y="245533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836333" y="4428067"/>
            <a:ext cx="211668" cy="16934"/>
          </a:xfrm>
          <a:custGeom>
            <a:avLst/>
            <a:gdLst/>
            <a:ahLst/>
            <a:cxnLst/>
            <a:rect l="0" t="0" r="0" b="0"/>
            <a:pathLst>
              <a:path w="211668" h="169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110067" y="16933"/>
                </a:lnTo>
                <a:lnTo>
                  <a:pt x="135467" y="16933"/>
                </a:lnTo>
                <a:lnTo>
                  <a:pt x="177800" y="8466"/>
                </a:lnTo>
                <a:lnTo>
                  <a:pt x="177800" y="8466"/>
                </a:lnTo>
                <a:lnTo>
                  <a:pt x="211667" y="8466"/>
                </a:lnTo>
                <a:lnTo>
                  <a:pt x="2116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818467" y="3581400"/>
            <a:ext cx="381001" cy="169334"/>
          </a:xfrm>
          <a:custGeom>
            <a:avLst/>
            <a:gdLst/>
            <a:ahLst/>
            <a:cxnLst/>
            <a:rect l="0" t="0" r="0" b="0"/>
            <a:pathLst>
              <a:path w="381001" h="169334">
                <a:moveTo>
                  <a:pt x="381000" y="0"/>
                </a:moveTo>
                <a:lnTo>
                  <a:pt x="372533" y="0"/>
                </a:lnTo>
                <a:lnTo>
                  <a:pt x="364066" y="0"/>
                </a:lnTo>
                <a:lnTo>
                  <a:pt x="355600" y="8467"/>
                </a:lnTo>
                <a:lnTo>
                  <a:pt x="330200" y="8467"/>
                </a:lnTo>
                <a:lnTo>
                  <a:pt x="304800" y="16933"/>
                </a:lnTo>
                <a:lnTo>
                  <a:pt x="287866" y="33867"/>
                </a:lnTo>
                <a:lnTo>
                  <a:pt x="254000" y="42333"/>
                </a:lnTo>
                <a:lnTo>
                  <a:pt x="220133" y="59267"/>
                </a:lnTo>
                <a:lnTo>
                  <a:pt x="186266" y="84667"/>
                </a:lnTo>
                <a:lnTo>
                  <a:pt x="160866" y="101600"/>
                </a:lnTo>
                <a:lnTo>
                  <a:pt x="127000" y="118533"/>
                </a:lnTo>
                <a:lnTo>
                  <a:pt x="93133" y="135467"/>
                </a:lnTo>
                <a:lnTo>
                  <a:pt x="67733" y="143933"/>
                </a:lnTo>
                <a:lnTo>
                  <a:pt x="42333" y="160867"/>
                </a:lnTo>
                <a:lnTo>
                  <a:pt x="25400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343400" y="3200400"/>
            <a:ext cx="254001" cy="160868"/>
          </a:xfrm>
          <a:custGeom>
            <a:avLst/>
            <a:gdLst/>
            <a:ahLst/>
            <a:cxnLst/>
            <a:rect l="0" t="0" r="0" b="0"/>
            <a:pathLst>
              <a:path w="254001" h="160868">
                <a:moveTo>
                  <a:pt x="245533" y="0"/>
                </a:move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0"/>
                </a:lnTo>
                <a:lnTo>
                  <a:pt x="245533" y="8467"/>
                </a:lnTo>
                <a:lnTo>
                  <a:pt x="237067" y="16933"/>
                </a:lnTo>
                <a:lnTo>
                  <a:pt x="220133" y="25400"/>
                </a:lnTo>
                <a:lnTo>
                  <a:pt x="203200" y="42333"/>
                </a:lnTo>
                <a:lnTo>
                  <a:pt x="186267" y="50800"/>
                </a:lnTo>
                <a:lnTo>
                  <a:pt x="160867" y="67733"/>
                </a:lnTo>
                <a:lnTo>
                  <a:pt x="143933" y="76200"/>
                </a:lnTo>
                <a:lnTo>
                  <a:pt x="127000" y="84667"/>
                </a:lnTo>
                <a:lnTo>
                  <a:pt x="101600" y="101600"/>
                </a:lnTo>
                <a:lnTo>
                  <a:pt x="84667" y="110067"/>
                </a:lnTo>
                <a:lnTo>
                  <a:pt x="59267" y="127000"/>
                </a:lnTo>
                <a:lnTo>
                  <a:pt x="42333" y="135467"/>
                </a:lnTo>
                <a:lnTo>
                  <a:pt x="33867" y="143933"/>
                </a:lnTo>
                <a:lnTo>
                  <a:pt x="16933" y="152400"/>
                </a:lnTo>
                <a:lnTo>
                  <a:pt x="8467" y="160867"/>
                </a:lnTo>
                <a:lnTo>
                  <a:pt x="8467" y="1608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302000" y="4241800"/>
            <a:ext cx="220134" cy="381001"/>
          </a:xfrm>
          <a:custGeom>
            <a:avLst/>
            <a:gdLst/>
            <a:ahLst/>
            <a:cxnLst/>
            <a:rect l="0" t="0" r="0" b="0"/>
            <a:pathLst>
              <a:path w="220134" h="381001">
                <a:moveTo>
                  <a:pt x="33867" y="59267"/>
                </a:moveTo>
                <a:lnTo>
                  <a:pt x="33867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25400" y="67733"/>
                </a:lnTo>
                <a:lnTo>
                  <a:pt x="25400" y="67733"/>
                </a:lnTo>
                <a:lnTo>
                  <a:pt x="25400" y="67733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67733"/>
                </a:lnTo>
                <a:lnTo>
                  <a:pt x="16933" y="59267"/>
                </a:lnTo>
                <a:lnTo>
                  <a:pt x="25400" y="59267"/>
                </a:lnTo>
                <a:lnTo>
                  <a:pt x="25400" y="50800"/>
                </a:lnTo>
                <a:lnTo>
                  <a:pt x="33867" y="42333"/>
                </a:lnTo>
                <a:lnTo>
                  <a:pt x="33867" y="42333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3" y="8467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8467"/>
                </a:lnTo>
                <a:lnTo>
                  <a:pt x="127000" y="16933"/>
                </a:lnTo>
                <a:lnTo>
                  <a:pt x="135467" y="25400"/>
                </a:lnTo>
                <a:lnTo>
                  <a:pt x="143933" y="42333"/>
                </a:lnTo>
                <a:lnTo>
                  <a:pt x="152400" y="59267"/>
                </a:lnTo>
                <a:lnTo>
                  <a:pt x="152400" y="76200"/>
                </a:lnTo>
                <a:lnTo>
                  <a:pt x="160867" y="93133"/>
                </a:lnTo>
                <a:lnTo>
                  <a:pt x="169333" y="110067"/>
                </a:lnTo>
                <a:lnTo>
                  <a:pt x="169333" y="135467"/>
                </a:lnTo>
                <a:lnTo>
                  <a:pt x="160867" y="152400"/>
                </a:lnTo>
                <a:lnTo>
                  <a:pt x="160867" y="177800"/>
                </a:lnTo>
                <a:lnTo>
                  <a:pt x="152400" y="194733"/>
                </a:lnTo>
                <a:lnTo>
                  <a:pt x="152400" y="211667"/>
                </a:lnTo>
                <a:lnTo>
                  <a:pt x="143933" y="237067"/>
                </a:lnTo>
                <a:lnTo>
                  <a:pt x="127000" y="245533"/>
                </a:lnTo>
                <a:lnTo>
                  <a:pt x="118533" y="262467"/>
                </a:lnTo>
                <a:lnTo>
                  <a:pt x="101600" y="279400"/>
                </a:lnTo>
                <a:lnTo>
                  <a:pt x="93133" y="287867"/>
                </a:lnTo>
                <a:lnTo>
                  <a:pt x="76200" y="296333"/>
                </a:lnTo>
                <a:lnTo>
                  <a:pt x="67733" y="304800"/>
                </a:lnTo>
                <a:lnTo>
                  <a:pt x="50800" y="313267"/>
                </a:lnTo>
                <a:lnTo>
                  <a:pt x="42333" y="313267"/>
                </a:lnTo>
                <a:lnTo>
                  <a:pt x="33867" y="313267"/>
                </a:lnTo>
                <a:lnTo>
                  <a:pt x="25400" y="304800"/>
                </a:lnTo>
                <a:lnTo>
                  <a:pt x="16933" y="304800"/>
                </a:lnTo>
                <a:lnTo>
                  <a:pt x="8467" y="287867"/>
                </a:lnTo>
                <a:lnTo>
                  <a:pt x="8467" y="279400"/>
                </a:lnTo>
                <a:lnTo>
                  <a:pt x="8467" y="270933"/>
                </a:lnTo>
                <a:lnTo>
                  <a:pt x="0" y="262467"/>
                </a:lnTo>
                <a:lnTo>
                  <a:pt x="8467" y="245533"/>
                </a:lnTo>
                <a:lnTo>
                  <a:pt x="8467" y="237067"/>
                </a:lnTo>
                <a:lnTo>
                  <a:pt x="8467" y="228600"/>
                </a:lnTo>
                <a:lnTo>
                  <a:pt x="16933" y="220133"/>
                </a:lnTo>
                <a:lnTo>
                  <a:pt x="25400" y="211667"/>
                </a:lnTo>
                <a:lnTo>
                  <a:pt x="33867" y="211667"/>
                </a:lnTo>
                <a:lnTo>
                  <a:pt x="50800" y="203200"/>
                </a:lnTo>
                <a:lnTo>
                  <a:pt x="59267" y="203200"/>
                </a:lnTo>
                <a:lnTo>
                  <a:pt x="67733" y="194733"/>
                </a:lnTo>
                <a:lnTo>
                  <a:pt x="84667" y="194733"/>
                </a:lnTo>
                <a:lnTo>
                  <a:pt x="93133" y="203200"/>
                </a:lnTo>
                <a:lnTo>
                  <a:pt x="110067" y="203200"/>
                </a:lnTo>
                <a:lnTo>
                  <a:pt x="118533" y="211667"/>
                </a:lnTo>
                <a:lnTo>
                  <a:pt x="135467" y="220133"/>
                </a:lnTo>
                <a:lnTo>
                  <a:pt x="143933" y="237067"/>
                </a:lnTo>
                <a:lnTo>
                  <a:pt x="152400" y="245533"/>
                </a:lnTo>
                <a:lnTo>
                  <a:pt x="160867" y="262467"/>
                </a:lnTo>
                <a:lnTo>
                  <a:pt x="177800" y="270933"/>
                </a:lnTo>
                <a:lnTo>
                  <a:pt x="186267" y="287867"/>
                </a:lnTo>
                <a:lnTo>
                  <a:pt x="194733" y="304800"/>
                </a:lnTo>
                <a:lnTo>
                  <a:pt x="194733" y="313267"/>
                </a:lnTo>
                <a:lnTo>
                  <a:pt x="203200" y="321733"/>
                </a:lnTo>
                <a:lnTo>
                  <a:pt x="203200" y="338667"/>
                </a:lnTo>
                <a:lnTo>
                  <a:pt x="211667" y="347133"/>
                </a:lnTo>
                <a:lnTo>
                  <a:pt x="211667" y="355600"/>
                </a:lnTo>
                <a:lnTo>
                  <a:pt x="211667" y="364067"/>
                </a:lnTo>
                <a:lnTo>
                  <a:pt x="211667" y="372533"/>
                </a:lnTo>
                <a:lnTo>
                  <a:pt x="211667" y="372533"/>
                </a:lnTo>
                <a:lnTo>
                  <a:pt x="220133" y="381000"/>
                </a:lnTo>
                <a:lnTo>
                  <a:pt x="220133" y="381000"/>
                </a:lnTo>
                <a:lnTo>
                  <a:pt x="220133" y="381000"/>
                </a:lnTo>
                <a:lnTo>
                  <a:pt x="220133" y="381000"/>
                </a:lnTo>
                <a:lnTo>
                  <a:pt x="220133" y="381000"/>
                </a:lnTo>
                <a:lnTo>
                  <a:pt x="220133" y="381000"/>
                </a:lnTo>
                <a:lnTo>
                  <a:pt x="211667" y="381000"/>
                </a:lnTo>
                <a:lnTo>
                  <a:pt x="211667" y="381000"/>
                </a:lnTo>
                <a:lnTo>
                  <a:pt x="211667" y="372533"/>
                </a:lnTo>
                <a:lnTo>
                  <a:pt x="211667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598333" y="4402667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589867" y="4275667"/>
            <a:ext cx="177801" cy="287867"/>
          </a:xfrm>
          <a:custGeom>
            <a:avLst/>
            <a:gdLst/>
            <a:ahLst/>
            <a:cxnLst/>
            <a:rect l="0" t="0" r="0" b="0"/>
            <a:pathLst>
              <a:path w="177801" h="287867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77800" y="8466"/>
                </a:lnTo>
                <a:lnTo>
                  <a:pt x="169333" y="8466"/>
                </a:lnTo>
                <a:lnTo>
                  <a:pt x="169333" y="16933"/>
                </a:lnTo>
                <a:lnTo>
                  <a:pt x="152400" y="25400"/>
                </a:lnTo>
                <a:lnTo>
                  <a:pt x="143933" y="42333"/>
                </a:lnTo>
                <a:lnTo>
                  <a:pt x="135466" y="50800"/>
                </a:lnTo>
                <a:lnTo>
                  <a:pt x="127000" y="67733"/>
                </a:lnTo>
                <a:lnTo>
                  <a:pt x="110066" y="84666"/>
                </a:lnTo>
                <a:lnTo>
                  <a:pt x="93133" y="101600"/>
                </a:lnTo>
                <a:lnTo>
                  <a:pt x="84666" y="127000"/>
                </a:lnTo>
                <a:lnTo>
                  <a:pt x="67733" y="143933"/>
                </a:lnTo>
                <a:lnTo>
                  <a:pt x="50800" y="169333"/>
                </a:lnTo>
                <a:lnTo>
                  <a:pt x="42333" y="194733"/>
                </a:lnTo>
                <a:lnTo>
                  <a:pt x="25400" y="211666"/>
                </a:lnTo>
                <a:lnTo>
                  <a:pt x="16933" y="237066"/>
                </a:lnTo>
                <a:lnTo>
                  <a:pt x="8466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  <a:lnTo>
                  <a:pt x="0" y="262466"/>
                </a:lnTo>
                <a:lnTo>
                  <a:pt x="0" y="262466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556000" y="4360333"/>
            <a:ext cx="194734" cy="194735"/>
          </a:xfrm>
          <a:custGeom>
            <a:avLst/>
            <a:gdLst/>
            <a:ahLst/>
            <a:cxnLst/>
            <a:rect l="0" t="0" r="0" b="0"/>
            <a:pathLst>
              <a:path w="194734" h="1947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16933" y="42334"/>
                </a:lnTo>
                <a:lnTo>
                  <a:pt x="25400" y="59267"/>
                </a:lnTo>
                <a:lnTo>
                  <a:pt x="42333" y="67734"/>
                </a:lnTo>
                <a:lnTo>
                  <a:pt x="59267" y="84667"/>
                </a:lnTo>
                <a:lnTo>
                  <a:pt x="67733" y="101600"/>
                </a:lnTo>
                <a:lnTo>
                  <a:pt x="93133" y="110067"/>
                </a:lnTo>
                <a:lnTo>
                  <a:pt x="101600" y="127000"/>
                </a:lnTo>
                <a:lnTo>
                  <a:pt x="118533" y="135467"/>
                </a:lnTo>
                <a:lnTo>
                  <a:pt x="135467" y="152400"/>
                </a:lnTo>
                <a:lnTo>
                  <a:pt x="143933" y="160867"/>
                </a:lnTo>
                <a:lnTo>
                  <a:pt x="160867" y="169334"/>
                </a:lnTo>
                <a:lnTo>
                  <a:pt x="169333" y="177800"/>
                </a:lnTo>
                <a:lnTo>
                  <a:pt x="177800" y="186267"/>
                </a:lnTo>
                <a:lnTo>
                  <a:pt x="177800" y="186267"/>
                </a:lnTo>
                <a:lnTo>
                  <a:pt x="186267" y="194734"/>
                </a:lnTo>
                <a:lnTo>
                  <a:pt x="186267" y="194734"/>
                </a:lnTo>
                <a:lnTo>
                  <a:pt x="194733" y="194734"/>
                </a:lnTo>
                <a:lnTo>
                  <a:pt x="194733" y="194734"/>
                </a:lnTo>
                <a:lnTo>
                  <a:pt x="194733" y="194734"/>
                </a:lnTo>
                <a:lnTo>
                  <a:pt x="194733" y="194734"/>
                </a:lnTo>
                <a:lnTo>
                  <a:pt x="194733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843867" y="44196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123267" y="4275667"/>
            <a:ext cx="211667" cy="313267"/>
          </a:xfrm>
          <a:custGeom>
            <a:avLst/>
            <a:gdLst/>
            <a:ahLst/>
            <a:cxnLst/>
            <a:rect l="0" t="0" r="0" b="0"/>
            <a:pathLst>
              <a:path w="211667" h="313267">
                <a:moveTo>
                  <a:pt x="33866" y="25400"/>
                </a:move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42333" y="16933"/>
                </a:lnTo>
                <a:lnTo>
                  <a:pt x="42333" y="16933"/>
                </a:lnTo>
                <a:lnTo>
                  <a:pt x="59266" y="8466"/>
                </a:lnTo>
                <a:lnTo>
                  <a:pt x="67733" y="8466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8466"/>
                </a:lnTo>
                <a:lnTo>
                  <a:pt x="143933" y="8466"/>
                </a:lnTo>
                <a:lnTo>
                  <a:pt x="160866" y="16933"/>
                </a:lnTo>
                <a:lnTo>
                  <a:pt x="169333" y="25400"/>
                </a:lnTo>
                <a:lnTo>
                  <a:pt x="186266" y="42333"/>
                </a:lnTo>
                <a:lnTo>
                  <a:pt x="186266" y="59266"/>
                </a:lnTo>
                <a:lnTo>
                  <a:pt x="194733" y="76200"/>
                </a:lnTo>
                <a:lnTo>
                  <a:pt x="194733" y="93133"/>
                </a:lnTo>
                <a:lnTo>
                  <a:pt x="194733" y="118533"/>
                </a:lnTo>
                <a:lnTo>
                  <a:pt x="186266" y="135466"/>
                </a:lnTo>
                <a:lnTo>
                  <a:pt x="177800" y="160866"/>
                </a:lnTo>
                <a:lnTo>
                  <a:pt x="160866" y="177800"/>
                </a:lnTo>
                <a:lnTo>
                  <a:pt x="152400" y="194733"/>
                </a:lnTo>
                <a:lnTo>
                  <a:pt x="135466" y="211666"/>
                </a:lnTo>
                <a:lnTo>
                  <a:pt x="118533" y="220133"/>
                </a:lnTo>
                <a:lnTo>
                  <a:pt x="101600" y="237066"/>
                </a:lnTo>
                <a:lnTo>
                  <a:pt x="84666" y="237066"/>
                </a:lnTo>
                <a:lnTo>
                  <a:pt x="67733" y="245533"/>
                </a:lnTo>
                <a:lnTo>
                  <a:pt x="50800" y="254000"/>
                </a:lnTo>
                <a:lnTo>
                  <a:pt x="33866" y="254000"/>
                </a:lnTo>
                <a:lnTo>
                  <a:pt x="25400" y="254000"/>
                </a:lnTo>
                <a:lnTo>
                  <a:pt x="8466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0" y="228600"/>
                </a:lnTo>
                <a:lnTo>
                  <a:pt x="0" y="220133"/>
                </a:lnTo>
                <a:lnTo>
                  <a:pt x="8466" y="211666"/>
                </a:lnTo>
                <a:lnTo>
                  <a:pt x="16933" y="194733"/>
                </a:lnTo>
                <a:lnTo>
                  <a:pt x="25400" y="194733"/>
                </a:lnTo>
                <a:lnTo>
                  <a:pt x="42333" y="177800"/>
                </a:lnTo>
                <a:lnTo>
                  <a:pt x="50800" y="177800"/>
                </a:lnTo>
                <a:lnTo>
                  <a:pt x="76200" y="177800"/>
                </a:lnTo>
                <a:lnTo>
                  <a:pt x="93133" y="177800"/>
                </a:lnTo>
                <a:lnTo>
                  <a:pt x="110066" y="186266"/>
                </a:lnTo>
                <a:lnTo>
                  <a:pt x="127000" y="194733"/>
                </a:lnTo>
                <a:lnTo>
                  <a:pt x="143933" y="203200"/>
                </a:lnTo>
                <a:lnTo>
                  <a:pt x="152400" y="211666"/>
                </a:lnTo>
                <a:lnTo>
                  <a:pt x="169333" y="228600"/>
                </a:lnTo>
                <a:lnTo>
                  <a:pt x="177800" y="245533"/>
                </a:lnTo>
                <a:lnTo>
                  <a:pt x="186266" y="254000"/>
                </a:lnTo>
                <a:lnTo>
                  <a:pt x="194733" y="270933"/>
                </a:lnTo>
                <a:lnTo>
                  <a:pt x="194733" y="279400"/>
                </a:lnTo>
                <a:lnTo>
                  <a:pt x="203200" y="287866"/>
                </a:lnTo>
                <a:lnTo>
                  <a:pt x="203200" y="296333"/>
                </a:lnTo>
                <a:lnTo>
                  <a:pt x="203200" y="304800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211666" y="313266"/>
                </a:lnTo>
                <a:lnTo>
                  <a:pt x="211666" y="304800"/>
                </a:lnTo>
                <a:lnTo>
                  <a:pt x="211666" y="296333"/>
                </a:lnTo>
                <a:lnTo>
                  <a:pt x="211666" y="296333"/>
                </a:lnTo>
                <a:lnTo>
                  <a:pt x="211666" y="287866"/>
                </a:lnTo>
                <a:lnTo>
                  <a:pt x="211666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555067" y="4334933"/>
            <a:ext cx="177801" cy="42335"/>
          </a:xfrm>
          <a:custGeom>
            <a:avLst/>
            <a:gdLst/>
            <a:ahLst/>
            <a:cxnLst/>
            <a:rect l="0" t="0" r="0" b="0"/>
            <a:pathLst>
              <a:path w="177801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16933" y="25400"/>
                </a:lnTo>
                <a:lnTo>
                  <a:pt x="25400" y="16934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6" y="0"/>
                </a:lnTo>
                <a:lnTo>
                  <a:pt x="152400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77800" y="16934"/>
                </a:lnTo>
                <a:lnTo>
                  <a:pt x="1778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588933" y="4436533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25400" y="0"/>
                </a:lnTo>
                <a:lnTo>
                  <a:pt x="42334" y="0"/>
                </a:lnTo>
                <a:lnTo>
                  <a:pt x="67734" y="0"/>
                </a:lnTo>
                <a:lnTo>
                  <a:pt x="93134" y="0"/>
                </a:lnTo>
                <a:lnTo>
                  <a:pt x="110067" y="0"/>
                </a:lnTo>
                <a:lnTo>
                  <a:pt x="135467" y="0"/>
                </a:lnTo>
                <a:lnTo>
                  <a:pt x="135467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4978400" y="4292600"/>
            <a:ext cx="203201" cy="228601"/>
          </a:xfrm>
          <a:custGeom>
            <a:avLst/>
            <a:gdLst/>
            <a:ahLst/>
            <a:cxnLst/>
            <a:rect l="0" t="0" r="0" b="0"/>
            <a:pathLst>
              <a:path w="203201" h="228601">
                <a:moveTo>
                  <a:pt x="84667" y="25400"/>
                </a:moveTo>
                <a:lnTo>
                  <a:pt x="84667" y="25400"/>
                </a:lnTo>
                <a:lnTo>
                  <a:pt x="84667" y="16933"/>
                </a:lnTo>
                <a:lnTo>
                  <a:pt x="84667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3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77800"/>
                </a:lnTo>
                <a:lnTo>
                  <a:pt x="25400" y="194733"/>
                </a:lnTo>
                <a:lnTo>
                  <a:pt x="42333" y="203200"/>
                </a:lnTo>
                <a:lnTo>
                  <a:pt x="59267" y="211667"/>
                </a:lnTo>
                <a:lnTo>
                  <a:pt x="84667" y="220133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43933" y="228600"/>
                </a:lnTo>
                <a:lnTo>
                  <a:pt x="160867" y="228600"/>
                </a:lnTo>
                <a:lnTo>
                  <a:pt x="169333" y="220133"/>
                </a:lnTo>
                <a:lnTo>
                  <a:pt x="177800" y="211667"/>
                </a:lnTo>
                <a:lnTo>
                  <a:pt x="194733" y="194733"/>
                </a:lnTo>
                <a:lnTo>
                  <a:pt x="203200" y="177800"/>
                </a:lnTo>
                <a:lnTo>
                  <a:pt x="203200" y="160867"/>
                </a:lnTo>
                <a:lnTo>
                  <a:pt x="203200" y="135467"/>
                </a:lnTo>
                <a:lnTo>
                  <a:pt x="203200" y="118533"/>
                </a:lnTo>
                <a:lnTo>
                  <a:pt x="203200" y="101600"/>
                </a:lnTo>
                <a:lnTo>
                  <a:pt x="194733" y="84667"/>
                </a:lnTo>
                <a:lnTo>
                  <a:pt x="186267" y="59267"/>
                </a:lnTo>
                <a:lnTo>
                  <a:pt x="169333" y="42333"/>
                </a:lnTo>
                <a:lnTo>
                  <a:pt x="160867" y="25400"/>
                </a:lnTo>
                <a:lnTo>
                  <a:pt x="143933" y="16933"/>
                </a:lnTo>
                <a:lnTo>
                  <a:pt x="127000" y="8467"/>
                </a:lnTo>
                <a:lnTo>
                  <a:pt x="101600" y="0"/>
                </a:lnTo>
                <a:lnTo>
                  <a:pt x="84667" y="0"/>
                </a:lnTo>
                <a:lnTo>
                  <a:pt x="67733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420533" y="4758267"/>
            <a:ext cx="237068" cy="364067"/>
          </a:xfrm>
          <a:custGeom>
            <a:avLst/>
            <a:gdLst/>
            <a:ahLst/>
            <a:cxnLst/>
            <a:rect l="0" t="0" r="0" b="0"/>
            <a:pathLst>
              <a:path w="237068" h="364067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8466"/>
                </a:lnTo>
                <a:lnTo>
                  <a:pt x="135467" y="8466"/>
                </a:lnTo>
                <a:lnTo>
                  <a:pt x="143934" y="16933"/>
                </a:lnTo>
                <a:lnTo>
                  <a:pt x="152400" y="25400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67733"/>
                </a:lnTo>
                <a:lnTo>
                  <a:pt x="143934" y="84666"/>
                </a:lnTo>
                <a:lnTo>
                  <a:pt x="135467" y="101600"/>
                </a:lnTo>
                <a:lnTo>
                  <a:pt x="127000" y="110066"/>
                </a:lnTo>
                <a:lnTo>
                  <a:pt x="118534" y="127000"/>
                </a:lnTo>
                <a:lnTo>
                  <a:pt x="101600" y="135466"/>
                </a:lnTo>
                <a:lnTo>
                  <a:pt x="93134" y="135466"/>
                </a:lnTo>
                <a:lnTo>
                  <a:pt x="84667" y="143933"/>
                </a:lnTo>
                <a:lnTo>
                  <a:pt x="76200" y="143933"/>
                </a:lnTo>
                <a:lnTo>
                  <a:pt x="76200" y="143933"/>
                </a:lnTo>
                <a:lnTo>
                  <a:pt x="76200" y="143933"/>
                </a:lnTo>
                <a:lnTo>
                  <a:pt x="76200" y="143933"/>
                </a:lnTo>
                <a:lnTo>
                  <a:pt x="76200" y="143933"/>
                </a:lnTo>
                <a:lnTo>
                  <a:pt x="84667" y="143933"/>
                </a:lnTo>
                <a:lnTo>
                  <a:pt x="84667" y="143933"/>
                </a:lnTo>
                <a:lnTo>
                  <a:pt x="101600" y="135466"/>
                </a:lnTo>
                <a:lnTo>
                  <a:pt x="110067" y="135466"/>
                </a:lnTo>
                <a:lnTo>
                  <a:pt x="127000" y="127000"/>
                </a:lnTo>
                <a:lnTo>
                  <a:pt x="143934" y="127000"/>
                </a:lnTo>
                <a:lnTo>
                  <a:pt x="160867" y="127000"/>
                </a:lnTo>
                <a:lnTo>
                  <a:pt x="177800" y="135466"/>
                </a:lnTo>
                <a:lnTo>
                  <a:pt x="194734" y="143933"/>
                </a:lnTo>
                <a:lnTo>
                  <a:pt x="211667" y="160866"/>
                </a:lnTo>
                <a:lnTo>
                  <a:pt x="220134" y="177800"/>
                </a:lnTo>
                <a:lnTo>
                  <a:pt x="237067" y="194733"/>
                </a:lnTo>
                <a:lnTo>
                  <a:pt x="237067" y="211666"/>
                </a:lnTo>
                <a:lnTo>
                  <a:pt x="237067" y="228600"/>
                </a:lnTo>
                <a:lnTo>
                  <a:pt x="237067" y="254000"/>
                </a:lnTo>
                <a:lnTo>
                  <a:pt x="228600" y="270933"/>
                </a:lnTo>
                <a:lnTo>
                  <a:pt x="220134" y="287866"/>
                </a:lnTo>
                <a:lnTo>
                  <a:pt x="203200" y="304800"/>
                </a:lnTo>
                <a:lnTo>
                  <a:pt x="194734" y="321733"/>
                </a:lnTo>
                <a:lnTo>
                  <a:pt x="186267" y="338666"/>
                </a:lnTo>
                <a:lnTo>
                  <a:pt x="160867" y="347133"/>
                </a:lnTo>
                <a:lnTo>
                  <a:pt x="143934" y="355600"/>
                </a:lnTo>
                <a:lnTo>
                  <a:pt x="127000" y="355600"/>
                </a:lnTo>
                <a:lnTo>
                  <a:pt x="110067" y="364066"/>
                </a:lnTo>
                <a:lnTo>
                  <a:pt x="93134" y="364066"/>
                </a:lnTo>
                <a:lnTo>
                  <a:pt x="84667" y="355600"/>
                </a:lnTo>
                <a:lnTo>
                  <a:pt x="76200" y="355600"/>
                </a:lnTo>
                <a:lnTo>
                  <a:pt x="67734" y="338666"/>
                </a:lnTo>
                <a:lnTo>
                  <a:pt x="67734" y="330200"/>
                </a:lnTo>
                <a:lnTo>
                  <a:pt x="67734" y="313266"/>
                </a:lnTo>
                <a:lnTo>
                  <a:pt x="67734" y="313266"/>
                </a:lnTo>
                <a:lnTo>
                  <a:pt x="67734" y="296333"/>
                </a:lnTo>
                <a:lnTo>
                  <a:pt x="67734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725333" y="4826000"/>
            <a:ext cx="101601" cy="279401"/>
          </a:xfrm>
          <a:custGeom>
            <a:avLst/>
            <a:gdLst/>
            <a:ahLst/>
            <a:cxnLst/>
            <a:rect l="0" t="0" r="0" b="0"/>
            <a:pathLst>
              <a:path w="101601" h="279401">
                <a:moveTo>
                  <a:pt x="93134" y="0"/>
                </a:moveTo>
                <a:lnTo>
                  <a:pt x="101600" y="0"/>
                </a:lnTo>
                <a:lnTo>
                  <a:pt x="93134" y="0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25400"/>
                </a:lnTo>
                <a:lnTo>
                  <a:pt x="84667" y="33867"/>
                </a:lnTo>
                <a:lnTo>
                  <a:pt x="84667" y="50800"/>
                </a:lnTo>
                <a:lnTo>
                  <a:pt x="76200" y="67733"/>
                </a:lnTo>
                <a:lnTo>
                  <a:pt x="67734" y="84667"/>
                </a:lnTo>
                <a:lnTo>
                  <a:pt x="59267" y="110067"/>
                </a:lnTo>
                <a:lnTo>
                  <a:pt x="50800" y="127000"/>
                </a:lnTo>
                <a:lnTo>
                  <a:pt x="42334" y="152400"/>
                </a:lnTo>
                <a:lnTo>
                  <a:pt x="33867" y="177800"/>
                </a:lnTo>
                <a:lnTo>
                  <a:pt x="25400" y="203200"/>
                </a:lnTo>
                <a:lnTo>
                  <a:pt x="16934" y="220133"/>
                </a:lnTo>
                <a:lnTo>
                  <a:pt x="8467" y="245533"/>
                </a:lnTo>
                <a:lnTo>
                  <a:pt x="8467" y="254000"/>
                </a:lnTo>
                <a:lnTo>
                  <a:pt x="0" y="270933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708400" y="4876800"/>
            <a:ext cx="110068" cy="228601"/>
          </a:xfrm>
          <a:custGeom>
            <a:avLst/>
            <a:gdLst/>
            <a:ahLst/>
            <a:cxnLst/>
            <a:rect l="0" t="0" r="0" b="0"/>
            <a:pathLst>
              <a:path w="110068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7" y="50800"/>
                </a:lnTo>
                <a:lnTo>
                  <a:pt x="42333" y="76200"/>
                </a:lnTo>
                <a:lnTo>
                  <a:pt x="59267" y="93133"/>
                </a:lnTo>
                <a:lnTo>
                  <a:pt x="67733" y="110067"/>
                </a:lnTo>
                <a:lnTo>
                  <a:pt x="76200" y="127000"/>
                </a:lnTo>
                <a:lnTo>
                  <a:pt x="84667" y="152400"/>
                </a:lnTo>
                <a:lnTo>
                  <a:pt x="93133" y="169333"/>
                </a:lnTo>
                <a:lnTo>
                  <a:pt x="101600" y="186267"/>
                </a:lnTo>
                <a:lnTo>
                  <a:pt x="101600" y="194733"/>
                </a:lnTo>
                <a:lnTo>
                  <a:pt x="110067" y="211667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10067" y="228600"/>
                </a:lnTo>
                <a:lnTo>
                  <a:pt x="1100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920067" y="4936067"/>
            <a:ext cx="143934" cy="33867"/>
          </a:xfrm>
          <a:custGeom>
            <a:avLst/>
            <a:gdLst/>
            <a:ahLst/>
            <a:cxnLst/>
            <a:rect l="0" t="0" r="0" b="0"/>
            <a:pathLst>
              <a:path w="143934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42333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6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174067" y="4851400"/>
            <a:ext cx="177801" cy="211668"/>
          </a:xfrm>
          <a:custGeom>
            <a:avLst/>
            <a:gdLst/>
            <a:ahLst/>
            <a:cxnLst/>
            <a:rect l="0" t="0" r="0" b="0"/>
            <a:pathLst>
              <a:path w="177801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25400"/>
                </a:lnTo>
                <a:lnTo>
                  <a:pt x="93133" y="33867"/>
                </a:lnTo>
                <a:lnTo>
                  <a:pt x="93133" y="50800"/>
                </a:lnTo>
                <a:lnTo>
                  <a:pt x="101600" y="59267"/>
                </a:lnTo>
                <a:lnTo>
                  <a:pt x="101600" y="76200"/>
                </a:lnTo>
                <a:lnTo>
                  <a:pt x="93133" y="93133"/>
                </a:lnTo>
                <a:lnTo>
                  <a:pt x="84666" y="101600"/>
                </a:lnTo>
                <a:lnTo>
                  <a:pt x="76200" y="118533"/>
                </a:lnTo>
                <a:lnTo>
                  <a:pt x="67733" y="127000"/>
                </a:lnTo>
                <a:lnTo>
                  <a:pt x="59266" y="143933"/>
                </a:lnTo>
                <a:lnTo>
                  <a:pt x="42333" y="152400"/>
                </a:lnTo>
                <a:lnTo>
                  <a:pt x="33866" y="160867"/>
                </a:lnTo>
                <a:lnTo>
                  <a:pt x="25400" y="169333"/>
                </a:lnTo>
                <a:lnTo>
                  <a:pt x="16933" y="177800"/>
                </a:lnTo>
                <a:lnTo>
                  <a:pt x="8466" y="186267"/>
                </a:lnTo>
                <a:lnTo>
                  <a:pt x="0" y="186267"/>
                </a:lnTo>
                <a:lnTo>
                  <a:pt x="8466" y="194733"/>
                </a:lnTo>
                <a:lnTo>
                  <a:pt x="8466" y="194733"/>
                </a:lnTo>
                <a:lnTo>
                  <a:pt x="16933" y="203200"/>
                </a:lnTo>
                <a:lnTo>
                  <a:pt x="33866" y="203200"/>
                </a:lnTo>
                <a:lnTo>
                  <a:pt x="42333" y="203200"/>
                </a:lnTo>
                <a:lnTo>
                  <a:pt x="59266" y="203200"/>
                </a:lnTo>
                <a:lnTo>
                  <a:pt x="84666" y="211667"/>
                </a:lnTo>
                <a:lnTo>
                  <a:pt x="101600" y="211667"/>
                </a:lnTo>
                <a:lnTo>
                  <a:pt x="127000" y="211667"/>
                </a:lnTo>
                <a:lnTo>
                  <a:pt x="143933" y="211667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77800" y="203200"/>
                </a:lnTo>
                <a:lnTo>
                  <a:pt x="1778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529667" y="4927600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546600" y="50122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842933" y="4927600"/>
            <a:ext cx="135468" cy="177801"/>
          </a:xfrm>
          <a:custGeom>
            <a:avLst/>
            <a:gdLst/>
            <a:ahLst/>
            <a:cxnLst/>
            <a:rect l="0" t="0" r="0" b="0"/>
            <a:pathLst>
              <a:path w="135468" h="177801">
                <a:moveTo>
                  <a:pt x="59267" y="0"/>
                </a:moveTo>
                <a:lnTo>
                  <a:pt x="59267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25400" y="152400"/>
                </a:lnTo>
                <a:lnTo>
                  <a:pt x="33867" y="160867"/>
                </a:lnTo>
                <a:lnTo>
                  <a:pt x="50800" y="169333"/>
                </a:lnTo>
                <a:lnTo>
                  <a:pt x="67734" y="177800"/>
                </a:lnTo>
                <a:lnTo>
                  <a:pt x="84667" y="177800"/>
                </a:lnTo>
                <a:lnTo>
                  <a:pt x="93134" y="177800"/>
                </a:lnTo>
                <a:lnTo>
                  <a:pt x="110067" y="177800"/>
                </a:lnTo>
                <a:lnTo>
                  <a:pt x="118534" y="169333"/>
                </a:lnTo>
                <a:lnTo>
                  <a:pt x="127000" y="152400"/>
                </a:lnTo>
                <a:lnTo>
                  <a:pt x="127000" y="143933"/>
                </a:lnTo>
                <a:lnTo>
                  <a:pt x="135467" y="118533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27000" y="59267"/>
                </a:lnTo>
                <a:lnTo>
                  <a:pt x="118534" y="42333"/>
                </a:lnTo>
                <a:lnTo>
                  <a:pt x="110067" y="33867"/>
                </a:lnTo>
                <a:lnTo>
                  <a:pt x="93134" y="16933"/>
                </a:lnTo>
                <a:lnTo>
                  <a:pt x="84667" y="8467"/>
                </a:lnTo>
                <a:lnTo>
                  <a:pt x="67734" y="0"/>
                </a:lnTo>
                <a:lnTo>
                  <a:pt x="59267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047067" y="5223933"/>
            <a:ext cx="152401" cy="270935"/>
          </a:xfrm>
          <a:custGeom>
            <a:avLst/>
            <a:gdLst/>
            <a:ahLst/>
            <a:cxnLst/>
            <a:rect l="0" t="0" r="0" b="0"/>
            <a:pathLst>
              <a:path w="152401" h="2709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8467"/>
                </a:lnTo>
                <a:lnTo>
                  <a:pt x="84666" y="16934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42334"/>
                </a:lnTo>
                <a:lnTo>
                  <a:pt x="84666" y="50800"/>
                </a:lnTo>
                <a:lnTo>
                  <a:pt x="67733" y="59267"/>
                </a:lnTo>
                <a:lnTo>
                  <a:pt x="59266" y="67734"/>
                </a:lnTo>
                <a:lnTo>
                  <a:pt x="50800" y="67734"/>
                </a:lnTo>
                <a:lnTo>
                  <a:pt x="33866" y="76200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25400" y="84667"/>
                </a:lnTo>
                <a:lnTo>
                  <a:pt x="42333" y="93134"/>
                </a:lnTo>
                <a:lnTo>
                  <a:pt x="59266" y="93134"/>
                </a:lnTo>
                <a:lnTo>
                  <a:pt x="76200" y="101600"/>
                </a:lnTo>
                <a:lnTo>
                  <a:pt x="93133" y="110067"/>
                </a:lnTo>
                <a:lnTo>
                  <a:pt x="118533" y="118534"/>
                </a:lnTo>
                <a:lnTo>
                  <a:pt x="127000" y="135467"/>
                </a:lnTo>
                <a:lnTo>
                  <a:pt x="143933" y="152400"/>
                </a:lnTo>
                <a:lnTo>
                  <a:pt x="143933" y="169334"/>
                </a:lnTo>
                <a:lnTo>
                  <a:pt x="152400" y="186267"/>
                </a:lnTo>
                <a:lnTo>
                  <a:pt x="143933" y="203200"/>
                </a:lnTo>
                <a:lnTo>
                  <a:pt x="143933" y="220134"/>
                </a:lnTo>
                <a:lnTo>
                  <a:pt x="127000" y="237067"/>
                </a:lnTo>
                <a:lnTo>
                  <a:pt x="118533" y="245534"/>
                </a:lnTo>
                <a:lnTo>
                  <a:pt x="110066" y="254000"/>
                </a:lnTo>
                <a:lnTo>
                  <a:pt x="93133" y="262467"/>
                </a:lnTo>
                <a:lnTo>
                  <a:pt x="84666" y="262467"/>
                </a:lnTo>
                <a:lnTo>
                  <a:pt x="67733" y="270934"/>
                </a:lnTo>
                <a:lnTo>
                  <a:pt x="59266" y="270934"/>
                </a:lnTo>
                <a:lnTo>
                  <a:pt x="50800" y="270934"/>
                </a:lnTo>
                <a:lnTo>
                  <a:pt x="50800" y="262467"/>
                </a:lnTo>
                <a:lnTo>
                  <a:pt x="50800" y="254000"/>
                </a:lnTo>
                <a:lnTo>
                  <a:pt x="50800" y="245534"/>
                </a:lnTo>
                <a:lnTo>
                  <a:pt x="59266" y="228600"/>
                </a:lnTo>
                <a:lnTo>
                  <a:pt x="67733" y="211667"/>
                </a:lnTo>
                <a:lnTo>
                  <a:pt x="67733" y="211667"/>
                </a:lnTo>
                <a:lnTo>
                  <a:pt x="76200" y="194734"/>
                </a:lnTo>
                <a:lnTo>
                  <a:pt x="76200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233333" y="5274733"/>
            <a:ext cx="101601" cy="186268"/>
          </a:xfrm>
          <a:custGeom>
            <a:avLst/>
            <a:gdLst/>
            <a:ahLst/>
            <a:cxnLst/>
            <a:rect l="0" t="0" r="0" b="0"/>
            <a:pathLst>
              <a:path w="101601" h="186268">
                <a:moveTo>
                  <a:pt x="84667" y="0"/>
                </a:move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101600" y="8467"/>
                </a:lnTo>
                <a:lnTo>
                  <a:pt x="101600" y="16934"/>
                </a:lnTo>
                <a:lnTo>
                  <a:pt x="93134" y="25400"/>
                </a:lnTo>
                <a:lnTo>
                  <a:pt x="93134" y="33867"/>
                </a:lnTo>
                <a:lnTo>
                  <a:pt x="84667" y="50800"/>
                </a:lnTo>
                <a:lnTo>
                  <a:pt x="76200" y="67734"/>
                </a:lnTo>
                <a:lnTo>
                  <a:pt x="67734" y="93134"/>
                </a:lnTo>
                <a:lnTo>
                  <a:pt x="59267" y="110067"/>
                </a:lnTo>
                <a:lnTo>
                  <a:pt x="42334" y="135467"/>
                </a:lnTo>
                <a:lnTo>
                  <a:pt x="33867" y="152400"/>
                </a:lnTo>
                <a:lnTo>
                  <a:pt x="25400" y="169334"/>
                </a:lnTo>
                <a:lnTo>
                  <a:pt x="16934" y="177800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4233333" y="5300133"/>
            <a:ext cx="135468" cy="143935"/>
          </a:xfrm>
          <a:custGeom>
            <a:avLst/>
            <a:gdLst/>
            <a:ahLst/>
            <a:cxnLst/>
            <a:rect l="0" t="0" r="0" b="0"/>
            <a:pathLst>
              <a:path w="135468" h="143935">
                <a:moveTo>
                  <a:pt x="8467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8467" y="42334"/>
                </a:lnTo>
                <a:lnTo>
                  <a:pt x="16934" y="59267"/>
                </a:lnTo>
                <a:lnTo>
                  <a:pt x="25400" y="76200"/>
                </a:lnTo>
                <a:lnTo>
                  <a:pt x="33867" y="93134"/>
                </a:lnTo>
                <a:lnTo>
                  <a:pt x="50800" y="110067"/>
                </a:lnTo>
                <a:lnTo>
                  <a:pt x="67734" y="118534"/>
                </a:lnTo>
                <a:lnTo>
                  <a:pt x="84667" y="127000"/>
                </a:lnTo>
                <a:lnTo>
                  <a:pt x="93134" y="135467"/>
                </a:lnTo>
                <a:lnTo>
                  <a:pt x="110067" y="143934"/>
                </a:lnTo>
                <a:lnTo>
                  <a:pt x="127000" y="143934"/>
                </a:lnTo>
                <a:lnTo>
                  <a:pt x="127000" y="143934"/>
                </a:lnTo>
                <a:lnTo>
                  <a:pt x="135467" y="143934"/>
                </a:lnTo>
                <a:lnTo>
                  <a:pt x="135467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453467" y="5359400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8467"/>
                </a:lnTo>
                <a:lnTo>
                  <a:pt x="101600" y="8467"/>
                </a:lnTo>
                <a:lnTo>
                  <a:pt x="110066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461933" y="5444067"/>
            <a:ext cx="101601" cy="8467"/>
          </a:xfrm>
          <a:custGeom>
            <a:avLst/>
            <a:gdLst/>
            <a:ahLst/>
            <a:cxnLst/>
            <a:rect l="0" t="0" r="0" b="0"/>
            <a:pathLst>
              <a:path w="101601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4690533" y="5317067"/>
            <a:ext cx="270935" cy="194734"/>
          </a:xfrm>
          <a:custGeom>
            <a:avLst/>
            <a:gdLst/>
            <a:ahLst/>
            <a:cxnLst/>
            <a:rect l="0" t="0" r="0" b="0"/>
            <a:pathLst>
              <a:path w="270935" h="194734">
                <a:moveTo>
                  <a:pt x="0" y="8466"/>
                </a:moveTo>
                <a:lnTo>
                  <a:pt x="0" y="8466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101600" y="25400"/>
                </a:lnTo>
                <a:lnTo>
                  <a:pt x="110067" y="42333"/>
                </a:lnTo>
                <a:lnTo>
                  <a:pt x="118534" y="59266"/>
                </a:lnTo>
                <a:lnTo>
                  <a:pt x="118534" y="76200"/>
                </a:lnTo>
                <a:lnTo>
                  <a:pt x="118534" y="93133"/>
                </a:lnTo>
                <a:lnTo>
                  <a:pt x="110067" y="110066"/>
                </a:lnTo>
                <a:lnTo>
                  <a:pt x="110067" y="127000"/>
                </a:lnTo>
                <a:lnTo>
                  <a:pt x="93134" y="143933"/>
                </a:lnTo>
                <a:lnTo>
                  <a:pt x="84667" y="160866"/>
                </a:lnTo>
                <a:lnTo>
                  <a:pt x="67734" y="169333"/>
                </a:lnTo>
                <a:lnTo>
                  <a:pt x="50800" y="186266"/>
                </a:lnTo>
                <a:lnTo>
                  <a:pt x="33867" y="186266"/>
                </a:lnTo>
                <a:lnTo>
                  <a:pt x="25400" y="194733"/>
                </a:lnTo>
                <a:lnTo>
                  <a:pt x="16934" y="194733"/>
                </a:lnTo>
                <a:lnTo>
                  <a:pt x="8467" y="194733"/>
                </a:lnTo>
                <a:lnTo>
                  <a:pt x="0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8467" y="152400"/>
                </a:lnTo>
                <a:lnTo>
                  <a:pt x="8467" y="143933"/>
                </a:lnTo>
                <a:lnTo>
                  <a:pt x="16934" y="135466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27000"/>
                </a:lnTo>
                <a:lnTo>
                  <a:pt x="67734" y="127000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18534" y="135466"/>
                </a:lnTo>
                <a:lnTo>
                  <a:pt x="143934" y="135466"/>
                </a:lnTo>
                <a:lnTo>
                  <a:pt x="160867" y="135466"/>
                </a:lnTo>
                <a:lnTo>
                  <a:pt x="177800" y="143933"/>
                </a:lnTo>
                <a:lnTo>
                  <a:pt x="194734" y="143933"/>
                </a:lnTo>
                <a:lnTo>
                  <a:pt x="211667" y="143933"/>
                </a:lnTo>
                <a:lnTo>
                  <a:pt x="228600" y="143933"/>
                </a:lnTo>
                <a:lnTo>
                  <a:pt x="237067" y="135466"/>
                </a:lnTo>
                <a:lnTo>
                  <a:pt x="254000" y="135466"/>
                </a:lnTo>
                <a:lnTo>
                  <a:pt x="262467" y="127000"/>
                </a:lnTo>
                <a:lnTo>
                  <a:pt x="270934" y="127000"/>
                </a:lnTo>
                <a:lnTo>
                  <a:pt x="270934" y="118533"/>
                </a:lnTo>
                <a:lnTo>
                  <a:pt x="270934" y="118533"/>
                </a:lnTo>
                <a:lnTo>
                  <a:pt x="270934" y="118533"/>
                </a:lnTo>
                <a:lnTo>
                  <a:pt x="270934" y="110066"/>
                </a:lnTo>
                <a:lnTo>
                  <a:pt x="270934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4207933" y="5621867"/>
            <a:ext cx="127001" cy="186267"/>
          </a:xfrm>
          <a:custGeom>
            <a:avLst/>
            <a:gdLst/>
            <a:ahLst/>
            <a:cxnLst/>
            <a:rect l="0" t="0" r="0" b="0"/>
            <a:pathLst>
              <a:path w="127001" h="186267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18534" y="16933"/>
                </a:lnTo>
                <a:lnTo>
                  <a:pt x="118534" y="33866"/>
                </a:lnTo>
                <a:lnTo>
                  <a:pt x="110067" y="42333"/>
                </a:lnTo>
                <a:lnTo>
                  <a:pt x="93134" y="59266"/>
                </a:lnTo>
                <a:lnTo>
                  <a:pt x="84667" y="76200"/>
                </a:lnTo>
                <a:lnTo>
                  <a:pt x="67734" y="93133"/>
                </a:lnTo>
                <a:lnTo>
                  <a:pt x="59267" y="118533"/>
                </a:lnTo>
                <a:lnTo>
                  <a:pt x="42334" y="135466"/>
                </a:lnTo>
                <a:lnTo>
                  <a:pt x="33867" y="152400"/>
                </a:lnTo>
                <a:lnTo>
                  <a:pt x="16934" y="160866"/>
                </a:lnTo>
                <a:lnTo>
                  <a:pt x="16934" y="169333"/>
                </a:lnTo>
                <a:lnTo>
                  <a:pt x="8467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0" y="160866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207933" y="5604933"/>
            <a:ext cx="135468" cy="152401"/>
          </a:xfrm>
          <a:custGeom>
            <a:avLst/>
            <a:gdLst/>
            <a:ahLst/>
            <a:cxnLst/>
            <a:rect l="0" t="0" r="0" b="0"/>
            <a:pathLst>
              <a:path w="135468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25400" y="42334"/>
                </a:lnTo>
                <a:lnTo>
                  <a:pt x="33867" y="59267"/>
                </a:lnTo>
                <a:lnTo>
                  <a:pt x="50800" y="67734"/>
                </a:lnTo>
                <a:lnTo>
                  <a:pt x="67734" y="84667"/>
                </a:lnTo>
                <a:lnTo>
                  <a:pt x="84667" y="101600"/>
                </a:lnTo>
                <a:lnTo>
                  <a:pt x="93134" y="110067"/>
                </a:lnTo>
                <a:lnTo>
                  <a:pt x="110067" y="127000"/>
                </a:lnTo>
                <a:lnTo>
                  <a:pt x="118534" y="135467"/>
                </a:lnTo>
                <a:lnTo>
                  <a:pt x="127000" y="143934"/>
                </a:lnTo>
                <a:lnTo>
                  <a:pt x="135467" y="143934"/>
                </a:lnTo>
                <a:lnTo>
                  <a:pt x="135467" y="143934"/>
                </a:lnTo>
                <a:lnTo>
                  <a:pt x="135467" y="152400"/>
                </a:lnTo>
                <a:lnTo>
                  <a:pt x="1354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428067" y="5655733"/>
            <a:ext cx="101601" cy="59268"/>
          </a:xfrm>
          <a:custGeom>
            <a:avLst/>
            <a:gdLst/>
            <a:ahLst/>
            <a:cxnLst/>
            <a:rect l="0" t="0" r="0" b="0"/>
            <a:pathLst>
              <a:path w="101601" h="59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16934"/>
                </a:lnTo>
                <a:lnTo>
                  <a:pt x="84666" y="25400"/>
                </a:lnTo>
                <a:lnTo>
                  <a:pt x="93133" y="33867"/>
                </a:lnTo>
                <a:lnTo>
                  <a:pt x="93133" y="42334"/>
                </a:lnTo>
                <a:lnTo>
                  <a:pt x="101600" y="50800"/>
                </a:lnTo>
                <a:lnTo>
                  <a:pt x="101600" y="50800"/>
                </a:lnTo>
                <a:lnTo>
                  <a:pt x="101600" y="59267"/>
                </a:lnTo>
                <a:lnTo>
                  <a:pt x="101600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428067" y="5748867"/>
            <a:ext cx="110067" cy="16934"/>
          </a:xfrm>
          <a:custGeom>
            <a:avLst/>
            <a:gdLst/>
            <a:ahLst/>
            <a:cxnLst/>
            <a:rect l="0" t="0" r="0" b="0"/>
            <a:pathLst>
              <a:path w="1100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762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0066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648200" y="5604933"/>
            <a:ext cx="160868" cy="152401"/>
          </a:xfrm>
          <a:custGeom>
            <a:avLst/>
            <a:gdLst/>
            <a:ahLst/>
            <a:cxnLst/>
            <a:rect l="0" t="0" r="0" b="0"/>
            <a:pathLst>
              <a:path w="160868" h="1524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67733" y="33867"/>
                </a:lnTo>
                <a:lnTo>
                  <a:pt x="67733" y="42334"/>
                </a:lnTo>
                <a:lnTo>
                  <a:pt x="67733" y="50800"/>
                </a:lnTo>
                <a:lnTo>
                  <a:pt x="67733" y="67734"/>
                </a:lnTo>
                <a:lnTo>
                  <a:pt x="59267" y="84667"/>
                </a:lnTo>
                <a:lnTo>
                  <a:pt x="50800" y="93134"/>
                </a:lnTo>
                <a:lnTo>
                  <a:pt x="42333" y="101600"/>
                </a:lnTo>
                <a:lnTo>
                  <a:pt x="33867" y="118534"/>
                </a:lnTo>
                <a:lnTo>
                  <a:pt x="16933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8467" y="152400"/>
                </a:lnTo>
                <a:lnTo>
                  <a:pt x="16933" y="152400"/>
                </a:lnTo>
                <a:lnTo>
                  <a:pt x="33867" y="152400"/>
                </a:lnTo>
                <a:lnTo>
                  <a:pt x="42333" y="143934"/>
                </a:lnTo>
                <a:lnTo>
                  <a:pt x="59267" y="143934"/>
                </a:lnTo>
                <a:lnTo>
                  <a:pt x="76200" y="143934"/>
                </a:lnTo>
                <a:lnTo>
                  <a:pt x="93133" y="135467"/>
                </a:lnTo>
                <a:lnTo>
                  <a:pt x="110067" y="135467"/>
                </a:lnTo>
                <a:lnTo>
                  <a:pt x="127000" y="135467"/>
                </a:lnTo>
                <a:lnTo>
                  <a:pt x="143933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0867" y="118534"/>
                </a:lnTo>
                <a:lnTo>
                  <a:pt x="160867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758267" y="5621867"/>
            <a:ext cx="110067" cy="270934"/>
          </a:xfrm>
          <a:custGeom>
            <a:avLst/>
            <a:gdLst/>
            <a:ahLst/>
            <a:cxnLst/>
            <a:rect l="0" t="0" r="0" b="0"/>
            <a:pathLst>
              <a:path w="110067" h="270934">
                <a:moveTo>
                  <a:pt x="110066" y="0"/>
                </a:moveTo>
                <a:lnTo>
                  <a:pt x="110066" y="0"/>
                </a:lnTo>
                <a:lnTo>
                  <a:pt x="110066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93133" y="25400"/>
                </a:lnTo>
                <a:lnTo>
                  <a:pt x="93133" y="42333"/>
                </a:lnTo>
                <a:lnTo>
                  <a:pt x="84666" y="59266"/>
                </a:lnTo>
                <a:lnTo>
                  <a:pt x="76200" y="76200"/>
                </a:lnTo>
                <a:lnTo>
                  <a:pt x="67733" y="101600"/>
                </a:lnTo>
                <a:lnTo>
                  <a:pt x="67733" y="127000"/>
                </a:lnTo>
                <a:lnTo>
                  <a:pt x="59266" y="152400"/>
                </a:lnTo>
                <a:lnTo>
                  <a:pt x="50800" y="177800"/>
                </a:lnTo>
                <a:lnTo>
                  <a:pt x="42333" y="194733"/>
                </a:lnTo>
                <a:lnTo>
                  <a:pt x="25400" y="211666"/>
                </a:lnTo>
                <a:lnTo>
                  <a:pt x="16933" y="228600"/>
                </a:lnTo>
                <a:lnTo>
                  <a:pt x="8466" y="245533"/>
                </a:lnTo>
                <a:lnTo>
                  <a:pt x="8466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876800" y="5731933"/>
            <a:ext cx="152401" cy="245535"/>
          </a:xfrm>
          <a:custGeom>
            <a:avLst/>
            <a:gdLst/>
            <a:ahLst/>
            <a:cxnLst/>
            <a:rect l="0" t="0" r="0" b="0"/>
            <a:pathLst>
              <a:path w="152401" h="245535">
                <a:moveTo>
                  <a:pt x="16933" y="8467"/>
                </a:move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84667" y="42334"/>
                </a:lnTo>
                <a:lnTo>
                  <a:pt x="84667" y="50800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3" y="84667"/>
                </a:lnTo>
                <a:lnTo>
                  <a:pt x="59267" y="93134"/>
                </a:lnTo>
                <a:lnTo>
                  <a:pt x="42333" y="93134"/>
                </a:lnTo>
                <a:lnTo>
                  <a:pt x="33867" y="101600"/>
                </a:lnTo>
                <a:lnTo>
                  <a:pt x="25400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01600"/>
                </a:lnTo>
                <a:lnTo>
                  <a:pt x="16933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0067" y="118534"/>
                </a:lnTo>
                <a:lnTo>
                  <a:pt x="118533" y="127000"/>
                </a:lnTo>
                <a:lnTo>
                  <a:pt x="135467" y="135467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52400" y="177800"/>
                </a:lnTo>
                <a:lnTo>
                  <a:pt x="152400" y="194734"/>
                </a:lnTo>
                <a:lnTo>
                  <a:pt x="143933" y="203200"/>
                </a:lnTo>
                <a:lnTo>
                  <a:pt x="135467" y="211667"/>
                </a:lnTo>
                <a:lnTo>
                  <a:pt x="118533" y="220134"/>
                </a:lnTo>
                <a:lnTo>
                  <a:pt x="110067" y="228600"/>
                </a:lnTo>
                <a:lnTo>
                  <a:pt x="93133" y="237067"/>
                </a:lnTo>
                <a:lnTo>
                  <a:pt x="84667" y="237067"/>
                </a:lnTo>
                <a:lnTo>
                  <a:pt x="67733" y="245534"/>
                </a:lnTo>
                <a:lnTo>
                  <a:pt x="50800" y="245534"/>
                </a:lnTo>
                <a:lnTo>
                  <a:pt x="42333" y="237067"/>
                </a:lnTo>
                <a:lnTo>
                  <a:pt x="33867" y="237067"/>
                </a:lnTo>
                <a:lnTo>
                  <a:pt x="16933" y="228600"/>
                </a:lnTo>
                <a:lnTo>
                  <a:pt x="8467" y="220134"/>
                </a:lnTo>
                <a:lnTo>
                  <a:pt x="8467" y="220134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9254066" y="2269067"/>
            <a:ext cx="42335" cy="457201"/>
          </a:xfrm>
          <a:custGeom>
            <a:avLst/>
            <a:gdLst/>
            <a:ahLst/>
            <a:cxnLst/>
            <a:rect l="0" t="0" r="0" b="0"/>
            <a:pathLst>
              <a:path w="42335" h="457201">
                <a:moveTo>
                  <a:pt x="42334" y="33866"/>
                </a:moveTo>
                <a:lnTo>
                  <a:pt x="33867" y="33866"/>
                </a:lnTo>
                <a:lnTo>
                  <a:pt x="33867" y="25400"/>
                </a:lnTo>
                <a:lnTo>
                  <a:pt x="33867" y="16933"/>
                </a:lnTo>
                <a:lnTo>
                  <a:pt x="33867" y="8466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33866"/>
                </a:lnTo>
                <a:lnTo>
                  <a:pt x="33867" y="59266"/>
                </a:lnTo>
                <a:lnTo>
                  <a:pt x="33867" y="84666"/>
                </a:lnTo>
                <a:lnTo>
                  <a:pt x="33867" y="118533"/>
                </a:lnTo>
                <a:lnTo>
                  <a:pt x="33867" y="160866"/>
                </a:lnTo>
                <a:lnTo>
                  <a:pt x="33867" y="194733"/>
                </a:lnTo>
                <a:lnTo>
                  <a:pt x="33867" y="237066"/>
                </a:lnTo>
                <a:lnTo>
                  <a:pt x="25401" y="270933"/>
                </a:lnTo>
                <a:lnTo>
                  <a:pt x="25401" y="304800"/>
                </a:lnTo>
                <a:lnTo>
                  <a:pt x="25401" y="338666"/>
                </a:lnTo>
                <a:lnTo>
                  <a:pt x="16934" y="364066"/>
                </a:lnTo>
                <a:lnTo>
                  <a:pt x="16934" y="389466"/>
                </a:lnTo>
                <a:lnTo>
                  <a:pt x="16934" y="406400"/>
                </a:lnTo>
                <a:lnTo>
                  <a:pt x="16934" y="423333"/>
                </a:lnTo>
                <a:lnTo>
                  <a:pt x="16934" y="440266"/>
                </a:lnTo>
                <a:lnTo>
                  <a:pt x="8468" y="448733"/>
                </a:lnTo>
                <a:lnTo>
                  <a:pt x="8468" y="448733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940800" y="2751667"/>
            <a:ext cx="719668" cy="50801"/>
          </a:xfrm>
          <a:custGeom>
            <a:avLst/>
            <a:gdLst/>
            <a:ahLst/>
            <a:cxnLst/>
            <a:rect l="0" t="0" r="0" b="0"/>
            <a:pathLst>
              <a:path w="719668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50800" y="8466"/>
                </a:lnTo>
                <a:lnTo>
                  <a:pt x="67733" y="16933"/>
                </a:lnTo>
                <a:lnTo>
                  <a:pt x="93134" y="16933"/>
                </a:lnTo>
                <a:lnTo>
                  <a:pt x="127000" y="16933"/>
                </a:lnTo>
                <a:lnTo>
                  <a:pt x="160866" y="25400"/>
                </a:lnTo>
                <a:lnTo>
                  <a:pt x="194733" y="25400"/>
                </a:lnTo>
                <a:lnTo>
                  <a:pt x="237066" y="25400"/>
                </a:lnTo>
                <a:lnTo>
                  <a:pt x="279400" y="25400"/>
                </a:lnTo>
                <a:lnTo>
                  <a:pt x="330200" y="25400"/>
                </a:lnTo>
                <a:lnTo>
                  <a:pt x="372533" y="25400"/>
                </a:lnTo>
                <a:lnTo>
                  <a:pt x="423333" y="25400"/>
                </a:lnTo>
                <a:lnTo>
                  <a:pt x="465666" y="25400"/>
                </a:lnTo>
                <a:lnTo>
                  <a:pt x="508000" y="25400"/>
                </a:lnTo>
                <a:lnTo>
                  <a:pt x="550334" y="25400"/>
                </a:lnTo>
                <a:lnTo>
                  <a:pt x="592667" y="25400"/>
                </a:lnTo>
                <a:lnTo>
                  <a:pt x="618066" y="25400"/>
                </a:lnTo>
                <a:lnTo>
                  <a:pt x="651933" y="25400"/>
                </a:lnTo>
                <a:lnTo>
                  <a:pt x="677333" y="33866"/>
                </a:lnTo>
                <a:lnTo>
                  <a:pt x="702734" y="33866"/>
                </a:lnTo>
                <a:lnTo>
                  <a:pt x="711200" y="42333"/>
                </a:lnTo>
                <a:lnTo>
                  <a:pt x="719667" y="42333"/>
                </a:lnTo>
                <a:lnTo>
                  <a:pt x="719667" y="42333"/>
                </a:lnTo>
                <a:lnTo>
                  <a:pt x="719667" y="50800"/>
                </a:lnTo>
                <a:lnTo>
                  <a:pt x="719667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8923867" y="2937933"/>
            <a:ext cx="177800" cy="169335"/>
          </a:xfrm>
          <a:custGeom>
            <a:avLst/>
            <a:gdLst/>
            <a:ahLst/>
            <a:cxnLst/>
            <a:rect l="0" t="0" r="0" b="0"/>
            <a:pathLst>
              <a:path w="177800" h="169335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4"/>
                </a:lnTo>
                <a:lnTo>
                  <a:pt x="25399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01599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16934"/>
                </a:lnTo>
                <a:lnTo>
                  <a:pt x="118533" y="25400"/>
                </a:lnTo>
                <a:lnTo>
                  <a:pt x="110067" y="33867"/>
                </a:lnTo>
                <a:lnTo>
                  <a:pt x="101599" y="42334"/>
                </a:lnTo>
                <a:lnTo>
                  <a:pt x="93133" y="59267"/>
                </a:lnTo>
                <a:lnTo>
                  <a:pt x="76200" y="76200"/>
                </a:lnTo>
                <a:lnTo>
                  <a:pt x="67733" y="84667"/>
                </a:lnTo>
                <a:lnTo>
                  <a:pt x="42333" y="101600"/>
                </a:lnTo>
                <a:lnTo>
                  <a:pt x="33867" y="118534"/>
                </a:lnTo>
                <a:lnTo>
                  <a:pt x="25399" y="127000"/>
                </a:lnTo>
                <a:lnTo>
                  <a:pt x="16933" y="143934"/>
                </a:lnTo>
                <a:lnTo>
                  <a:pt x="8466" y="152400"/>
                </a:lnTo>
                <a:lnTo>
                  <a:pt x="8466" y="160867"/>
                </a:lnTo>
                <a:lnTo>
                  <a:pt x="16933" y="160867"/>
                </a:lnTo>
                <a:lnTo>
                  <a:pt x="25399" y="169334"/>
                </a:lnTo>
                <a:lnTo>
                  <a:pt x="33867" y="169334"/>
                </a:lnTo>
                <a:lnTo>
                  <a:pt x="50800" y="169334"/>
                </a:lnTo>
                <a:lnTo>
                  <a:pt x="67733" y="160867"/>
                </a:lnTo>
                <a:lnTo>
                  <a:pt x="84666" y="160867"/>
                </a:lnTo>
                <a:lnTo>
                  <a:pt x="101599" y="160867"/>
                </a:lnTo>
                <a:lnTo>
                  <a:pt x="127000" y="152400"/>
                </a:lnTo>
                <a:lnTo>
                  <a:pt x="143933" y="152400"/>
                </a:lnTo>
                <a:lnTo>
                  <a:pt x="152400" y="143934"/>
                </a:lnTo>
                <a:lnTo>
                  <a:pt x="169333" y="143934"/>
                </a:lnTo>
                <a:lnTo>
                  <a:pt x="177799" y="143934"/>
                </a:lnTo>
                <a:lnTo>
                  <a:pt x="177799" y="143934"/>
                </a:lnTo>
                <a:lnTo>
                  <a:pt x="177799" y="143934"/>
                </a:lnTo>
                <a:lnTo>
                  <a:pt x="177799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8881534" y="3166533"/>
            <a:ext cx="270934" cy="33868"/>
          </a:xfrm>
          <a:custGeom>
            <a:avLst/>
            <a:gdLst/>
            <a:ahLst/>
            <a:cxnLst/>
            <a:rect l="0" t="0" r="0" b="0"/>
            <a:pathLst>
              <a:path w="270934" h="33868">
                <a:moveTo>
                  <a:pt x="0" y="33867"/>
                </a:moveTo>
                <a:lnTo>
                  <a:pt x="8466" y="33867"/>
                </a:lnTo>
                <a:lnTo>
                  <a:pt x="8466" y="33867"/>
                </a:lnTo>
                <a:lnTo>
                  <a:pt x="16933" y="25400"/>
                </a:lnTo>
                <a:lnTo>
                  <a:pt x="25399" y="25400"/>
                </a:lnTo>
                <a:lnTo>
                  <a:pt x="50799" y="16934"/>
                </a:lnTo>
                <a:lnTo>
                  <a:pt x="76200" y="8467"/>
                </a:lnTo>
                <a:lnTo>
                  <a:pt x="101599" y="8467"/>
                </a:lnTo>
                <a:lnTo>
                  <a:pt x="126999" y="8467"/>
                </a:lnTo>
                <a:lnTo>
                  <a:pt x="152400" y="0"/>
                </a:lnTo>
                <a:lnTo>
                  <a:pt x="177799" y="0"/>
                </a:lnTo>
                <a:lnTo>
                  <a:pt x="203199" y="0"/>
                </a:lnTo>
                <a:lnTo>
                  <a:pt x="228600" y="0"/>
                </a:lnTo>
                <a:lnTo>
                  <a:pt x="245533" y="0"/>
                </a:lnTo>
                <a:lnTo>
                  <a:pt x="262466" y="8467"/>
                </a:lnTo>
                <a:lnTo>
                  <a:pt x="262466" y="8467"/>
                </a:lnTo>
                <a:lnTo>
                  <a:pt x="270933" y="8467"/>
                </a:lnTo>
                <a:lnTo>
                  <a:pt x="270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9279467" y="3149600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33866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9508067" y="2980267"/>
            <a:ext cx="42334" cy="372534"/>
          </a:xfrm>
          <a:custGeom>
            <a:avLst/>
            <a:gdLst/>
            <a:ahLst/>
            <a:cxnLst/>
            <a:rect l="0" t="0" r="0" b="0"/>
            <a:pathLst>
              <a:path w="42334" h="372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33866" y="262466"/>
                </a:lnTo>
                <a:lnTo>
                  <a:pt x="33866" y="279400"/>
                </a:lnTo>
                <a:lnTo>
                  <a:pt x="33866" y="296333"/>
                </a:lnTo>
                <a:lnTo>
                  <a:pt x="33866" y="313266"/>
                </a:lnTo>
                <a:lnTo>
                  <a:pt x="33866" y="321733"/>
                </a:lnTo>
                <a:lnTo>
                  <a:pt x="33866" y="338666"/>
                </a:lnTo>
                <a:lnTo>
                  <a:pt x="42333" y="338666"/>
                </a:lnTo>
                <a:lnTo>
                  <a:pt x="42333" y="347133"/>
                </a:lnTo>
                <a:lnTo>
                  <a:pt x="42333" y="355600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72533"/>
                </a:lnTo>
                <a:lnTo>
                  <a:pt x="42333" y="372533"/>
                </a:lnTo>
                <a:lnTo>
                  <a:pt x="42333" y="364066"/>
                </a:lnTo>
                <a:lnTo>
                  <a:pt x="42333" y="364066"/>
                </a:lnTo>
                <a:lnTo>
                  <a:pt x="42333" y="364066"/>
                </a:lnTo>
                <a:lnTo>
                  <a:pt x="33866" y="364066"/>
                </a:lnTo>
                <a:lnTo>
                  <a:pt x="33866" y="364066"/>
                </a:lnTo>
                <a:lnTo>
                  <a:pt x="33866" y="364066"/>
                </a:lnTo>
                <a:lnTo>
                  <a:pt x="33866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8940800" y="3268133"/>
            <a:ext cx="203201" cy="287868"/>
          </a:xfrm>
          <a:custGeom>
            <a:avLst/>
            <a:gdLst/>
            <a:ahLst/>
            <a:cxnLst/>
            <a:rect l="0" t="0" r="0" b="0"/>
            <a:pathLst>
              <a:path w="203201" h="287868">
                <a:moveTo>
                  <a:pt x="16934" y="42334"/>
                </a:moveTo>
                <a:lnTo>
                  <a:pt x="16934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25400" y="16934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4" y="0"/>
                </a:lnTo>
                <a:lnTo>
                  <a:pt x="101600" y="8467"/>
                </a:lnTo>
                <a:lnTo>
                  <a:pt x="101600" y="16934"/>
                </a:lnTo>
                <a:lnTo>
                  <a:pt x="101600" y="33867"/>
                </a:lnTo>
                <a:lnTo>
                  <a:pt x="93134" y="50800"/>
                </a:lnTo>
                <a:lnTo>
                  <a:pt x="84666" y="67734"/>
                </a:lnTo>
                <a:lnTo>
                  <a:pt x="76200" y="84667"/>
                </a:lnTo>
                <a:lnTo>
                  <a:pt x="67733" y="93134"/>
                </a:lnTo>
                <a:lnTo>
                  <a:pt x="67733" y="110067"/>
                </a:lnTo>
                <a:lnTo>
                  <a:pt x="59267" y="110067"/>
                </a:lnTo>
                <a:lnTo>
                  <a:pt x="59267" y="118534"/>
                </a:lnTo>
                <a:lnTo>
                  <a:pt x="59267" y="118534"/>
                </a:lnTo>
                <a:lnTo>
                  <a:pt x="59267" y="118534"/>
                </a:lnTo>
                <a:lnTo>
                  <a:pt x="67733" y="118534"/>
                </a:lnTo>
                <a:lnTo>
                  <a:pt x="67733" y="110067"/>
                </a:lnTo>
                <a:lnTo>
                  <a:pt x="76200" y="110067"/>
                </a:lnTo>
                <a:lnTo>
                  <a:pt x="93134" y="101600"/>
                </a:lnTo>
                <a:lnTo>
                  <a:pt x="110067" y="101600"/>
                </a:lnTo>
                <a:lnTo>
                  <a:pt x="127000" y="101600"/>
                </a:lnTo>
                <a:lnTo>
                  <a:pt x="135467" y="101600"/>
                </a:lnTo>
                <a:lnTo>
                  <a:pt x="152400" y="110067"/>
                </a:lnTo>
                <a:lnTo>
                  <a:pt x="169334" y="110067"/>
                </a:lnTo>
                <a:lnTo>
                  <a:pt x="177800" y="127000"/>
                </a:lnTo>
                <a:lnTo>
                  <a:pt x="186267" y="143934"/>
                </a:lnTo>
                <a:lnTo>
                  <a:pt x="194733" y="152400"/>
                </a:lnTo>
                <a:lnTo>
                  <a:pt x="203200" y="169334"/>
                </a:lnTo>
                <a:lnTo>
                  <a:pt x="194733" y="194734"/>
                </a:lnTo>
                <a:lnTo>
                  <a:pt x="186267" y="211667"/>
                </a:lnTo>
                <a:lnTo>
                  <a:pt x="177800" y="228600"/>
                </a:lnTo>
                <a:lnTo>
                  <a:pt x="169334" y="245534"/>
                </a:lnTo>
                <a:lnTo>
                  <a:pt x="160866" y="254000"/>
                </a:lnTo>
                <a:lnTo>
                  <a:pt x="135467" y="270934"/>
                </a:lnTo>
                <a:lnTo>
                  <a:pt x="127000" y="279400"/>
                </a:lnTo>
                <a:lnTo>
                  <a:pt x="110067" y="287867"/>
                </a:lnTo>
                <a:lnTo>
                  <a:pt x="93134" y="287867"/>
                </a:lnTo>
                <a:lnTo>
                  <a:pt x="76200" y="287867"/>
                </a:lnTo>
                <a:lnTo>
                  <a:pt x="59267" y="287867"/>
                </a:lnTo>
                <a:lnTo>
                  <a:pt x="42333" y="279400"/>
                </a:lnTo>
                <a:lnTo>
                  <a:pt x="25400" y="270934"/>
                </a:lnTo>
                <a:lnTo>
                  <a:pt x="16934" y="262467"/>
                </a:lnTo>
                <a:lnTo>
                  <a:pt x="8466" y="245534"/>
                </a:lnTo>
                <a:lnTo>
                  <a:pt x="8466" y="2455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9990667" y="2599267"/>
            <a:ext cx="33868" cy="279401"/>
          </a:xfrm>
          <a:custGeom>
            <a:avLst/>
            <a:gdLst/>
            <a:ahLst/>
            <a:cxnLst/>
            <a:rect l="0" t="0" r="0" b="0"/>
            <a:pathLst>
              <a:path w="33868" h="279401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25400"/>
                </a:lnTo>
                <a:lnTo>
                  <a:pt x="0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16933" y="135466"/>
                </a:lnTo>
                <a:lnTo>
                  <a:pt x="25399" y="160866"/>
                </a:lnTo>
                <a:lnTo>
                  <a:pt x="25399" y="186266"/>
                </a:lnTo>
                <a:lnTo>
                  <a:pt x="33867" y="211666"/>
                </a:lnTo>
                <a:lnTo>
                  <a:pt x="33867" y="228600"/>
                </a:lnTo>
                <a:lnTo>
                  <a:pt x="33867" y="245533"/>
                </a:lnTo>
                <a:lnTo>
                  <a:pt x="33867" y="262466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9400"/>
                </a:lnTo>
                <a:lnTo>
                  <a:pt x="338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9906000" y="2768600"/>
            <a:ext cx="237068" cy="8468"/>
          </a:xfrm>
          <a:custGeom>
            <a:avLst/>
            <a:gdLst/>
            <a:ahLst/>
            <a:cxnLst/>
            <a:rect l="0" t="0" r="0" b="0"/>
            <a:pathLst>
              <a:path w="237068" h="8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4" y="8467"/>
                </a:lnTo>
                <a:lnTo>
                  <a:pt x="194734" y="8467"/>
                </a:lnTo>
                <a:lnTo>
                  <a:pt x="203200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37067" y="8467"/>
                </a:lnTo>
                <a:lnTo>
                  <a:pt x="2370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0380134" y="2294467"/>
            <a:ext cx="296334" cy="296334"/>
          </a:xfrm>
          <a:custGeom>
            <a:avLst/>
            <a:gdLst/>
            <a:ahLst/>
            <a:cxnLst/>
            <a:rect l="0" t="0" r="0" b="0"/>
            <a:pathLst>
              <a:path w="296334" h="296334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16932" y="8466"/>
                </a:lnTo>
                <a:lnTo>
                  <a:pt x="33866" y="8466"/>
                </a:lnTo>
                <a:lnTo>
                  <a:pt x="50799" y="8466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2" y="0"/>
                </a:lnTo>
                <a:lnTo>
                  <a:pt x="126999" y="0"/>
                </a:lnTo>
                <a:lnTo>
                  <a:pt x="135466" y="8466"/>
                </a:lnTo>
                <a:lnTo>
                  <a:pt x="135466" y="16933"/>
                </a:lnTo>
                <a:lnTo>
                  <a:pt x="135466" y="25400"/>
                </a:lnTo>
                <a:lnTo>
                  <a:pt x="126999" y="42333"/>
                </a:lnTo>
                <a:lnTo>
                  <a:pt x="118532" y="50800"/>
                </a:lnTo>
                <a:lnTo>
                  <a:pt x="101600" y="76200"/>
                </a:lnTo>
                <a:lnTo>
                  <a:pt x="84666" y="93133"/>
                </a:lnTo>
                <a:lnTo>
                  <a:pt x="76200" y="118533"/>
                </a:lnTo>
                <a:lnTo>
                  <a:pt x="59266" y="143933"/>
                </a:lnTo>
                <a:lnTo>
                  <a:pt x="42332" y="160866"/>
                </a:lnTo>
                <a:lnTo>
                  <a:pt x="33866" y="186266"/>
                </a:lnTo>
                <a:lnTo>
                  <a:pt x="33866" y="203200"/>
                </a:lnTo>
                <a:lnTo>
                  <a:pt x="25400" y="220133"/>
                </a:lnTo>
                <a:lnTo>
                  <a:pt x="33866" y="237066"/>
                </a:lnTo>
                <a:lnTo>
                  <a:pt x="42332" y="245533"/>
                </a:lnTo>
                <a:lnTo>
                  <a:pt x="50799" y="254000"/>
                </a:lnTo>
                <a:lnTo>
                  <a:pt x="76200" y="262466"/>
                </a:lnTo>
                <a:lnTo>
                  <a:pt x="93132" y="270933"/>
                </a:lnTo>
                <a:lnTo>
                  <a:pt x="118532" y="270933"/>
                </a:lnTo>
                <a:lnTo>
                  <a:pt x="152400" y="279400"/>
                </a:lnTo>
                <a:lnTo>
                  <a:pt x="186266" y="279400"/>
                </a:lnTo>
                <a:lnTo>
                  <a:pt x="211666" y="279400"/>
                </a:lnTo>
                <a:lnTo>
                  <a:pt x="237066" y="287866"/>
                </a:lnTo>
                <a:lnTo>
                  <a:pt x="262466" y="287866"/>
                </a:lnTo>
                <a:lnTo>
                  <a:pt x="287866" y="296333"/>
                </a:lnTo>
                <a:lnTo>
                  <a:pt x="287866" y="296333"/>
                </a:lnTo>
                <a:lnTo>
                  <a:pt x="296333" y="296333"/>
                </a:lnTo>
                <a:lnTo>
                  <a:pt x="296333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0354733" y="2700867"/>
            <a:ext cx="482602" cy="33867"/>
          </a:xfrm>
          <a:custGeom>
            <a:avLst/>
            <a:gdLst/>
            <a:ahLst/>
            <a:cxnLst/>
            <a:rect l="0" t="0" r="0" b="0"/>
            <a:pathLst>
              <a:path w="482602" h="33867">
                <a:moveTo>
                  <a:pt x="0" y="25400"/>
                </a:moveTo>
                <a:lnTo>
                  <a:pt x="0" y="33866"/>
                </a:lnTo>
                <a:lnTo>
                  <a:pt x="8467" y="33866"/>
                </a:lnTo>
                <a:lnTo>
                  <a:pt x="16934" y="33866"/>
                </a:lnTo>
                <a:lnTo>
                  <a:pt x="33867" y="33866"/>
                </a:lnTo>
                <a:lnTo>
                  <a:pt x="50801" y="25400"/>
                </a:lnTo>
                <a:lnTo>
                  <a:pt x="76200" y="25400"/>
                </a:lnTo>
                <a:lnTo>
                  <a:pt x="110067" y="16933"/>
                </a:lnTo>
                <a:lnTo>
                  <a:pt x="152400" y="16933"/>
                </a:lnTo>
                <a:lnTo>
                  <a:pt x="186267" y="8466"/>
                </a:lnTo>
                <a:lnTo>
                  <a:pt x="228600" y="8466"/>
                </a:lnTo>
                <a:lnTo>
                  <a:pt x="262467" y="0"/>
                </a:lnTo>
                <a:lnTo>
                  <a:pt x="313267" y="0"/>
                </a:lnTo>
                <a:lnTo>
                  <a:pt x="347133" y="0"/>
                </a:lnTo>
                <a:lnTo>
                  <a:pt x="381000" y="0"/>
                </a:lnTo>
                <a:lnTo>
                  <a:pt x="414867" y="0"/>
                </a:lnTo>
                <a:lnTo>
                  <a:pt x="440267" y="0"/>
                </a:lnTo>
                <a:lnTo>
                  <a:pt x="465667" y="0"/>
                </a:lnTo>
                <a:lnTo>
                  <a:pt x="465667" y="0"/>
                </a:lnTo>
                <a:lnTo>
                  <a:pt x="482601" y="0"/>
                </a:lnTo>
                <a:lnTo>
                  <a:pt x="4826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0447867" y="2870200"/>
            <a:ext cx="160868" cy="143934"/>
          </a:xfrm>
          <a:custGeom>
            <a:avLst/>
            <a:gdLst/>
            <a:ahLst/>
            <a:cxnLst/>
            <a:rect l="0" t="0" r="0" b="0"/>
            <a:pathLst>
              <a:path w="160868" h="143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399" y="8467"/>
                </a:lnTo>
                <a:lnTo>
                  <a:pt x="33867" y="8467"/>
                </a:lnTo>
                <a:lnTo>
                  <a:pt x="50799" y="0"/>
                </a:lnTo>
                <a:lnTo>
                  <a:pt x="67733" y="0"/>
                </a:lnTo>
                <a:lnTo>
                  <a:pt x="84667" y="0"/>
                </a:lnTo>
                <a:lnTo>
                  <a:pt x="101599" y="0"/>
                </a:lnTo>
                <a:lnTo>
                  <a:pt x="118533" y="0"/>
                </a:lnTo>
                <a:lnTo>
                  <a:pt x="126999" y="0"/>
                </a:lnTo>
                <a:lnTo>
                  <a:pt x="126999" y="0"/>
                </a:lnTo>
                <a:lnTo>
                  <a:pt x="135466" y="8467"/>
                </a:lnTo>
                <a:lnTo>
                  <a:pt x="135466" y="16933"/>
                </a:lnTo>
                <a:lnTo>
                  <a:pt x="135466" y="16933"/>
                </a:lnTo>
                <a:lnTo>
                  <a:pt x="126999" y="33867"/>
                </a:lnTo>
                <a:lnTo>
                  <a:pt x="110067" y="42333"/>
                </a:lnTo>
                <a:lnTo>
                  <a:pt x="101599" y="50800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3" y="84667"/>
                </a:lnTo>
                <a:lnTo>
                  <a:pt x="59266" y="101600"/>
                </a:lnTo>
                <a:lnTo>
                  <a:pt x="50799" y="110067"/>
                </a:lnTo>
                <a:lnTo>
                  <a:pt x="50799" y="118533"/>
                </a:lnTo>
                <a:lnTo>
                  <a:pt x="50799" y="127000"/>
                </a:lnTo>
                <a:lnTo>
                  <a:pt x="59266" y="127000"/>
                </a:lnTo>
                <a:lnTo>
                  <a:pt x="59266" y="135467"/>
                </a:lnTo>
                <a:lnTo>
                  <a:pt x="67733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0067" y="143933"/>
                </a:lnTo>
                <a:lnTo>
                  <a:pt x="126999" y="135467"/>
                </a:lnTo>
                <a:lnTo>
                  <a:pt x="143933" y="127000"/>
                </a:lnTo>
                <a:lnTo>
                  <a:pt x="143933" y="127000"/>
                </a:lnTo>
                <a:lnTo>
                  <a:pt x="160867" y="118533"/>
                </a:lnTo>
                <a:lnTo>
                  <a:pt x="160867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0541000" y="2921000"/>
            <a:ext cx="169335" cy="296334"/>
          </a:xfrm>
          <a:custGeom>
            <a:avLst/>
            <a:gdLst/>
            <a:ahLst/>
            <a:cxnLst/>
            <a:rect l="0" t="0" r="0" b="0"/>
            <a:pathLst>
              <a:path w="169335" h="296334">
                <a:moveTo>
                  <a:pt x="169334" y="0"/>
                </a:moveTo>
                <a:lnTo>
                  <a:pt x="160866" y="0"/>
                </a:lnTo>
                <a:lnTo>
                  <a:pt x="160866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4" y="42333"/>
                </a:lnTo>
                <a:lnTo>
                  <a:pt x="135467" y="59267"/>
                </a:lnTo>
                <a:lnTo>
                  <a:pt x="118533" y="76200"/>
                </a:lnTo>
                <a:lnTo>
                  <a:pt x="110066" y="101600"/>
                </a:lnTo>
                <a:lnTo>
                  <a:pt x="93134" y="135467"/>
                </a:lnTo>
                <a:lnTo>
                  <a:pt x="76200" y="160867"/>
                </a:lnTo>
                <a:lnTo>
                  <a:pt x="59267" y="186267"/>
                </a:lnTo>
                <a:lnTo>
                  <a:pt x="50800" y="211667"/>
                </a:lnTo>
                <a:lnTo>
                  <a:pt x="33866" y="237067"/>
                </a:lnTo>
                <a:lnTo>
                  <a:pt x="25400" y="262467"/>
                </a:lnTo>
                <a:lnTo>
                  <a:pt x="8466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0634134" y="3124200"/>
            <a:ext cx="186267" cy="270934"/>
          </a:xfrm>
          <a:custGeom>
            <a:avLst/>
            <a:gdLst/>
            <a:ahLst/>
            <a:cxnLst/>
            <a:rect l="0" t="0" r="0" b="0"/>
            <a:pathLst>
              <a:path w="186267" h="270934">
                <a:moveTo>
                  <a:pt x="33866" y="16933"/>
                </a:move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2" y="0"/>
                </a:lnTo>
                <a:lnTo>
                  <a:pt x="84666" y="0"/>
                </a:lnTo>
                <a:lnTo>
                  <a:pt x="101599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16933"/>
                </a:lnTo>
                <a:lnTo>
                  <a:pt x="127000" y="25400"/>
                </a:lnTo>
                <a:lnTo>
                  <a:pt x="127000" y="33867"/>
                </a:lnTo>
                <a:lnTo>
                  <a:pt x="118533" y="42333"/>
                </a:lnTo>
                <a:lnTo>
                  <a:pt x="110066" y="50800"/>
                </a:lnTo>
                <a:lnTo>
                  <a:pt x="101599" y="67733"/>
                </a:lnTo>
                <a:lnTo>
                  <a:pt x="93132" y="84667"/>
                </a:lnTo>
                <a:lnTo>
                  <a:pt x="76200" y="93133"/>
                </a:lnTo>
                <a:lnTo>
                  <a:pt x="59266" y="101600"/>
                </a:lnTo>
                <a:lnTo>
                  <a:pt x="59266" y="101600"/>
                </a:ln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67732" y="110067"/>
                </a:lnTo>
                <a:lnTo>
                  <a:pt x="76200" y="118533"/>
                </a:lnTo>
                <a:lnTo>
                  <a:pt x="93132" y="118533"/>
                </a:lnTo>
                <a:lnTo>
                  <a:pt x="110066" y="118533"/>
                </a:lnTo>
                <a:lnTo>
                  <a:pt x="127000" y="127000"/>
                </a:lnTo>
                <a:lnTo>
                  <a:pt x="143932" y="135467"/>
                </a:lnTo>
                <a:lnTo>
                  <a:pt x="160866" y="143933"/>
                </a:lnTo>
                <a:lnTo>
                  <a:pt x="169332" y="152400"/>
                </a:lnTo>
                <a:lnTo>
                  <a:pt x="177799" y="160867"/>
                </a:lnTo>
                <a:lnTo>
                  <a:pt x="186266" y="177800"/>
                </a:lnTo>
                <a:lnTo>
                  <a:pt x="186266" y="194733"/>
                </a:lnTo>
                <a:lnTo>
                  <a:pt x="186266" y="203200"/>
                </a:lnTo>
                <a:lnTo>
                  <a:pt x="177799" y="220133"/>
                </a:lnTo>
                <a:lnTo>
                  <a:pt x="160866" y="228600"/>
                </a:lnTo>
                <a:lnTo>
                  <a:pt x="143932" y="237067"/>
                </a:lnTo>
                <a:lnTo>
                  <a:pt x="127000" y="254000"/>
                </a:lnTo>
                <a:lnTo>
                  <a:pt x="110066" y="254000"/>
                </a:lnTo>
                <a:lnTo>
                  <a:pt x="84666" y="262467"/>
                </a:lnTo>
                <a:lnTo>
                  <a:pt x="67732" y="270933"/>
                </a:lnTo>
                <a:lnTo>
                  <a:pt x="50800" y="270933"/>
                </a:lnTo>
                <a:lnTo>
                  <a:pt x="33866" y="262467"/>
                </a:lnTo>
                <a:lnTo>
                  <a:pt x="16932" y="254000"/>
                </a:lnTo>
                <a:lnTo>
                  <a:pt x="8466" y="245533"/>
                </a:lnTo>
                <a:lnTo>
                  <a:pt x="0" y="220133"/>
                </a:lnTo>
                <a:lnTo>
                  <a:pt x="0" y="2201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11201400" y="2743200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11235266" y="2844800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50801" y="16933"/>
                </a:lnTo>
                <a:lnTo>
                  <a:pt x="67734" y="16933"/>
                </a:lnTo>
                <a:lnTo>
                  <a:pt x="101600" y="16933"/>
                </a:lnTo>
                <a:lnTo>
                  <a:pt x="127001" y="8467"/>
                </a:lnTo>
                <a:lnTo>
                  <a:pt x="160868" y="8467"/>
                </a:lnTo>
                <a:lnTo>
                  <a:pt x="160868" y="8467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1582400" y="2734733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67733" y="0"/>
                </a:moveTo>
                <a:lnTo>
                  <a:pt x="59266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33866" y="16934"/>
                </a:lnTo>
                <a:lnTo>
                  <a:pt x="25400" y="33867"/>
                </a:lnTo>
                <a:lnTo>
                  <a:pt x="25400" y="50800"/>
                </a:lnTo>
                <a:lnTo>
                  <a:pt x="16934" y="67734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16934" y="211667"/>
                </a:lnTo>
                <a:lnTo>
                  <a:pt x="16934" y="228600"/>
                </a:lnTo>
                <a:lnTo>
                  <a:pt x="25400" y="245534"/>
                </a:lnTo>
                <a:lnTo>
                  <a:pt x="42334" y="254000"/>
                </a:lnTo>
                <a:lnTo>
                  <a:pt x="59266" y="254000"/>
                </a:lnTo>
                <a:lnTo>
                  <a:pt x="76200" y="254000"/>
                </a:lnTo>
                <a:lnTo>
                  <a:pt x="93134" y="254000"/>
                </a:lnTo>
                <a:lnTo>
                  <a:pt x="110066" y="245534"/>
                </a:lnTo>
                <a:lnTo>
                  <a:pt x="127000" y="237067"/>
                </a:lnTo>
                <a:lnTo>
                  <a:pt x="143933" y="228600"/>
                </a:lnTo>
                <a:lnTo>
                  <a:pt x="152400" y="211667"/>
                </a:lnTo>
                <a:lnTo>
                  <a:pt x="152400" y="194734"/>
                </a:lnTo>
                <a:lnTo>
                  <a:pt x="152400" y="177800"/>
                </a:lnTo>
                <a:lnTo>
                  <a:pt x="152400" y="152400"/>
                </a:lnTo>
                <a:lnTo>
                  <a:pt x="143933" y="118534"/>
                </a:lnTo>
                <a:lnTo>
                  <a:pt x="135466" y="93134"/>
                </a:lnTo>
                <a:lnTo>
                  <a:pt x="118534" y="59267"/>
                </a:lnTo>
                <a:lnTo>
                  <a:pt x="101600" y="42334"/>
                </a:lnTo>
                <a:lnTo>
                  <a:pt x="93134" y="25400"/>
                </a:lnTo>
                <a:lnTo>
                  <a:pt x="84667" y="16934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3" y="25400"/>
                </a:lnTo>
                <a:lnTo>
                  <a:pt x="677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0574866" y="3810000"/>
            <a:ext cx="601135" cy="524934"/>
          </a:xfrm>
          <a:custGeom>
            <a:avLst/>
            <a:gdLst/>
            <a:ahLst/>
            <a:cxnLst/>
            <a:rect l="0" t="0" r="0" b="0"/>
            <a:pathLst>
              <a:path w="601135" h="524934">
                <a:moveTo>
                  <a:pt x="0" y="338667"/>
                </a:move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8467" y="338667"/>
                </a:lnTo>
                <a:lnTo>
                  <a:pt x="8467" y="338667"/>
                </a:lnTo>
                <a:lnTo>
                  <a:pt x="16934" y="338667"/>
                </a:lnTo>
                <a:lnTo>
                  <a:pt x="25401" y="347133"/>
                </a:lnTo>
                <a:lnTo>
                  <a:pt x="25401" y="355600"/>
                </a:lnTo>
                <a:lnTo>
                  <a:pt x="42334" y="364067"/>
                </a:lnTo>
                <a:lnTo>
                  <a:pt x="50800" y="381000"/>
                </a:lnTo>
                <a:lnTo>
                  <a:pt x="59268" y="397933"/>
                </a:lnTo>
                <a:lnTo>
                  <a:pt x="67734" y="423333"/>
                </a:lnTo>
                <a:lnTo>
                  <a:pt x="84667" y="448733"/>
                </a:lnTo>
                <a:lnTo>
                  <a:pt x="93134" y="474133"/>
                </a:lnTo>
                <a:lnTo>
                  <a:pt x="101601" y="491067"/>
                </a:lnTo>
                <a:lnTo>
                  <a:pt x="110068" y="508000"/>
                </a:lnTo>
                <a:lnTo>
                  <a:pt x="118534" y="524933"/>
                </a:lnTo>
                <a:lnTo>
                  <a:pt x="127000" y="524933"/>
                </a:lnTo>
                <a:lnTo>
                  <a:pt x="135468" y="524933"/>
                </a:lnTo>
                <a:lnTo>
                  <a:pt x="143934" y="516467"/>
                </a:lnTo>
                <a:lnTo>
                  <a:pt x="160867" y="499533"/>
                </a:lnTo>
                <a:lnTo>
                  <a:pt x="169334" y="482600"/>
                </a:lnTo>
                <a:lnTo>
                  <a:pt x="186268" y="457200"/>
                </a:lnTo>
                <a:lnTo>
                  <a:pt x="211668" y="431800"/>
                </a:lnTo>
                <a:lnTo>
                  <a:pt x="237067" y="389467"/>
                </a:lnTo>
                <a:lnTo>
                  <a:pt x="254001" y="355600"/>
                </a:lnTo>
                <a:lnTo>
                  <a:pt x="279400" y="313267"/>
                </a:lnTo>
                <a:lnTo>
                  <a:pt x="296334" y="270933"/>
                </a:lnTo>
                <a:lnTo>
                  <a:pt x="321734" y="228600"/>
                </a:lnTo>
                <a:lnTo>
                  <a:pt x="355600" y="194733"/>
                </a:lnTo>
                <a:lnTo>
                  <a:pt x="381000" y="160867"/>
                </a:lnTo>
                <a:lnTo>
                  <a:pt x="406401" y="127000"/>
                </a:lnTo>
                <a:lnTo>
                  <a:pt x="440268" y="110067"/>
                </a:lnTo>
                <a:lnTo>
                  <a:pt x="474134" y="84667"/>
                </a:lnTo>
                <a:lnTo>
                  <a:pt x="499534" y="67733"/>
                </a:lnTo>
                <a:lnTo>
                  <a:pt x="524934" y="50800"/>
                </a:lnTo>
                <a:lnTo>
                  <a:pt x="550334" y="33867"/>
                </a:lnTo>
                <a:lnTo>
                  <a:pt x="567268" y="25400"/>
                </a:lnTo>
                <a:lnTo>
                  <a:pt x="584200" y="16933"/>
                </a:lnTo>
                <a:lnTo>
                  <a:pt x="592668" y="8467"/>
                </a:lnTo>
                <a:lnTo>
                  <a:pt x="592668" y="8467"/>
                </a:lnTo>
                <a:lnTo>
                  <a:pt x="601134" y="0"/>
                </a:lnTo>
                <a:lnTo>
                  <a:pt x="6011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#2A:  Elimination of Possible solutions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52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565229" y="6318026"/>
            <a:ext cx="1854558" cy="442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1216" y="957094"/>
                <a:ext cx="3594895" cy="816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" y="957094"/>
                <a:ext cx="3594895" cy="8166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3251200" y="1862667"/>
            <a:ext cx="110068" cy="194734"/>
          </a:xfrm>
          <a:custGeom>
            <a:avLst/>
            <a:gdLst/>
            <a:ahLst/>
            <a:cxnLst/>
            <a:rect l="0" t="0" r="0" b="0"/>
            <a:pathLst>
              <a:path w="110068" h="1947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86266"/>
                </a:lnTo>
                <a:lnTo>
                  <a:pt x="8467" y="177800"/>
                </a:lnTo>
                <a:lnTo>
                  <a:pt x="8467" y="169333"/>
                </a:lnTo>
                <a:lnTo>
                  <a:pt x="8467" y="160866"/>
                </a:lnTo>
                <a:lnTo>
                  <a:pt x="8467" y="152400"/>
                </a:lnTo>
                <a:lnTo>
                  <a:pt x="0" y="135466"/>
                </a:lnTo>
                <a:lnTo>
                  <a:pt x="0" y="118533"/>
                </a:lnTo>
                <a:lnTo>
                  <a:pt x="8467" y="110066"/>
                </a:lnTo>
                <a:lnTo>
                  <a:pt x="8467" y="101600"/>
                </a:lnTo>
                <a:lnTo>
                  <a:pt x="8467" y="84666"/>
                </a:lnTo>
                <a:lnTo>
                  <a:pt x="16933" y="76200"/>
                </a:lnTo>
                <a:lnTo>
                  <a:pt x="16933" y="67733"/>
                </a:lnTo>
                <a:lnTo>
                  <a:pt x="25400" y="59266"/>
                </a:lnTo>
                <a:lnTo>
                  <a:pt x="33867" y="42333"/>
                </a:lnTo>
                <a:lnTo>
                  <a:pt x="42333" y="33866"/>
                </a:lnTo>
                <a:lnTo>
                  <a:pt x="50800" y="25400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488267" y="1854200"/>
            <a:ext cx="1" cy="152401"/>
          </a:xfrm>
          <a:custGeom>
            <a:avLst/>
            <a:gdLst/>
            <a:ahLst/>
            <a:cxnLst/>
            <a:rect l="0" t="0" r="0" b="0"/>
            <a:pathLst>
              <a:path w="1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03600" y="1947333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657600" y="1828800"/>
            <a:ext cx="16934" cy="169334"/>
          </a:xfrm>
          <a:custGeom>
            <a:avLst/>
            <a:gdLst/>
            <a:ahLst/>
            <a:cxnLst/>
            <a:rect l="0" t="0" r="0" b="0"/>
            <a:pathLst>
              <a:path w="16934" h="1693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16867" y="1769533"/>
            <a:ext cx="101601" cy="279401"/>
          </a:xfrm>
          <a:custGeom>
            <a:avLst/>
            <a:gdLst/>
            <a:ahLst/>
            <a:cxnLst/>
            <a:rect l="0" t="0" r="0" b="0"/>
            <a:pathLst>
              <a:path w="101601" h="279401">
                <a:moveTo>
                  <a:pt x="0" y="8467"/>
                </a:move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6" y="25400"/>
                </a:lnTo>
                <a:lnTo>
                  <a:pt x="67733" y="33867"/>
                </a:lnTo>
                <a:lnTo>
                  <a:pt x="76200" y="50800"/>
                </a:lnTo>
                <a:lnTo>
                  <a:pt x="93133" y="76200"/>
                </a:lnTo>
                <a:lnTo>
                  <a:pt x="93133" y="93134"/>
                </a:lnTo>
                <a:lnTo>
                  <a:pt x="101600" y="118534"/>
                </a:lnTo>
                <a:lnTo>
                  <a:pt x="101600" y="143934"/>
                </a:lnTo>
                <a:lnTo>
                  <a:pt x="93133" y="169334"/>
                </a:lnTo>
                <a:lnTo>
                  <a:pt x="93133" y="194734"/>
                </a:lnTo>
                <a:lnTo>
                  <a:pt x="84666" y="211667"/>
                </a:lnTo>
                <a:lnTo>
                  <a:pt x="76200" y="228600"/>
                </a:lnTo>
                <a:lnTo>
                  <a:pt x="67733" y="245534"/>
                </a:lnTo>
                <a:lnTo>
                  <a:pt x="50800" y="262467"/>
                </a:lnTo>
                <a:lnTo>
                  <a:pt x="50800" y="262467"/>
                </a:lnTo>
                <a:lnTo>
                  <a:pt x="42333" y="279400"/>
                </a:lnTo>
                <a:lnTo>
                  <a:pt x="423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149600" y="1794933"/>
            <a:ext cx="76201" cy="313268"/>
          </a:xfrm>
          <a:custGeom>
            <a:avLst/>
            <a:gdLst/>
            <a:ahLst/>
            <a:cxnLst/>
            <a:rect l="0" t="0" r="0" b="0"/>
            <a:pathLst>
              <a:path w="76201" h="313268">
                <a:moveTo>
                  <a:pt x="76200" y="0"/>
                </a:move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7" y="228600"/>
                </a:lnTo>
                <a:lnTo>
                  <a:pt x="8467" y="245534"/>
                </a:lnTo>
                <a:lnTo>
                  <a:pt x="16933" y="262467"/>
                </a:lnTo>
                <a:lnTo>
                  <a:pt x="25400" y="279400"/>
                </a:lnTo>
                <a:lnTo>
                  <a:pt x="33867" y="296334"/>
                </a:lnTo>
                <a:lnTo>
                  <a:pt x="50800" y="304800"/>
                </a:lnTo>
                <a:lnTo>
                  <a:pt x="50800" y="304800"/>
                </a:lnTo>
                <a:lnTo>
                  <a:pt x="67733" y="313267"/>
                </a:lnTo>
                <a:lnTo>
                  <a:pt x="67733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877733" y="1786467"/>
            <a:ext cx="118535" cy="262467"/>
          </a:xfrm>
          <a:custGeom>
            <a:avLst/>
            <a:gdLst/>
            <a:ahLst/>
            <a:cxnLst/>
            <a:rect l="0" t="0" r="0" b="0"/>
            <a:pathLst>
              <a:path w="118535" h="262467">
                <a:moveTo>
                  <a:pt x="118534" y="0"/>
                </a:moveTo>
                <a:lnTo>
                  <a:pt x="110067" y="0"/>
                </a:lnTo>
                <a:lnTo>
                  <a:pt x="110067" y="0"/>
                </a:lnTo>
                <a:lnTo>
                  <a:pt x="101600" y="8466"/>
                </a:lnTo>
                <a:lnTo>
                  <a:pt x="84667" y="8466"/>
                </a:lnTo>
                <a:lnTo>
                  <a:pt x="67734" y="16933"/>
                </a:lnTo>
                <a:lnTo>
                  <a:pt x="59267" y="25400"/>
                </a:lnTo>
                <a:lnTo>
                  <a:pt x="50800" y="42333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4" y="84666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94733"/>
                </a:lnTo>
                <a:lnTo>
                  <a:pt x="16934" y="211666"/>
                </a:lnTo>
                <a:lnTo>
                  <a:pt x="33867" y="220133"/>
                </a:lnTo>
                <a:lnTo>
                  <a:pt x="50800" y="237066"/>
                </a:lnTo>
                <a:lnTo>
                  <a:pt x="59267" y="245533"/>
                </a:lnTo>
                <a:lnTo>
                  <a:pt x="67734" y="254000"/>
                </a:lnTo>
                <a:lnTo>
                  <a:pt x="67734" y="254000"/>
                </a:lnTo>
                <a:lnTo>
                  <a:pt x="76200" y="262466"/>
                </a:lnTo>
                <a:lnTo>
                  <a:pt x="76200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996267" y="1871133"/>
            <a:ext cx="118534" cy="160868"/>
          </a:xfrm>
          <a:custGeom>
            <a:avLst/>
            <a:gdLst/>
            <a:ahLst/>
            <a:cxnLst/>
            <a:rect l="0" t="0" r="0" b="0"/>
            <a:pathLst>
              <a:path w="118534" h="160868">
                <a:moveTo>
                  <a:pt x="8466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3" y="143934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52400"/>
                </a:lnTo>
                <a:lnTo>
                  <a:pt x="16933" y="152400"/>
                </a:lnTo>
                <a:lnTo>
                  <a:pt x="25400" y="143934"/>
                </a:lnTo>
                <a:lnTo>
                  <a:pt x="25400" y="127000"/>
                </a:lnTo>
                <a:lnTo>
                  <a:pt x="33866" y="110067"/>
                </a:lnTo>
                <a:lnTo>
                  <a:pt x="33866" y="93134"/>
                </a:lnTo>
                <a:lnTo>
                  <a:pt x="33866" y="67734"/>
                </a:lnTo>
                <a:lnTo>
                  <a:pt x="33866" y="50800"/>
                </a:lnTo>
                <a:lnTo>
                  <a:pt x="33866" y="33867"/>
                </a:lnTo>
                <a:lnTo>
                  <a:pt x="42333" y="16934"/>
                </a:lnTo>
                <a:lnTo>
                  <a:pt x="50800" y="8467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148667" y="1921933"/>
            <a:ext cx="84667" cy="8468"/>
          </a:xfrm>
          <a:custGeom>
            <a:avLst/>
            <a:gdLst/>
            <a:ahLst/>
            <a:cxnLst/>
            <a:rect l="0" t="0" r="0" b="0"/>
            <a:pathLst>
              <a:path w="84667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0"/>
                </a:lnTo>
                <a:lnTo>
                  <a:pt x="76200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275667" y="1854200"/>
            <a:ext cx="8467" cy="135468"/>
          </a:xfrm>
          <a:custGeom>
            <a:avLst/>
            <a:gdLst/>
            <a:ahLst/>
            <a:cxnLst/>
            <a:rect l="0" t="0" r="0" b="0"/>
            <a:pathLst>
              <a:path w="8467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35467"/>
                </a:lnTo>
                <a:lnTo>
                  <a:pt x="8466" y="135467"/>
                </a:lnTo>
                <a:lnTo>
                  <a:pt x="8466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18000" y="1820333"/>
            <a:ext cx="110068" cy="245535"/>
          </a:xfrm>
          <a:custGeom>
            <a:avLst/>
            <a:gdLst/>
            <a:ahLst/>
            <a:cxnLst/>
            <a:rect l="0" t="0" r="0" b="0"/>
            <a:pathLst>
              <a:path w="110068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0" y="16934"/>
                </a:lnTo>
                <a:lnTo>
                  <a:pt x="59267" y="25400"/>
                </a:lnTo>
                <a:lnTo>
                  <a:pt x="76200" y="42334"/>
                </a:lnTo>
                <a:lnTo>
                  <a:pt x="93133" y="67734"/>
                </a:lnTo>
                <a:lnTo>
                  <a:pt x="101600" y="93134"/>
                </a:lnTo>
                <a:lnTo>
                  <a:pt x="110067" y="118534"/>
                </a:lnTo>
                <a:lnTo>
                  <a:pt x="110067" y="143934"/>
                </a:lnTo>
                <a:lnTo>
                  <a:pt x="101600" y="169334"/>
                </a:lnTo>
                <a:lnTo>
                  <a:pt x="93133" y="194734"/>
                </a:lnTo>
                <a:lnTo>
                  <a:pt x="67733" y="220134"/>
                </a:lnTo>
                <a:lnTo>
                  <a:pt x="67733" y="220134"/>
                </a:lnTo>
                <a:lnTo>
                  <a:pt x="50800" y="245534"/>
                </a:lnTo>
                <a:lnTo>
                  <a:pt x="5080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02867" y="1041400"/>
            <a:ext cx="110067" cy="254001"/>
          </a:xfrm>
          <a:custGeom>
            <a:avLst/>
            <a:gdLst/>
            <a:ahLst/>
            <a:cxnLst/>
            <a:rect l="0" t="0" r="0" b="0"/>
            <a:pathLst>
              <a:path w="110067" h="2540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37067"/>
                </a:lnTo>
                <a:lnTo>
                  <a:pt x="16933" y="245533"/>
                </a:lnTo>
                <a:lnTo>
                  <a:pt x="25400" y="254000"/>
                </a:lnTo>
                <a:lnTo>
                  <a:pt x="33866" y="254000"/>
                </a:lnTo>
                <a:lnTo>
                  <a:pt x="42333" y="254000"/>
                </a:lnTo>
                <a:lnTo>
                  <a:pt x="59266" y="245533"/>
                </a:lnTo>
                <a:lnTo>
                  <a:pt x="67733" y="245533"/>
                </a:lnTo>
                <a:lnTo>
                  <a:pt x="84666" y="237067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10066" y="228600"/>
                </a:lnTo>
                <a:lnTo>
                  <a:pt x="1100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06067" y="1109133"/>
            <a:ext cx="93134" cy="211668"/>
          </a:xfrm>
          <a:custGeom>
            <a:avLst/>
            <a:gdLst/>
            <a:ahLst/>
            <a:cxnLst/>
            <a:rect l="0" t="0" r="0" b="0"/>
            <a:pathLst>
              <a:path w="93134" h="211668">
                <a:moveTo>
                  <a:pt x="84666" y="25400"/>
                </a:moveTo>
                <a:lnTo>
                  <a:pt x="84666" y="25400"/>
                </a:lnTo>
                <a:lnTo>
                  <a:pt x="84666" y="25400"/>
                </a:lnTo>
                <a:lnTo>
                  <a:pt x="84666" y="16934"/>
                </a:lnTo>
                <a:lnTo>
                  <a:pt x="84666" y="16934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16934"/>
                </a:lnTo>
                <a:lnTo>
                  <a:pt x="25400" y="25400"/>
                </a:lnTo>
                <a:lnTo>
                  <a:pt x="16933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93134"/>
                </a:lnTo>
                <a:lnTo>
                  <a:pt x="8466" y="118534"/>
                </a:lnTo>
                <a:lnTo>
                  <a:pt x="8466" y="135467"/>
                </a:lnTo>
                <a:lnTo>
                  <a:pt x="16933" y="160867"/>
                </a:lnTo>
                <a:lnTo>
                  <a:pt x="16933" y="177800"/>
                </a:lnTo>
                <a:lnTo>
                  <a:pt x="25400" y="194734"/>
                </a:lnTo>
                <a:lnTo>
                  <a:pt x="42333" y="203200"/>
                </a:lnTo>
                <a:lnTo>
                  <a:pt x="59266" y="211667"/>
                </a:lnTo>
                <a:lnTo>
                  <a:pt x="67733" y="211667"/>
                </a:lnTo>
                <a:lnTo>
                  <a:pt x="84666" y="211667"/>
                </a:lnTo>
                <a:lnTo>
                  <a:pt x="84666" y="211667"/>
                </a:lnTo>
                <a:lnTo>
                  <a:pt x="93133" y="211667"/>
                </a:lnTo>
                <a:lnTo>
                  <a:pt x="931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375400" y="1100667"/>
            <a:ext cx="270934" cy="245534"/>
          </a:xfrm>
          <a:custGeom>
            <a:avLst/>
            <a:gdLst/>
            <a:ahLst/>
            <a:cxnLst/>
            <a:rect l="0" t="0" r="0" b="0"/>
            <a:pathLst>
              <a:path w="270934" h="245534">
                <a:moveTo>
                  <a:pt x="8467" y="25400"/>
                </a:moveTo>
                <a:lnTo>
                  <a:pt x="8467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194733"/>
                </a:lnTo>
                <a:lnTo>
                  <a:pt x="0" y="169333"/>
                </a:lnTo>
                <a:lnTo>
                  <a:pt x="8467" y="143933"/>
                </a:lnTo>
                <a:lnTo>
                  <a:pt x="8467" y="118533"/>
                </a:lnTo>
                <a:lnTo>
                  <a:pt x="16933" y="93133"/>
                </a:lnTo>
                <a:lnTo>
                  <a:pt x="16933" y="67733"/>
                </a:lnTo>
                <a:lnTo>
                  <a:pt x="25400" y="50800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16933"/>
                </a:lnTo>
                <a:lnTo>
                  <a:pt x="93133" y="25400"/>
                </a:lnTo>
                <a:lnTo>
                  <a:pt x="101600" y="42333"/>
                </a:lnTo>
                <a:lnTo>
                  <a:pt x="110067" y="67733"/>
                </a:lnTo>
                <a:lnTo>
                  <a:pt x="110067" y="93133"/>
                </a:lnTo>
                <a:lnTo>
                  <a:pt x="110067" y="118533"/>
                </a:lnTo>
                <a:lnTo>
                  <a:pt x="110067" y="143933"/>
                </a:lnTo>
                <a:lnTo>
                  <a:pt x="110067" y="160866"/>
                </a:lnTo>
                <a:lnTo>
                  <a:pt x="110067" y="177800"/>
                </a:lnTo>
                <a:lnTo>
                  <a:pt x="110067" y="186266"/>
                </a:lnTo>
                <a:lnTo>
                  <a:pt x="110067" y="194733"/>
                </a:lnTo>
                <a:lnTo>
                  <a:pt x="110067" y="194733"/>
                </a:lnTo>
                <a:lnTo>
                  <a:pt x="110067" y="203200"/>
                </a:lnTo>
                <a:lnTo>
                  <a:pt x="110067" y="194733"/>
                </a:lnTo>
                <a:lnTo>
                  <a:pt x="110067" y="194733"/>
                </a:lnTo>
                <a:lnTo>
                  <a:pt x="110067" y="186266"/>
                </a:lnTo>
                <a:lnTo>
                  <a:pt x="118533" y="177800"/>
                </a:lnTo>
                <a:lnTo>
                  <a:pt x="118533" y="160866"/>
                </a:lnTo>
                <a:lnTo>
                  <a:pt x="127000" y="135466"/>
                </a:lnTo>
                <a:lnTo>
                  <a:pt x="127000" y="110066"/>
                </a:lnTo>
                <a:lnTo>
                  <a:pt x="135466" y="84666"/>
                </a:lnTo>
                <a:lnTo>
                  <a:pt x="135466" y="67733"/>
                </a:lnTo>
                <a:lnTo>
                  <a:pt x="143934" y="42333"/>
                </a:lnTo>
                <a:lnTo>
                  <a:pt x="152400" y="25400"/>
                </a:lnTo>
                <a:lnTo>
                  <a:pt x="160867" y="16933"/>
                </a:lnTo>
                <a:lnTo>
                  <a:pt x="169333" y="8466"/>
                </a:lnTo>
                <a:lnTo>
                  <a:pt x="177800" y="0"/>
                </a:lnTo>
                <a:lnTo>
                  <a:pt x="186267" y="0"/>
                </a:lnTo>
                <a:lnTo>
                  <a:pt x="194733" y="0"/>
                </a:lnTo>
                <a:lnTo>
                  <a:pt x="203200" y="0"/>
                </a:lnTo>
                <a:lnTo>
                  <a:pt x="211666" y="8466"/>
                </a:lnTo>
                <a:lnTo>
                  <a:pt x="220134" y="16933"/>
                </a:lnTo>
                <a:lnTo>
                  <a:pt x="228600" y="33866"/>
                </a:lnTo>
                <a:lnTo>
                  <a:pt x="237067" y="59266"/>
                </a:lnTo>
                <a:lnTo>
                  <a:pt x="237067" y="84666"/>
                </a:lnTo>
                <a:lnTo>
                  <a:pt x="237067" y="110066"/>
                </a:lnTo>
                <a:lnTo>
                  <a:pt x="237067" y="135466"/>
                </a:lnTo>
                <a:lnTo>
                  <a:pt x="237067" y="152400"/>
                </a:lnTo>
                <a:lnTo>
                  <a:pt x="245533" y="169333"/>
                </a:lnTo>
                <a:lnTo>
                  <a:pt x="245533" y="177800"/>
                </a:lnTo>
                <a:lnTo>
                  <a:pt x="245533" y="186266"/>
                </a:lnTo>
                <a:lnTo>
                  <a:pt x="245533" y="186266"/>
                </a:lnTo>
                <a:lnTo>
                  <a:pt x="254000" y="177800"/>
                </a:lnTo>
                <a:lnTo>
                  <a:pt x="254000" y="177800"/>
                </a:lnTo>
                <a:lnTo>
                  <a:pt x="262467" y="169333"/>
                </a:lnTo>
                <a:lnTo>
                  <a:pt x="262467" y="169333"/>
                </a:lnTo>
                <a:lnTo>
                  <a:pt x="270933" y="160866"/>
                </a:lnTo>
                <a:lnTo>
                  <a:pt x="270933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747934" y="1117600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756400" y="12615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05134" y="905933"/>
            <a:ext cx="110067" cy="372535"/>
          </a:xfrm>
          <a:custGeom>
            <a:avLst/>
            <a:gdLst/>
            <a:ahLst/>
            <a:cxnLst/>
            <a:rect l="0" t="0" r="0" b="0"/>
            <a:pathLst>
              <a:path w="110067" h="372535">
                <a:moveTo>
                  <a:pt x="101599" y="0"/>
                </a:moveTo>
                <a:lnTo>
                  <a:pt x="101599" y="0"/>
                </a:lnTo>
                <a:lnTo>
                  <a:pt x="101599" y="0"/>
                </a:lnTo>
                <a:lnTo>
                  <a:pt x="101599" y="0"/>
                </a:lnTo>
                <a:lnTo>
                  <a:pt x="101599" y="0"/>
                </a:lnTo>
                <a:lnTo>
                  <a:pt x="101599" y="0"/>
                </a:lnTo>
                <a:lnTo>
                  <a:pt x="93133" y="0"/>
                </a:lnTo>
                <a:lnTo>
                  <a:pt x="93133" y="8467"/>
                </a:lnTo>
                <a:lnTo>
                  <a:pt x="76200" y="16934"/>
                </a:lnTo>
                <a:lnTo>
                  <a:pt x="67732" y="25400"/>
                </a:lnTo>
                <a:lnTo>
                  <a:pt x="59266" y="42334"/>
                </a:lnTo>
                <a:lnTo>
                  <a:pt x="50799" y="59267"/>
                </a:lnTo>
                <a:lnTo>
                  <a:pt x="33866" y="76200"/>
                </a:lnTo>
                <a:lnTo>
                  <a:pt x="25399" y="101600"/>
                </a:lnTo>
                <a:lnTo>
                  <a:pt x="16933" y="127000"/>
                </a:lnTo>
                <a:lnTo>
                  <a:pt x="8466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8466" y="279400"/>
                </a:lnTo>
                <a:lnTo>
                  <a:pt x="8466" y="304800"/>
                </a:lnTo>
                <a:lnTo>
                  <a:pt x="16933" y="321734"/>
                </a:lnTo>
                <a:lnTo>
                  <a:pt x="33866" y="338667"/>
                </a:lnTo>
                <a:lnTo>
                  <a:pt x="42333" y="355600"/>
                </a:lnTo>
                <a:lnTo>
                  <a:pt x="59266" y="364067"/>
                </a:lnTo>
                <a:lnTo>
                  <a:pt x="67732" y="372534"/>
                </a:lnTo>
                <a:lnTo>
                  <a:pt x="84666" y="372534"/>
                </a:lnTo>
                <a:lnTo>
                  <a:pt x="93133" y="372534"/>
                </a:lnTo>
                <a:lnTo>
                  <a:pt x="101599" y="372534"/>
                </a:lnTo>
                <a:lnTo>
                  <a:pt x="101599" y="372534"/>
                </a:lnTo>
                <a:lnTo>
                  <a:pt x="110066" y="364067"/>
                </a:lnTo>
                <a:lnTo>
                  <a:pt x="110066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374467" y="1032933"/>
            <a:ext cx="127000" cy="220135"/>
          </a:xfrm>
          <a:custGeom>
            <a:avLst/>
            <a:gdLst/>
            <a:ahLst/>
            <a:cxnLst/>
            <a:rect l="0" t="0" r="0" b="0"/>
            <a:pathLst>
              <a:path w="127000" h="220135">
                <a:moveTo>
                  <a:pt x="16933" y="25400"/>
                </a:move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194734"/>
                </a:lnTo>
                <a:lnTo>
                  <a:pt x="8466" y="203200"/>
                </a:lnTo>
                <a:lnTo>
                  <a:pt x="16933" y="211667"/>
                </a:lnTo>
                <a:lnTo>
                  <a:pt x="16933" y="220134"/>
                </a:lnTo>
                <a:lnTo>
                  <a:pt x="16933" y="220134"/>
                </a:lnTo>
                <a:lnTo>
                  <a:pt x="16933" y="220134"/>
                </a:lnTo>
                <a:lnTo>
                  <a:pt x="16933" y="220134"/>
                </a:lnTo>
                <a:lnTo>
                  <a:pt x="16933" y="220134"/>
                </a:lnTo>
                <a:lnTo>
                  <a:pt x="16933" y="211667"/>
                </a:lnTo>
                <a:lnTo>
                  <a:pt x="8466" y="203200"/>
                </a:lnTo>
                <a:lnTo>
                  <a:pt x="8466" y="194734"/>
                </a:lnTo>
                <a:lnTo>
                  <a:pt x="8466" y="186267"/>
                </a:lnTo>
                <a:lnTo>
                  <a:pt x="8466" y="169334"/>
                </a:lnTo>
                <a:lnTo>
                  <a:pt x="0" y="152400"/>
                </a:lnTo>
                <a:lnTo>
                  <a:pt x="0" y="135467"/>
                </a:lnTo>
                <a:lnTo>
                  <a:pt x="0" y="118534"/>
                </a:lnTo>
                <a:lnTo>
                  <a:pt x="0" y="93134"/>
                </a:lnTo>
                <a:lnTo>
                  <a:pt x="0" y="76200"/>
                </a:lnTo>
                <a:lnTo>
                  <a:pt x="0" y="59267"/>
                </a:lnTo>
                <a:lnTo>
                  <a:pt x="0" y="50800"/>
                </a:lnTo>
                <a:lnTo>
                  <a:pt x="8466" y="42334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16934"/>
                </a:lnTo>
                <a:lnTo>
                  <a:pt x="42333" y="16934"/>
                </a:lnTo>
                <a:lnTo>
                  <a:pt x="50799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0"/>
                </a:lnTo>
                <a:lnTo>
                  <a:pt x="126999" y="0"/>
                </a:lnTo>
                <a:lnTo>
                  <a:pt x="126999" y="0"/>
                </a:lnTo>
                <a:lnTo>
                  <a:pt x="126999" y="0"/>
                </a:lnTo>
                <a:lnTo>
                  <a:pt x="126999" y="0"/>
                </a:lnTo>
                <a:lnTo>
                  <a:pt x="126999" y="0"/>
                </a:lnTo>
                <a:lnTo>
                  <a:pt x="126999" y="0"/>
                </a:lnTo>
                <a:lnTo>
                  <a:pt x="1269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535333" y="1066800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1" y="25400"/>
                </a:lnTo>
                <a:lnTo>
                  <a:pt x="67734" y="25400"/>
                </a:lnTo>
                <a:lnTo>
                  <a:pt x="93134" y="25400"/>
                </a:lnTo>
                <a:lnTo>
                  <a:pt x="110067" y="25400"/>
                </a:lnTo>
                <a:lnTo>
                  <a:pt x="127001" y="25400"/>
                </a:lnTo>
                <a:lnTo>
                  <a:pt x="143934" y="25400"/>
                </a:lnTo>
                <a:lnTo>
                  <a:pt x="160867" y="25400"/>
                </a:lnTo>
                <a:lnTo>
                  <a:pt x="177800" y="25400"/>
                </a:lnTo>
                <a:lnTo>
                  <a:pt x="194733" y="16933"/>
                </a:lnTo>
                <a:lnTo>
                  <a:pt x="203201" y="16933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653866" y="999067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33867" y="0"/>
                </a:moveTo>
                <a:lnTo>
                  <a:pt x="33867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16933"/>
                </a:lnTo>
                <a:lnTo>
                  <a:pt x="8468" y="25400"/>
                </a:lnTo>
                <a:lnTo>
                  <a:pt x="8468" y="42333"/>
                </a:lnTo>
                <a:lnTo>
                  <a:pt x="8468" y="59266"/>
                </a:lnTo>
                <a:lnTo>
                  <a:pt x="8468" y="84666"/>
                </a:lnTo>
                <a:lnTo>
                  <a:pt x="8468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8" y="211666"/>
                </a:lnTo>
                <a:lnTo>
                  <a:pt x="8468" y="211666"/>
                </a:lnTo>
                <a:lnTo>
                  <a:pt x="8468" y="220133"/>
                </a:lnTo>
                <a:lnTo>
                  <a:pt x="16934" y="220133"/>
                </a:lnTo>
                <a:lnTo>
                  <a:pt x="25401" y="211666"/>
                </a:lnTo>
                <a:lnTo>
                  <a:pt x="25401" y="211666"/>
                </a:lnTo>
                <a:lnTo>
                  <a:pt x="25401" y="211666"/>
                </a:lnTo>
                <a:lnTo>
                  <a:pt x="25401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840133" y="1007533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94734"/>
                </a:lnTo>
                <a:lnTo>
                  <a:pt x="8467" y="203200"/>
                </a:lnTo>
                <a:lnTo>
                  <a:pt x="8467" y="203200"/>
                </a:lnTo>
                <a:lnTo>
                  <a:pt x="16934" y="194734"/>
                </a:lnTo>
                <a:lnTo>
                  <a:pt x="16934" y="194734"/>
                </a:lnTo>
                <a:lnTo>
                  <a:pt x="16934" y="186267"/>
                </a:lnTo>
                <a:lnTo>
                  <a:pt x="16934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916333" y="889000"/>
            <a:ext cx="101601" cy="364068"/>
          </a:xfrm>
          <a:custGeom>
            <a:avLst/>
            <a:gdLst/>
            <a:ahLst/>
            <a:cxnLst/>
            <a:rect l="0" t="0" r="0" b="0"/>
            <a:pathLst>
              <a:path w="101601" h="3640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7"/>
                </a:lnTo>
                <a:lnTo>
                  <a:pt x="33867" y="16933"/>
                </a:lnTo>
                <a:lnTo>
                  <a:pt x="42333" y="25400"/>
                </a:lnTo>
                <a:lnTo>
                  <a:pt x="59267" y="50800"/>
                </a:lnTo>
                <a:lnTo>
                  <a:pt x="67734" y="76200"/>
                </a:lnTo>
                <a:lnTo>
                  <a:pt x="84667" y="110067"/>
                </a:lnTo>
                <a:lnTo>
                  <a:pt x="93134" y="143933"/>
                </a:lnTo>
                <a:lnTo>
                  <a:pt x="101600" y="177800"/>
                </a:lnTo>
                <a:lnTo>
                  <a:pt x="101600" y="211667"/>
                </a:lnTo>
                <a:lnTo>
                  <a:pt x="101600" y="245533"/>
                </a:lnTo>
                <a:lnTo>
                  <a:pt x="101600" y="262467"/>
                </a:lnTo>
                <a:lnTo>
                  <a:pt x="93134" y="287867"/>
                </a:lnTo>
                <a:lnTo>
                  <a:pt x="84667" y="313267"/>
                </a:lnTo>
                <a:lnTo>
                  <a:pt x="76200" y="330200"/>
                </a:lnTo>
                <a:lnTo>
                  <a:pt x="67734" y="347133"/>
                </a:lnTo>
                <a:lnTo>
                  <a:pt x="59267" y="355600"/>
                </a:lnTo>
                <a:lnTo>
                  <a:pt x="59267" y="355600"/>
                </a:lnTo>
                <a:lnTo>
                  <a:pt x="50801" y="364067"/>
                </a:lnTo>
                <a:lnTo>
                  <a:pt x="50801" y="364067"/>
                </a:lnTo>
                <a:lnTo>
                  <a:pt x="50801" y="355600"/>
                </a:lnTo>
                <a:lnTo>
                  <a:pt x="50801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102600" y="855133"/>
            <a:ext cx="101601" cy="355601"/>
          </a:xfrm>
          <a:custGeom>
            <a:avLst/>
            <a:gdLst/>
            <a:ahLst/>
            <a:cxnLst/>
            <a:rect l="0" t="0" r="0" b="0"/>
            <a:pathLst>
              <a:path w="101601" h="355601">
                <a:moveTo>
                  <a:pt x="101600" y="0"/>
                </a:moveTo>
                <a:lnTo>
                  <a:pt x="93134" y="8467"/>
                </a:lnTo>
                <a:lnTo>
                  <a:pt x="93134" y="8467"/>
                </a:lnTo>
                <a:lnTo>
                  <a:pt x="84666" y="16934"/>
                </a:lnTo>
                <a:lnTo>
                  <a:pt x="84666" y="16934"/>
                </a:lnTo>
                <a:lnTo>
                  <a:pt x="76200" y="25400"/>
                </a:lnTo>
                <a:lnTo>
                  <a:pt x="59267" y="42334"/>
                </a:lnTo>
                <a:lnTo>
                  <a:pt x="50800" y="59267"/>
                </a:lnTo>
                <a:lnTo>
                  <a:pt x="33867" y="76200"/>
                </a:lnTo>
                <a:lnTo>
                  <a:pt x="25400" y="101600"/>
                </a:lnTo>
                <a:lnTo>
                  <a:pt x="16934" y="118534"/>
                </a:lnTo>
                <a:lnTo>
                  <a:pt x="8466" y="143934"/>
                </a:lnTo>
                <a:lnTo>
                  <a:pt x="8466" y="169334"/>
                </a:lnTo>
                <a:lnTo>
                  <a:pt x="8466" y="194734"/>
                </a:lnTo>
                <a:lnTo>
                  <a:pt x="0" y="220134"/>
                </a:lnTo>
                <a:lnTo>
                  <a:pt x="8466" y="245534"/>
                </a:lnTo>
                <a:lnTo>
                  <a:pt x="8466" y="270934"/>
                </a:lnTo>
                <a:lnTo>
                  <a:pt x="8466" y="296334"/>
                </a:lnTo>
                <a:lnTo>
                  <a:pt x="16934" y="313267"/>
                </a:lnTo>
                <a:lnTo>
                  <a:pt x="25400" y="330200"/>
                </a:lnTo>
                <a:lnTo>
                  <a:pt x="42333" y="338667"/>
                </a:lnTo>
                <a:lnTo>
                  <a:pt x="50800" y="347134"/>
                </a:lnTo>
                <a:lnTo>
                  <a:pt x="59267" y="355600"/>
                </a:lnTo>
                <a:lnTo>
                  <a:pt x="67733" y="355600"/>
                </a:lnTo>
                <a:lnTo>
                  <a:pt x="67733" y="355600"/>
                </a:lnTo>
                <a:lnTo>
                  <a:pt x="76200" y="355600"/>
                </a:lnTo>
                <a:lnTo>
                  <a:pt x="7620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221133" y="999067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35466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11666"/>
                </a:lnTo>
                <a:lnTo>
                  <a:pt x="16934" y="220133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8467" y="220133"/>
                </a:lnTo>
                <a:lnTo>
                  <a:pt x="8467" y="211666"/>
                </a:lnTo>
                <a:lnTo>
                  <a:pt x="8467" y="203200"/>
                </a:lnTo>
                <a:lnTo>
                  <a:pt x="8467" y="186266"/>
                </a:lnTo>
                <a:lnTo>
                  <a:pt x="8467" y="169333"/>
                </a:lnTo>
                <a:lnTo>
                  <a:pt x="16934" y="143933"/>
                </a:lnTo>
                <a:lnTo>
                  <a:pt x="25400" y="118533"/>
                </a:lnTo>
                <a:lnTo>
                  <a:pt x="33867" y="101600"/>
                </a:lnTo>
                <a:lnTo>
                  <a:pt x="42333" y="76200"/>
                </a:lnTo>
                <a:lnTo>
                  <a:pt x="59267" y="59266"/>
                </a:lnTo>
                <a:lnTo>
                  <a:pt x="76200" y="42333"/>
                </a:lnTo>
                <a:lnTo>
                  <a:pt x="93134" y="25400"/>
                </a:lnTo>
                <a:lnTo>
                  <a:pt x="110067" y="16933"/>
                </a:lnTo>
                <a:lnTo>
                  <a:pt x="127001" y="8466"/>
                </a:lnTo>
                <a:lnTo>
                  <a:pt x="143934" y="0"/>
                </a:lnTo>
                <a:lnTo>
                  <a:pt x="160867" y="0"/>
                </a:lnTo>
                <a:lnTo>
                  <a:pt x="177800" y="0"/>
                </a:lnTo>
                <a:lnTo>
                  <a:pt x="194733" y="8466"/>
                </a:lnTo>
                <a:lnTo>
                  <a:pt x="203201" y="16933"/>
                </a:lnTo>
                <a:lnTo>
                  <a:pt x="220134" y="16933"/>
                </a:lnTo>
                <a:lnTo>
                  <a:pt x="228600" y="25400"/>
                </a:lnTo>
                <a:lnTo>
                  <a:pt x="228600" y="42333"/>
                </a:lnTo>
                <a:lnTo>
                  <a:pt x="228600" y="50800"/>
                </a:lnTo>
                <a:lnTo>
                  <a:pt x="228600" y="50800"/>
                </a:lnTo>
                <a:lnTo>
                  <a:pt x="228600" y="50800"/>
                </a:lnTo>
                <a:lnTo>
                  <a:pt x="22860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458200" y="11091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517467" y="1117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559800" y="1100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779933" y="846667"/>
            <a:ext cx="177802" cy="414867"/>
          </a:xfrm>
          <a:custGeom>
            <a:avLst/>
            <a:gdLst/>
            <a:ahLst/>
            <a:cxnLst/>
            <a:rect l="0" t="0" r="0" b="0"/>
            <a:pathLst>
              <a:path w="177802" h="414867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16933"/>
                </a:lnTo>
                <a:lnTo>
                  <a:pt x="84667" y="25400"/>
                </a:lnTo>
                <a:lnTo>
                  <a:pt x="101601" y="42333"/>
                </a:lnTo>
                <a:lnTo>
                  <a:pt x="118534" y="59266"/>
                </a:lnTo>
                <a:lnTo>
                  <a:pt x="135467" y="76200"/>
                </a:lnTo>
                <a:lnTo>
                  <a:pt x="152400" y="101600"/>
                </a:lnTo>
                <a:lnTo>
                  <a:pt x="160867" y="127000"/>
                </a:lnTo>
                <a:lnTo>
                  <a:pt x="169333" y="152400"/>
                </a:lnTo>
                <a:lnTo>
                  <a:pt x="177801" y="186266"/>
                </a:lnTo>
                <a:lnTo>
                  <a:pt x="177801" y="220133"/>
                </a:lnTo>
                <a:lnTo>
                  <a:pt x="177801" y="254000"/>
                </a:lnTo>
                <a:lnTo>
                  <a:pt x="177801" y="287866"/>
                </a:lnTo>
                <a:lnTo>
                  <a:pt x="177801" y="313266"/>
                </a:lnTo>
                <a:lnTo>
                  <a:pt x="169333" y="338666"/>
                </a:lnTo>
                <a:lnTo>
                  <a:pt x="160867" y="355600"/>
                </a:lnTo>
                <a:lnTo>
                  <a:pt x="143934" y="364066"/>
                </a:lnTo>
                <a:lnTo>
                  <a:pt x="127000" y="381000"/>
                </a:lnTo>
                <a:lnTo>
                  <a:pt x="110067" y="389466"/>
                </a:lnTo>
                <a:lnTo>
                  <a:pt x="101601" y="397933"/>
                </a:lnTo>
                <a:lnTo>
                  <a:pt x="84667" y="406400"/>
                </a:lnTo>
                <a:lnTo>
                  <a:pt x="84667" y="406400"/>
                </a:lnTo>
                <a:lnTo>
                  <a:pt x="76200" y="414866"/>
                </a:lnTo>
                <a:lnTo>
                  <a:pt x="76200" y="414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466667" y="1151467"/>
            <a:ext cx="67734" cy="1"/>
          </a:xfrm>
          <a:custGeom>
            <a:avLst/>
            <a:gdLst/>
            <a:ahLst/>
            <a:cxnLst/>
            <a:rect l="0" t="0" r="0" b="0"/>
            <a:pathLst>
              <a:path w="677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576734" y="1151467"/>
            <a:ext cx="25400" cy="1"/>
          </a:xfrm>
          <a:custGeom>
            <a:avLst/>
            <a:gdLst/>
            <a:ahLst/>
            <a:cxnLst/>
            <a:rect l="0" t="0" r="0" b="0"/>
            <a:pathLst>
              <a:path w="25400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559800" y="1143000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42333" y="8467"/>
                </a:moveTo>
                <a:lnTo>
                  <a:pt x="33867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525933" y="1143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449733" y="1134533"/>
            <a:ext cx="50802" cy="8468"/>
          </a:xfrm>
          <a:custGeom>
            <a:avLst/>
            <a:gdLst/>
            <a:ahLst/>
            <a:cxnLst/>
            <a:rect l="0" t="0" r="0" b="0"/>
            <a:pathLst>
              <a:path w="50802" h="8468">
                <a:moveTo>
                  <a:pt x="42333" y="0"/>
                </a:move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42333" y="0"/>
                </a:lnTo>
                <a:lnTo>
                  <a:pt x="50801" y="0"/>
                </a:lnTo>
                <a:lnTo>
                  <a:pt x="508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737600" y="1236133"/>
            <a:ext cx="8468" cy="16935"/>
          </a:xfrm>
          <a:custGeom>
            <a:avLst/>
            <a:gdLst/>
            <a:ahLst/>
            <a:cxnLst/>
            <a:rect l="0" t="0" r="0" b="0"/>
            <a:pathLst>
              <a:path w="8468" h="16935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500534" y="1143000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585200" y="11514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619067" y="1151467"/>
            <a:ext cx="16934" cy="1"/>
          </a:xfrm>
          <a:custGeom>
            <a:avLst/>
            <a:gdLst/>
            <a:ahLst/>
            <a:cxnLst/>
            <a:rect l="0" t="0" r="0" b="0"/>
            <a:pathLst>
              <a:path w="16934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509000" y="1151467"/>
            <a:ext cx="118534" cy="8467"/>
          </a:xfrm>
          <a:custGeom>
            <a:avLst/>
            <a:gdLst/>
            <a:ahLst/>
            <a:cxnLst/>
            <a:rect l="0" t="0" r="0" b="0"/>
            <a:pathLst>
              <a:path w="118534" h="8467">
                <a:moveTo>
                  <a:pt x="118533" y="8466"/>
                </a:moveTo>
                <a:lnTo>
                  <a:pt x="118533" y="8466"/>
                </a:lnTo>
                <a:lnTo>
                  <a:pt x="110067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84667" y="8466"/>
                </a:lnTo>
                <a:lnTo>
                  <a:pt x="67734" y="8466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771467" y="922867"/>
            <a:ext cx="8467" cy="347134"/>
          </a:xfrm>
          <a:custGeom>
            <a:avLst/>
            <a:gdLst/>
            <a:ahLst/>
            <a:cxnLst/>
            <a:rect l="0" t="0" r="0" b="0"/>
            <a:pathLst>
              <a:path w="8467" h="347134">
                <a:moveTo>
                  <a:pt x="8466" y="84666"/>
                </a:moveTo>
                <a:lnTo>
                  <a:pt x="8466" y="76200"/>
                </a:lnTo>
                <a:lnTo>
                  <a:pt x="8466" y="76200"/>
                </a:lnTo>
                <a:lnTo>
                  <a:pt x="8466" y="59266"/>
                </a:lnTo>
                <a:lnTo>
                  <a:pt x="8466" y="50800"/>
                </a:lnTo>
                <a:lnTo>
                  <a:pt x="8466" y="42333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6"/>
                </a:lnTo>
                <a:lnTo>
                  <a:pt x="0" y="330200"/>
                </a:lnTo>
                <a:lnTo>
                  <a:pt x="0" y="338666"/>
                </a:lnTo>
                <a:lnTo>
                  <a:pt x="0" y="347133"/>
                </a:lnTo>
                <a:lnTo>
                  <a:pt x="0" y="347133"/>
                </a:lnTo>
                <a:lnTo>
                  <a:pt x="8466" y="347133"/>
                </a:lnTo>
                <a:lnTo>
                  <a:pt x="8466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91067" y="956733"/>
            <a:ext cx="296334" cy="1261535"/>
          </a:xfrm>
          <a:custGeom>
            <a:avLst/>
            <a:gdLst/>
            <a:ahLst/>
            <a:cxnLst/>
            <a:rect l="0" t="0" r="0" b="0"/>
            <a:pathLst>
              <a:path w="296334" h="1261535">
                <a:moveTo>
                  <a:pt x="296333" y="8467"/>
                </a:moveTo>
                <a:lnTo>
                  <a:pt x="296333" y="8467"/>
                </a:lnTo>
                <a:lnTo>
                  <a:pt x="296333" y="8467"/>
                </a:lnTo>
                <a:lnTo>
                  <a:pt x="296333" y="8467"/>
                </a:lnTo>
                <a:lnTo>
                  <a:pt x="287866" y="0"/>
                </a:lnTo>
                <a:lnTo>
                  <a:pt x="279400" y="8467"/>
                </a:lnTo>
                <a:lnTo>
                  <a:pt x="270933" y="8467"/>
                </a:lnTo>
                <a:lnTo>
                  <a:pt x="254000" y="16934"/>
                </a:lnTo>
                <a:lnTo>
                  <a:pt x="245533" y="33867"/>
                </a:lnTo>
                <a:lnTo>
                  <a:pt x="228600" y="42334"/>
                </a:lnTo>
                <a:lnTo>
                  <a:pt x="203200" y="59267"/>
                </a:lnTo>
                <a:lnTo>
                  <a:pt x="186266" y="76200"/>
                </a:lnTo>
                <a:lnTo>
                  <a:pt x="169333" y="93134"/>
                </a:lnTo>
                <a:lnTo>
                  <a:pt x="143933" y="110067"/>
                </a:lnTo>
                <a:lnTo>
                  <a:pt x="127000" y="135467"/>
                </a:lnTo>
                <a:lnTo>
                  <a:pt x="101600" y="169334"/>
                </a:lnTo>
                <a:lnTo>
                  <a:pt x="76200" y="194734"/>
                </a:lnTo>
                <a:lnTo>
                  <a:pt x="59266" y="237067"/>
                </a:lnTo>
                <a:lnTo>
                  <a:pt x="33866" y="270934"/>
                </a:lnTo>
                <a:lnTo>
                  <a:pt x="25400" y="304800"/>
                </a:lnTo>
                <a:lnTo>
                  <a:pt x="8466" y="347134"/>
                </a:lnTo>
                <a:lnTo>
                  <a:pt x="0" y="381000"/>
                </a:lnTo>
                <a:lnTo>
                  <a:pt x="0" y="423334"/>
                </a:lnTo>
                <a:lnTo>
                  <a:pt x="0" y="457200"/>
                </a:lnTo>
                <a:lnTo>
                  <a:pt x="0" y="499534"/>
                </a:lnTo>
                <a:lnTo>
                  <a:pt x="0" y="541867"/>
                </a:lnTo>
                <a:lnTo>
                  <a:pt x="0" y="592667"/>
                </a:lnTo>
                <a:lnTo>
                  <a:pt x="0" y="635000"/>
                </a:lnTo>
                <a:lnTo>
                  <a:pt x="8466" y="685800"/>
                </a:lnTo>
                <a:lnTo>
                  <a:pt x="8466" y="728134"/>
                </a:lnTo>
                <a:lnTo>
                  <a:pt x="16933" y="778934"/>
                </a:lnTo>
                <a:lnTo>
                  <a:pt x="25400" y="821267"/>
                </a:lnTo>
                <a:lnTo>
                  <a:pt x="33866" y="863600"/>
                </a:lnTo>
                <a:lnTo>
                  <a:pt x="42333" y="914400"/>
                </a:lnTo>
                <a:lnTo>
                  <a:pt x="59266" y="956734"/>
                </a:lnTo>
                <a:lnTo>
                  <a:pt x="76200" y="1007534"/>
                </a:lnTo>
                <a:lnTo>
                  <a:pt x="84666" y="1049867"/>
                </a:lnTo>
                <a:lnTo>
                  <a:pt x="101600" y="1092200"/>
                </a:lnTo>
                <a:lnTo>
                  <a:pt x="118533" y="1126067"/>
                </a:lnTo>
                <a:lnTo>
                  <a:pt x="135466" y="1159934"/>
                </a:lnTo>
                <a:lnTo>
                  <a:pt x="160866" y="1193800"/>
                </a:lnTo>
                <a:lnTo>
                  <a:pt x="177800" y="1219200"/>
                </a:lnTo>
                <a:lnTo>
                  <a:pt x="203200" y="1236134"/>
                </a:lnTo>
                <a:lnTo>
                  <a:pt x="220133" y="1253067"/>
                </a:lnTo>
                <a:lnTo>
                  <a:pt x="220133" y="1253067"/>
                </a:lnTo>
                <a:lnTo>
                  <a:pt x="245533" y="1261534"/>
                </a:lnTo>
                <a:lnTo>
                  <a:pt x="245533" y="1261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250267" y="922867"/>
            <a:ext cx="330201" cy="1219201"/>
          </a:xfrm>
          <a:custGeom>
            <a:avLst/>
            <a:gdLst/>
            <a:ahLst/>
            <a:cxnLst/>
            <a:rect l="0" t="0" r="0" b="0"/>
            <a:pathLst>
              <a:path w="330201" h="1219201">
                <a:moveTo>
                  <a:pt x="0" y="0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8466"/>
                </a:lnTo>
                <a:lnTo>
                  <a:pt x="50800" y="16933"/>
                </a:lnTo>
                <a:lnTo>
                  <a:pt x="59266" y="16933"/>
                </a:lnTo>
                <a:lnTo>
                  <a:pt x="76200" y="33866"/>
                </a:lnTo>
                <a:lnTo>
                  <a:pt x="84666" y="42333"/>
                </a:lnTo>
                <a:lnTo>
                  <a:pt x="101600" y="59266"/>
                </a:lnTo>
                <a:lnTo>
                  <a:pt x="118533" y="76200"/>
                </a:lnTo>
                <a:lnTo>
                  <a:pt x="135466" y="101600"/>
                </a:lnTo>
                <a:lnTo>
                  <a:pt x="152400" y="127000"/>
                </a:lnTo>
                <a:lnTo>
                  <a:pt x="169333" y="160866"/>
                </a:lnTo>
                <a:lnTo>
                  <a:pt x="186266" y="194733"/>
                </a:lnTo>
                <a:lnTo>
                  <a:pt x="203200" y="228600"/>
                </a:lnTo>
                <a:lnTo>
                  <a:pt x="220133" y="262466"/>
                </a:lnTo>
                <a:lnTo>
                  <a:pt x="237066" y="296333"/>
                </a:lnTo>
                <a:lnTo>
                  <a:pt x="245533" y="330200"/>
                </a:lnTo>
                <a:lnTo>
                  <a:pt x="262466" y="364066"/>
                </a:lnTo>
                <a:lnTo>
                  <a:pt x="279400" y="397933"/>
                </a:lnTo>
                <a:lnTo>
                  <a:pt x="287866" y="431800"/>
                </a:lnTo>
                <a:lnTo>
                  <a:pt x="304800" y="465666"/>
                </a:lnTo>
                <a:lnTo>
                  <a:pt x="313266" y="491066"/>
                </a:lnTo>
                <a:lnTo>
                  <a:pt x="321733" y="524933"/>
                </a:lnTo>
                <a:lnTo>
                  <a:pt x="330200" y="558800"/>
                </a:lnTo>
                <a:lnTo>
                  <a:pt x="330200" y="601133"/>
                </a:lnTo>
                <a:lnTo>
                  <a:pt x="330200" y="635000"/>
                </a:lnTo>
                <a:lnTo>
                  <a:pt x="330200" y="677333"/>
                </a:lnTo>
                <a:lnTo>
                  <a:pt x="330200" y="719666"/>
                </a:lnTo>
                <a:lnTo>
                  <a:pt x="330200" y="753533"/>
                </a:lnTo>
                <a:lnTo>
                  <a:pt x="330200" y="795866"/>
                </a:lnTo>
                <a:lnTo>
                  <a:pt x="330200" y="838200"/>
                </a:lnTo>
                <a:lnTo>
                  <a:pt x="321733" y="872066"/>
                </a:lnTo>
                <a:lnTo>
                  <a:pt x="313266" y="905933"/>
                </a:lnTo>
                <a:lnTo>
                  <a:pt x="304800" y="939800"/>
                </a:lnTo>
                <a:lnTo>
                  <a:pt x="287866" y="973666"/>
                </a:lnTo>
                <a:lnTo>
                  <a:pt x="279400" y="999066"/>
                </a:lnTo>
                <a:lnTo>
                  <a:pt x="270933" y="1024466"/>
                </a:lnTo>
                <a:lnTo>
                  <a:pt x="254000" y="1049866"/>
                </a:lnTo>
                <a:lnTo>
                  <a:pt x="245533" y="1075266"/>
                </a:lnTo>
                <a:lnTo>
                  <a:pt x="237066" y="1100666"/>
                </a:lnTo>
                <a:lnTo>
                  <a:pt x="228600" y="1117600"/>
                </a:lnTo>
                <a:lnTo>
                  <a:pt x="220133" y="1143000"/>
                </a:lnTo>
                <a:lnTo>
                  <a:pt x="220133" y="1159933"/>
                </a:lnTo>
                <a:lnTo>
                  <a:pt x="211666" y="1176866"/>
                </a:lnTo>
                <a:lnTo>
                  <a:pt x="203200" y="1185333"/>
                </a:lnTo>
                <a:lnTo>
                  <a:pt x="203200" y="1193800"/>
                </a:lnTo>
                <a:lnTo>
                  <a:pt x="194733" y="1202266"/>
                </a:lnTo>
                <a:lnTo>
                  <a:pt x="194733" y="1210733"/>
                </a:lnTo>
                <a:lnTo>
                  <a:pt x="194733" y="1210733"/>
                </a:lnTo>
                <a:lnTo>
                  <a:pt x="186266" y="1210733"/>
                </a:lnTo>
                <a:lnTo>
                  <a:pt x="186266" y="1219200"/>
                </a:lnTo>
                <a:lnTo>
                  <a:pt x="177800" y="1219200"/>
                </a:lnTo>
                <a:lnTo>
                  <a:pt x="177800" y="1219200"/>
                </a:lnTo>
                <a:lnTo>
                  <a:pt x="177800" y="1210733"/>
                </a:lnTo>
                <a:lnTo>
                  <a:pt x="177800" y="1210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741333" y="1557867"/>
            <a:ext cx="1134535" cy="135467"/>
          </a:xfrm>
          <a:custGeom>
            <a:avLst/>
            <a:gdLst/>
            <a:ahLst/>
            <a:cxnLst/>
            <a:rect l="0" t="0" r="0" b="0"/>
            <a:pathLst>
              <a:path w="1134535" h="135467">
                <a:moveTo>
                  <a:pt x="0" y="127000"/>
                </a:move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16934" y="127000"/>
                </a:lnTo>
                <a:lnTo>
                  <a:pt x="33867" y="127000"/>
                </a:lnTo>
                <a:lnTo>
                  <a:pt x="50800" y="118533"/>
                </a:lnTo>
                <a:lnTo>
                  <a:pt x="67734" y="118533"/>
                </a:lnTo>
                <a:lnTo>
                  <a:pt x="93134" y="118533"/>
                </a:lnTo>
                <a:lnTo>
                  <a:pt x="127000" y="110066"/>
                </a:lnTo>
                <a:lnTo>
                  <a:pt x="152400" y="110066"/>
                </a:lnTo>
                <a:lnTo>
                  <a:pt x="186267" y="101600"/>
                </a:lnTo>
                <a:lnTo>
                  <a:pt x="220134" y="101600"/>
                </a:lnTo>
                <a:lnTo>
                  <a:pt x="254000" y="93133"/>
                </a:lnTo>
                <a:lnTo>
                  <a:pt x="296334" y="93133"/>
                </a:lnTo>
                <a:lnTo>
                  <a:pt x="330200" y="84666"/>
                </a:lnTo>
                <a:lnTo>
                  <a:pt x="364067" y="84666"/>
                </a:lnTo>
                <a:lnTo>
                  <a:pt x="406400" y="76200"/>
                </a:lnTo>
                <a:lnTo>
                  <a:pt x="448734" y="67733"/>
                </a:lnTo>
                <a:lnTo>
                  <a:pt x="491067" y="59266"/>
                </a:lnTo>
                <a:lnTo>
                  <a:pt x="533400" y="59266"/>
                </a:lnTo>
                <a:lnTo>
                  <a:pt x="584200" y="50800"/>
                </a:lnTo>
                <a:lnTo>
                  <a:pt x="626534" y="50800"/>
                </a:lnTo>
                <a:lnTo>
                  <a:pt x="668867" y="42333"/>
                </a:lnTo>
                <a:lnTo>
                  <a:pt x="719667" y="42333"/>
                </a:lnTo>
                <a:lnTo>
                  <a:pt x="762000" y="33866"/>
                </a:lnTo>
                <a:lnTo>
                  <a:pt x="804334" y="33866"/>
                </a:lnTo>
                <a:lnTo>
                  <a:pt x="846667" y="25400"/>
                </a:lnTo>
                <a:lnTo>
                  <a:pt x="889000" y="25400"/>
                </a:lnTo>
                <a:lnTo>
                  <a:pt x="922867" y="16933"/>
                </a:lnTo>
                <a:lnTo>
                  <a:pt x="956734" y="16933"/>
                </a:lnTo>
                <a:lnTo>
                  <a:pt x="990600" y="8466"/>
                </a:lnTo>
                <a:lnTo>
                  <a:pt x="1024467" y="8466"/>
                </a:lnTo>
                <a:lnTo>
                  <a:pt x="1049867" y="8466"/>
                </a:lnTo>
                <a:lnTo>
                  <a:pt x="1075267" y="8466"/>
                </a:lnTo>
                <a:lnTo>
                  <a:pt x="1092200" y="8466"/>
                </a:lnTo>
                <a:lnTo>
                  <a:pt x="1109134" y="8466"/>
                </a:lnTo>
                <a:lnTo>
                  <a:pt x="1117600" y="8466"/>
                </a:lnTo>
                <a:lnTo>
                  <a:pt x="1126067" y="8466"/>
                </a:lnTo>
                <a:lnTo>
                  <a:pt x="1134534" y="8466"/>
                </a:lnTo>
                <a:lnTo>
                  <a:pt x="1134534" y="0"/>
                </a:lnTo>
                <a:lnTo>
                  <a:pt x="1134534" y="0"/>
                </a:lnTo>
                <a:lnTo>
                  <a:pt x="1134534" y="0"/>
                </a:lnTo>
                <a:lnTo>
                  <a:pt x="1134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757333" y="1498600"/>
            <a:ext cx="143935" cy="177801"/>
          </a:xfrm>
          <a:custGeom>
            <a:avLst/>
            <a:gdLst/>
            <a:ahLst/>
            <a:cxnLst/>
            <a:rect l="0" t="0" r="0" b="0"/>
            <a:pathLst>
              <a:path w="143935" h="1778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25400"/>
                </a:lnTo>
                <a:lnTo>
                  <a:pt x="93134" y="33867"/>
                </a:lnTo>
                <a:lnTo>
                  <a:pt x="110067" y="42333"/>
                </a:lnTo>
                <a:lnTo>
                  <a:pt x="127000" y="50800"/>
                </a:lnTo>
                <a:lnTo>
                  <a:pt x="135467" y="50800"/>
                </a:lnTo>
                <a:lnTo>
                  <a:pt x="135467" y="59267"/>
                </a:lnTo>
                <a:lnTo>
                  <a:pt x="143934" y="67733"/>
                </a:lnTo>
                <a:lnTo>
                  <a:pt x="135467" y="76200"/>
                </a:lnTo>
                <a:lnTo>
                  <a:pt x="135467" y="84667"/>
                </a:lnTo>
                <a:lnTo>
                  <a:pt x="127000" y="101600"/>
                </a:lnTo>
                <a:lnTo>
                  <a:pt x="110067" y="110067"/>
                </a:lnTo>
                <a:lnTo>
                  <a:pt x="93134" y="127000"/>
                </a:lnTo>
                <a:lnTo>
                  <a:pt x="76200" y="143933"/>
                </a:lnTo>
                <a:lnTo>
                  <a:pt x="50800" y="160867"/>
                </a:lnTo>
                <a:lnTo>
                  <a:pt x="50800" y="160867"/>
                </a:lnTo>
                <a:lnTo>
                  <a:pt x="33867" y="177800"/>
                </a:lnTo>
                <a:lnTo>
                  <a:pt x="33867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066800" y="2870200"/>
            <a:ext cx="296334" cy="245534"/>
          </a:xfrm>
          <a:custGeom>
            <a:avLst/>
            <a:gdLst/>
            <a:ahLst/>
            <a:cxnLst/>
            <a:rect l="0" t="0" r="0" b="0"/>
            <a:pathLst>
              <a:path w="296334" h="245534">
                <a:moveTo>
                  <a:pt x="25400" y="42333"/>
                </a:moveTo>
                <a:lnTo>
                  <a:pt x="25400" y="42333"/>
                </a:lnTo>
                <a:lnTo>
                  <a:pt x="25400" y="42333"/>
                </a:lnTo>
                <a:lnTo>
                  <a:pt x="16933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25400" y="16933"/>
                </a:lnTo>
                <a:lnTo>
                  <a:pt x="42333" y="8467"/>
                </a:lnTo>
                <a:lnTo>
                  <a:pt x="50800" y="8467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52400" y="16933"/>
                </a:lnTo>
                <a:lnTo>
                  <a:pt x="152400" y="33867"/>
                </a:lnTo>
                <a:lnTo>
                  <a:pt x="152400" y="50800"/>
                </a:lnTo>
                <a:lnTo>
                  <a:pt x="143933" y="76200"/>
                </a:lnTo>
                <a:lnTo>
                  <a:pt x="135467" y="93133"/>
                </a:lnTo>
                <a:lnTo>
                  <a:pt x="110067" y="118533"/>
                </a:lnTo>
                <a:lnTo>
                  <a:pt x="93133" y="135467"/>
                </a:lnTo>
                <a:lnTo>
                  <a:pt x="84667" y="152400"/>
                </a:lnTo>
                <a:lnTo>
                  <a:pt x="59267" y="169333"/>
                </a:lnTo>
                <a:lnTo>
                  <a:pt x="42333" y="194733"/>
                </a:lnTo>
                <a:lnTo>
                  <a:pt x="33867" y="203200"/>
                </a:lnTo>
                <a:lnTo>
                  <a:pt x="25400" y="220133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37067"/>
                </a:lnTo>
                <a:lnTo>
                  <a:pt x="16933" y="245533"/>
                </a:lnTo>
                <a:lnTo>
                  <a:pt x="33867" y="245533"/>
                </a:lnTo>
                <a:lnTo>
                  <a:pt x="50800" y="245533"/>
                </a:lnTo>
                <a:lnTo>
                  <a:pt x="76200" y="245533"/>
                </a:lnTo>
                <a:lnTo>
                  <a:pt x="101600" y="245533"/>
                </a:lnTo>
                <a:lnTo>
                  <a:pt x="135467" y="237067"/>
                </a:lnTo>
                <a:lnTo>
                  <a:pt x="160867" y="237067"/>
                </a:lnTo>
                <a:lnTo>
                  <a:pt x="203200" y="228600"/>
                </a:lnTo>
                <a:lnTo>
                  <a:pt x="228600" y="228600"/>
                </a:lnTo>
                <a:lnTo>
                  <a:pt x="262467" y="228600"/>
                </a:lnTo>
                <a:lnTo>
                  <a:pt x="279400" y="228600"/>
                </a:lnTo>
                <a:lnTo>
                  <a:pt x="296333" y="228600"/>
                </a:lnTo>
                <a:lnTo>
                  <a:pt x="296333" y="228600"/>
                </a:lnTo>
                <a:lnTo>
                  <a:pt x="296333" y="237067"/>
                </a:lnTo>
                <a:lnTo>
                  <a:pt x="296333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95867" y="3208867"/>
            <a:ext cx="982134" cy="50801"/>
          </a:xfrm>
          <a:custGeom>
            <a:avLst/>
            <a:gdLst/>
            <a:ahLst/>
            <a:cxnLst/>
            <a:rect l="0" t="0" r="0" b="0"/>
            <a:pathLst>
              <a:path w="982134" h="50801">
                <a:moveTo>
                  <a:pt x="84666" y="0"/>
                </a:moveTo>
                <a:lnTo>
                  <a:pt x="76200" y="8466"/>
                </a:lnTo>
                <a:lnTo>
                  <a:pt x="59266" y="8466"/>
                </a:lnTo>
                <a:lnTo>
                  <a:pt x="42333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0" y="33866"/>
                </a:lnTo>
                <a:lnTo>
                  <a:pt x="0" y="42333"/>
                </a:lnTo>
                <a:lnTo>
                  <a:pt x="8466" y="42333"/>
                </a:lnTo>
                <a:lnTo>
                  <a:pt x="25400" y="50800"/>
                </a:lnTo>
                <a:lnTo>
                  <a:pt x="50800" y="50800"/>
                </a:lnTo>
                <a:lnTo>
                  <a:pt x="76200" y="50800"/>
                </a:lnTo>
                <a:lnTo>
                  <a:pt x="110066" y="42333"/>
                </a:lnTo>
                <a:lnTo>
                  <a:pt x="152400" y="42333"/>
                </a:lnTo>
                <a:lnTo>
                  <a:pt x="203200" y="42333"/>
                </a:lnTo>
                <a:lnTo>
                  <a:pt x="262466" y="33866"/>
                </a:lnTo>
                <a:lnTo>
                  <a:pt x="313266" y="33866"/>
                </a:lnTo>
                <a:lnTo>
                  <a:pt x="381000" y="25400"/>
                </a:lnTo>
                <a:lnTo>
                  <a:pt x="440266" y="25400"/>
                </a:lnTo>
                <a:lnTo>
                  <a:pt x="516466" y="16933"/>
                </a:lnTo>
                <a:lnTo>
                  <a:pt x="575733" y="16933"/>
                </a:lnTo>
                <a:lnTo>
                  <a:pt x="643466" y="8466"/>
                </a:lnTo>
                <a:lnTo>
                  <a:pt x="702733" y="8466"/>
                </a:lnTo>
                <a:lnTo>
                  <a:pt x="762000" y="8466"/>
                </a:lnTo>
                <a:lnTo>
                  <a:pt x="812800" y="8466"/>
                </a:lnTo>
                <a:lnTo>
                  <a:pt x="863600" y="8466"/>
                </a:lnTo>
                <a:lnTo>
                  <a:pt x="905933" y="8466"/>
                </a:lnTo>
                <a:lnTo>
                  <a:pt x="939800" y="8466"/>
                </a:lnTo>
                <a:lnTo>
                  <a:pt x="965200" y="16933"/>
                </a:lnTo>
                <a:lnTo>
                  <a:pt x="982133" y="16933"/>
                </a:lnTo>
                <a:lnTo>
                  <a:pt x="982133" y="16933"/>
                </a:lnTo>
                <a:lnTo>
                  <a:pt x="982133" y="25400"/>
                </a:lnTo>
                <a:lnTo>
                  <a:pt x="9821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97467" y="3429000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16933" y="177800"/>
                </a:lnTo>
                <a:lnTo>
                  <a:pt x="16933" y="211667"/>
                </a:lnTo>
                <a:lnTo>
                  <a:pt x="16933" y="228600"/>
                </a:lnTo>
                <a:lnTo>
                  <a:pt x="16933" y="254000"/>
                </a:lnTo>
                <a:lnTo>
                  <a:pt x="16933" y="270933"/>
                </a:lnTo>
                <a:lnTo>
                  <a:pt x="8466" y="279400"/>
                </a:lnTo>
                <a:lnTo>
                  <a:pt x="8466" y="287867"/>
                </a:lnTo>
                <a:lnTo>
                  <a:pt x="8466" y="296333"/>
                </a:lnTo>
                <a:lnTo>
                  <a:pt x="8466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7"/>
                </a:lnTo>
                <a:lnTo>
                  <a:pt x="0" y="270933"/>
                </a:lnTo>
                <a:lnTo>
                  <a:pt x="0" y="254000"/>
                </a:lnTo>
                <a:lnTo>
                  <a:pt x="0" y="237067"/>
                </a:lnTo>
                <a:lnTo>
                  <a:pt x="0" y="211667"/>
                </a:lnTo>
                <a:lnTo>
                  <a:pt x="8466" y="186267"/>
                </a:lnTo>
                <a:lnTo>
                  <a:pt x="8466" y="160867"/>
                </a:lnTo>
                <a:lnTo>
                  <a:pt x="16933" y="143933"/>
                </a:lnTo>
                <a:lnTo>
                  <a:pt x="25400" y="127000"/>
                </a:lnTo>
                <a:lnTo>
                  <a:pt x="33866" y="110067"/>
                </a:lnTo>
                <a:lnTo>
                  <a:pt x="42333" y="93133"/>
                </a:lnTo>
                <a:lnTo>
                  <a:pt x="59266" y="84667"/>
                </a:lnTo>
                <a:lnTo>
                  <a:pt x="67733" y="76200"/>
                </a:lnTo>
                <a:lnTo>
                  <a:pt x="84666" y="59267"/>
                </a:lnTo>
                <a:lnTo>
                  <a:pt x="101600" y="59267"/>
                </a:lnTo>
                <a:lnTo>
                  <a:pt x="110066" y="59267"/>
                </a:lnTo>
                <a:lnTo>
                  <a:pt x="118533" y="59267"/>
                </a:lnTo>
                <a:lnTo>
                  <a:pt x="135466" y="59267"/>
                </a:lnTo>
                <a:lnTo>
                  <a:pt x="143933" y="59267"/>
                </a:lnTo>
                <a:lnTo>
                  <a:pt x="152400" y="67733"/>
                </a:lnTo>
                <a:lnTo>
                  <a:pt x="160866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77800" y="76200"/>
                </a:lnTo>
                <a:lnTo>
                  <a:pt x="177800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143000" y="3454400"/>
            <a:ext cx="16934" cy="203201"/>
          </a:xfrm>
          <a:custGeom>
            <a:avLst/>
            <a:gdLst/>
            <a:ahLst/>
            <a:cxnLst/>
            <a:rect l="0" t="0" r="0" b="0"/>
            <a:pathLst>
              <a:path w="16934" h="203201">
                <a:moveTo>
                  <a:pt x="16933" y="0"/>
                </a:move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083733" y="3556000"/>
            <a:ext cx="186268" cy="33868"/>
          </a:xfrm>
          <a:custGeom>
            <a:avLst/>
            <a:gdLst/>
            <a:ahLst/>
            <a:cxnLst/>
            <a:rect l="0" t="0" r="0" b="0"/>
            <a:pathLst>
              <a:path w="186268" h="33868">
                <a:moveTo>
                  <a:pt x="16934" y="25400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33867"/>
                </a:lnTo>
                <a:lnTo>
                  <a:pt x="42334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93134" y="33867"/>
                </a:lnTo>
                <a:lnTo>
                  <a:pt x="118534" y="25400"/>
                </a:lnTo>
                <a:lnTo>
                  <a:pt x="135467" y="25400"/>
                </a:lnTo>
                <a:lnTo>
                  <a:pt x="152400" y="16933"/>
                </a:lnTo>
                <a:lnTo>
                  <a:pt x="169334" y="8467"/>
                </a:lnTo>
                <a:lnTo>
                  <a:pt x="169334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363133" y="3437467"/>
            <a:ext cx="16935" cy="270934"/>
          </a:xfrm>
          <a:custGeom>
            <a:avLst/>
            <a:gdLst/>
            <a:ahLst/>
            <a:cxnLst/>
            <a:rect l="0" t="0" r="0" b="0"/>
            <a:pathLst>
              <a:path w="16935" h="2709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59266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11666"/>
                </a:lnTo>
                <a:lnTo>
                  <a:pt x="0" y="237066"/>
                </a:lnTo>
                <a:lnTo>
                  <a:pt x="0" y="245533"/>
                </a:lnTo>
                <a:lnTo>
                  <a:pt x="0" y="262466"/>
                </a:lnTo>
                <a:lnTo>
                  <a:pt x="8467" y="262466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285067" y="3259667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33866" y="8466"/>
                </a:lnTo>
                <a:lnTo>
                  <a:pt x="50800" y="8466"/>
                </a:lnTo>
                <a:lnTo>
                  <a:pt x="67733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35466" y="25400"/>
                </a:lnTo>
                <a:lnTo>
                  <a:pt x="160866" y="25400"/>
                </a:lnTo>
                <a:lnTo>
                  <a:pt x="177800" y="25400"/>
                </a:lnTo>
                <a:lnTo>
                  <a:pt x="194733" y="25400"/>
                </a:lnTo>
                <a:lnTo>
                  <a:pt x="211666" y="25400"/>
                </a:lnTo>
                <a:lnTo>
                  <a:pt x="211666" y="25400"/>
                </a:lnTo>
                <a:lnTo>
                  <a:pt x="228600" y="25400"/>
                </a:lnTo>
                <a:lnTo>
                  <a:pt x="2286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021667" y="2819400"/>
            <a:ext cx="8467" cy="330201"/>
          </a:xfrm>
          <a:custGeom>
            <a:avLst/>
            <a:gdLst/>
            <a:ahLst/>
            <a:cxnLst/>
            <a:rect l="0" t="0" r="0" b="0"/>
            <a:pathLst>
              <a:path w="8467" h="330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84667"/>
                </a:lnTo>
                <a:lnTo>
                  <a:pt x="0" y="118533"/>
                </a:lnTo>
                <a:lnTo>
                  <a:pt x="0" y="143933"/>
                </a:lnTo>
                <a:lnTo>
                  <a:pt x="0" y="177800"/>
                </a:lnTo>
                <a:lnTo>
                  <a:pt x="8466" y="203200"/>
                </a:lnTo>
                <a:lnTo>
                  <a:pt x="8466" y="237067"/>
                </a:lnTo>
                <a:lnTo>
                  <a:pt x="8466" y="262467"/>
                </a:lnTo>
                <a:lnTo>
                  <a:pt x="8466" y="287867"/>
                </a:lnTo>
                <a:lnTo>
                  <a:pt x="8466" y="313267"/>
                </a:lnTo>
                <a:lnTo>
                  <a:pt x="8466" y="313267"/>
                </a:lnTo>
                <a:lnTo>
                  <a:pt x="8466" y="330200"/>
                </a:lnTo>
                <a:lnTo>
                  <a:pt x="8466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767667" y="3234267"/>
            <a:ext cx="677334" cy="33867"/>
          </a:xfrm>
          <a:custGeom>
            <a:avLst/>
            <a:gdLst/>
            <a:ahLst/>
            <a:cxnLst/>
            <a:rect l="0" t="0" r="0" b="0"/>
            <a:pathLst>
              <a:path w="677334" h="33867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101600" y="8466"/>
                </a:lnTo>
                <a:lnTo>
                  <a:pt x="135466" y="0"/>
                </a:lnTo>
                <a:lnTo>
                  <a:pt x="177800" y="0"/>
                </a:lnTo>
                <a:lnTo>
                  <a:pt x="220133" y="0"/>
                </a:lnTo>
                <a:lnTo>
                  <a:pt x="270933" y="0"/>
                </a:lnTo>
                <a:lnTo>
                  <a:pt x="321733" y="0"/>
                </a:lnTo>
                <a:lnTo>
                  <a:pt x="372533" y="0"/>
                </a:lnTo>
                <a:lnTo>
                  <a:pt x="414866" y="8466"/>
                </a:lnTo>
                <a:lnTo>
                  <a:pt x="465666" y="8466"/>
                </a:lnTo>
                <a:lnTo>
                  <a:pt x="508000" y="16933"/>
                </a:lnTo>
                <a:lnTo>
                  <a:pt x="558800" y="16933"/>
                </a:lnTo>
                <a:lnTo>
                  <a:pt x="592666" y="25400"/>
                </a:lnTo>
                <a:lnTo>
                  <a:pt x="626533" y="25400"/>
                </a:lnTo>
                <a:lnTo>
                  <a:pt x="660400" y="33866"/>
                </a:lnTo>
                <a:lnTo>
                  <a:pt x="660400" y="33866"/>
                </a:lnTo>
                <a:lnTo>
                  <a:pt x="677333" y="33866"/>
                </a:lnTo>
                <a:lnTo>
                  <a:pt x="677333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810000" y="3403600"/>
            <a:ext cx="194734" cy="262468"/>
          </a:xfrm>
          <a:custGeom>
            <a:avLst/>
            <a:gdLst/>
            <a:ahLst/>
            <a:cxnLst/>
            <a:rect l="0" t="0" r="0" b="0"/>
            <a:pathLst>
              <a:path w="194734" h="262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16933" y="135467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28600"/>
                </a:lnTo>
                <a:lnTo>
                  <a:pt x="16933" y="245533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62467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37067"/>
                </a:lnTo>
                <a:lnTo>
                  <a:pt x="8467" y="228600"/>
                </a:lnTo>
                <a:lnTo>
                  <a:pt x="0" y="211667"/>
                </a:lnTo>
                <a:lnTo>
                  <a:pt x="0" y="186267"/>
                </a:lnTo>
                <a:lnTo>
                  <a:pt x="0" y="160867"/>
                </a:lnTo>
                <a:lnTo>
                  <a:pt x="0" y="135467"/>
                </a:lnTo>
                <a:lnTo>
                  <a:pt x="8467" y="110067"/>
                </a:lnTo>
                <a:lnTo>
                  <a:pt x="8467" y="93133"/>
                </a:lnTo>
                <a:lnTo>
                  <a:pt x="16933" y="76200"/>
                </a:lnTo>
                <a:lnTo>
                  <a:pt x="25400" y="59267"/>
                </a:lnTo>
                <a:lnTo>
                  <a:pt x="42333" y="42333"/>
                </a:lnTo>
                <a:lnTo>
                  <a:pt x="50800" y="33867"/>
                </a:lnTo>
                <a:lnTo>
                  <a:pt x="67733" y="33867"/>
                </a:lnTo>
                <a:lnTo>
                  <a:pt x="84667" y="33867"/>
                </a:lnTo>
                <a:lnTo>
                  <a:pt x="110067" y="33867"/>
                </a:lnTo>
                <a:lnTo>
                  <a:pt x="127000" y="33867"/>
                </a:lnTo>
                <a:lnTo>
                  <a:pt x="143933" y="33867"/>
                </a:lnTo>
                <a:lnTo>
                  <a:pt x="152400" y="33867"/>
                </a:lnTo>
                <a:lnTo>
                  <a:pt x="169333" y="33867"/>
                </a:lnTo>
                <a:lnTo>
                  <a:pt x="177800" y="33867"/>
                </a:lnTo>
                <a:lnTo>
                  <a:pt x="186267" y="33867"/>
                </a:lnTo>
                <a:lnTo>
                  <a:pt x="186267" y="33867"/>
                </a:lnTo>
                <a:lnTo>
                  <a:pt x="194733" y="33867"/>
                </a:lnTo>
                <a:lnTo>
                  <a:pt x="194733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013200" y="35052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27000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258733" y="3412067"/>
            <a:ext cx="8468" cy="245534"/>
          </a:xfrm>
          <a:custGeom>
            <a:avLst/>
            <a:gdLst/>
            <a:ahLst/>
            <a:cxnLst/>
            <a:rect l="0" t="0" r="0" b="0"/>
            <a:pathLst>
              <a:path w="8468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77800"/>
                </a:lnTo>
                <a:lnTo>
                  <a:pt x="0" y="203200"/>
                </a:lnTo>
                <a:lnTo>
                  <a:pt x="0" y="211666"/>
                </a:lnTo>
                <a:lnTo>
                  <a:pt x="0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8467" y="245533"/>
                </a:lnTo>
                <a:lnTo>
                  <a:pt x="8467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011333" y="3276600"/>
            <a:ext cx="169335" cy="16934"/>
          </a:xfrm>
          <a:custGeom>
            <a:avLst/>
            <a:gdLst/>
            <a:ahLst/>
            <a:cxnLst/>
            <a:rect l="0" t="0" r="0" b="0"/>
            <a:pathLst>
              <a:path w="1693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9334" y="16933"/>
                </a:lnTo>
                <a:lnTo>
                  <a:pt x="1693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036733" y="3403600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76200" y="8467"/>
                </a:lnTo>
                <a:lnTo>
                  <a:pt x="110067" y="8467"/>
                </a:lnTo>
                <a:lnTo>
                  <a:pt x="143934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203200" y="8467"/>
                </a:lnTo>
                <a:lnTo>
                  <a:pt x="2032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637867" y="3031067"/>
            <a:ext cx="270934" cy="8467"/>
          </a:xfrm>
          <a:custGeom>
            <a:avLst/>
            <a:gdLst/>
            <a:ahLst/>
            <a:cxnLst/>
            <a:rect l="0" t="0" r="0" b="0"/>
            <a:pathLst>
              <a:path w="270934" h="8467">
                <a:moveTo>
                  <a:pt x="0" y="8466"/>
                </a:moveTo>
                <a:lnTo>
                  <a:pt x="8466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42333" y="8466"/>
                </a:lnTo>
                <a:lnTo>
                  <a:pt x="67733" y="8466"/>
                </a:lnTo>
                <a:lnTo>
                  <a:pt x="93133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77799" y="8466"/>
                </a:lnTo>
                <a:lnTo>
                  <a:pt x="203200" y="8466"/>
                </a:lnTo>
                <a:lnTo>
                  <a:pt x="228600" y="0"/>
                </a:lnTo>
                <a:lnTo>
                  <a:pt x="253999" y="0"/>
                </a:lnTo>
                <a:lnTo>
                  <a:pt x="253999" y="0"/>
                </a:lnTo>
                <a:lnTo>
                  <a:pt x="270933" y="0"/>
                </a:lnTo>
                <a:lnTo>
                  <a:pt x="270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001933" y="2844800"/>
            <a:ext cx="406401" cy="321734"/>
          </a:xfrm>
          <a:custGeom>
            <a:avLst/>
            <a:gdLst/>
            <a:ahLst/>
            <a:cxnLst/>
            <a:rect l="0" t="0" r="0" b="0"/>
            <a:pathLst>
              <a:path w="406401" h="3217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50801" y="8467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8467"/>
                </a:lnTo>
                <a:lnTo>
                  <a:pt x="152400" y="16933"/>
                </a:lnTo>
                <a:lnTo>
                  <a:pt x="160867" y="33867"/>
                </a:lnTo>
                <a:lnTo>
                  <a:pt x="169334" y="50800"/>
                </a:lnTo>
                <a:lnTo>
                  <a:pt x="169334" y="67733"/>
                </a:lnTo>
                <a:lnTo>
                  <a:pt x="169334" y="84667"/>
                </a:lnTo>
                <a:lnTo>
                  <a:pt x="160867" y="101600"/>
                </a:lnTo>
                <a:lnTo>
                  <a:pt x="152400" y="118533"/>
                </a:lnTo>
                <a:lnTo>
                  <a:pt x="143934" y="135467"/>
                </a:lnTo>
                <a:lnTo>
                  <a:pt x="135467" y="152400"/>
                </a:lnTo>
                <a:lnTo>
                  <a:pt x="118533" y="169333"/>
                </a:lnTo>
                <a:lnTo>
                  <a:pt x="101600" y="186267"/>
                </a:lnTo>
                <a:lnTo>
                  <a:pt x="84667" y="203200"/>
                </a:lnTo>
                <a:lnTo>
                  <a:pt x="67734" y="220133"/>
                </a:lnTo>
                <a:lnTo>
                  <a:pt x="50801" y="228600"/>
                </a:lnTo>
                <a:lnTo>
                  <a:pt x="42333" y="245533"/>
                </a:lnTo>
                <a:lnTo>
                  <a:pt x="33867" y="254000"/>
                </a:lnTo>
                <a:lnTo>
                  <a:pt x="25400" y="262467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87867"/>
                </a:lnTo>
                <a:lnTo>
                  <a:pt x="33867" y="296333"/>
                </a:lnTo>
                <a:lnTo>
                  <a:pt x="50801" y="296333"/>
                </a:lnTo>
                <a:lnTo>
                  <a:pt x="76200" y="304800"/>
                </a:lnTo>
                <a:lnTo>
                  <a:pt x="93134" y="313267"/>
                </a:lnTo>
                <a:lnTo>
                  <a:pt x="118533" y="313267"/>
                </a:lnTo>
                <a:lnTo>
                  <a:pt x="143934" y="313267"/>
                </a:lnTo>
                <a:lnTo>
                  <a:pt x="177800" y="321733"/>
                </a:lnTo>
                <a:lnTo>
                  <a:pt x="211667" y="321733"/>
                </a:lnTo>
                <a:lnTo>
                  <a:pt x="245534" y="321733"/>
                </a:lnTo>
                <a:lnTo>
                  <a:pt x="270933" y="321733"/>
                </a:lnTo>
                <a:lnTo>
                  <a:pt x="304800" y="321733"/>
                </a:lnTo>
                <a:lnTo>
                  <a:pt x="330200" y="313267"/>
                </a:lnTo>
                <a:lnTo>
                  <a:pt x="364067" y="313267"/>
                </a:lnTo>
                <a:lnTo>
                  <a:pt x="381000" y="313267"/>
                </a:lnTo>
                <a:lnTo>
                  <a:pt x="397934" y="313267"/>
                </a:lnTo>
                <a:lnTo>
                  <a:pt x="397934" y="313267"/>
                </a:lnTo>
                <a:lnTo>
                  <a:pt x="406400" y="313267"/>
                </a:lnTo>
                <a:lnTo>
                  <a:pt x="406400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604000" y="3352800"/>
            <a:ext cx="1295401" cy="33868"/>
          </a:xfrm>
          <a:custGeom>
            <a:avLst/>
            <a:gdLst/>
            <a:ahLst/>
            <a:cxnLst/>
            <a:rect l="0" t="0" r="0" b="0"/>
            <a:pathLst>
              <a:path w="1295401" h="33868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42333" y="0"/>
                </a:lnTo>
                <a:lnTo>
                  <a:pt x="67734" y="0"/>
                </a:lnTo>
                <a:lnTo>
                  <a:pt x="93133" y="0"/>
                </a:lnTo>
                <a:lnTo>
                  <a:pt x="127000" y="0"/>
                </a:lnTo>
                <a:lnTo>
                  <a:pt x="169333" y="0"/>
                </a:lnTo>
                <a:lnTo>
                  <a:pt x="211666" y="0"/>
                </a:lnTo>
                <a:lnTo>
                  <a:pt x="262467" y="0"/>
                </a:lnTo>
                <a:lnTo>
                  <a:pt x="313267" y="0"/>
                </a:lnTo>
                <a:lnTo>
                  <a:pt x="364066" y="0"/>
                </a:lnTo>
                <a:lnTo>
                  <a:pt x="423333" y="0"/>
                </a:lnTo>
                <a:lnTo>
                  <a:pt x="482600" y="0"/>
                </a:lnTo>
                <a:lnTo>
                  <a:pt x="550333" y="0"/>
                </a:lnTo>
                <a:lnTo>
                  <a:pt x="609600" y="8467"/>
                </a:lnTo>
                <a:lnTo>
                  <a:pt x="685800" y="8467"/>
                </a:lnTo>
                <a:lnTo>
                  <a:pt x="753534" y="8467"/>
                </a:lnTo>
                <a:lnTo>
                  <a:pt x="821266" y="8467"/>
                </a:lnTo>
                <a:lnTo>
                  <a:pt x="889000" y="16933"/>
                </a:lnTo>
                <a:lnTo>
                  <a:pt x="956733" y="16933"/>
                </a:lnTo>
                <a:lnTo>
                  <a:pt x="1024467" y="16933"/>
                </a:lnTo>
                <a:lnTo>
                  <a:pt x="1083733" y="25400"/>
                </a:lnTo>
                <a:lnTo>
                  <a:pt x="1143000" y="25400"/>
                </a:lnTo>
                <a:lnTo>
                  <a:pt x="1202266" y="25400"/>
                </a:lnTo>
                <a:lnTo>
                  <a:pt x="1253067" y="25400"/>
                </a:lnTo>
                <a:lnTo>
                  <a:pt x="1253067" y="25400"/>
                </a:lnTo>
                <a:lnTo>
                  <a:pt x="1295400" y="33867"/>
                </a:lnTo>
                <a:lnTo>
                  <a:pt x="129540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536267" y="3488267"/>
            <a:ext cx="110067" cy="423334"/>
          </a:xfrm>
          <a:custGeom>
            <a:avLst/>
            <a:gdLst/>
            <a:ahLst/>
            <a:cxnLst/>
            <a:rect l="0" t="0" r="0" b="0"/>
            <a:pathLst>
              <a:path w="110067" h="423334">
                <a:moveTo>
                  <a:pt x="110066" y="0"/>
                </a:moveTo>
                <a:lnTo>
                  <a:pt x="110066" y="8466"/>
                </a:lnTo>
                <a:lnTo>
                  <a:pt x="101600" y="8466"/>
                </a:lnTo>
                <a:lnTo>
                  <a:pt x="93133" y="16933"/>
                </a:lnTo>
                <a:lnTo>
                  <a:pt x="84666" y="16933"/>
                </a:lnTo>
                <a:lnTo>
                  <a:pt x="67733" y="25400"/>
                </a:lnTo>
                <a:lnTo>
                  <a:pt x="59267" y="42333"/>
                </a:lnTo>
                <a:lnTo>
                  <a:pt x="50799" y="59266"/>
                </a:lnTo>
                <a:lnTo>
                  <a:pt x="33866" y="84666"/>
                </a:lnTo>
                <a:lnTo>
                  <a:pt x="25400" y="110066"/>
                </a:lnTo>
                <a:lnTo>
                  <a:pt x="16933" y="135466"/>
                </a:lnTo>
                <a:lnTo>
                  <a:pt x="8466" y="169333"/>
                </a:lnTo>
                <a:lnTo>
                  <a:pt x="8466" y="194733"/>
                </a:lnTo>
                <a:lnTo>
                  <a:pt x="0" y="228600"/>
                </a:lnTo>
                <a:lnTo>
                  <a:pt x="0" y="262466"/>
                </a:lnTo>
                <a:lnTo>
                  <a:pt x="0" y="287866"/>
                </a:lnTo>
                <a:lnTo>
                  <a:pt x="8466" y="321733"/>
                </a:lnTo>
                <a:lnTo>
                  <a:pt x="8466" y="347133"/>
                </a:lnTo>
                <a:lnTo>
                  <a:pt x="25400" y="372533"/>
                </a:lnTo>
                <a:lnTo>
                  <a:pt x="33866" y="389466"/>
                </a:lnTo>
                <a:lnTo>
                  <a:pt x="42333" y="406400"/>
                </a:lnTo>
                <a:lnTo>
                  <a:pt x="59267" y="414866"/>
                </a:lnTo>
                <a:lnTo>
                  <a:pt x="67733" y="423333"/>
                </a:lnTo>
                <a:lnTo>
                  <a:pt x="67733" y="423333"/>
                </a:lnTo>
                <a:lnTo>
                  <a:pt x="76200" y="423333"/>
                </a:lnTo>
                <a:lnTo>
                  <a:pt x="76200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731000" y="3640667"/>
            <a:ext cx="143934" cy="211667"/>
          </a:xfrm>
          <a:custGeom>
            <a:avLst/>
            <a:gdLst/>
            <a:ahLst/>
            <a:cxnLst/>
            <a:rect l="0" t="0" r="0" b="0"/>
            <a:pathLst>
              <a:path w="143934" h="211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8466" y="169333"/>
                </a:lnTo>
                <a:lnTo>
                  <a:pt x="8466" y="143933"/>
                </a:lnTo>
                <a:lnTo>
                  <a:pt x="8466" y="127000"/>
                </a:lnTo>
                <a:lnTo>
                  <a:pt x="16934" y="110066"/>
                </a:lnTo>
                <a:lnTo>
                  <a:pt x="16934" y="93133"/>
                </a:lnTo>
                <a:lnTo>
                  <a:pt x="25400" y="67733"/>
                </a:lnTo>
                <a:lnTo>
                  <a:pt x="33867" y="50800"/>
                </a:lnTo>
                <a:lnTo>
                  <a:pt x="50800" y="42333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4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43933" y="33866"/>
                </a:lnTo>
                <a:lnTo>
                  <a:pt x="143933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951133" y="3666067"/>
            <a:ext cx="16934" cy="186267"/>
          </a:xfrm>
          <a:custGeom>
            <a:avLst/>
            <a:gdLst/>
            <a:ahLst/>
            <a:cxnLst/>
            <a:rect l="0" t="0" r="0" b="0"/>
            <a:pathLst>
              <a:path w="16934" h="1862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6883400" y="3750733"/>
            <a:ext cx="135468" cy="16935"/>
          </a:xfrm>
          <a:custGeom>
            <a:avLst/>
            <a:gdLst/>
            <a:ahLst/>
            <a:cxnLst/>
            <a:rect l="0" t="0" r="0" b="0"/>
            <a:pathLst>
              <a:path w="135468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4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84666" y="16934"/>
                </a:lnTo>
                <a:lnTo>
                  <a:pt x="101600" y="16934"/>
                </a:lnTo>
                <a:lnTo>
                  <a:pt x="118533" y="8467"/>
                </a:lnTo>
                <a:lnTo>
                  <a:pt x="118533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154333" y="3674533"/>
            <a:ext cx="8468" cy="220135"/>
          </a:xfrm>
          <a:custGeom>
            <a:avLst/>
            <a:gdLst/>
            <a:ahLst/>
            <a:cxnLst/>
            <a:rect l="0" t="0" r="0" b="0"/>
            <a:pathLst>
              <a:path w="8468" h="2201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0" y="220134"/>
                </a:lnTo>
                <a:lnTo>
                  <a:pt x="8467" y="220134"/>
                </a:lnTo>
                <a:lnTo>
                  <a:pt x="8467" y="220134"/>
                </a:lnTo>
                <a:lnTo>
                  <a:pt x="8467" y="220134"/>
                </a:lnTo>
                <a:lnTo>
                  <a:pt x="8467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7205134" y="3522133"/>
            <a:ext cx="110067" cy="423335"/>
          </a:xfrm>
          <a:custGeom>
            <a:avLst/>
            <a:gdLst/>
            <a:ahLst/>
            <a:cxnLst/>
            <a:rect l="0" t="0" r="0" b="0"/>
            <a:pathLst>
              <a:path w="110067" h="423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399" y="16934"/>
                </a:lnTo>
                <a:lnTo>
                  <a:pt x="42333" y="25400"/>
                </a:lnTo>
                <a:lnTo>
                  <a:pt x="59266" y="42334"/>
                </a:lnTo>
                <a:lnTo>
                  <a:pt x="76200" y="67734"/>
                </a:lnTo>
                <a:lnTo>
                  <a:pt x="84666" y="84667"/>
                </a:lnTo>
                <a:lnTo>
                  <a:pt x="101599" y="118534"/>
                </a:lnTo>
                <a:lnTo>
                  <a:pt x="101599" y="152400"/>
                </a:lnTo>
                <a:lnTo>
                  <a:pt x="110066" y="177800"/>
                </a:lnTo>
                <a:lnTo>
                  <a:pt x="110066" y="211667"/>
                </a:lnTo>
                <a:lnTo>
                  <a:pt x="110066" y="254000"/>
                </a:lnTo>
                <a:lnTo>
                  <a:pt x="101599" y="287867"/>
                </a:lnTo>
                <a:lnTo>
                  <a:pt x="93133" y="321734"/>
                </a:lnTo>
                <a:lnTo>
                  <a:pt x="84666" y="355600"/>
                </a:lnTo>
                <a:lnTo>
                  <a:pt x="76200" y="381000"/>
                </a:lnTo>
                <a:lnTo>
                  <a:pt x="67732" y="397934"/>
                </a:lnTo>
                <a:lnTo>
                  <a:pt x="67732" y="414867"/>
                </a:lnTo>
                <a:lnTo>
                  <a:pt x="67732" y="423334"/>
                </a:lnTo>
                <a:lnTo>
                  <a:pt x="59266" y="423334"/>
                </a:lnTo>
                <a:lnTo>
                  <a:pt x="59266" y="423334"/>
                </a:lnTo>
                <a:lnTo>
                  <a:pt x="59266" y="423334"/>
                </a:lnTo>
                <a:lnTo>
                  <a:pt x="59266" y="423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408333" y="3539067"/>
            <a:ext cx="67735" cy="372534"/>
          </a:xfrm>
          <a:custGeom>
            <a:avLst/>
            <a:gdLst/>
            <a:ahLst/>
            <a:cxnLst/>
            <a:rect l="0" t="0" r="0" b="0"/>
            <a:pathLst>
              <a:path w="67735" h="372534">
                <a:moveTo>
                  <a:pt x="67734" y="0"/>
                </a:move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4" y="42333"/>
                </a:lnTo>
                <a:lnTo>
                  <a:pt x="33867" y="67733"/>
                </a:lnTo>
                <a:lnTo>
                  <a:pt x="25401" y="93133"/>
                </a:lnTo>
                <a:lnTo>
                  <a:pt x="16933" y="118533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8467" y="287866"/>
                </a:lnTo>
                <a:lnTo>
                  <a:pt x="16933" y="313266"/>
                </a:lnTo>
                <a:lnTo>
                  <a:pt x="25401" y="330200"/>
                </a:lnTo>
                <a:lnTo>
                  <a:pt x="33867" y="347133"/>
                </a:lnTo>
                <a:lnTo>
                  <a:pt x="42334" y="355600"/>
                </a:lnTo>
                <a:lnTo>
                  <a:pt x="50800" y="364066"/>
                </a:lnTo>
                <a:lnTo>
                  <a:pt x="50800" y="364066"/>
                </a:lnTo>
                <a:lnTo>
                  <a:pt x="67734" y="372533"/>
                </a:lnTo>
                <a:lnTo>
                  <a:pt x="67734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518400" y="3691467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69333"/>
                </a:lnTo>
                <a:lnTo>
                  <a:pt x="8467" y="160866"/>
                </a:lnTo>
                <a:lnTo>
                  <a:pt x="8467" y="143933"/>
                </a:lnTo>
                <a:lnTo>
                  <a:pt x="8467" y="127000"/>
                </a:lnTo>
                <a:lnTo>
                  <a:pt x="8467" y="110066"/>
                </a:lnTo>
                <a:lnTo>
                  <a:pt x="8467" y="84666"/>
                </a:lnTo>
                <a:lnTo>
                  <a:pt x="16933" y="67733"/>
                </a:lnTo>
                <a:lnTo>
                  <a:pt x="16933" y="42333"/>
                </a:lnTo>
                <a:lnTo>
                  <a:pt x="25400" y="33866"/>
                </a:lnTo>
                <a:lnTo>
                  <a:pt x="42333" y="25400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27000" y="25400"/>
                </a:lnTo>
                <a:lnTo>
                  <a:pt x="1270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679267" y="3776133"/>
            <a:ext cx="118534" cy="33868"/>
          </a:xfrm>
          <a:custGeom>
            <a:avLst/>
            <a:gdLst/>
            <a:ahLst/>
            <a:cxnLst/>
            <a:rect l="0" t="0" r="0" b="0"/>
            <a:pathLst>
              <a:path w="118534" h="33868">
                <a:moveTo>
                  <a:pt x="0" y="16934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33867"/>
                </a:lnTo>
                <a:lnTo>
                  <a:pt x="59267" y="25400"/>
                </a:lnTo>
                <a:lnTo>
                  <a:pt x="67733" y="25400"/>
                </a:lnTo>
                <a:lnTo>
                  <a:pt x="84666" y="16934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840133" y="3657600"/>
            <a:ext cx="16935" cy="160868"/>
          </a:xfrm>
          <a:custGeom>
            <a:avLst/>
            <a:gdLst/>
            <a:ahLst/>
            <a:cxnLst/>
            <a:rect l="0" t="0" r="0" b="0"/>
            <a:pathLst>
              <a:path w="16935" h="1608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16934" y="160867"/>
                </a:lnTo>
                <a:lnTo>
                  <a:pt x="16934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857067" y="3513667"/>
            <a:ext cx="152401" cy="389467"/>
          </a:xfrm>
          <a:custGeom>
            <a:avLst/>
            <a:gdLst/>
            <a:ahLst/>
            <a:cxnLst/>
            <a:rect l="0" t="0" r="0" b="0"/>
            <a:pathLst>
              <a:path w="152401" h="3894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16933"/>
                </a:lnTo>
                <a:lnTo>
                  <a:pt x="42333" y="25400"/>
                </a:lnTo>
                <a:lnTo>
                  <a:pt x="59266" y="50800"/>
                </a:lnTo>
                <a:lnTo>
                  <a:pt x="84666" y="76200"/>
                </a:lnTo>
                <a:lnTo>
                  <a:pt x="110067" y="110066"/>
                </a:lnTo>
                <a:lnTo>
                  <a:pt x="127000" y="152400"/>
                </a:lnTo>
                <a:lnTo>
                  <a:pt x="143933" y="194733"/>
                </a:lnTo>
                <a:lnTo>
                  <a:pt x="152400" y="237066"/>
                </a:lnTo>
                <a:lnTo>
                  <a:pt x="152400" y="279400"/>
                </a:lnTo>
                <a:lnTo>
                  <a:pt x="152400" y="321733"/>
                </a:lnTo>
                <a:lnTo>
                  <a:pt x="143933" y="364066"/>
                </a:lnTo>
                <a:lnTo>
                  <a:pt x="143933" y="364066"/>
                </a:lnTo>
                <a:lnTo>
                  <a:pt x="127000" y="389466"/>
                </a:lnTo>
                <a:lnTo>
                  <a:pt x="127000" y="389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947333" y="2827867"/>
            <a:ext cx="110068" cy="364067"/>
          </a:xfrm>
          <a:custGeom>
            <a:avLst/>
            <a:gdLst/>
            <a:ahLst/>
            <a:cxnLst/>
            <a:rect l="0" t="0" r="0" b="0"/>
            <a:pathLst>
              <a:path w="110068" h="364067">
                <a:moveTo>
                  <a:pt x="101600" y="0"/>
                </a:moveTo>
                <a:lnTo>
                  <a:pt x="110067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93134" y="16933"/>
                </a:lnTo>
                <a:lnTo>
                  <a:pt x="84667" y="16933"/>
                </a:lnTo>
                <a:lnTo>
                  <a:pt x="84667" y="25400"/>
                </a:lnTo>
                <a:lnTo>
                  <a:pt x="76200" y="42333"/>
                </a:lnTo>
                <a:lnTo>
                  <a:pt x="67734" y="59266"/>
                </a:lnTo>
                <a:lnTo>
                  <a:pt x="59267" y="67733"/>
                </a:lnTo>
                <a:lnTo>
                  <a:pt x="50800" y="93133"/>
                </a:lnTo>
                <a:lnTo>
                  <a:pt x="42334" y="110066"/>
                </a:lnTo>
                <a:lnTo>
                  <a:pt x="33867" y="135466"/>
                </a:lnTo>
                <a:lnTo>
                  <a:pt x="25400" y="152400"/>
                </a:lnTo>
                <a:lnTo>
                  <a:pt x="16934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6"/>
                </a:lnTo>
                <a:lnTo>
                  <a:pt x="8467" y="313266"/>
                </a:lnTo>
                <a:lnTo>
                  <a:pt x="16934" y="321733"/>
                </a:lnTo>
                <a:lnTo>
                  <a:pt x="25400" y="338666"/>
                </a:lnTo>
                <a:lnTo>
                  <a:pt x="33867" y="347133"/>
                </a:lnTo>
                <a:lnTo>
                  <a:pt x="42334" y="355600"/>
                </a:lnTo>
                <a:lnTo>
                  <a:pt x="50800" y="364066"/>
                </a:lnTo>
                <a:lnTo>
                  <a:pt x="59267" y="364066"/>
                </a:lnTo>
                <a:lnTo>
                  <a:pt x="59267" y="364066"/>
                </a:lnTo>
                <a:lnTo>
                  <a:pt x="67734" y="364066"/>
                </a:lnTo>
                <a:lnTo>
                  <a:pt x="67734" y="364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048933" y="2971800"/>
            <a:ext cx="127001" cy="186268"/>
          </a:xfrm>
          <a:custGeom>
            <a:avLst/>
            <a:gdLst/>
            <a:ahLst/>
            <a:cxnLst/>
            <a:rect l="0" t="0" r="0" b="0"/>
            <a:pathLst>
              <a:path w="127001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16934" y="152400"/>
                </a:lnTo>
                <a:lnTo>
                  <a:pt x="16934" y="169333"/>
                </a:lnTo>
                <a:lnTo>
                  <a:pt x="16934" y="177800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86267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60867"/>
                </a:lnTo>
                <a:lnTo>
                  <a:pt x="8467" y="143933"/>
                </a:lnTo>
                <a:lnTo>
                  <a:pt x="8467" y="127000"/>
                </a:lnTo>
                <a:lnTo>
                  <a:pt x="8467" y="118533"/>
                </a:lnTo>
                <a:lnTo>
                  <a:pt x="16934" y="93133"/>
                </a:lnTo>
                <a:lnTo>
                  <a:pt x="16934" y="76200"/>
                </a:lnTo>
                <a:lnTo>
                  <a:pt x="25400" y="59267"/>
                </a:lnTo>
                <a:lnTo>
                  <a:pt x="33867" y="42333"/>
                </a:lnTo>
                <a:lnTo>
                  <a:pt x="42334" y="33867"/>
                </a:lnTo>
                <a:lnTo>
                  <a:pt x="50800" y="25400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4" y="16933"/>
                </a:lnTo>
                <a:lnTo>
                  <a:pt x="118534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252133" y="2954867"/>
            <a:ext cx="16935" cy="177801"/>
          </a:xfrm>
          <a:custGeom>
            <a:avLst/>
            <a:gdLst/>
            <a:ahLst/>
            <a:cxnLst/>
            <a:rect l="0" t="0" r="0" b="0"/>
            <a:pathLst>
              <a:path w="16935" h="177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184400" y="30649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370667" y="2963333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69334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194734"/>
                </a:lnTo>
                <a:lnTo>
                  <a:pt x="254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404533" y="2836333"/>
            <a:ext cx="101601" cy="381001"/>
          </a:xfrm>
          <a:custGeom>
            <a:avLst/>
            <a:gdLst/>
            <a:ahLst/>
            <a:cxnLst/>
            <a:rect l="0" t="0" r="0" b="0"/>
            <a:pathLst>
              <a:path w="101601" h="3810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16934"/>
                </a:lnTo>
                <a:lnTo>
                  <a:pt x="42334" y="33867"/>
                </a:lnTo>
                <a:lnTo>
                  <a:pt x="59267" y="50800"/>
                </a:lnTo>
                <a:lnTo>
                  <a:pt x="76200" y="67734"/>
                </a:lnTo>
                <a:lnTo>
                  <a:pt x="84667" y="93134"/>
                </a:lnTo>
                <a:lnTo>
                  <a:pt x="93134" y="118534"/>
                </a:lnTo>
                <a:lnTo>
                  <a:pt x="101600" y="143934"/>
                </a:lnTo>
                <a:lnTo>
                  <a:pt x="101600" y="177800"/>
                </a:lnTo>
                <a:lnTo>
                  <a:pt x="101600" y="203200"/>
                </a:lnTo>
                <a:lnTo>
                  <a:pt x="101600" y="237067"/>
                </a:lnTo>
                <a:lnTo>
                  <a:pt x="101600" y="262467"/>
                </a:lnTo>
                <a:lnTo>
                  <a:pt x="93134" y="287867"/>
                </a:lnTo>
                <a:lnTo>
                  <a:pt x="84667" y="313267"/>
                </a:lnTo>
                <a:lnTo>
                  <a:pt x="76200" y="338667"/>
                </a:lnTo>
                <a:lnTo>
                  <a:pt x="76200" y="355600"/>
                </a:lnTo>
                <a:lnTo>
                  <a:pt x="67734" y="364067"/>
                </a:lnTo>
                <a:lnTo>
                  <a:pt x="59267" y="372534"/>
                </a:lnTo>
                <a:lnTo>
                  <a:pt x="59267" y="381000"/>
                </a:lnTo>
                <a:lnTo>
                  <a:pt x="59267" y="381000"/>
                </a:lnTo>
                <a:lnTo>
                  <a:pt x="59267" y="381000"/>
                </a:lnTo>
                <a:lnTo>
                  <a:pt x="50800" y="372534"/>
                </a:lnTo>
                <a:lnTo>
                  <a:pt x="50800" y="372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565400" y="2844800"/>
            <a:ext cx="84668" cy="347134"/>
          </a:xfrm>
          <a:custGeom>
            <a:avLst/>
            <a:gdLst/>
            <a:ahLst/>
            <a:cxnLst/>
            <a:rect l="0" t="0" r="0" b="0"/>
            <a:pathLst>
              <a:path w="84668" h="347134">
                <a:moveTo>
                  <a:pt x="67733" y="0"/>
                </a:moveTo>
                <a:lnTo>
                  <a:pt x="67733" y="0"/>
                </a:lnTo>
                <a:lnTo>
                  <a:pt x="67733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0800" y="16933"/>
                </a:lnTo>
                <a:lnTo>
                  <a:pt x="42333" y="33867"/>
                </a:lnTo>
                <a:lnTo>
                  <a:pt x="33867" y="42333"/>
                </a:lnTo>
                <a:lnTo>
                  <a:pt x="25400" y="67733"/>
                </a:lnTo>
                <a:lnTo>
                  <a:pt x="16933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0" y="169333"/>
                </a:lnTo>
                <a:lnTo>
                  <a:pt x="0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16933" y="270933"/>
                </a:lnTo>
                <a:lnTo>
                  <a:pt x="25400" y="296333"/>
                </a:lnTo>
                <a:lnTo>
                  <a:pt x="33867" y="313267"/>
                </a:lnTo>
                <a:lnTo>
                  <a:pt x="42333" y="330200"/>
                </a:lnTo>
                <a:lnTo>
                  <a:pt x="50800" y="338667"/>
                </a:lnTo>
                <a:lnTo>
                  <a:pt x="59267" y="347133"/>
                </a:lnTo>
                <a:lnTo>
                  <a:pt x="67733" y="347133"/>
                </a:lnTo>
                <a:lnTo>
                  <a:pt x="76200" y="347133"/>
                </a:lnTo>
                <a:lnTo>
                  <a:pt x="76200" y="347133"/>
                </a:lnTo>
                <a:lnTo>
                  <a:pt x="84667" y="347133"/>
                </a:lnTo>
                <a:lnTo>
                  <a:pt x="84667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641600" y="2980267"/>
            <a:ext cx="135468" cy="160867"/>
          </a:xfrm>
          <a:custGeom>
            <a:avLst/>
            <a:gdLst/>
            <a:ahLst/>
            <a:cxnLst/>
            <a:rect l="0" t="0" r="0" b="0"/>
            <a:pathLst>
              <a:path w="135468" h="1608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52400"/>
                </a:lnTo>
                <a:lnTo>
                  <a:pt x="16933" y="143933"/>
                </a:lnTo>
                <a:lnTo>
                  <a:pt x="16933" y="135466"/>
                </a:lnTo>
                <a:lnTo>
                  <a:pt x="16933" y="118533"/>
                </a:lnTo>
                <a:lnTo>
                  <a:pt x="25400" y="101600"/>
                </a:lnTo>
                <a:lnTo>
                  <a:pt x="25400" y="84666"/>
                </a:lnTo>
                <a:lnTo>
                  <a:pt x="25400" y="67733"/>
                </a:lnTo>
                <a:lnTo>
                  <a:pt x="33867" y="50800"/>
                </a:lnTo>
                <a:lnTo>
                  <a:pt x="42333" y="33866"/>
                </a:lnTo>
                <a:lnTo>
                  <a:pt x="50800" y="16933"/>
                </a:lnTo>
                <a:lnTo>
                  <a:pt x="59267" y="8466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16933"/>
                </a:lnTo>
                <a:lnTo>
                  <a:pt x="135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794000" y="3056467"/>
            <a:ext cx="76201" cy="8467"/>
          </a:xfrm>
          <a:custGeom>
            <a:avLst/>
            <a:gdLst/>
            <a:ahLst/>
            <a:cxnLst/>
            <a:rect l="0" t="0" r="0" b="0"/>
            <a:pathLst>
              <a:path w="762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895600" y="2980267"/>
            <a:ext cx="8468" cy="152401"/>
          </a:xfrm>
          <a:custGeom>
            <a:avLst/>
            <a:gdLst/>
            <a:ahLst/>
            <a:cxnLst/>
            <a:rect l="0" t="0" r="0" b="0"/>
            <a:pathLst>
              <a:path w="8468" h="152401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921000" y="2870200"/>
            <a:ext cx="118534" cy="372534"/>
          </a:xfrm>
          <a:custGeom>
            <a:avLst/>
            <a:gdLst/>
            <a:ahLst/>
            <a:cxnLst/>
            <a:rect l="0" t="0" r="0" b="0"/>
            <a:pathLst>
              <a:path w="118534" h="372534">
                <a:moveTo>
                  <a:pt x="16933" y="8467"/>
                </a:move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67733" y="33867"/>
                </a:lnTo>
                <a:lnTo>
                  <a:pt x="84667" y="50800"/>
                </a:lnTo>
                <a:lnTo>
                  <a:pt x="93133" y="76200"/>
                </a:lnTo>
                <a:lnTo>
                  <a:pt x="110067" y="101600"/>
                </a:lnTo>
                <a:lnTo>
                  <a:pt x="118533" y="135467"/>
                </a:lnTo>
                <a:lnTo>
                  <a:pt x="118533" y="160867"/>
                </a:lnTo>
                <a:lnTo>
                  <a:pt x="118533" y="194733"/>
                </a:lnTo>
                <a:lnTo>
                  <a:pt x="110067" y="228600"/>
                </a:lnTo>
                <a:lnTo>
                  <a:pt x="101600" y="254000"/>
                </a:lnTo>
                <a:lnTo>
                  <a:pt x="84667" y="279400"/>
                </a:lnTo>
                <a:lnTo>
                  <a:pt x="67733" y="304800"/>
                </a:lnTo>
                <a:lnTo>
                  <a:pt x="42333" y="330200"/>
                </a:lnTo>
                <a:lnTo>
                  <a:pt x="16933" y="355600"/>
                </a:lnTo>
                <a:lnTo>
                  <a:pt x="16933" y="355600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648200" y="2921000"/>
            <a:ext cx="67734" cy="355601"/>
          </a:xfrm>
          <a:custGeom>
            <a:avLst/>
            <a:gdLst/>
            <a:ahLst/>
            <a:cxnLst/>
            <a:rect l="0" t="0" r="0" b="0"/>
            <a:pathLst>
              <a:path w="67734" h="355601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7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7" y="42333"/>
                </a:lnTo>
                <a:lnTo>
                  <a:pt x="25400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70933"/>
                </a:lnTo>
                <a:lnTo>
                  <a:pt x="16933" y="287867"/>
                </a:lnTo>
                <a:lnTo>
                  <a:pt x="25400" y="304800"/>
                </a:lnTo>
                <a:lnTo>
                  <a:pt x="33867" y="321733"/>
                </a:lnTo>
                <a:lnTo>
                  <a:pt x="42333" y="330200"/>
                </a:lnTo>
                <a:lnTo>
                  <a:pt x="50800" y="338667"/>
                </a:lnTo>
                <a:lnTo>
                  <a:pt x="59267" y="347133"/>
                </a:lnTo>
                <a:lnTo>
                  <a:pt x="59267" y="347133"/>
                </a:lnTo>
                <a:lnTo>
                  <a:pt x="59267" y="355600"/>
                </a:lnTo>
                <a:lnTo>
                  <a:pt x="59267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783667" y="3022600"/>
            <a:ext cx="135467" cy="228601"/>
          </a:xfrm>
          <a:custGeom>
            <a:avLst/>
            <a:gdLst/>
            <a:ahLst/>
            <a:cxnLst/>
            <a:rect l="0" t="0" r="0" b="0"/>
            <a:pathLst>
              <a:path w="135467" h="228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60867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203200"/>
                </a:lnTo>
                <a:lnTo>
                  <a:pt x="8466" y="211667"/>
                </a:lnTo>
                <a:lnTo>
                  <a:pt x="8466" y="220133"/>
                </a:lnTo>
                <a:lnTo>
                  <a:pt x="8466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7"/>
                </a:lnTo>
                <a:lnTo>
                  <a:pt x="0" y="203200"/>
                </a:lnTo>
                <a:lnTo>
                  <a:pt x="0" y="186267"/>
                </a:lnTo>
                <a:lnTo>
                  <a:pt x="0" y="169333"/>
                </a:lnTo>
                <a:lnTo>
                  <a:pt x="0" y="152400"/>
                </a:lnTo>
                <a:lnTo>
                  <a:pt x="8466" y="135467"/>
                </a:lnTo>
                <a:lnTo>
                  <a:pt x="8466" y="118533"/>
                </a:lnTo>
                <a:lnTo>
                  <a:pt x="16933" y="101600"/>
                </a:lnTo>
                <a:lnTo>
                  <a:pt x="16933" y="84667"/>
                </a:lnTo>
                <a:lnTo>
                  <a:pt x="25400" y="76200"/>
                </a:lnTo>
                <a:lnTo>
                  <a:pt x="42333" y="67733"/>
                </a:lnTo>
                <a:lnTo>
                  <a:pt x="50800" y="59267"/>
                </a:lnTo>
                <a:lnTo>
                  <a:pt x="67733" y="59267"/>
                </a:lnTo>
                <a:lnTo>
                  <a:pt x="76200" y="50800"/>
                </a:lnTo>
                <a:lnTo>
                  <a:pt x="84666" y="50800"/>
                </a:lnTo>
                <a:lnTo>
                  <a:pt x="93133" y="50800"/>
                </a:lnTo>
                <a:lnTo>
                  <a:pt x="101600" y="50800"/>
                </a:lnTo>
                <a:lnTo>
                  <a:pt x="110066" y="50800"/>
                </a:lnTo>
                <a:lnTo>
                  <a:pt x="118533" y="50800"/>
                </a:lnTo>
                <a:lnTo>
                  <a:pt x="127000" y="50800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986867" y="3056467"/>
            <a:ext cx="8467" cy="169334"/>
          </a:xfrm>
          <a:custGeom>
            <a:avLst/>
            <a:gdLst/>
            <a:ahLst/>
            <a:cxnLst/>
            <a:rect l="0" t="0" r="0" b="0"/>
            <a:pathLst>
              <a:path w="8467" h="169334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902200" y="3166533"/>
            <a:ext cx="135468" cy="16935"/>
          </a:xfrm>
          <a:custGeom>
            <a:avLst/>
            <a:gdLst/>
            <a:ahLst/>
            <a:cxnLst/>
            <a:rect l="0" t="0" r="0" b="0"/>
            <a:pathLst>
              <a:path w="135468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5122333" y="3064933"/>
            <a:ext cx="16935" cy="194735"/>
          </a:xfrm>
          <a:custGeom>
            <a:avLst/>
            <a:gdLst/>
            <a:ahLst/>
            <a:cxnLst/>
            <a:rect l="0" t="0" r="0" b="0"/>
            <a:pathLst>
              <a:path w="16935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43934"/>
                </a:lnTo>
                <a:lnTo>
                  <a:pt x="16934" y="160867"/>
                </a:lnTo>
                <a:lnTo>
                  <a:pt x="16934" y="169334"/>
                </a:lnTo>
                <a:lnTo>
                  <a:pt x="16934" y="177800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94734"/>
                </a:lnTo>
                <a:lnTo>
                  <a:pt x="16934" y="194734"/>
                </a:lnTo>
                <a:lnTo>
                  <a:pt x="8467" y="194734"/>
                </a:lnTo>
                <a:lnTo>
                  <a:pt x="8467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5156200" y="2946400"/>
            <a:ext cx="93134" cy="338668"/>
          </a:xfrm>
          <a:custGeom>
            <a:avLst/>
            <a:gdLst/>
            <a:ahLst/>
            <a:cxnLst/>
            <a:rect l="0" t="0" r="0" b="0"/>
            <a:pathLst>
              <a:path w="93134" h="3386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7"/>
                </a:lnTo>
                <a:lnTo>
                  <a:pt x="42333" y="16933"/>
                </a:lnTo>
                <a:lnTo>
                  <a:pt x="50800" y="33867"/>
                </a:lnTo>
                <a:lnTo>
                  <a:pt x="59267" y="50800"/>
                </a:lnTo>
                <a:lnTo>
                  <a:pt x="76200" y="76200"/>
                </a:lnTo>
                <a:lnTo>
                  <a:pt x="84667" y="101600"/>
                </a:lnTo>
                <a:lnTo>
                  <a:pt x="84667" y="135467"/>
                </a:lnTo>
                <a:lnTo>
                  <a:pt x="93133" y="160867"/>
                </a:lnTo>
                <a:lnTo>
                  <a:pt x="93133" y="186267"/>
                </a:lnTo>
                <a:lnTo>
                  <a:pt x="93133" y="220133"/>
                </a:lnTo>
                <a:lnTo>
                  <a:pt x="93133" y="245533"/>
                </a:lnTo>
                <a:lnTo>
                  <a:pt x="84667" y="262467"/>
                </a:lnTo>
                <a:lnTo>
                  <a:pt x="76200" y="287867"/>
                </a:lnTo>
                <a:lnTo>
                  <a:pt x="76200" y="304800"/>
                </a:lnTo>
                <a:lnTo>
                  <a:pt x="59267" y="321733"/>
                </a:lnTo>
                <a:lnTo>
                  <a:pt x="59267" y="330200"/>
                </a:lnTo>
                <a:lnTo>
                  <a:pt x="50800" y="338667"/>
                </a:lnTo>
                <a:lnTo>
                  <a:pt x="42333" y="338667"/>
                </a:lnTo>
                <a:lnTo>
                  <a:pt x="42333" y="338667"/>
                </a:lnTo>
                <a:lnTo>
                  <a:pt x="42333" y="338667"/>
                </a:lnTo>
                <a:lnTo>
                  <a:pt x="42333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325533" y="2971800"/>
            <a:ext cx="67735" cy="338668"/>
          </a:xfrm>
          <a:custGeom>
            <a:avLst/>
            <a:gdLst/>
            <a:ahLst/>
            <a:cxnLst/>
            <a:rect l="0" t="0" r="0" b="0"/>
            <a:pathLst>
              <a:path w="67735" h="338668">
                <a:moveTo>
                  <a:pt x="67734" y="0"/>
                </a:move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4" y="25400"/>
                </a:lnTo>
                <a:lnTo>
                  <a:pt x="33867" y="42333"/>
                </a:lnTo>
                <a:lnTo>
                  <a:pt x="25400" y="67733"/>
                </a:lnTo>
                <a:lnTo>
                  <a:pt x="16934" y="93133"/>
                </a:lnTo>
                <a:lnTo>
                  <a:pt x="16934" y="127000"/>
                </a:lnTo>
                <a:lnTo>
                  <a:pt x="8467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8467" y="287867"/>
                </a:lnTo>
                <a:lnTo>
                  <a:pt x="16934" y="304800"/>
                </a:lnTo>
                <a:lnTo>
                  <a:pt x="16934" y="321733"/>
                </a:lnTo>
                <a:lnTo>
                  <a:pt x="25400" y="330200"/>
                </a:lnTo>
                <a:lnTo>
                  <a:pt x="33867" y="338667"/>
                </a:lnTo>
                <a:lnTo>
                  <a:pt x="33867" y="338667"/>
                </a:lnTo>
                <a:lnTo>
                  <a:pt x="42334" y="338667"/>
                </a:lnTo>
                <a:lnTo>
                  <a:pt x="42334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410200" y="3098800"/>
            <a:ext cx="76201" cy="160868"/>
          </a:xfrm>
          <a:custGeom>
            <a:avLst/>
            <a:gdLst/>
            <a:ahLst/>
            <a:cxnLst/>
            <a:rect l="0" t="0" r="0" b="0"/>
            <a:pathLst>
              <a:path w="76201" h="160868">
                <a:moveTo>
                  <a:pt x="0" y="42333"/>
                </a:move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52400"/>
                </a:lnTo>
                <a:lnTo>
                  <a:pt x="0" y="143933"/>
                </a:lnTo>
                <a:lnTo>
                  <a:pt x="0" y="127000"/>
                </a:lnTo>
                <a:lnTo>
                  <a:pt x="0" y="110067"/>
                </a:lnTo>
                <a:lnTo>
                  <a:pt x="0" y="93133"/>
                </a:lnTo>
                <a:lnTo>
                  <a:pt x="0" y="76200"/>
                </a:lnTo>
                <a:lnTo>
                  <a:pt x="0" y="59267"/>
                </a:lnTo>
                <a:lnTo>
                  <a:pt x="8467" y="42333"/>
                </a:lnTo>
                <a:lnTo>
                  <a:pt x="8467" y="25400"/>
                </a:lnTo>
                <a:lnTo>
                  <a:pt x="16933" y="16933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5511800" y="3149600"/>
            <a:ext cx="93134" cy="42334"/>
          </a:xfrm>
          <a:custGeom>
            <a:avLst/>
            <a:gdLst/>
            <a:ahLst/>
            <a:cxnLst/>
            <a:rect l="0" t="0" r="0" b="0"/>
            <a:pathLst>
              <a:path w="93134" h="42334">
                <a:moveTo>
                  <a:pt x="0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42333" y="42333"/>
                </a:lnTo>
                <a:lnTo>
                  <a:pt x="50800" y="33867"/>
                </a:lnTo>
                <a:lnTo>
                  <a:pt x="59267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7" y="16933"/>
                </a:lnTo>
                <a:lnTo>
                  <a:pt x="93133" y="16933"/>
                </a:lnTo>
                <a:lnTo>
                  <a:pt x="93133" y="8467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5689600" y="3056467"/>
            <a:ext cx="8468" cy="228601"/>
          </a:xfrm>
          <a:custGeom>
            <a:avLst/>
            <a:gdLst/>
            <a:ahLst/>
            <a:cxnLst/>
            <a:rect l="0" t="0" r="0" b="0"/>
            <a:pathLst>
              <a:path w="8468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5706533" y="3276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5672667" y="2997200"/>
            <a:ext cx="186267" cy="423334"/>
          </a:xfrm>
          <a:custGeom>
            <a:avLst/>
            <a:gdLst/>
            <a:ahLst/>
            <a:cxnLst/>
            <a:rect l="0" t="0" r="0" b="0"/>
            <a:pathLst>
              <a:path w="186267" h="4233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16933"/>
                </a:lnTo>
                <a:lnTo>
                  <a:pt x="93133" y="25400"/>
                </a:lnTo>
                <a:lnTo>
                  <a:pt x="110066" y="42333"/>
                </a:lnTo>
                <a:lnTo>
                  <a:pt x="135466" y="67733"/>
                </a:lnTo>
                <a:lnTo>
                  <a:pt x="152400" y="101600"/>
                </a:lnTo>
                <a:lnTo>
                  <a:pt x="169333" y="135467"/>
                </a:lnTo>
                <a:lnTo>
                  <a:pt x="177800" y="169333"/>
                </a:lnTo>
                <a:lnTo>
                  <a:pt x="177800" y="211667"/>
                </a:lnTo>
                <a:lnTo>
                  <a:pt x="186266" y="254000"/>
                </a:lnTo>
                <a:lnTo>
                  <a:pt x="177800" y="287867"/>
                </a:lnTo>
                <a:lnTo>
                  <a:pt x="160866" y="313267"/>
                </a:lnTo>
                <a:lnTo>
                  <a:pt x="135466" y="347133"/>
                </a:lnTo>
                <a:lnTo>
                  <a:pt x="101600" y="372533"/>
                </a:lnTo>
                <a:lnTo>
                  <a:pt x="67733" y="389467"/>
                </a:lnTo>
                <a:lnTo>
                  <a:pt x="33866" y="414867"/>
                </a:lnTo>
                <a:lnTo>
                  <a:pt x="33866" y="414867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144933" y="3107267"/>
            <a:ext cx="101601" cy="381001"/>
          </a:xfrm>
          <a:custGeom>
            <a:avLst/>
            <a:gdLst/>
            <a:ahLst/>
            <a:cxnLst/>
            <a:rect l="0" t="0" r="0" b="0"/>
            <a:pathLst>
              <a:path w="101601" h="381001">
                <a:moveTo>
                  <a:pt x="101600" y="33866"/>
                </a:moveTo>
                <a:lnTo>
                  <a:pt x="101600" y="33866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4" y="16933"/>
                </a:lnTo>
                <a:lnTo>
                  <a:pt x="93134" y="16933"/>
                </a:lnTo>
                <a:lnTo>
                  <a:pt x="93134" y="8466"/>
                </a:lnTo>
                <a:lnTo>
                  <a:pt x="93134" y="8466"/>
                </a:lnTo>
                <a:lnTo>
                  <a:pt x="93134" y="8466"/>
                </a:lnTo>
                <a:lnTo>
                  <a:pt x="93134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59267" y="42333"/>
                </a:lnTo>
                <a:lnTo>
                  <a:pt x="50801" y="59266"/>
                </a:lnTo>
                <a:lnTo>
                  <a:pt x="42333" y="76200"/>
                </a:lnTo>
                <a:lnTo>
                  <a:pt x="33867" y="101600"/>
                </a:lnTo>
                <a:lnTo>
                  <a:pt x="25400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7" y="296333"/>
                </a:lnTo>
                <a:lnTo>
                  <a:pt x="25400" y="321733"/>
                </a:lnTo>
                <a:lnTo>
                  <a:pt x="33867" y="338666"/>
                </a:lnTo>
                <a:lnTo>
                  <a:pt x="50801" y="347133"/>
                </a:lnTo>
                <a:lnTo>
                  <a:pt x="59267" y="364066"/>
                </a:lnTo>
                <a:lnTo>
                  <a:pt x="76200" y="372533"/>
                </a:lnTo>
                <a:lnTo>
                  <a:pt x="76200" y="372533"/>
                </a:lnTo>
                <a:lnTo>
                  <a:pt x="93134" y="381000"/>
                </a:lnTo>
                <a:lnTo>
                  <a:pt x="93134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348134" y="3268133"/>
            <a:ext cx="135467" cy="228601"/>
          </a:xfrm>
          <a:custGeom>
            <a:avLst/>
            <a:gdLst/>
            <a:ahLst/>
            <a:cxnLst/>
            <a:rect l="0" t="0" r="0" b="0"/>
            <a:pathLst>
              <a:path w="135467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6" y="67734"/>
                </a:lnTo>
                <a:lnTo>
                  <a:pt x="8466" y="93134"/>
                </a:lnTo>
                <a:lnTo>
                  <a:pt x="8466" y="118534"/>
                </a:lnTo>
                <a:lnTo>
                  <a:pt x="16933" y="143934"/>
                </a:lnTo>
                <a:lnTo>
                  <a:pt x="16933" y="169334"/>
                </a:lnTo>
                <a:lnTo>
                  <a:pt x="25399" y="186267"/>
                </a:lnTo>
                <a:lnTo>
                  <a:pt x="25399" y="203200"/>
                </a:lnTo>
                <a:lnTo>
                  <a:pt x="25399" y="220134"/>
                </a:lnTo>
                <a:lnTo>
                  <a:pt x="25399" y="220134"/>
                </a:lnTo>
                <a:lnTo>
                  <a:pt x="25399" y="228600"/>
                </a:lnTo>
                <a:lnTo>
                  <a:pt x="25399" y="228600"/>
                </a:lnTo>
                <a:lnTo>
                  <a:pt x="25399" y="220134"/>
                </a:lnTo>
                <a:lnTo>
                  <a:pt x="25399" y="211667"/>
                </a:lnTo>
                <a:lnTo>
                  <a:pt x="16933" y="203200"/>
                </a:lnTo>
                <a:lnTo>
                  <a:pt x="16933" y="186267"/>
                </a:lnTo>
                <a:lnTo>
                  <a:pt x="16933" y="169334"/>
                </a:lnTo>
                <a:lnTo>
                  <a:pt x="16933" y="143934"/>
                </a:lnTo>
                <a:lnTo>
                  <a:pt x="16933" y="118534"/>
                </a:lnTo>
                <a:lnTo>
                  <a:pt x="16933" y="93134"/>
                </a:lnTo>
                <a:lnTo>
                  <a:pt x="16933" y="67734"/>
                </a:lnTo>
                <a:lnTo>
                  <a:pt x="16933" y="50800"/>
                </a:lnTo>
                <a:lnTo>
                  <a:pt x="16933" y="33867"/>
                </a:lnTo>
                <a:lnTo>
                  <a:pt x="25399" y="25400"/>
                </a:lnTo>
                <a:lnTo>
                  <a:pt x="33866" y="25400"/>
                </a:lnTo>
                <a:lnTo>
                  <a:pt x="50799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6" y="16934"/>
                </a:lnTo>
                <a:lnTo>
                  <a:pt x="126999" y="25400"/>
                </a:lnTo>
                <a:lnTo>
                  <a:pt x="126999" y="25400"/>
                </a:lnTo>
                <a:lnTo>
                  <a:pt x="135466" y="25400"/>
                </a:lnTo>
                <a:lnTo>
                  <a:pt x="135466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534400" y="33782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16933"/>
                </a:lnTo>
                <a:lnTo>
                  <a:pt x="110066" y="16933"/>
                </a:lnTo>
                <a:lnTo>
                  <a:pt x="127000" y="16933"/>
                </a:lnTo>
                <a:lnTo>
                  <a:pt x="135467" y="16933"/>
                </a:lnTo>
                <a:lnTo>
                  <a:pt x="143933" y="25400"/>
                </a:lnTo>
                <a:lnTo>
                  <a:pt x="143933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585200" y="3302000"/>
            <a:ext cx="33868" cy="169334"/>
          </a:xfrm>
          <a:custGeom>
            <a:avLst/>
            <a:gdLst/>
            <a:ahLst/>
            <a:cxnLst/>
            <a:rect l="0" t="0" r="0" b="0"/>
            <a:pathLst>
              <a:path w="33868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60867"/>
                </a:lnTo>
                <a:lnTo>
                  <a:pt x="33867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763000" y="3242733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4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805334" y="3124200"/>
            <a:ext cx="110067" cy="364068"/>
          </a:xfrm>
          <a:custGeom>
            <a:avLst/>
            <a:gdLst/>
            <a:ahLst/>
            <a:cxnLst/>
            <a:rect l="0" t="0" r="0" b="0"/>
            <a:pathLst>
              <a:path w="110067" h="3640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33866" y="16933"/>
                </a:lnTo>
                <a:lnTo>
                  <a:pt x="42333" y="25400"/>
                </a:lnTo>
                <a:lnTo>
                  <a:pt x="59266" y="42333"/>
                </a:lnTo>
                <a:lnTo>
                  <a:pt x="67732" y="59267"/>
                </a:lnTo>
                <a:lnTo>
                  <a:pt x="84666" y="76200"/>
                </a:lnTo>
                <a:lnTo>
                  <a:pt x="93133" y="110067"/>
                </a:lnTo>
                <a:lnTo>
                  <a:pt x="101599" y="135467"/>
                </a:lnTo>
                <a:lnTo>
                  <a:pt x="110066" y="169333"/>
                </a:lnTo>
                <a:lnTo>
                  <a:pt x="110066" y="203200"/>
                </a:lnTo>
                <a:lnTo>
                  <a:pt x="110066" y="237067"/>
                </a:lnTo>
                <a:lnTo>
                  <a:pt x="110066" y="262467"/>
                </a:lnTo>
                <a:lnTo>
                  <a:pt x="110066" y="296333"/>
                </a:lnTo>
                <a:lnTo>
                  <a:pt x="101599" y="313267"/>
                </a:lnTo>
                <a:lnTo>
                  <a:pt x="93133" y="330200"/>
                </a:lnTo>
                <a:lnTo>
                  <a:pt x="93133" y="347133"/>
                </a:lnTo>
                <a:lnTo>
                  <a:pt x="84666" y="355600"/>
                </a:lnTo>
                <a:lnTo>
                  <a:pt x="84666" y="364067"/>
                </a:lnTo>
                <a:lnTo>
                  <a:pt x="84666" y="364067"/>
                </a:lnTo>
                <a:lnTo>
                  <a:pt x="84666" y="364067"/>
                </a:lnTo>
                <a:lnTo>
                  <a:pt x="76200" y="364067"/>
                </a:lnTo>
                <a:lnTo>
                  <a:pt x="7620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991600" y="3107267"/>
            <a:ext cx="84668" cy="381001"/>
          </a:xfrm>
          <a:custGeom>
            <a:avLst/>
            <a:gdLst/>
            <a:ahLst/>
            <a:cxnLst/>
            <a:rect l="0" t="0" r="0" b="0"/>
            <a:pathLst>
              <a:path w="84668" h="381001">
                <a:moveTo>
                  <a:pt x="59267" y="0"/>
                </a:moveTo>
                <a:lnTo>
                  <a:pt x="59267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50800" y="25400"/>
                </a:lnTo>
                <a:lnTo>
                  <a:pt x="42334" y="33866"/>
                </a:lnTo>
                <a:lnTo>
                  <a:pt x="33866" y="50800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7" y="135466"/>
                </a:lnTo>
                <a:lnTo>
                  <a:pt x="8467" y="160866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7" y="296333"/>
                </a:lnTo>
                <a:lnTo>
                  <a:pt x="16933" y="313266"/>
                </a:lnTo>
                <a:lnTo>
                  <a:pt x="25400" y="338666"/>
                </a:lnTo>
                <a:lnTo>
                  <a:pt x="42334" y="347133"/>
                </a:lnTo>
                <a:lnTo>
                  <a:pt x="59267" y="364066"/>
                </a:lnTo>
                <a:lnTo>
                  <a:pt x="67733" y="372533"/>
                </a:lnTo>
                <a:lnTo>
                  <a:pt x="76200" y="381000"/>
                </a:lnTo>
                <a:lnTo>
                  <a:pt x="76200" y="381000"/>
                </a:lnTo>
                <a:lnTo>
                  <a:pt x="84667" y="381000"/>
                </a:lnTo>
                <a:lnTo>
                  <a:pt x="84667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9127067" y="3276600"/>
            <a:ext cx="169334" cy="186268"/>
          </a:xfrm>
          <a:custGeom>
            <a:avLst/>
            <a:gdLst/>
            <a:ahLst/>
            <a:cxnLst/>
            <a:rect l="0" t="0" r="0" b="0"/>
            <a:pathLst>
              <a:path w="169334" h="1862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60867"/>
                </a:lnTo>
                <a:lnTo>
                  <a:pt x="16933" y="143933"/>
                </a:lnTo>
                <a:lnTo>
                  <a:pt x="16933" y="118533"/>
                </a:lnTo>
                <a:lnTo>
                  <a:pt x="16933" y="93133"/>
                </a:lnTo>
                <a:lnTo>
                  <a:pt x="16933" y="76200"/>
                </a:lnTo>
                <a:lnTo>
                  <a:pt x="25400" y="50800"/>
                </a:lnTo>
                <a:lnTo>
                  <a:pt x="33866" y="33867"/>
                </a:lnTo>
                <a:lnTo>
                  <a:pt x="42333" y="25400"/>
                </a:lnTo>
                <a:lnTo>
                  <a:pt x="50799" y="16933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7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9347200" y="3352800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3" y="16933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9533467" y="3285067"/>
            <a:ext cx="50801" cy="194734"/>
          </a:xfrm>
          <a:custGeom>
            <a:avLst/>
            <a:gdLst/>
            <a:ahLst/>
            <a:cxnLst/>
            <a:rect l="0" t="0" r="0" b="0"/>
            <a:pathLst>
              <a:path w="50801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6"/>
                </a:lnTo>
                <a:lnTo>
                  <a:pt x="25399" y="16933"/>
                </a:lnTo>
                <a:lnTo>
                  <a:pt x="25399" y="25400"/>
                </a:lnTo>
                <a:lnTo>
                  <a:pt x="25399" y="33866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93133"/>
                </a:lnTo>
                <a:lnTo>
                  <a:pt x="33867" y="110066"/>
                </a:lnTo>
                <a:lnTo>
                  <a:pt x="33867" y="135466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86266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94733"/>
                </a:lnTo>
                <a:lnTo>
                  <a:pt x="50800" y="186266"/>
                </a:lnTo>
                <a:lnTo>
                  <a:pt x="50800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9609667" y="3115733"/>
            <a:ext cx="177800" cy="491068"/>
          </a:xfrm>
          <a:custGeom>
            <a:avLst/>
            <a:gdLst/>
            <a:ahLst/>
            <a:cxnLst/>
            <a:rect l="0" t="0" r="0" b="0"/>
            <a:pathLst>
              <a:path w="177800" h="491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25399" y="8467"/>
                </a:lnTo>
                <a:lnTo>
                  <a:pt x="33867" y="16934"/>
                </a:lnTo>
                <a:lnTo>
                  <a:pt x="50800" y="33867"/>
                </a:lnTo>
                <a:lnTo>
                  <a:pt x="67733" y="50800"/>
                </a:lnTo>
                <a:lnTo>
                  <a:pt x="84666" y="67734"/>
                </a:lnTo>
                <a:lnTo>
                  <a:pt x="101599" y="93134"/>
                </a:lnTo>
                <a:lnTo>
                  <a:pt x="127000" y="127000"/>
                </a:lnTo>
                <a:lnTo>
                  <a:pt x="143933" y="160867"/>
                </a:lnTo>
                <a:lnTo>
                  <a:pt x="160867" y="203200"/>
                </a:lnTo>
                <a:lnTo>
                  <a:pt x="169333" y="254000"/>
                </a:lnTo>
                <a:lnTo>
                  <a:pt x="177799" y="296334"/>
                </a:lnTo>
                <a:lnTo>
                  <a:pt x="169333" y="347134"/>
                </a:lnTo>
                <a:lnTo>
                  <a:pt x="160867" y="389467"/>
                </a:lnTo>
                <a:lnTo>
                  <a:pt x="143933" y="423334"/>
                </a:lnTo>
                <a:lnTo>
                  <a:pt x="127000" y="448734"/>
                </a:lnTo>
                <a:lnTo>
                  <a:pt x="101599" y="474134"/>
                </a:lnTo>
                <a:lnTo>
                  <a:pt x="67733" y="482600"/>
                </a:lnTo>
                <a:lnTo>
                  <a:pt x="67733" y="482600"/>
                </a:lnTo>
                <a:lnTo>
                  <a:pt x="42333" y="491067"/>
                </a:lnTo>
                <a:lnTo>
                  <a:pt x="42333" y="491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058333" y="3276600"/>
            <a:ext cx="491068" cy="499534"/>
          </a:xfrm>
          <a:custGeom>
            <a:avLst/>
            <a:gdLst/>
            <a:ahLst/>
            <a:cxnLst/>
            <a:rect l="0" t="0" r="0" b="0"/>
            <a:pathLst>
              <a:path w="491068" h="499534">
                <a:moveTo>
                  <a:pt x="491067" y="0"/>
                </a:moveTo>
                <a:lnTo>
                  <a:pt x="491067" y="0"/>
                </a:lnTo>
                <a:lnTo>
                  <a:pt x="491067" y="0"/>
                </a:lnTo>
                <a:lnTo>
                  <a:pt x="491067" y="0"/>
                </a:lnTo>
                <a:lnTo>
                  <a:pt x="482600" y="8467"/>
                </a:lnTo>
                <a:lnTo>
                  <a:pt x="482600" y="8467"/>
                </a:lnTo>
                <a:lnTo>
                  <a:pt x="474134" y="16933"/>
                </a:lnTo>
                <a:lnTo>
                  <a:pt x="465667" y="25400"/>
                </a:lnTo>
                <a:lnTo>
                  <a:pt x="448734" y="33867"/>
                </a:lnTo>
                <a:lnTo>
                  <a:pt x="431800" y="50800"/>
                </a:lnTo>
                <a:lnTo>
                  <a:pt x="414867" y="67733"/>
                </a:lnTo>
                <a:lnTo>
                  <a:pt x="389467" y="93133"/>
                </a:lnTo>
                <a:lnTo>
                  <a:pt x="364067" y="127000"/>
                </a:lnTo>
                <a:lnTo>
                  <a:pt x="338667" y="152400"/>
                </a:lnTo>
                <a:lnTo>
                  <a:pt x="304800" y="186267"/>
                </a:lnTo>
                <a:lnTo>
                  <a:pt x="270934" y="220133"/>
                </a:lnTo>
                <a:lnTo>
                  <a:pt x="237067" y="254000"/>
                </a:lnTo>
                <a:lnTo>
                  <a:pt x="203200" y="296333"/>
                </a:lnTo>
                <a:lnTo>
                  <a:pt x="169334" y="330200"/>
                </a:lnTo>
                <a:lnTo>
                  <a:pt x="135467" y="364067"/>
                </a:lnTo>
                <a:lnTo>
                  <a:pt x="101600" y="397933"/>
                </a:lnTo>
                <a:lnTo>
                  <a:pt x="76200" y="431800"/>
                </a:lnTo>
                <a:lnTo>
                  <a:pt x="50800" y="457200"/>
                </a:lnTo>
                <a:lnTo>
                  <a:pt x="33867" y="474133"/>
                </a:lnTo>
                <a:lnTo>
                  <a:pt x="8467" y="482600"/>
                </a:lnTo>
                <a:lnTo>
                  <a:pt x="0" y="491067"/>
                </a:lnTo>
                <a:lnTo>
                  <a:pt x="0" y="499533"/>
                </a:lnTo>
                <a:lnTo>
                  <a:pt x="0" y="499533"/>
                </a:lnTo>
                <a:lnTo>
                  <a:pt x="0" y="491067"/>
                </a:lnTo>
                <a:lnTo>
                  <a:pt x="0" y="491067"/>
                </a:lnTo>
                <a:lnTo>
                  <a:pt x="0" y="491067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048933" y="2743200"/>
            <a:ext cx="381001" cy="550334"/>
          </a:xfrm>
          <a:custGeom>
            <a:avLst/>
            <a:gdLst/>
            <a:ahLst/>
            <a:cxnLst/>
            <a:rect l="0" t="0" r="0" b="0"/>
            <a:pathLst>
              <a:path w="381001" h="550334">
                <a:moveTo>
                  <a:pt x="381000" y="0"/>
                </a:moveTo>
                <a:lnTo>
                  <a:pt x="381000" y="0"/>
                </a:lnTo>
                <a:lnTo>
                  <a:pt x="381000" y="8467"/>
                </a:lnTo>
                <a:lnTo>
                  <a:pt x="372534" y="16933"/>
                </a:lnTo>
                <a:lnTo>
                  <a:pt x="372534" y="25400"/>
                </a:lnTo>
                <a:lnTo>
                  <a:pt x="364067" y="42333"/>
                </a:lnTo>
                <a:lnTo>
                  <a:pt x="347134" y="67733"/>
                </a:lnTo>
                <a:lnTo>
                  <a:pt x="330200" y="101600"/>
                </a:lnTo>
                <a:lnTo>
                  <a:pt x="313267" y="135467"/>
                </a:lnTo>
                <a:lnTo>
                  <a:pt x="296334" y="169333"/>
                </a:lnTo>
                <a:lnTo>
                  <a:pt x="270934" y="211667"/>
                </a:lnTo>
                <a:lnTo>
                  <a:pt x="245534" y="254000"/>
                </a:lnTo>
                <a:lnTo>
                  <a:pt x="211667" y="287867"/>
                </a:lnTo>
                <a:lnTo>
                  <a:pt x="186267" y="330200"/>
                </a:lnTo>
                <a:lnTo>
                  <a:pt x="160867" y="364067"/>
                </a:lnTo>
                <a:lnTo>
                  <a:pt x="135467" y="389467"/>
                </a:lnTo>
                <a:lnTo>
                  <a:pt x="110067" y="423333"/>
                </a:lnTo>
                <a:lnTo>
                  <a:pt x="84667" y="440267"/>
                </a:lnTo>
                <a:lnTo>
                  <a:pt x="67734" y="465667"/>
                </a:lnTo>
                <a:lnTo>
                  <a:pt x="50800" y="482600"/>
                </a:lnTo>
                <a:lnTo>
                  <a:pt x="42334" y="499533"/>
                </a:lnTo>
                <a:lnTo>
                  <a:pt x="33867" y="516467"/>
                </a:lnTo>
                <a:lnTo>
                  <a:pt x="25400" y="524933"/>
                </a:lnTo>
                <a:lnTo>
                  <a:pt x="16934" y="533400"/>
                </a:lnTo>
                <a:lnTo>
                  <a:pt x="8467" y="541867"/>
                </a:lnTo>
                <a:lnTo>
                  <a:pt x="8467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50333"/>
                </a:lnTo>
                <a:lnTo>
                  <a:pt x="0" y="541867"/>
                </a:lnTo>
                <a:lnTo>
                  <a:pt x="0" y="541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3911600" y="3268133"/>
            <a:ext cx="414868" cy="474135"/>
          </a:xfrm>
          <a:custGeom>
            <a:avLst/>
            <a:gdLst/>
            <a:ahLst/>
            <a:cxnLst/>
            <a:rect l="0" t="0" r="0" b="0"/>
            <a:pathLst>
              <a:path w="414868" h="474135">
                <a:moveTo>
                  <a:pt x="414867" y="0"/>
                </a:moveTo>
                <a:lnTo>
                  <a:pt x="414867" y="0"/>
                </a:lnTo>
                <a:lnTo>
                  <a:pt x="414867" y="8467"/>
                </a:lnTo>
                <a:lnTo>
                  <a:pt x="406400" y="8467"/>
                </a:lnTo>
                <a:lnTo>
                  <a:pt x="406400" y="16934"/>
                </a:lnTo>
                <a:lnTo>
                  <a:pt x="406400" y="16934"/>
                </a:lnTo>
                <a:lnTo>
                  <a:pt x="406400" y="25400"/>
                </a:lnTo>
                <a:lnTo>
                  <a:pt x="397933" y="33867"/>
                </a:lnTo>
                <a:lnTo>
                  <a:pt x="389467" y="50800"/>
                </a:lnTo>
                <a:lnTo>
                  <a:pt x="372533" y="67734"/>
                </a:lnTo>
                <a:lnTo>
                  <a:pt x="347133" y="93134"/>
                </a:lnTo>
                <a:lnTo>
                  <a:pt x="321733" y="118534"/>
                </a:lnTo>
                <a:lnTo>
                  <a:pt x="296333" y="143934"/>
                </a:lnTo>
                <a:lnTo>
                  <a:pt x="262467" y="177800"/>
                </a:lnTo>
                <a:lnTo>
                  <a:pt x="237067" y="220134"/>
                </a:lnTo>
                <a:lnTo>
                  <a:pt x="194733" y="254000"/>
                </a:lnTo>
                <a:lnTo>
                  <a:pt x="160867" y="287867"/>
                </a:lnTo>
                <a:lnTo>
                  <a:pt x="135467" y="321734"/>
                </a:lnTo>
                <a:lnTo>
                  <a:pt x="101600" y="347134"/>
                </a:lnTo>
                <a:lnTo>
                  <a:pt x="76200" y="372534"/>
                </a:lnTo>
                <a:lnTo>
                  <a:pt x="59267" y="389467"/>
                </a:lnTo>
                <a:lnTo>
                  <a:pt x="42333" y="414867"/>
                </a:lnTo>
                <a:lnTo>
                  <a:pt x="25400" y="431800"/>
                </a:lnTo>
                <a:lnTo>
                  <a:pt x="16933" y="448734"/>
                </a:lnTo>
                <a:lnTo>
                  <a:pt x="8467" y="457200"/>
                </a:lnTo>
                <a:lnTo>
                  <a:pt x="8467" y="465667"/>
                </a:lnTo>
                <a:lnTo>
                  <a:pt x="0" y="465667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74134"/>
                </a:lnTo>
                <a:lnTo>
                  <a:pt x="0" y="465667"/>
                </a:lnTo>
                <a:lnTo>
                  <a:pt x="0" y="465667"/>
                </a:lnTo>
                <a:lnTo>
                  <a:pt x="0" y="465667"/>
                </a:lnTo>
                <a:lnTo>
                  <a:pt x="0" y="465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393267" y="2971800"/>
            <a:ext cx="431801" cy="414868"/>
          </a:xfrm>
          <a:custGeom>
            <a:avLst/>
            <a:gdLst/>
            <a:ahLst/>
            <a:cxnLst/>
            <a:rect l="0" t="0" r="0" b="0"/>
            <a:pathLst>
              <a:path w="431801" h="414868">
                <a:moveTo>
                  <a:pt x="431800" y="0"/>
                </a:moveTo>
                <a:lnTo>
                  <a:pt x="431800" y="0"/>
                </a:lnTo>
                <a:lnTo>
                  <a:pt x="423333" y="8467"/>
                </a:lnTo>
                <a:lnTo>
                  <a:pt x="423333" y="8467"/>
                </a:lnTo>
                <a:lnTo>
                  <a:pt x="423333" y="8467"/>
                </a:lnTo>
                <a:lnTo>
                  <a:pt x="414866" y="16933"/>
                </a:lnTo>
                <a:lnTo>
                  <a:pt x="406400" y="33867"/>
                </a:lnTo>
                <a:lnTo>
                  <a:pt x="397933" y="42333"/>
                </a:lnTo>
                <a:lnTo>
                  <a:pt x="381000" y="67733"/>
                </a:lnTo>
                <a:lnTo>
                  <a:pt x="355600" y="84667"/>
                </a:lnTo>
                <a:lnTo>
                  <a:pt x="330200" y="118533"/>
                </a:lnTo>
                <a:lnTo>
                  <a:pt x="296333" y="152400"/>
                </a:lnTo>
                <a:lnTo>
                  <a:pt x="262466" y="177800"/>
                </a:lnTo>
                <a:lnTo>
                  <a:pt x="228600" y="220133"/>
                </a:lnTo>
                <a:lnTo>
                  <a:pt x="194733" y="254000"/>
                </a:lnTo>
                <a:lnTo>
                  <a:pt x="169333" y="287867"/>
                </a:lnTo>
                <a:lnTo>
                  <a:pt x="135466" y="313267"/>
                </a:lnTo>
                <a:lnTo>
                  <a:pt x="118533" y="330200"/>
                </a:lnTo>
                <a:lnTo>
                  <a:pt x="101600" y="355600"/>
                </a:lnTo>
                <a:lnTo>
                  <a:pt x="84666" y="364067"/>
                </a:lnTo>
                <a:lnTo>
                  <a:pt x="76200" y="372533"/>
                </a:lnTo>
                <a:lnTo>
                  <a:pt x="67733" y="389467"/>
                </a:lnTo>
                <a:lnTo>
                  <a:pt x="59266" y="389467"/>
                </a:lnTo>
                <a:lnTo>
                  <a:pt x="50800" y="397933"/>
                </a:lnTo>
                <a:lnTo>
                  <a:pt x="50800" y="397933"/>
                </a:lnTo>
                <a:lnTo>
                  <a:pt x="50800" y="406400"/>
                </a:lnTo>
                <a:lnTo>
                  <a:pt x="50800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33866" y="406400"/>
                </a:lnTo>
                <a:lnTo>
                  <a:pt x="25400" y="406400"/>
                </a:lnTo>
                <a:lnTo>
                  <a:pt x="16933" y="406400"/>
                </a:lnTo>
                <a:lnTo>
                  <a:pt x="16933" y="406400"/>
                </a:lnTo>
                <a:lnTo>
                  <a:pt x="0" y="414867"/>
                </a:lnTo>
                <a:lnTo>
                  <a:pt x="0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477000" y="3522133"/>
            <a:ext cx="1439334" cy="457201"/>
          </a:xfrm>
          <a:custGeom>
            <a:avLst/>
            <a:gdLst/>
            <a:ahLst/>
            <a:cxnLst/>
            <a:rect l="0" t="0" r="0" b="0"/>
            <a:pathLst>
              <a:path w="1439334" h="457201">
                <a:moveTo>
                  <a:pt x="0" y="457200"/>
                </a:moveTo>
                <a:lnTo>
                  <a:pt x="0" y="457200"/>
                </a:lnTo>
                <a:lnTo>
                  <a:pt x="0" y="457200"/>
                </a:lnTo>
                <a:lnTo>
                  <a:pt x="8467" y="457200"/>
                </a:lnTo>
                <a:lnTo>
                  <a:pt x="16933" y="457200"/>
                </a:lnTo>
                <a:lnTo>
                  <a:pt x="25400" y="448734"/>
                </a:lnTo>
                <a:lnTo>
                  <a:pt x="33866" y="448734"/>
                </a:lnTo>
                <a:lnTo>
                  <a:pt x="50800" y="440267"/>
                </a:lnTo>
                <a:lnTo>
                  <a:pt x="67733" y="440267"/>
                </a:lnTo>
                <a:lnTo>
                  <a:pt x="93133" y="423334"/>
                </a:lnTo>
                <a:lnTo>
                  <a:pt x="110066" y="423334"/>
                </a:lnTo>
                <a:lnTo>
                  <a:pt x="135467" y="406400"/>
                </a:lnTo>
                <a:lnTo>
                  <a:pt x="169333" y="397934"/>
                </a:lnTo>
                <a:lnTo>
                  <a:pt x="203200" y="389467"/>
                </a:lnTo>
                <a:lnTo>
                  <a:pt x="245533" y="372534"/>
                </a:lnTo>
                <a:lnTo>
                  <a:pt x="287867" y="364067"/>
                </a:lnTo>
                <a:lnTo>
                  <a:pt x="330200" y="347134"/>
                </a:lnTo>
                <a:lnTo>
                  <a:pt x="381000" y="330200"/>
                </a:lnTo>
                <a:lnTo>
                  <a:pt x="431800" y="313267"/>
                </a:lnTo>
                <a:lnTo>
                  <a:pt x="491066" y="304800"/>
                </a:lnTo>
                <a:lnTo>
                  <a:pt x="550333" y="287867"/>
                </a:lnTo>
                <a:lnTo>
                  <a:pt x="601133" y="270934"/>
                </a:lnTo>
                <a:lnTo>
                  <a:pt x="660400" y="254000"/>
                </a:lnTo>
                <a:lnTo>
                  <a:pt x="719666" y="237067"/>
                </a:lnTo>
                <a:lnTo>
                  <a:pt x="778933" y="228600"/>
                </a:lnTo>
                <a:lnTo>
                  <a:pt x="846667" y="211667"/>
                </a:lnTo>
                <a:lnTo>
                  <a:pt x="905933" y="194734"/>
                </a:lnTo>
                <a:lnTo>
                  <a:pt x="965200" y="177800"/>
                </a:lnTo>
                <a:lnTo>
                  <a:pt x="1024466" y="160867"/>
                </a:lnTo>
                <a:lnTo>
                  <a:pt x="1083733" y="143934"/>
                </a:lnTo>
                <a:lnTo>
                  <a:pt x="1143000" y="127000"/>
                </a:lnTo>
                <a:lnTo>
                  <a:pt x="1185334" y="110067"/>
                </a:lnTo>
                <a:lnTo>
                  <a:pt x="1227667" y="101600"/>
                </a:lnTo>
                <a:lnTo>
                  <a:pt x="1270000" y="84667"/>
                </a:lnTo>
                <a:lnTo>
                  <a:pt x="1312333" y="67734"/>
                </a:lnTo>
                <a:lnTo>
                  <a:pt x="1337734" y="59267"/>
                </a:lnTo>
                <a:lnTo>
                  <a:pt x="1363133" y="50800"/>
                </a:lnTo>
                <a:lnTo>
                  <a:pt x="1388533" y="42334"/>
                </a:lnTo>
                <a:lnTo>
                  <a:pt x="1405466" y="33867"/>
                </a:lnTo>
                <a:lnTo>
                  <a:pt x="1422400" y="25400"/>
                </a:lnTo>
                <a:lnTo>
                  <a:pt x="1430867" y="16934"/>
                </a:lnTo>
                <a:lnTo>
                  <a:pt x="1430867" y="16934"/>
                </a:lnTo>
                <a:lnTo>
                  <a:pt x="1439333" y="8467"/>
                </a:lnTo>
                <a:lnTo>
                  <a:pt x="1439333" y="8467"/>
                </a:lnTo>
                <a:lnTo>
                  <a:pt x="1439333" y="8467"/>
                </a:lnTo>
                <a:lnTo>
                  <a:pt x="1439333" y="8467"/>
                </a:lnTo>
                <a:lnTo>
                  <a:pt x="1439333" y="8467"/>
                </a:lnTo>
                <a:lnTo>
                  <a:pt x="1439333" y="8467"/>
                </a:lnTo>
                <a:lnTo>
                  <a:pt x="1439333" y="8467"/>
                </a:lnTo>
                <a:lnTo>
                  <a:pt x="1439333" y="8467"/>
                </a:lnTo>
                <a:lnTo>
                  <a:pt x="1439333" y="8467"/>
                </a:lnTo>
                <a:lnTo>
                  <a:pt x="1439333" y="8467"/>
                </a:lnTo>
                <a:lnTo>
                  <a:pt x="1439333" y="0"/>
                </a:lnTo>
                <a:lnTo>
                  <a:pt x="143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8238067" y="3242733"/>
            <a:ext cx="1507067" cy="203201"/>
          </a:xfrm>
          <a:custGeom>
            <a:avLst/>
            <a:gdLst/>
            <a:ahLst/>
            <a:cxnLst/>
            <a:rect l="0" t="0" r="0" b="0"/>
            <a:pathLst>
              <a:path w="1507067" h="203201">
                <a:moveTo>
                  <a:pt x="0" y="194734"/>
                </a:moveTo>
                <a:lnTo>
                  <a:pt x="0" y="194734"/>
                </a:lnTo>
                <a:lnTo>
                  <a:pt x="8466" y="203200"/>
                </a:lnTo>
                <a:lnTo>
                  <a:pt x="16933" y="203200"/>
                </a:lnTo>
                <a:lnTo>
                  <a:pt x="25399" y="203200"/>
                </a:lnTo>
                <a:lnTo>
                  <a:pt x="42333" y="203200"/>
                </a:lnTo>
                <a:lnTo>
                  <a:pt x="59266" y="194734"/>
                </a:lnTo>
                <a:lnTo>
                  <a:pt x="84666" y="194734"/>
                </a:lnTo>
                <a:lnTo>
                  <a:pt x="110067" y="186267"/>
                </a:lnTo>
                <a:lnTo>
                  <a:pt x="143933" y="186267"/>
                </a:lnTo>
                <a:lnTo>
                  <a:pt x="177799" y="177800"/>
                </a:lnTo>
                <a:lnTo>
                  <a:pt x="211666" y="169334"/>
                </a:lnTo>
                <a:lnTo>
                  <a:pt x="253999" y="169334"/>
                </a:lnTo>
                <a:lnTo>
                  <a:pt x="296333" y="160867"/>
                </a:lnTo>
                <a:lnTo>
                  <a:pt x="338667" y="152400"/>
                </a:lnTo>
                <a:lnTo>
                  <a:pt x="381000" y="143934"/>
                </a:lnTo>
                <a:lnTo>
                  <a:pt x="431800" y="135467"/>
                </a:lnTo>
                <a:lnTo>
                  <a:pt x="482599" y="127000"/>
                </a:lnTo>
                <a:lnTo>
                  <a:pt x="533400" y="118534"/>
                </a:lnTo>
                <a:lnTo>
                  <a:pt x="584200" y="101600"/>
                </a:lnTo>
                <a:lnTo>
                  <a:pt x="643467" y="93134"/>
                </a:lnTo>
                <a:lnTo>
                  <a:pt x="702733" y="93134"/>
                </a:lnTo>
                <a:lnTo>
                  <a:pt x="762000" y="76200"/>
                </a:lnTo>
                <a:lnTo>
                  <a:pt x="821266" y="67734"/>
                </a:lnTo>
                <a:lnTo>
                  <a:pt x="889000" y="67734"/>
                </a:lnTo>
                <a:lnTo>
                  <a:pt x="948267" y="59267"/>
                </a:lnTo>
                <a:lnTo>
                  <a:pt x="999066" y="50800"/>
                </a:lnTo>
                <a:lnTo>
                  <a:pt x="1058333" y="42334"/>
                </a:lnTo>
                <a:lnTo>
                  <a:pt x="1117600" y="33867"/>
                </a:lnTo>
                <a:lnTo>
                  <a:pt x="1168399" y="25400"/>
                </a:lnTo>
                <a:lnTo>
                  <a:pt x="1219200" y="16934"/>
                </a:lnTo>
                <a:lnTo>
                  <a:pt x="1270000" y="16934"/>
                </a:lnTo>
                <a:lnTo>
                  <a:pt x="1312333" y="8467"/>
                </a:lnTo>
                <a:lnTo>
                  <a:pt x="1354666" y="0"/>
                </a:lnTo>
                <a:lnTo>
                  <a:pt x="1396999" y="0"/>
                </a:lnTo>
                <a:lnTo>
                  <a:pt x="1430866" y="0"/>
                </a:lnTo>
                <a:lnTo>
                  <a:pt x="1456266" y="0"/>
                </a:lnTo>
                <a:lnTo>
                  <a:pt x="1481667" y="0"/>
                </a:lnTo>
                <a:lnTo>
                  <a:pt x="1498600" y="0"/>
                </a:lnTo>
                <a:lnTo>
                  <a:pt x="1498600" y="0"/>
                </a:lnTo>
                <a:lnTo>
                  <a:pt x="1507066" y="0"/>
                </a:lnTo>
                <a:lnTo>
                  <a:pt x="1507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540933" y="4241800"/>
            <a:ext cx="220135" cy="347134"/>
          </a:xfrm>
          <a:custGeom>
            <a:avLst/>
            <a:gdLst/>
            <a:ahLst/>
            <a:cxnLst/>
            <a:rect l="0" t="0" r="0" b="0"/>
            <a:pathLst>
              <a:path w="220135" h="347134">
                <a:moveTo>
                  <a:pt x="16934" y="59267"/>
                </a:moveTo>
                <a:lnTo>
                  <a:pt x="16934" y="59267"/>
                </a:lnTo>
                <a:lnTo>
                  <a:pt x="16934" y="59267"/>
                </a:lnTo>
                <a:lnTo>
                  <a:pt x="8467" y="59267"/>
                </a:lnTo>
                <a:lnTo>
                  <a:pt x="8467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7" y="42333"/>
                </a:lnTo>
                <a:lnTo>
                  <a:pt x="8467" y="33867"/>
                </a:lnTo>
                <a:lnTo>
                  <a:pt x="16934" y="25400"/>
                </a:lnTo>
                <a:lnTo>
                  <a:pt x="25400" y="16933"/>
                </a:lnTo>
                <a:lnTo>
                  <a:pt x="33867" y="8467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35467" y="42333"/>
                </a:lnTo>
                <a:lnTo>
                  <a:pt x="143934" y="50800"/>
                </a:lnTo>
                <a:lnTo>
                  <a:pt x="152400" y="67733"/>
                </a:lnTo>
                <a:lnTo>
                  <a:pt x="152400" y="84667"/>
                </a:lnTo>
                <a:lnTo>
                  <a:pt x="143934" y="101600"/>
                </a:lnTo>
                <a:lnTo>
                  <a:pt x="143934" y="118533"/>
                </a:lnTo>
                <a:lnTo>
                  <a:pt x="135467" y="135467"/>
                </a:lnTo>
                <a:lnTo>
                  <a:pt x="127000" y="160867"/>
                </a:lnTo>
                <a:lnTo>
                  <a:pt x="118534" y="177800"/>
                </a:lnTo>
                <a:lnTo>
                  <a:pt x="110067" y="194733"/>
                </a:lnTo>
                <a:lnTo>
                  <a:pt x="93134" y="211667"/>
                </a:lnTo>
                <a:lnTo>
                  <a:pt x="76200" y="228600"/>
                </a:lnTo>
                <a:lnTo>
                  <a:pt x="67734" y="245533"/>
                </a:lnTo>
                <a:lnTo>
                  <a:pt x="59267" y="262467"/>
                </a:lnTo>
                <a:lnTo>
                  <a:pt x="42334" y="279400"/>
                </a:lnTo>
                <a:lnTo>
                  <a:pt x="33867" y="287867"/>
                </a:lnTo>
                <a:lnTo>
                  <a:pt x="33867" y="304800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21733"/>
                </a:lnTo>
                <a:lnTo>
                  <a:pt x="25400" y="321733"/>
                </a:lnTo>
                <a:lnTo>
                  <a:pt x="33867" y="321733"/>
                </a:lnTo>
                <a:lnTo>
                  <a:pt x="42334" y="330200"/>
                </a:lnTo>
                <a:lnTo>
                  <a:pt x="59267" y="330200"/>
                </a:lnTo>
                <a:lnTo>
                  <a:pt x="76200" y="330200"/>
                </a:lnTo>
                <a:lnTo>
                  <a:pt x="84667" y="338667"/>
                </a:lnTo>
                <a:lnTo>
                  <a:pt x="101600" y="338667"/>
                </a:lnTo>
                <a:lnTo>
                  <a:pt x="118534" y="338667"/>
                </a:lnTo>
                <a:lnTo>
                  <a:pt x="135467" y="338667"/>
                </a:lnTo>
                <a:lnTo>
                  <a:pt x="160867" y="338667"/>
                </a:lnTo>
                <a:lnTo>
                  <a:pt x="169334" y="347133"/>
                </a:lnTo>
                <a:lnTo>
                  <a:pt x="186267" y="347133"/>
                </a:lnTo>
                <a:lnTo>
                  <a:pt x="194734" y="347133"/>
                </a:lnTo>
                <a:lnTo>
                  <a:pt x="203200" y="347133"/>
                </a:lnTo>
                <a:lnTo>
                  <a:pt x="211667" y="347133"/>
                </a:lnTo>
                <a:lnTo>
                  <a:pt x="211667" y="347133"/>
                </a:lnTo>
                <a:lnTo>
                  <a:pt x="220134" y="347133"/>
                </a:lnTo>
                <a:lnTo>
                  <a:pt x="220134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896533" y="4216400"/>
            <a:ext cx="127001" cy="474134"/>
          </a:xfrm>
          <a:custGeom>
            <a:avLst/>
            <a:gdLst/>
            <a:ahLst/>
            <a:cxnLst/>
            <a:rect l="0" t="0" r="0" b="0"/>
            <a:pathLst>
              <a:path w="127001" h="474134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101600" y="16933"/>
                </a:lnTo>
                <a:lnTo>
                  <a:pt x="93134" y="25400"/>
                </a:lnTo>
                <a:lnTo>
                  <a:pt x="84667" y="42333"/>
                </a:lnTo>
                <a:lnTo>
                  <a:pt x="76200" y="50800"/>
                </a:lnTo>
                <a:lnTo>
                  <a:pt x="67734" y="67733"/>
                </a:lnTo>
                <a:lnTo>
                  <a:pt x="59267" y="93133"/>
                </a:lnTo>
                <a:lnTo>
                  <a:pt x="50800" y="110067"/>
                </a:lnTo>
                <a:lnTo>
                  <a:pt x="42334" y="135467"/>
                </a:lnTo>
                <a:lnTo>
                  <a:pt x="33867" y="160867"/>
                </a:lnTo>
                <a:lnTo>
                  <a:pt x="16934" y="194733"/>
                </a:lnTo>
                <a:lnTo>
                  <a:pt x="16934" y="220133"/>
                </a:lnTo>
                <a:lnTo>
                  <a:pt x="8467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8467" y="313267"/>
                </a:lnTo>
                <a:lnTo>
                  <a:pt x="8467" y="338667"/>
                </a:lnTo>
                <a:lnTo>
                  <a:pt x="16934" y="364067"/>
                </a:lnTo>
                <a:lnTo>
                  <a:pt x="25400" y="372533"/>
                </a:lnTo>
                <a:lnTo>
                  <a:pt x="33867" y="389467"/>
                </a:lnTo>
                <a:lnTo>
                  <a:pt x="42334" y="406400"/>
                </a:lnTo>
                <a:lnTo>
                  <a:pt x="59267" y="423333"/>
                </a:lnTo>
                <a:lnTo>
                  <a:pt x="67734" y="431800"/>
                </a:lnTo>
                <a:lnTo>
                  <a:pt x="76200" y="448733"/>
                </a:lnTo>
                <a:lnTo>
                  <a:pt x="84667" y="457200"/>
                </a:lnTo>
                <a:lnTo>
                  <a:pt x="93134" y="465667"/>
                </a:lnTo>
                <a:lnTo>
                  <a:pt x="101600" y="465667"/>
                </a:lnTo>
                <a:lnTo>
                  <a:pt x="110067" y="474133"/>
                </a:lnTo>
                <a:lnTo>
                  <a:pt x="118534" y="474133"/>
                </a:lnTo>
                <a:lnTo>
                  <a:pt x="118534" y="474133"/>
                </a:lnTo>
                <a:lnTo>
                  <a:pt x="118534" y="474133"/>
                </a:lnTo>
                <a:lnTo>
                  <a:pt x="127000" y="465667"/>
                </a:lnTo>
                <a:lnTo>
                  <a:pt x="127000" y="465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2065867" y="4343400"/>
            <a:ext cx="203201" cy="237068"/>
          </a:xfrm>
          <a:custGeom>
            <a:avLst/>
            <a:gdLst/>
            <a:ahLst/>
            <a:cxnLst/>
            <a:rect l="0" t="0" r="0" b="0"/>
            <a:pathLst>
              <a:path w="203201" h="2370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28600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28600"/>
                </a:lnTo>
                <a:lnTo>
                  <a:pt x="8466" y="220133"/>
                </a:lnTo>
                <a:lnTo>
                  <a:pt x="16933" y="203200"/>
                </a:lnTo>
                <a:lnTo>
                  <a:pt x="16933" y="186267"/>
                </a:lnTo>
                <a:lnTo>
                  <a:pt x="16933" y="169333"/>
                </a:lnTo>
                <a:lnTo>
                  <a:pt x="16933" y="152400"/>
                </a:lnTo>
                <a:lnTo>
                  <a:pt x="25400" y="127000"/>
                </a:lnTo>
                <a:lnTo>
                  <a:pt x="25400" y="110067"/>
                </a:lnTo>
                <a:lnTo>
                  <a:pt x="33866" y="93133"/>
                </a:lnTo>
                <a:lnTo>
                  <a:pt x="42333" y="76200"/>
                </a:lnTo>
                <a:lnTo>
                  <a:pt x="50800" y="67733"/>
                </a:lnTo>
                <a:lnTo>
                  <a:pt x="59266" y="59267"/>
                </a:lnTo>
                <a:lnTo>
                  <a:pt x="76200" y="42333"/>
                </a:lnTo>
                <a:lnTo>
                  <a:pt x="93133" y="33867"/>
                </a:lnTo>
                <a:lnTo>
                  <a:pt x="110066" y="33867"/>
                </a:lnTo>
                <a:lnTo>
                  <a:pt x="127000" y="25400"/>
                </a:lnTo>
                <a:lnTo>
                  <a:pt x="135466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86266" y="16933"/>
                </a:lnTo>
                <a:lnTo>
                  <a:pt x="194733" y="25400"/>
                </a:lnTo>
                <a:lnTo>
                  <a:pt x="194733" y="25400"/>
                </a:lnTo>
                <a:lnTo>
                  <a:pt x="203200" y="25400"/>
                </a:lnTo>
                <a:lnTo>
                  <a:pt x="2032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2311400" y="44619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548467" y="4351867"/>
            <a:ext cx="16934" cy="237067"/>
          </a:xfrm>
          <a:custGeom>
            <a:avLst/>
            <a:gdLst/>
            <a:ahLst/>
            <a:cxnLst/>
            <a:rect l="0" t="0" r="0" b="0"/>
            <a:pathLst>
              <a:path w="16934" h="2370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8466" y="228600"/>
                </a:lnTo>
                <a:lnTo>
                  <a:pt x="16933" y="237066"/>
                </a:lnTo>
                <a:lnTo>
                  <a:pt x="16933" y="237066"/>
                </a:lnTo>
                <a:lnTo>
                  <a:pt x="16933" y="237066"/>
                </a:lnTo>
                <a:lnTo>
                  <a:pt x="16933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582333" y="4207933"/>
            <a:ext cx="160868" cy="575735"/>
          </a:xfrm>
          <a:custGeom>
            <a:avLst/>
            <a:gdLst/>
            <a:ahLst/>
            <a:cxnLst/>
            <a:rect l="0" t="0" r="0" b="0"/>
            <a:pathLst>
              <a:path w="160868" h="5757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25400"/>
                </a:lnTo>
                <a:lnTo>
                  <a:pt x="50800" y="42334"/>
                </a:lnTo>
                <a:lnTo>
                  <a:pt x="67734" y="67734"/>
                </a:lnTo>
                <a:lnTo>
                  <a:pt x="93134" y="93134"/>
                </a:lnTo>
                <a:lnTo>
                  <a:pt x="118534" y="127000"/>
                </a:lnTo>
                <a:lnTo>
                  <a:pt x="135467" y="160867"/>
                </a:lnTo>
                <a:lnTo>
                  <a:pt x="143934" y="203200"/>
                </a:lnTo>
                <a:lnTo>
                  <a:pt x="160867" y="237067"/>
                </a:lnTo>
                <a:lnTo>
                  <a:pt x="160867" y="279400"/>
                </a:lnTo>
                <a:lnTo>
                  <a:pt x="160867" y="321734"/>
                </a:lnTo>
                <a:lnTo>
                  <a:pt x="160867" y="355600"/>
                </a:lnTo>
                <a:lnTo>
                  <a:pt x="152400" y="389467"/>
                </a:lnTo>
                <a:lnTo>
                  <a:pt x="143934" y="423334"/>
                </a:lnTo>
                <a:lnTo>
                  <a:pt x="127000" y="457200"/>
                </a:lnTo>
                <a:lnTo>
                  <a:pt x="118534" y="482600"/>
                </a:lnTo>
                <a:lnTo>
                  <a:pt x="101600" y="508000"/>
                </a:lnTo>
                <a:lnTo>
                  <a:pt x="84667" y="533400"/>
                </a:lnTo>
                <a:lnTo>
                  <a:pt x="67734" y="558800"/>
                </a:lnTo>
                <a:lnTo>
                  <a:pt x="67734" y="558800"/>
                </a:lnTo>
                <a:lnTo>
                  <a:pt x="50800" y="575734"/>
                </a:lnTo>
                <a:lnTo>
                  <a:pt x="50800" y="575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954867" y="4461933"/>
            <a:ext cx="270934" cy="16935"/>
          </a:xfrm>
          <a:custGeom>
            <a:avLst/>
            <a:gdLst/>
            <a:ahLst/>
            <a:cxnLst/>
            <a:rect l="0" t="0" r="0" b="0"/>
            <a:pathLst>
              <a:path w="270934" h="16935">
                <a:moveTo>
                  <a:pt x="16933" y="8467"/>
                </a:move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67733" y="16934"/>
                </a:lnTo>
                <a:lnTo>
                  <a:pt x="93133" y="16934"/>
                </a:lnTo>
                <a:lnTo>
                  <a:pt x="110066" y="16934"/>
                </a:lnTo>
                <a:lnTo>
                  <a:pt x="127000" y="16934"/>
                </a:lnTo>
                <a:lnTo>
                  <a:pt x="143933" y="16934"/>
                </a:lnTo>
                <a:lnTo>
                  <a:pt x="160866" y="16934"/>
                </a:lnTo>
                <a:lnTo>
                  <a:pt x="177800" y="16934"/>
                </a:lnTo>
                <a:lnTo>
                  <a:pt x="203200" y="16934"/>
                </a:lnTo>
                <a:lnTo>
                  <a:pt x="220133" y="16934"/>
                </a:lnTo>
                <a:lnTo>
                  <a:pt x="228600" y="16934"/>
                </a:lnTo>
                <a:lnTo>
                  <a:pt x="245533" y="16934"/>
                </a:lnTo>
                <a:lnTo>
                  <a:pt x="254000" y="16934"/>
                </a:lnTo>
                <a:lnTo>
                  <a:pt x="262466" y="16934"/>
                </a:lnTo>
                <a:lnTo>
                  <a:pt x="262466" y="16934"/>
                </a:lnTo>
                <a:lnTo>
                  <a:pt x="270933" y="16934"/>
                </a:lnTo>
                <a:lnTo>
                  <a:pt x="270933" y="16934"/>
                </a:lnTo>
                <a:lnTo>
                  <a:pt x="270933" y="16934"/>
                </a:lnTo>
                <a:lnTo>
                  <a:pt x="270933" y="16934"/>
                </a:lnTo>
                <a:lnTo>
                  <a:pt x="270933" y="8467"/>
                </a:lnTo>
                <a:lnTo>
                  <a:pt x="270933" y="8467"/>
                </a:lnTo>
                <a:lnTo>
                  <a:pt x="270933" y="8467"/>
                </a:lnTo>
                <a:lnTo>
                  <a:pt x="270933" y="8467"/>
                </a:lnTo>
                <a:lnTo>
                  <a:pt x="270933" y="8467"/>
                </a:lnTo>
                <a:lnTo>
                  <a:pt x="270933" y="8467"/>
                </a:lnTo>
                <a:lnTo>
                  <a:pt x="270933" y="8467"/>
                </a:lnTo>
                <a:lnTo>
                  <a:pt x="270933" y="8467"/>
                </a:lnTo>
                <a:lnTo>
                  <a:pt x="270933" y="8467"/>
                </a:lnTo>
                <a:lnTo>
                  <a:pt x="270933" y="0"/>
                </a:lnTo>
                <a:lnTo>
                  <a:pt x="270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479800" y="4106333"/>
            <a:ext cx="228601" cy="694268"/>
          </a:xfrm>
          <a:custGeom>
            <a:avLst/>
            <a:gdLst/>
            <a:ahLst/>
            <a:cxnLst/>
            <a:rect l="0" t="0" r="0" b="0"/>
            <a:pathLst>
              <a:path w="228601" h="694268">
                <a:moveTo>
                  <a:pt x="228600" y="0"/>
                </a:moveTo>
                <a:lnTo>
                  <a:pt x="228600" y="0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16934"/>
                </a:lnTo>
                <a:lnTo>
                  <a:pt x="220133" y="16934"/>
                </a:lnTo>
                <a:lnTo>
                  <a:pt x="220133" y="25400"/>
                </a:lnTo>
                <a:lnTo>
                  <a:pt x="211667" y="25400"/>
                </a:lnTo>
                <a:lnTo>
                  <a:pt x="203200" y="33867"/>
                </a:lnTo>
                <a:lnTo>
                  <a:pt x="203200" y="42334"/>
                </a:lnTo>
                <a:lnTo>
                  <a:pt x="194733" y="50800"/>
                </a:lnTo>
                <a:lnTo>
                  <a:pt x="177800" y="59267"/>
                </a:lnTo>
                <a:lnTo>
                  <a:pt x="169333" y="67734"/>
                </a:lnTo>
                <a:lnTo>
                  <a:pt x="152400" y="84667"/>
                </a:lnTo>
                <a:lnTo>
                  <a:pt x="143933" y="93134"/>
                </a:lnTo>
                <a:lnTo>
                  <a:pt x="127000" y="110067"/>
                </a:lnTo>
                <a:lnTo>
                  <a:pt x="118533" y="127000"/>
                </a:lnTo>
                <a:lnTo>
                  <a:pt x="101600" y="143934"/>
                </a:lnTo>
                <a:lnTo>
                  <a:pt x="84667" y="160867"/>
                </a:lnTo>
                <a:lnTo>
                  <a:pt x="76200" y="177800"/>
                </a:lnTo>
                <a:lnTo>
                  <a:pt x="59267" y="203200"/>
                </a:lnTo>
                <a:lnTo>
                  <a:pt x="42333" y="228600"/>
                </a:lnTo>
                <a:lnTo>
                  <a:pt x="33867" y="245534"/>
                </a:lnTo>
                <a:lnTo>
                  <a:pt x="25400" y="270934"/>
                </a:lnTo>
                <a:lnTo>
                  <a:pt x="16933" y="296334"/>
                </a:lnTo>
                <a:lnTo>
                  <a:pt x="8467" y="321734"/>
                </a:lnTo>
                <a:lnTo>
                  <a:pt x="0" y="347134"/>
                </a:lnTo>
                <a:lnTo>
                  <a:pt x="0" y="372534"/>
                </a:lnTo>
                <a:lnTo>
                  <a:pt x="0" y="406400"/>
                </a:lnTo>
                <a:lnTo>
                  <a:pt x="0" y="423334"/>
                </a:lnTo>
                <a:lnTo>
                  <a:pt x="0" y="457200"/>
                </a:lnTo>
                <a:lnTo>
                  <a:pt x="0" y="482600"/>
                </a:lnTo>
                <a:lnTo>
                  <a:pt x="8467" y="499534"/>
                </a:lnTo>
                <a:lnTo>
                  <a:pt x="16933" y="524934"/>
                </a:lnTo>
                <a:lnTo>
                  <a:pt x="25400" y="550334"/>
                </a:lnTo>
                <a:lnTo>
                  <a:pt x="33867" y="567267"/>
                </a:lnTo>
                <a:lnTo>
                  <a:pt x="42333" y="592667"/>
                </a:lnTo>
                <a:lnTo>
                  <a:pt x="50800" y="601134"/>
                </a:lnTo>
                <a:lnTo>
                  <a:pt x="59267" y="618067"/>
                </a:lnTo>
                <a:lnTo>
                  <a:pt x="67733" y="635000"/>
                </a:lnTo>
                <a:lnTo>
                  <a:pt x="76200" y="643467"/>
                </a:lnTo>
                <a:lnTo>
                  <a:pt x="84667" y="651934"/>
                </a:lnTo>
                <a:lnTo>
                  <a:pt x="93133" y="660400"/>
                </a:lnTo>
                <a:lnTo>
                  <a:pt x="101600" y="668867"/>
                </a:lnTo>
                <a:lnTo>
                  <a:pt x="110067" y="677334"/>
                </a:lnTo>
                <a:lnTo>
                  <a:pt x="118533" y="685800"/>
                </a:lnTo>
                <a:lnTo>
                  <a:pt x="118533" y="685800"/>
                </a:lnTo>
                <a:lnTo>
                  <a:pt x="127000" y="694267"/>
                </a:lnTo>
                <a:lnTo>
                  <a:pt x="127000" y="694267"/>
                </a:lnTo>
                <a:lnTo>
                  <a:pt x="127000" y="694267"/>
                </a:lnTo>
                <a:lnTo>
                  <a:pt x="135467" y="694267"/>
                </a:lnTo>
                <a:lnTo>
                  <a:pt x="135467" y="694267"/>
                </a:lnTo>
                <a:lnTo>
                  <a:pt x="135467" y="694267"/>
                </a:lnTo>
                <a:lnTo>
                  <a:pt x="135467" y="685800"/>
                </a:lnTo>
                <a:lnTo>
                  <a:pt x="135467" y="685800"/>
                </a:lnTo>
                <a:lnTo>
                  <a:pt x="135467" y="677334"/>
                </a:lnTo>
                <a:lnTo>
                  <a:pt x="135467" y="677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733800" y="4377267"/>
            <a:ext cx="203201" cy="296334"/>
          </a:xfrm>
          <a:custGeom>
            <a:avLst/>
            <a:gdLst/>
            <a:ahLst/>
            <a:cxnLst/>
            <a:rect l="0" t="0" r="0" b="0"/>
            <a:pathLst>
              <a:path w="203201" h="296334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9333"/>
                </a:lnTo>
                <a:lnTo>
                  <a:pt x="33867" y="186266"/>
                </a:lnTo>
                <a:lnTo>
                  <a:pt x="33867" y="211666"/>
                </a:lnTo>
                <a:lnTo>
                  <a:pt x="33867" y="228600"/>
                </a:lnTo>
                <a:lnTo>
                  <a:pt x="33867" y="254000"/>
                </a:lnTo>
                <a:lnTo>
                  <a:pt x="33867" y="262466"/>
                </a:lnTo>
                <a:lnTo>
                  <a:pt x="42333" y="279400"/>
                </a:lnTo>
                <a:lnTo>
                  <a:pt x="42333" y="287866"/>
                </a:lnTo>
                <a:lnTo>
                  <a:pt x="33867" y="296333"/>
                </a:lnTo>
                <a:lnTo>
                  <a:pt x="33867" y="296333"/>
                </a:lnTo>
                <a:lnTo>
                  <a:pt x="33867" y="296333"/>
                </a:lnTo>
                <a:lnTo>
                  <a:pt x="33867" y="296333"/>
                </a:lnTo>
                <a:lnTo>
                  <a:pt x="33867" y="296333"/>
                </a:lnTo>
                <a:lnTo>
                  <a:pt x="33867" y="287866"/>
                </a:lnTo>
                <a:lnTo>
                  <a:pt x="25400" y="279400"/>
                </a:lnTo>
                <a:lnTo>
                  <a:pt x="25400" y="262466"/>
                </a:lnTo>
                <a:lnTo>
                  <a:pt x="16933" y="245533"/>
                </a:lnTo>
                <a:lnTo>
                  <a:pt x="8467" y="228600"/>
                </a:lnTo>
                <a:lnTo>
                  <a:pt x="8467" y="203200"/>
                </a:lnTo>
                <a:lnTo>
                  <a:pt x="0" y="186266"/>
                </a:lnTo>
                <a:lnTo>
                  <a:pt x="0" y="169333"/>
                </a:lnTo>
                <a:lnTo>
                  <a:pt x="0" y="143933"/>
                </a:lnTo>
                <a:lnTo>
                  <a:pt x="0" y="127000"/>
                </a:lnTo>
                <a:lnTo>
                  <a:pt x="8467" y="110066"/>
                </a:lnTo>
                <a:lnTo>
                  <a:pt x="8467" y="93133"/>
                </a:lnTo>
                <a:lnTo>
                  <a:pt x="16933" y="84666"/>
                </a:lnTo>
                <a:lnTo>
                  <a:pt x="33867" y="67733"/>
                </a:lnTo>
                <a:lnTo>
                  <a:pt x="42333" y="50800"/>
                </a:lnTo>
                <a:lnTo>
                  <a:pt x="50800" y="42333"/>
                </a:lnTo>
                <a:lnTo>
                  <a:pt x="67733" y="33866"/>
                </a:lnTo>
                <a:lnTo>
                  <a:pt x="84667" y="33866"/>
                </a:lnTo>
                <a:lnTo>
                  <a:pt x="101600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35467" y="25400"/>
                </a:lnTo>
                <a:lnTo>
                  <a:pt x="152400" y="25400"/>
                </a:lnTo>
                <a:lnTo>
                  <a:pt x="160867" y="33866"/>
                </a:lnTo>
                <a:lnTo>
                  <a:pt x="169333" y="33866"/>
                </a:lnTo>
                <a:lnTo>
                  <a:pt x="177800" y="42333"/>
                </a:lnTo>
                <a:lnTo>
                  <a:pt x="186267" y="42333"/>
                </a:lnTo>
                <a:lnTo>
                  <a:pt x="194733" y="50800"/>
                </a:lnTo>
                <a:lnTo>
                  <a:pt x="194733" y="50800"/>
                </a:lnTo>
                <a:lnTo>
                  <a:pt x="203200" y="50800"/>
                </a:lnTo>
                <a:lnTo>
                  <a:pt x="203200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4114800" y="4368800"/>
            <a:ext cx="33868" cy="254001"/>
          </a:xfrm>
          <a:custGeom>
            <a:avLst/>
            <a:gdLst/>
            <a:ahLst/>
            <a:cxnLst/>
            <a:rect l="0" t="0" r="0" b="0"/>
            <a:pathLst>
              <a:path w="33868" h="254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33867" y="220133"/>
                </a:lnTo>
                <a:lnTo>
                  <a:pt x="33867" y="237067"/>
                </a:lnTo>
                <a:lnTo>
                  <a:pt x="33867" y="245533"/>
                </a:lnTo>
                <a:lnTo>
                  <a:pt x="33867" y="254000"/>
                </a:lnTo>
                <a:lnTo>
                  <a:pt x="33867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4013200" y="4504267"/>
            <a:ext cx="262468" cy="16934"/>
          </a:xfrm>
          <a:custGeom>
            <a:avLst/>
            <a:gdLst/>
            <a:ahLst/>
            <a:cxnLst/>
            <a:rect l="0" t="0" r="0" b="0"/>
            <a:pathLst>
              <a:path w="262468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43933" y="8466"/>
                </a:lnTo>
                <a:lnTo>
                  <a:pt x="160867" y="8466"/>
                </a:lnTo>
                <a:lnTo>
                  <a:pt x="186267" y="8466"/>
                </a:lnTo>
                <a:lnTo>
                  <a:pt x="211667" y="16933"/>
                </a:lnTo>
                <a:lnTo>
                  <a:pt x="228600" y="16933"/>
                </a:lnTo>
                <a:lnTo>
                  <a:pt x="245533" y="16933"/>
                </a:lnTo>
                <a:lnTo>
                  <a:pt x="254000" y="16933"/>
                </a:lnTo>
                <a:lnTo>
                  <a:pt x="254000" y="16933"/>
                </a:lnTo>
                <a:lnTo>
                  <a:pt x="262467" y="16933"/>
                </a:lnTo>
                <a:lnTo>
                  <a:pt x="2624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4428067" y="4394200"/>
            <a:ext cx="16934" cy="245534"/>
          </a:xfrm>
          <a:custGeom>
            <a:avLst/>
            <a:gdLst/>
            <a:ahLst/>
            <a:cxnLst/>
            <a:rect l="0" t="0" r="0" b="0"/>
            <a:pathLst>
              <a:path w="16934" h="245534">
                <a:moveTo>
                  <a:pt x="8466" y="0"/>
                </a:move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86267"/>
                </a:lnTo>
                <a:lnTo>
                  <a:pt x="8466" y="203200"/>
                </a:lnTo>
                <a:lnTo>
                  <a:pt x="8466" y="211667"/>
                </a:lnTo>
                <a:lnTo>
                  <a:pt x="0" y="220133"/>
                </a:lnTo>
                <a:lnTo>
                  <a:pt x="0" y="228600"/>
                </a:lnTo>
                <a:lnTo>
                  <a:pt x="8466" y="237067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37067"/>
                </a:lnTo>
                <a:lnTo>
                  <a:pt x="8466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4402667" y="4131733"/>
            <a:ext cx="262467" cy="609601"/>
          </a:xfrm>
          <a:custGeom>
            <a:avLst/>
            <a:gdLst/>
            <a:ahLst/>
            <a:cxnLst/>
            <a:rect l="0" t="0" r="0" b="0"/>
            <a:pathLst>
              <a:path w="262467" h="6096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33866" y="25400"/>
                </a:lnTo>
                <a:lnTo>
                  <a:pt x="50800" y="33867"/>
                </a:lnTo>
                <a:lnTo>
                  <a:pt x="67733" y="50800"/>
                </a:lnTo>
                <a:lnTo>
                  <a:pt x="93133" y="67734"/>
                </a:lnTo>
                <a:lnTo>
                  <a:pt x="118533" y="93134"/>
                </a:lnTo>
                <a:lnTo>
                  <a:pt x="143933" y="118534"/>
                </a:lnTo>
                <a:lnTo>
                  <a:pt x="169333" y="152400"/>
                </a:lnTo>
                <a:lnTo>
                  <a:pt x="186266" y="177800"/>
                </a:lnTo>
                <a:lnTo>
                  <a:pt x="211666" y="211667"/>
                </a:lnTo>
                <a:lnTo>
                  <a:pt x="228600" y="245534"/>
                </a:lnTo>
                <a:lnTo>
                  <a:pt x="245533" y="279400"/>
                </a:lnTo>
                <a:lnTo>
                  <a:pt x="254000" y="313267"/>
                </a:lnTo>
                <a:lnTo>
                  <a:pt x="262466" y="338667"/>
                </a:lnTo>
                <a:lnTo>
                  <a:pt x="262466" y="372534"/>
                </a:lnTo>
                <a:lnTo>
                  <a:pt x="262466" y="406400"/>
                </a:lnTo>
                <a:lnTo>
                  <a:pt x="262466" y="440267"/>
                </a:lnTo>
                <a:lnTo>
                  <a:pt x="254000" y="465667"/>
                </a:lnTo>
                <a:lnTo>
                  <a:pt x="254000" y="491067"/>
                </a:lnTo>
                <a:lnTo>
                  <a:pt x="237066" y="524934"/>
                </a:lnTo>
                <a:lnTo>
                  <a:pt x="228600" y="541867"/>
                </a:lnTo>
                <a:lnTo>
                  <a:pt x="220133" y="567267"/>
                </a:lnTo>
                <a:lnTo>
                  <a:pt x="203200" y="592667"/>
                </a:lnTo>
                <a:lnTo>
                  <a:pt x="203200" y="592667"/>
                </a:lnTo>
                <a:lnTo>
                  <a:pt x="186266" y="609600"/>
                </a:lnTo>
                <a:lnTo>
                  <a:pt x="186266" y="609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4978400" y="4470400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43933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94733" y="16933"/>
                </a:lnTo>
                <a:lnTo>
                  <a:pt x="194733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5046133" y="4605867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93134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94734" y="16933"/>
                </a:lnTo>
                <a:lnTo>
                  <a:pt x="1947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5486400" y="4555067"/>
            <a:ext cx="194734" cy="8467"/>
          </a:xfrm>
          <a:custGeom>
            <a:avLst/>
            <a:gdLst/>
            <a:ahLst/>
            <a:cxnLst/>
            <a:rect l="0" t="0" r="0" b="0"/>
            <a:pathLst>
              <a:path w="194734" h="8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93133" y="8466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0"/>
                </a:lnTo>
                <a:lnTo>
                  <a:pt x="177800" y="0"/>
                </a:lnTo>
                <a:lnTo>
                  <a:pt x="177800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5850467" y="4402667"/>
            <a:ext cx="364067" cy="296334"/>
          </a:xfrm>
          <a:custGeom>
            <a:avLst/>
            <a:gdLst/>
            <a:ahLst/>
            <a:cxnLst/>
            <a:rect l="0" t="0" r="0" b="0"/>
            <a:pathLst>
              <a:path w="364067" h="2963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25400" y="16933"/>
                </a:lnTo>
                <a:lnTo>
                  <a:pt x="33866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6" y="8466"/>
                </a:lnTo>
                <a:lnTo>
                  <a:pt x="169333" y="8466"/>
                </a:lnTo>
                <a:lnTo>
                  <a:pt x="177800" y="16933"/>
                </a:lnTo>
                <a:lnTo>
                  <a:pt x="177800" y="25400"/>
                </a:lnTo>
                <a:lnTo>
                  <a:pt x="177800" y="33866"/>
                </a:lnTo>
                <a:lnTo>
                  <a:pt x="177800" y="50800"/>
                </a:lnTo>
                <a:lnTo>
                  <a:pt x="169333" y="59266"/>
                </a:lnTo>
                <a:lnTo>
                  <a:pt x="160866" y="84666"/>
                </a:lnTo>
                <a:lnTo>
                  <a:pt x="143933" y="101600"/>
                </a:lnTo>
                <a:lnTo>
                  <a:pt x="127000" y="118533"/>
                </a:lnTo>
                <a:lnTo>
                  <a:pt x="110066" y="143933"/>
                </a:lnTo>
                <a:lnTo>
                  <a:pt x="101600" y="160866"/>
                </a:lnTo>
                <a:lnTo>
                  <a:pt x="84666" y="186266"/>
                </a:lnTo>
                <a:lnTo>
                  <a:pt x="67733" y="203200"/>
                </a:lnTo>
                <a:lnTo>
                  <a:pt x="59266" y="220133"/>
                </a:lnTo>
                <a:lnTo>
                  <a:pt x="59266" y="228600"/>
                </a:lnTo>
                <a:lnTo>
                  <a:pt x="59266" y="245533"/>
                </a:lnTo>
                <a:lnTo>
                  <a:pt x="59266" y="254000"/>
                </a:lnTo>
                <a:lnTo>
                  <a:pt x="67733" y="262466"/>
                </a:lnTo>
                <a:lnTo>
                  <a:pt x="76200" y="279400"/>
                </a:lnTo>
                <a:lnTo>
                  <a:pt x="93133" y="279400"/>
                </a:lnTo>
                <a:lnTo>
                  <a:pt x="110066" y="287866"/>
                </a:lnTo>
                <a:lnTo>
                  <a:pt x="135466" y="296333"/>
                </a:lnTo>
                <a:lnTo>
                  <a:pt x="160866" y="296333"/>
                </a:lnTo>
                <a:lnTo>
                  <a:pt x="194733" y="296333"/>
                </a:lnTo>
                <a:lnTo>
                  <a:pt x="220133" y="296333"/>
                </a:lnTo>
                <a:lnTo>
                  <a:pt x="254000" y="287866"/>
                </a:lnTo>
                <a:lnTo>
                  <a:pt x="287866" y="287866"/>
                </a:lnTo>
                <a:lnTo>
                  <a:pt x="313266" y="279400"/>
                </a:lnTo>
                <a:lnTo>
                  <a:pt x="338666" y="279400"/>
                </a:lnTo>
                <a:lnTo>
                  <a:pt x="355600" y="270933"/>
                </a:lnTo>
                <a:lnTo>
                  <a:pt x="364066" y="270933"/>
                </a:lnTo>
                <a:lnTo>
                  <a:pt x="364066" y="270933"/>
                </a:lnTo>
                <a:lnTo>
                  <a:pt x="364066" y="262466"/>
                </a:lnTo>
                <a:lnTo>
                  <a:pt x="364066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778000" y="5063067"/>
            <a:ext cx="186268" cy="330201"/>
          </a:xfrm>
          <a:custGeom>
            <a:avLst/>
            <a:gdLst/>
            <a:ahLst/>
            <a:cxnLst/>
            <a:rect l="0" t="0" r="0" b="0"/>
            <a:pathLst>
              <a:path w="186268" h="330201">
                <a:moveTo>
                  <a:pt x="25400" y="42333"/>
                </a:moveTo>
                <a:lnTo>
                  <a:pt x="25400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6"/>
                </a:lnTo>
                <a:lnTo>
                  <a:pt x="101600" y="8466"/>
                </a:lnTo>
                <a:lnTo>
                  <a:pt x="110067" y="16933"/>
                </a:lnTo>
                <a:lnTo>
                  <a:pt x="118533" y="25400"/>
                </a:lnTo>
                <a:lnTo>
                  <a:pt x="127000" y="33866"/>
                </a:lnTo>
                <a:lnTo>
                  <a:pt x="127000" y="50800"/>
                </a:lnTo>
                <a:lnTo>
                  <a:pt x="118533" y="67733"/>
                </a:lnTo>
                <a:lnTo>
                  <a:pt x="118533" y="84666"/>
                </a:lnTo>
                <a:lnTo>
                  <a:pt x="110067" y="110066"/>
                </a:lnTo>
                <a:lnTo>
                  <a:pt x="101600" y="127000"/>
                </a:lnTo>
                <a:lnTo>
                  <a:pt x="84667" y="152400"/>
                </a:lnTo>
                <a:lnTo>
                  <a:pt x="76200" y="177800"/>
                </a:lnTo>
                <a:lnTo>
                  <a:pt x="59267" y="203200"/>
                </a:lnTo>
                <a:lnTo>
                  <a:pt x="42333" y="228600"/>
                </a:lnTo>
                <a:lnTo>
                  <a:pt x="33867" y="254000"/>
                </a:lnTo>
                <a:lnTo>
                  <a:pt x="16933" y="270933"/>
                </a:lnTo>
                <a:lnTo>
                  <a:pt x="8467" y="287866"/>
                </a:lnTo>
                <a:lnTo>
                  <a:pt x="8467" y="304800"/>
                </a:lnTo>
                <a:lnTo>
                  <a:pt x="0" y="313266"/>
                </a:lnTo>
                <a:lnTo>
                  <a:pt x="0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25400" y="330200"/>
                </a:lnTo>
                <a:lnTo>
                  <a:pt x="33867" y="330200"/>
                </a:lnTo>
                <a:lnTo>
                  <a:pt x="50800" y="321733"/>
                </a:lnTo>
                <a:lnTo>
                  <a:pt x="76200" y="313266"/>
                </a:lnTo>
                <a:lnTo>
                  <a:pt x="93133" y="313266"/>
                </a:lnTo>
                <a:lnTo>
                  <a:pt x="110067" y="313266"/>
                </a:lnTo>
                <a:lnTo>
                  <a:pt x="127000" y="304800"/>
                </a:lnTo>
                <a:lnTo>
                  <a:pt x="143933" y="304800"/>
                </a:lnTo>
                <a:lnTo>
                  <a:pt x="152400" y="304800"/>
                </a:lnTo>
                <a:lnTo>
                  <a:pt x="169333" y="313266"/>
                </a:lnTo>
                <a:lnTo>
                  <a:pt x="177800" y="313266"/>
                </a:lnTo>
                <a:lnTo>
                  <a:pt x="177800" y="313266"/>
                </a:lnTo>
                <a:lnTo>
                  <a:pt x="186267" y="313266"/>
                </a:lnTo>
                <a:lnTo>
                  <a:pt x="186267" y="313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2065867" y="5139267"/>
            <a:ext cx="152401" cy="279401"/>
          </a:xfrm>
          <a:custGeom>
            <a:avLst/>
            <a:gdLst/>
            <a:ahLst/>
            <a:cxnLst/>
            <a:rect l="0" t="0" r="0" b="0"/>
            <a:pathLst>
              <a:path w="152401" h="279401">
                <a:moveTo>
                  <a:pt x="0" y="8466"/>
                </a:move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8466" y="143933"/>
                </a:lnTo>
                <a:lnTo>
                  <a:pt x="16933" y="160866"/>
                </a:lnTo>
                <a:lnTo>
                  <a:pt x="16933" y="186266"/>
                </a:lnTo>
                <a:lnTo>
                  <a:pt x="16933" y="211666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62466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54000"/>
                </a:lnTo>
                <a:lnTo>
                  <a:pt x="16933" y="237066"/>
                </a:lnTo>
                <a:lnTo>
                  <a:pt x="16933" y="220133"/>
                </a:lnTo>
                <a:lnTo>
                  <a:pt x="16933" y="194733"/>
                </a:lnTo>
                <a:lnTo>
                  <a:pt x="16933" y="169333"/>
                </a:lnTo>
                <a:lnTo>
                  <a:pt x="16933" y="143933"/>
                </a:lnTo>
                <a:lnTo>
                  <a:pt x="16933" y="118533"/>
                </a:lnTo>
                <a:lnTo>
                  <a:pt x="16933" y="93133"/>
                </a:lnTo>
                <a:lnTo>
                  <a:pt x="25400" y="67733"/>
                </a:lnTo>
                <a:lnTo>
                  <a:pt x="25400" y="50800"/>
                </a:lnTo>
                <a:lnTo>
                  <a:pt x="33866" y="33866"/>
                </a:lnTo>
                <a:lnTo>
                  <a:pt x="50800" y="25400"/>
                </a:lnTo>
                <a:lnTo>
                  <a:pt x="59266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8466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8466"/>
                </a:lnTo>
                <a:lnTo>
                  <a:pt x="143933" y="8466"/>
                </a:lnTo>
                <a:lnTo>
                  <a:pt x="152400" y="16933"/>
                </a:lnTo>
                <a:lnTo>
                  <a:pt x="1524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2252133" y="5291667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4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43934" y="25400"/>
                </a:lnTo>
                <a:lnTo>
                  <a:pt x="143934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2514600" y="5105400"/>
            <a:ext cx="279401" cy="381001"/>
          </a:xfrm>
          <a:custGeom>
            <a:avLst/>
            <a:gdLst/>
            <a:ahLst/>
            <a:cxnLst/>
            <a:rect l="0" t="0" r="0" b="0"/>
            <a:pathLst>
              <a:path w="279401" h="3810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25400"/>
                </a:lnTo>
                <a:lnTo>
                  <a:pt x="135467" y="33867"/>
                </a:lnTo>
                <a:lnTo>
                  <a:pt x="143933" y="59267"/>
                </a:lnTo>
                <a:lnTo>
                  <a:pt x="152400" y="76200"/>
                </a:lnTo>
                <a:lnTo>
                  <a:pt x="160867" y="93133"/>
                </a:lnTo>
                <a:lnTo>
                  <a:pt x="160867" y="118533"/>
                </a:lnTo>
                <a:lnTo>
                  <a:pt x="160867" y="143933"/>
                </a:lnTo>
                <a:lnTo>
                  <a:pt x="160867" y="160867"/>
                </a:lnTo>
                <a:lnTo>
                  <a:pt x="160867" y="194733"/>
                </a:lnTo>
                <a:lnTo>
                  <a:pt x="152400" y="211667"/>
                </a:lnTo>
                <a:lnTo>
                  <a:pt x="135467" y="237067"/>
                </a:lnTo>
                <a:lnTo>
                  <a:pt x="127000" y="254000"/>
                </a:lnTo>
                <a:lnTo>
                  <a:pt x="118533" y="270933"/>
                </a:lnTo>
                <a:lnTo>
                  <a:pt x="110067" y="287867"/>
                </a:lnTo>
                <a:lnTo>
                  <a:pt x="101600" y="296333"/>
                </a:lnTo>
                <a:lnTo>
                  <a:pt x="84667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67733" y="304800"/>
                </a:lnTo>
                <a:lnTo>
                  <a:pt x="59267" y="304800"/>
                </a:lnTo>
                <a:lnTo>
                  <a:pt x="59267" y="287867"/>
                </a:lnTo>
                <a:lnTo>
                  <a:pt x="50800" y="279400"/>
                </a:lnTo>
                <a:lnTo>
                  <a:pt x="50800" y="262467"/>
                </a:lnTo>
                <a:lnTo>
                  <a:pt x="50800" y="245533"/>
                </a:lnTo>
                <a:lnTo>
                  <a:pt x="50800" y="228600"/>
                </a:lnTo>
                <a:lnTo>
                  <a:pt x="50800" y="220133"/>
                </a:lnTo>
                <a:lnTo>
                  <a:pt x="59267" y="203200"/>
                </a:lnTo>
                <a:lnTo>
                  <a:pt x="67733" y="194733"/>
                </a:lnTo>
                <a:lnTo>
                  <a:pt x="67733" y="194733"/>
                </a:lnTo>
                <a:lnTo>
                  <a:pt x="84667" y="186267"/>
                </a:lnTo>
                <a:lnTo>
                  <a:pt x="93133" y="186267"/>
                </a:lnTo>
                <a:lnTo>
                  <a:pt x="110067" y="194733"/>
                </a:lnTo>
                <a:lnTo>
                  <a:pt x="127000" y="203200"/>
                </a:lnTo>
                <a:lnTo>
                  <a:pt x="152400" y="211667"/>
                </a:lnTo>
                <a:lnTo>
                  <a:pt x="169333" y="228600"/>
                </a:lnTo>
                <a:lnTo>
                  <a:pt x="186267" y="245533"/>
                </a:lnTo>
                <a:lnTo>
                  <a:pt x="194733" y="262467"/>
                </a:lnTo>
                <a:lnTo>
                  <a:pt x="211667" y="287867"/>
                </a:lnTo>
                <a:lnTo>
                  <a:pt x="228600" y="304800"/>
                </a:lnTo>
                <a:lnTo>
                  <a:pt x="237067" y="313267"/>
                </a:lnTo>
                <a:lnTo>
                  <a:pt x="245533" y="330200"/>
                </a:lnTo>
                <a:lnTo>
                  <a:pt x="262467" y="347133"/>
                </a:lnTo>
                <a:lnTo>
                  <a:pt x="270933" y="355600"/>
                </a:lnTo>
                <a:lnTo>
                  <a:pt x="270933" y="364067"/>
                </a:lnTo>
                <a:lnTo>
                  <a:pt x="279400" y="372533"/>
                </a:lnTo>
                <a:lnTo>
                  <a:pt x="279400" y="372533"/>
                </a:lnTo>
                <a:lnTo>
                  <a:pt x="279400" y="381000"/>
                </a:lnTo>
                <a:lnTo>
                  <a:pt x="279400" y="381000"/>
                </a:lnTo>
                <a:lnTo>
                  <a:pt x="279400" y="381000"/>
                </a:lnTo>
                <a:lnTo>
                  <a:pt x="279400" y="381000"/>
                </a:lnTo>
                <a:lnTo>
                  <a:pt x="279400" y="381000"/>
                </a:lnTo>
                <a:lnTo>
                  <a:pt x="279400" y="372533"/>
                </a:lnTo>
                <a:lnTo>
                  <a:pt x="279400" y="372533"/>
                </a:lnTo>
                <a:lnTo>
                  <a:pt x="279400" y="372533"/>
                </a:lnTo>
                <a:lnTo>
                  <a:pt x="279400" y="364067"/>
                </a:lnTo>
                <a:lnTo>
                  <a:pt x="279400" y="364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2895600" y="5266267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3225800" y="5207000"/>
            <a:ext cx="228601" cy="245534"/>
          </a:xfrm>
          <a:custGeom>
            <a:avLst/>
            <a:gdLst/>
            <a:ahLst/>
            <a:cxnLst/>
            <a:rect l="0" t="0" r="0" b="0"/>
            <a:pathLst>
              <a:path w="228601" h="2455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3"/>
                </a:lnTo>
                <a:lnTo>
                  <a:pt x="33867" y="143933"/>
                </a:lnTo>
                <a:lnTo>
                  <a:pt x="42333" y="160867"/>
                </a:lnTo>
                <a:lnTo>
                  <a:pt x="42333" y="177800"/>
                </a:lnTo>
                <a:lnTo>
                  <a:pt x="50800" y="194733"/>
                </a:lnTo>
                <a:lnTo>
                  <a:pt x="50800" y="211667"/>
                </a:lnTo>
                <a:lnTo>
                  <a:pt x="50800" y="220133"/>
                </a:lnTo>
                <a:lnTo>
                  <a:pt x="50800" y="228600"/>
                </a:lnTo>
                <a:lnTo>
                  <a:pt x="50800" y="237067"/>
                </a:lnTo>
                <a:lnTo>
                  <a:pt x="50800" y="237067"/>
                </a:lnTo>
                <a:lnTo>
                  <a:pt x="50800" y="245533"/>
                </a:lnTo>
                <a:lnTo>
                  <a:pt x="50800" y="237067"/>
                </a:lnTo>
                <a:lnTo>
                  <a:pt x="50800" y="237067"/>
                </a:lnTo>
                <a:lnTo>
                  <a:pt x="50800" y="228600"/>
                </a:lnTo>
                <a:lnTo>
                  <a:pt x="50800" y="220133"/>
                </a:lnTo>
                <a:lnTo>
                  <a:pt x="50800" y="203200"/>
                </a:lnTo>
                <a:lnTo>
                  <a:pt x="50800" y="186267"/>
                </a:lnTo>
                <a:lnTo>
                  <a:pt x="50800" y="169333"/>
                </a:lnTo>
                <a:lnTo>
                  <a:pt x="50800" y="143933"/>
                </a:lnTo>
                <a:lnTo>
                  <a:pt x="50800" y="127000"/>
                </a:lnTo>
                <a:lnTo>
                  <a:pt x="42333" y="110067"/>
                </a:lnTo>
                <a:lnTo>
                  <a:pt x="42333" y="84667"/>
                </a:lnTo>
                <a:lnTo>
                  <a:pt x="42333" y="76200"/>
                </a:lnTo>
                <a:lnTo>
                  <a:pt x="42333" y="59267"/>
                </a:lnTo>
                <a:lnTo>
                  <a:pt x="42333" y="42333"/>
                </a:lnTo>
                <a:lnTo>
                  <a:pt x="50800" y="33867"/>
                </a:lnTo>
                <a:lnTo>
                  <a:pt x="59267" y="25400"/>
                </a:lnTo>
                <a:lnTo>
                  <a:pt x="67733" y="16933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52400" y="16933"/>
                </a:lnTo>
                <a:lnTo>
                  <a:pt x="169333" y="16933"/>
                </a:lnTo>
                <a:lnTo>
                  <a:pt x="177800" y="25400"/>
                </a:lnTo>
                <a:lnTo>
                  <a:pt x="194733" y="33867"/>
                </a:lnTo>
                <a:lnTo>
                  <a:pt x="203200" y="33867"/>
                </a:lnTo>
                <a:lnTo>
                  <a:pt x="211667" y="33867"/>
                </a:lnTo>
                <a:lnTo>
                  <a:pt x="220133" y="33867"/>
                </a:lnTo>
                <a:lnTo>
                  <a:pt x="220133" y="42333"/>
                </a:lnTo>
                <a:lnTo>
                  <a:pt x="228600" y="42333"/>
                </a:lnTo>
                <a:lnTo>
                  <a:pt x="228600" y="42333"/>
                </a:lnTo>
                <a:lnTo>
                  <a:pt x="228600" y="42333"/>
                </a:lnTo>
                <a:lnTo>
                  <a:pt x="228600" y="42333"/>
                </a:lnTo>
                <a:lnTo>
                  <a:pt x="228600" y="42333"/>
                </a:lnTo>
                <a:lnTo>
                  <a:pt x="228600" y="42333"/>
                </a:lnTo>
                <a:lnTo>
                  <a:pt x="228600" y="33867"/>
                </a:lnTo>
                <a:lnTo>
                  <a:pt x="228600" y="33867"/>
                </a:lnTo>
                <a:lnTo>
                  <a:pt x="228600" y="33867"/>
                </a:lnTo>
                <a:lnTo>
                  <a:pt x="228600" y="33867"/>
                </a:lnTo>
                <a:lnTo>
                  <a:pt x="22860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3615267" y="5325533"/>
            <a:ext cx="186267" cy="8468"/>
          </a:xfrm>
          <a:custGeom>
            <a:avLst/>
            <a:gdLst/>
            <a:ahLst/>
            <a:cxnLst/>
            <a:rect l="0" t="0" r="0" b="0"/>
            <a:pathLst>
              <a:path w="1862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6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3920067" y="5181600"/>
            <a:ext cx="25401" cy="364068"/>
          </a:xfrm>
          <a:custGeom>
            <a:avLst/>
            <a:gdLst/>
            <a:ahLst/>
            <a:cxnLst/>
            <a:rect l="0" t="0" r="0" b="0"/>
            <a:pathLst>
              <a:path w="25401" h="364068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25400"/>
                </a:lnTo>
                <a:lnTo>
                  <a:pt x="0" y="42333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8466" y="220133"/>
                </a:lnTo>
                <a:lnTo>
                  <a:pt x="16933" y="237067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296333"/>
                </a:lnTo>
                <a:lnTo>
                  <a:pt x="16933" y="313267"/>
                </a:lnTo>
                <a:lnTo>
                  <a:pt x="16933" y="330200"/>
                </a:lnTo>
                <a:lnTo>
                  <a:pt x="16933" y="338667"/>
                </a:lnTo>
                <a:lnTo>
                  <a:pt x="25400" y="347133"/>
                </a:lnTo>
                <a:lnTo>
                  <a:pt x="25400" y="355600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64067"/>
                </a:lnTo>
                <a:lnTo>
                  <a:pt x="25400" y="355600"/>
                </a:lnTo>
                <a:lnTo>
                  <a:pt x="25400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4114800" y="5334000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4131733" y="54440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4" y="0"/>
                </a:lnTo>
                <a:lnTo>
                  <a:pt x="135467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4419600" y="5334000"/>
            <a:ext cx="186268" cy="33868"/>
          </a:xfrm>
          <a:custGeom>
            <a:avLst/>
            <a:gdLst/>
            <a:ahLst/>
            <a:cxnLst/>
            <a:rect l="0" t="0" r="0" b="0"/>
            <a:pathLst>
              <a:path w="186268" h="33868">
                <a:moveTo>
                  <a:pt x="0" y="33867"/>
                </a:move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33867" y="25400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4639733" y="5207000"/>
            <a:ext cx="304801" cy="228601"/>
          </a:xfrm>
          <a:custGeom>
            <a:avLst/>
            <a:gdLst/>
            <a:ahLst/>
            <a:cxnLst/>
            <a:rect l="0" t="0" r="0" b="0"/>
            <a:pathLst>
              <a:path w="304801" h="228601">
                <a:moveTo>
                  <a:pt x="8467" y="25400"/>
                </a:moveTo>
                <a:lnTo>
                  <a:pt x="16934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42333"/>
                </a:lnTo>
                <a:lnTo>
                  <a:pt x="84667" y="50800"/>
                </a:lnTo>
                <a:lnTo>
                  <a:pt x="76200" y="67733"/>
                </a:lnTo>
                <a:lnTo>
                  <a:pt x="76200" y="84667"/>
                </a:lnTo>
                <a:lnTo>
                  <a:pt x="59267" y="110067"/>
                </a:lnTo>
                <a:lnTo>
                  <a:pt x="50800" y="127000"/>
                </a:lnTo>
                <a:lnTo>
                  <a:pt x="42334" y="143933"/>
                </a:lnTo>
                <a:lnTo>
                  <a:pt x="25400" y="160867"/>
                </a:lnTo>
                <a:lnTo>
                  <a:pt x="16934" y="169333"/>
                </a:lnTo>
                <a:lnTo>
                  <a:pt x="8467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8467" y="211667"/>
                </a:lnTo>
                <a:lnTo>
                  <a:pt x="8467" y="220133"/>
                </a:lnTo>
                <a:lnTo>
                  <a:pt x="25400" y="220133"/>
                </a:lnTo>
                <a:lnTo>
                  <a:pt x="42334" y="228600"/>
                </a:lnTo>
                <a:lnTo>
                  <a:pt x="59267" y="228600"/>
                </a:lnTo>
                <a:lnTo>
                  <a:pt x="76200" y="228600"/>
                </a:lnTo>
                <a:lnTo>
                  <a:pt x="93134" y="228600"/>
                </a:lnTo>
                <a:lnTo>
                  <a:pt x="118534" y="220133"/>
                </a:lnTo>
                <a:lnTo>
                  <a:pt x="143934" y="211667"/>
                </a:lnTo>
                <a:lnTo>
                  <a:pt x="169334" y="203200"/>
                </a:lnTo>
                <a:lnTo>
                  <a:pt x="194734" y="186267"/>
                </a:lnTo>
                <a:lnTo>
                  <a:pt x="228600" y="177800"/>
                </a:lnTo>
                <a:lnTo>
                  <a:pt x="254000" y="177800"/>
                </a:lnTo>
                <a:lnTo>
                  <a:pt x="279400" y="169333"/>
                </a:lnTo>
                <a:lnTo>
                  <a:pt x="287867" y="169333"/>
                </a:lnTo>
                <a:lnTo>
                  <a:pt x="296334" y="169333"/>
                </a:lnTo>
                <a:lnTo>
                  <a:pt x="296334" y="169333"/>
                </a:lnTo>
                <a:lnTo>
                  <a:pt x="304800" y="169333"/>
                </a:lnTo>
                <a:lnTo>
                  <a:pt x="3048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3115733" y="5748867"/>
            <a:ext cx="228601" cy="313267"/>
          </a:xfrm>
          <a:custGeom>
            <a:avLst/>
            <a:gdLst/>
            <a:ahLst/>
            <a:cxnLst/>
            <a:rect l="0" t="0" r="0" b="0"/>
            <a:pathLst>
              <a:path w="228601" h="313267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33867" y="93133"/>
                </a:lnTo>
                <a:lnTo>
                  <a:pt x="42334" y="110066"/>
                </a:lnTo>
                <a:lnTo>
                  <a:pt x="50800" y="127000"/>
                </a:lnTo>
                <a:lnTo>
                  <a:pt x="50800" y="143933"/>
                </a:lnTo>
                <a:lnTo>
                  <a:pt x="59267" y="160866"/>
                </a:lnTo>
                <a:lnTo>
                  <a:pt x="59267" y="177800"/>
                </a:lnTo>
                <a:lnTo>
                  <a:pt x="59267" y="203200"/>
                </a:lnTo>
                <a:lnTo>
                  <a:pt x="67734" y="220133"/>
                </a:lnTo>
                <a:lnTo>
                  <a:pt x="67734" y="237066"/>
                </a:lnTo>
                <a:lnTo>
                  <a:pt x="67734" y="254000"/>
                </a:lnTo>
                <a:lnTo>
                  <a:pt x="67734" y="270933"/>
                </a:lnTo>
                <a:lnTo>
                  <a:pt x="67734" y="279400"/>
                </a:lnTo>
                <a:lnTo>
                  <a:pt x="67734" y="287866"/>
                </a:lnTo>
                <a:lnTo>
                  <a:pt x="67734" y="304800"/>
                </a:lnTo>
                <a:lnTo>
                  <a:pt x="67734" y="304800"/>
                </a:lnTo>
                <a:lnTo>
                  <a:pt x="67734" y="313266"/>
                </a:lnTo>
                <a:lnTo>
                  <a:pt x="67734" y="313266"/>
                </a:lnTo>
                <a:lnTo>
                  <a:pt x="67734" y="313266"/>
                </a:lnTo>
                <a:lnTo>
                  <a:pt x="67734" y="304800"/>
                </a:lnTo>
                <a:lnTo>
                  <a:pt x="67734" y="296333"/>
                </a:lnTo>
                <a:lnTo>
                  <a:pt x="67734" y="287866"/>
                </a:lnTo>
                <a:lnTo>
                  <a:pt x="67734" y="279400"/>
                </a:lnTo>
                <a:lnTo>
                  <a:pt x="67734" y="262466"/>
                </a:lnTo>
                <a:lnTo>
                  <a:pt x="67734" y="245533"/>
                </a:lnTo>
                <a:lnTo>
                  <a:pt x="67734" y="228600"/>
                </a:lnTo>
                <a:lnTo>
                  <a:pt x="67734" y="211666"/>
                </a:lnTo>
                <a:lnTo>
                  <a:pt x="67734" y="194733"/>
                </a:lnTo>
                <a:lnTo>
                  <a:pt x="67734" y="177800"/>
                </a:lnTo>
                <a:lnTo>
                  <a:pt x="76200" y="160866"/>
                </a:lnTo>
                <a:lnTo>
                  <a:pt x="76200" y="143933"/>
                </a:lnTo>
                <a:lnTo>
                  <a:pt x="76200" y="127000"/>
                </a:lnTo>
                <a:lnTo>
                  <a:pt x="76200" y="110066"/>
                </a:lnTo>
                <a:lnTo>
                  <a:pt x="84667" y="93133"/>
                </a:lnTo>
                <a:lnTo>
                  <a:pt x="84667" y="84666"/>
                </a:lnTo>
                <a:lnTo>
                  <a:pt x="93134" y="67733"/>
                </a:lnTo>
                <a:lnTo>
                  <a:pt x="101600" y="59266"/>
                </a:lnTo>
                <a:lnTo>
                  <a:pt x="110067" y="59266"/>
                </a:lnTo>
                <a:lnTo>
                  <a:pt x="118534" y="50800"/>
                </a:lnTo>
                <a:lnTo>
                  <a:pt x="127000" y="50800"/>
                </a:lnTo>
                <a:lnTo>
                  <a:pt x="135467" y="50800"/>
                </a:lnTo>
                <a:lnTo>
                  <a:pt x="143934" y="50800"/>
                </a:lnTo>
                <a:lnTo>
                  <a:pt x="160867" y="50800"/>
                </a:lnTo>
                <a:lnTo>
                  <a:pt x="169334" y="59266"/>
                </a:lnTo>
                <a:lnTo>
                  <a:pt x="177800" y="67733"/>
                </a:lnTo>
                <a:lnTo>
                  <a:pt x="194734" y="76200"/>
                </a:lnTo>
                <a:lnTo>
                  <a:pt x="203200" y="84666"/>
                </a:lnTo>
                <a:lnTo>
                  <a:pt x="211667" y="84666"/>
                </a:lnTo>
                <a:lnTo>
                  <a:pt x="220134" y="93133"/>
                </a:lnTo>
                <a:lnTo>
                  <a:pt x="228600" y="101600"/>
                </a:lnTo>
                <a:lnTo>
                  <a:pt x="228600" y="101600"/>
                </a:lnTo>
                <a:lnTo>
                  <a:pt x="228600" y="101600"/>
                </a:lnTo>
                <a:lnTo>
                  <a:pt x="228600" y="101600"/>
                </a:lnTo>
                <a:lnTo>
                  <a:pt x="228600" y="101600"/>
                </a:lnTo>
                <a:lnTo>
                  <a:pt x="228600" y="93133"/>
                </a:lnTo>
                <a:lnTo>
                  <a:pt x="22860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3420533" y="5935133"/>
            <a:ext cx="160868" cy="16935"/>
          </a:xfrm>
          <a:custGeom>
            <a:avLst/>
            <a:gdLst/>
            <a:ahLst/>
            <a:cxnLst/>
            <a:rect l="0" t="0" r="0" b="0"/>
            <a:pathLst>
              <a:path w="160868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93134" y="16934"/>
                </a:lnTo>
                <a:lnTo>
                  <a:pt x="110067" y="16934"/>
                </a:lnTo>
                <a:lnTo>
                  <a:pt x="118534" y="16934"/>
                </a:lnTo>
                <a:lnTo>
                  <a:pt x="135467" y="8467"/>
                </a:lnTo>
                <a:lnTo>
                  <a:pt x="143934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3683000" y="5757333"/>
            <a:ext cx="245534" cy="389468"/>
          </a:xfrm>
          <a:custGeom>
            <a:avLst/>
            <a:gdLst/>
            <a:ahLst/>
            <a:cxnLst/>
            <a:rect l="0" t="0" r="0" b="0"/>
            <a:pathLst>
              <a:path w="245534" h="3894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93133" y="16934"/>
                </a:lnTo>
                <a:lnTo>
                  <a:pt x="101600" y="25400"/>
                </a:lnTo>
                <a:lnTo>
                  <a:pt x="110067" y="33867"/>
                </a:lnTo>
                <a:lnTo>
                  <a:pt x="110067" y="42334"/>
                </a:lnTo>
                <a:lnTo>
                  <a:pt x="118533" y="50800"/>
                </a:lnTo>
                <a:lnTo>
                  <a:pt x="118533" y="59267"/>
                </a:lnTo>
                <a:lnTo>
                  <a:pt x="118533" y="67734"/>
                </a:lnTo>
                <a:lnTo>
                  <a:pt x="118533" y="76200"/>
                </a:lnTo>
                <a:lnTo>
                  <a:pt x="118533" y="93134"/>
                </a:lnTo>
                <a:lnTo>
                  <a:pt x="110067" y="101600"/>
                </a:lnTo>
                <a:lnTo>
                  <a:pt x="101600" y="110067"/>
                </a:lnTo>
                <a:lnTo>
                  <a:pt x="93133" y="118534"/>
                </a:lnTo>
                <a:lnTo>
                  <a:pt x="84667" y="127000"/>
                </a:lnTo>
                <a:lnTo>
                  <a:pt x="76200" y="135467"/>
                </a:lnTo>
                <a:lnTo>
                  <a:pt x="59267" y="143934"/>
                </a:lnTo>
                <a:lnTo>
                  <a:pt x="50800" y="143934"/>
                </a:lnTo>
                <a:lnTo>
                  <a:pt x="42333" y="152400"/>
                </a:lnTo>
                <a:lnTo>
                  <a:pt x="33867" y="152400"/>
                </a:lnTo>
                <a:lnTo>
                  <a:pt x="25400" y="152400"/>
                </a:lnTo>
                <a:lnTo>
                  <a:pt x="16933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8467" y="160867"/>
                </a:lnTo>
                <a:lnTo>
                  <a:pt x="8467" y="160867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3" y="160867"/>
                </a:lnTo>
                <a:lnTo>
                  <a:pt x="50800" y="169334"/>
                </a:lnTo>
                <a:lnTo>
                  <a:pt x="67733" y="169334"/>
                </a:lnTo>
                <a:lnTo>
                  <a:pt x="84667" y="169334"/>
                </a:lnTo>
                <a:lnTo>
                  <a:pt x="93133" y="177800"/>
                </a:lnTo>
                <a:lnTo>
                  <a:pt x="110067" y="186267"/>
                </a:lnTo>
                <a:lnTo>
                  <a:pt x="127000" y="186267"/>
                </a:lnTo>
                <a:lnTo>
                  <a:pt x="143933" y="194734"/>
                </a:lnTo>
                <a:lnTo>
                  <a:pt x="160867" y="203200"/>
                </a:lnTo>
                <a:lnTo>
                  <a:pt x="169333" y="211667"/>
                </a:lnTo>
                <a:lnTo>
                  <a:pt x="186267" y="220134"/>
                </a:lnTo>
                <a:lnTo>
                  <a:pt x="203200" y="237067"/>
                </a:lnTo>
                <a:lnTo>
                  <a:pt x="211667" y="245534"/>
                </a:lnTo>
                <a:lnTo>
                  <a:pt x="220133" y="262467"/>
                </a:lnTo>
                <a:lnTo>
                  <a:pt x="228600" y="270934"/>
                </a:lnTo>
                <a:lnTo>
                  <a:pt x="237067" y="287867"/>
                </a:lnTo>
                <a:lnTo>
                  <a:pt x="245533" y="296334"/>
                </a:lnTo>
                <a:lnTo>
                  <a:pt x="245533" y="313267"/>
                </a:lnTo>
                <a:lnTo>
                  <a:pt x="245533" y="321734"/>
                </a:lnTo>
                <a:lnTo>
                  <a:pt x="237067" y="338667"/>
                </a:lnTo>
                <a:lnTo>
                  <a:pt x="237067" y="347134"/>
                </a:lnTo>
                <a:lnTo>
                  <a:pt x="228600" y="355600"/>
                </a:lnTo>
                <a:lnTo>
                  <a:pt x="220133" y="364067"/>
                </a:lnTo>
                <a:lnTo>
                  <a:pt x="211667" y="372534"/>
                </a:lnTo>
                <a:lnTo>
                  <a:pt x="203200" y="372534"/>
                </a:lnTo>
                <a:lnTo>
                  <a:pt x="194733" y="381000"/>
                </a:lnTo>
                <a:lnTo>
                  <a:pt x="177800" y="381000"/>
                </a:lnTo>
                <a:lnTo>
                  <a:pt x="160867" y="389467"/>
                </a:lnTo>
                <a:lnTo>
                  <a:pt x="152400" y="389467"/>
                </a:lnTo>
                <a:lnTo>
                  <a:pt x="135467" y="381000"/>
                </a:lnTo>
                <a:lnTo>
                  <a:pt x="127000" y="381000"/>
                </a:lnTo>
                <a:lnTo>
                  <a:pt x="110067" y="372534"/>
                </a:lnTo>
                <a:lnTo>
                  <a:pt x="101600" y="372534"/>
                </a:lnTo>
                <a:lnTo>
                  <a:pt x="101600" y="364067"/>
                </a:lnTo>
                <a:lnTo>
                  <a:pt x="93133" y="355600"/>
                </a:lnTo>
                <a:lnTo>
                  <a:pt x="93133" y="347134"/>
                </a:lnTo>
                <a:lnTo>
                  <a:pt x="93133" y="347134"/>
                </a:lnTo>
                <a:lnTo>
                  <a:pt x="93133" y="338667"/>
                </a:lnTo>
                <a:lnTo>
                  <a:pt x="93133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4047067" y="5952067"/>
            <a:ext cx="110067" cy="16934"/>
          </a:xfrm>
          <a:custGeom>
            <a:avLst/>
            <a:gdLst/>
            <a:ahLst/>
            <a:cxnLst/>
            <a:rect l="0" t="0" r="0" b="0"/>
            <a:pathLst>
              <a:path w="110067" h="169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8466"/>
                </a:lnTo>
                <a:lnTo>
                  <a:pt x="84666" y="8466"/>
                </a:lnTo>
                <a:lnTo>
                  <a:pt x="93133" y="8466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00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4047067" y="6062133"/>
            <a:ext cx="186267" cy="25401"/>
          </a:xfrm>
          <a:custGeom>
            <a:avLst/>
            <a:gdLst/>
            <a:ahLst/>
            <a:cxnLst/>
            <a:rect l="0" t="0" r="0" b="0"/>
            <a:pathLst>
              <a:path w="186267" h="25401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6" y="25400"/>
                </a:lnTo>
                <a:lnTo>
                  <a:pt x="127000" y="16934"/>
                </a:lnTo>
                <a:lnTo>
                  <a:pt x="143933" y="16934"/>
                </a:lnTo>
                <a:lnTo>
                  <a:pt x="160866" y="16934"/>
                </a:lnTo>
                <a:lnTo>
                  <a:pt x="169333" y="8467"/>
                </a:lnTo>
                <a:lnTo>
                  <a:pt x="169333" y="8467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4318000" y="5985933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35467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4563533" y="5833533"/>
            <a:ext cx="237068" cy="279401"/>
          </a:xfrm>
          <a:custGeom>
            <a:avLst/>
            <a:gdLst/>
            <a:ahLst/>
            <a:cxnLst/>
            <a:rect l="0" t="0" r="0" b="0"/>
            <a:pathLst>
              <a:path w="237068" h="279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4" y="16934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4" y="33867"/>
                </a:lnTo>
                <a:lnTo>
                  <a:pt x="127000" y="33867"/>
                </a:lnTo>
                <a:lnTo>
                  <a:pt x="127000" y="42334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67734"/>
                </a:lnTo>
                <a:lnTo>
                  <a:pt x="118534" y="76200"/>
                </a:lnTo>
                <a:lnTo>
                  <a:pt x="110067" y="84667"/>
                </a:lnTo>
                <a:lnTo>
                  <a:pt x="101600" y="101600"/>
                </a:lnTo>
                <a:lnTo>
                  <a:pt x="93134" y="110067"/>
                </a:lnTo>
                <a:lnTo>
                  <a:pt x="84667" y="127000"/>
                </a:lnTo>
                <a:lnTo>
                  <a:pt x="76200" y="135467"/>
                </a:lnTo>
                <a:lnTo>
                  <a:pt x="67734" y="152400"/>
                </a:lnTo>
                <a:lnTo>
                  <a:pt x="59267" y="160867"/>
                </a:lnTo>
                <a:lnTo>
                  <a:pt x="50800" y="169334"/>
                </a:lnTo>
                <a:lnTo>
                  <a:pt x="42334" y="186267"/>
                </a:lnTo>
                <a:lnTo>
                  <a:pt x="33867" y="194734"/>
                </a:lnTo>
                <a:lnTo>
                  <a:pt x="25400" y="203200"/>
                </a:lnTo>
                <a:lnTo>
                  <a:pt x="16934" y="220134"/>
                </a:lnTo>
                <a:lnTo>
                  <a:pt x="8467" y="220134"/>
                </a:lnTo>
                <a:lnTo>
                  <a:pt x="8467" y="228600"/>
                </a:lnTo>
                <a:lnTo>
                  <a:pt x="0" y="245534"/>
                </a:lnTo>
                <a:lnTo>
                  <a:pt x="0" y="245534"/>
                </a:lnTo>
                <a:lnTo>
                  <a:pt x="0" y="254000"/>
                </a:lnTo>
                <a:lnTo>
                  <a:pt x="8467" y="262467"/>
                </a:lnTo>
                <a:lnTo>
                  <a:pt x="8467" y="262467"/>
                </a:lnTo>
                <a:lnTo>
                  <a:pt x="16934" y="270934"/>
                </a:lnTo>
                <a:lnTo>
                  <a:pt x="25400" y="279400"/>
                </a:lnTo>
                <a:lnTo>
                  <a:pt x="42334" y="279400"/>
                </a:lnTo>
                <a:lnTo>
                  <a:pt x="50800" y="279400"/>
                </a:lnTo>
                <a:lnTo>
                  <a:pt x="67734" y="279400"/>
                </a:lnTo>
                <a:lnTo>
                  <a:pt x="76200" y="279400"/>
                </a:lnTo>
                <a:lnTo>
                  <a:pt x="93134" y="279400"/>
                </a:lnTo>
                <a:lnTo>
                  <a:pt x="101600" y="279400"/>
                </a:lnTo>
                <a:lnTo>
                  <a:pt x="118534" y="279400"/>
                </a:lnTo>
                <a:lnTo>
                  <a:pt x="135467" y="270934"/>
                </a:lnTo>
                <a:lnTo>
                  <a:pt x="152400" y="270934"/>
                </a:lnTo>
                <a:lnTo>
                  <a:pt x="160867" y="262467"/>
                </a:lnTo>
                <a:lnTo>
                  <a:pt x="177800" y="262467"/>
                </a:lnTo>
                <a:lnTo>
                  <a:pt x="186267" y="262467"/>
                </a:lnTo>
                <a:lnTo>
                  <a:pt x="203200" y="254000"/>
                </a:lnTo>
                <a:lnTo>
                  <a:pt x="211667" y="254000"/>
                </a:lnTo>
                <a:lnTo>
                  <a:pt x="220134" y="245534"/>
                </a:lnTo>
                <a:lnTo>
                  <a:pt x="228600" y="245534"/>
                </a:lnTo>
                <a:lnTo>
                  <a:pt x="237067" y="237067"/>
                </a:lnTo>
                <a:lnTo>
                  <a:pt x="237067" y="237067"/>
                </a:lnTo>
                <a:lnTo>
                  <a:pt x="237067" y="237067"/>
                </a:lnTo>
                <a:lnTo>
                  <a:pt x="237067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3903133" y="6350000"/>
            <a:ext cx="220135" cy="254001"/>
          </a:xfrm>
          <a:custGeom>
            <a:avLst/>
            <a:gdLst/>
            <a:ahLst/>
            <a:cxnLst/>
            <a:rect l="0" t="0" r="0" b="0"/>
            <a:pathLst>
              <a:path w="220135" h="254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33867" y="76200"/>
                </a:lnTo>
                <a:lnTo>
                  <a:pt x="33867" y="93133"/>
                </a:lnTo>
                <a:lnTo>
                  <a:pt x="33867" y="110067"/>
                </a:lnTo>
                <a:lnTo>
                  <a:pt x="42334" y="127000"/>
                </a:lnTo>
                <a:lnTo>
                  <a:pt x="42334" y="152400"/>
                </a:lnTo>
                <a:lnTo>
                  <a:pt x="42334" y="169334"/>
                </a:lnTo>
                <a:lnTo>
                  <a:pt x="42334" y="186267"/>
                </a:lnTo>
                <a:lnTo>
                  <a:pt x="50800" y="203200"/>
                </a:lnTo>
                <a:lnTo>
                  <a:pt x="50800" y="211667"/>
                </a:lnTo>
                <a:lnTo>
                  <a:pt x="50800" y="228600"/>
                </a:lnTo>
                <a:lnTo>
                  <a:pt x="50800" y="237066"/>
                </a:lnTo>
                <a:lnTo>
                  <a:pt x="59267" y="245534"/>
                </a:lnTo>
                <a:lnTo>
                  <a:pt x="59267" y="254000"/>
                </a:lnTo>
                <a:lnTo>
                  <a:pt x="59267" y="254000"/>
                </a:lnTo>
                <a:lnTo>
                  <a:pt x="59267" y="254000"/>
                </a:lnTo>
                <a:lnTo>
                  <a:pt x="67734" y="254000"/>
                </a:lnTo>
                <a:lnTo>
                  <a:pt x="67734" y="245534"/>
                </a:lnTo>
                <a:lnTo>
                  <a:pt x="67734" y="228600"/>
                </a:lnTo>
                <a:lnTo>
                  <a:pt x="67734" y="220133"/>
                </a:lnTo>
                <a:lnTo>
                  <a:pt x="67734" y="203200"/>
                </a:lnTo>
                <a:lnTo>
                  <a:pt x="67734" y="186267"/>
                </a:lnTo>
                <a:lnTo>
                  <a:pt x="67734" y="160866"/>
                </a:lnTo>
                <a:lnTo>
                  <a:pt x="67734" y="143933"/>
                </a:lnTo>
                <a:lnTo>
                  <a:pt x="67734" y="118533"/>
                </a:lnTo>
                <a:lnTo>
                  <a:pt x="59267" y="101600"/>
                </a:lnTo>
                <a:lnTo>
                  <a:pt x="59267" y="76200"/>
                </a:lnTo>
                <a:lnTo>
                  <a:pt x="59267" y="59267"/>
                </a:lnTo>
                <a:lnTo>
                  <a:pt x="67734" y="42333"/>
                </a:lnTo>
                <a:lnTo>
                  <a:pt x="67734" y="25400"/>
                </a:lnTo>
                <a:lnTo>
                  <a:pt x="76200" y="16933"/>
                </a:lnTo>
                <a:lnTo>
                  <a:pt x="76200" y="8467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16933"/>
                </a:lnTo>
                <a:lnTo>
                  <a:pt x="169334" y="16933"/>
                </a:lnTo>
                <a:lnTo>
                  <a:pt x="186267" y="25400"/>
                </a:lnTo>
                <a:lnTo>
                  <a:pt x="194734" y="33867"/>
                </a:lnTo>
                <a:lnTo>
                  <a:pt x="203200" y="33867"/>
                </a:lnTo>
                <a:lnTo>
                  <a:pt x="211667" y="33867"/>
                </a:lnTo>
                <a:lnTo>
                  <a:pt x="211667" y="33867"/>
                </a:lnTo>
                <a:lnTo>
                  <a:pt x="220134" y="33867"/>
                </a:lnTo>
                <a:lnTo>
                  <a:pt x="220134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4148667" y="6485467"/>
            <a:ext cx="143934" cy="59267"/>
          </a:xfrm>
          <a:custGeom>
            <a:avLst/>
            <a:gdLst/>
            <a:ahLst/>
            <a:cxnLst/>
            <a:rect l="0" t="0" r="0" b="0"/>
            <a:pathLst>
              <a:path w="143934" h="59267">
                <a:moveTo>
                  <a:pt x="0" y="50800"/>
                </a:move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8466" y="59266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6" y="42333"/>
                </a:lnTo>
                <a:lnTo>
                  <a:pt x="50800" y="42333"/>
                </a:lnTo>
                <a:lnTo>
                  <a:pt x="59266" y="33867"/>
                </a:lnTo>
                <a:lnTo>
                  <a:pt x="67733" y="33867"/>
                </a:lnTo>
                <a:lnTo>
                  <a:pt x="76200" y="25399"/>
                </a:lnTo>
                <a:lnTo>
                  <a:pt x="93133" y="25399"/>
                </a:lnTo>
                <a:lnTo>
                  <a:pt x="101600" y="25399"/>
                </a:lnTo>
                <a:lnTo>
                  <a:pt x="110066" y="16933"/>
                </a:lnTo>
                <a:lnTo>
                  <a:pt x="118533" y="16933"/>
                </a:lnTo>
                <a:lnTo>
                  <a:pt x="127000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4182533" y="6587066"/>
            <a:ext cx="169335" cy="33868"/>
          </a:xfrm>
          <a:custGeom>
            <a:avLst/>
            <a:gdLst/>
            <a:ahLst/>
            <a:cxnLst/>
            <a:rect l="0" t="0" r="0" b="0"/>
            <a:pathLst>
              <a:path w="169335" h="338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25401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50800" y="33867"/>
                </a:lnTo>
                <a:lnTo>
                  <a:pt x="59267" y="33867"/>
                </a:lnTo>
                <a:lnTo>
                  <a:pt x="76200" y="25401"/>
                </a:lnTo>
                <a:lnTo>
                  <a:pt x="84667" y="25401"/>
                </a:lnTo>
                <a:lnTo>
                  <a:pt x="93134" y="16934"/>
                </a:lnTo>
                <a:lnTo>
                  <a:pt x="110067" y="16934"/>
                </a:lnTo>
                <a:lnTo>
                  <a:pt x="118534" y="16934"/>
                </a:lnTo>
                <a:lnTo>
                  <a:pt x="127000" y="8468"/>
                </a:lnTo>
                <a:lnTo>
                  <a:pt x="143934" y="8468"/>
                </a:lnTo>
                <a:lnTo>
                  <a:pt x="152400" y="8468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4495800" y="6375400"/>
            <a:ext cx="25401" cy="364067"/>
          </a:xfrm>
          <a:custGeom>
            <a:avLst/>
            <a:gdLst/>
            <a:ahLst/>
            <a:cxnLst/>
            <a:rect l="0" t="0" r="0" b="0"/>
            <a:pathLst>
              <a:path w="25401" h="364067">
                <a:moveTo>
                  <a:pt x="25400" y="0"/>
                </a:moveTo>
                <a:lnTo>
                  <a:pt x="25400" y="8467"/>
                </a:lnTo>
                <a:lnTo>
                  <a:pt x="25400" y="25400"/>
                </a:lnTo>
                <a:lnTo>
                  <a:pt x="16933" y="50800"/>
                </a:lnTo>
                <a:lnTo>
                  <a:pt x="16933" y="84667"/>
                </a:lnTo>
                <a:lnTo>
                  <a:pt x="16933" y="127000"/>
                </a:lnTo>
                <a:lnTo>
                  <a:pt x="16933" y="177800"/>
                </a:lnTo>
                <a:lnTo>
                  <a:pt x="8467" y="228600"/>
                </a:lnTo>
                <a:lnTo>
                  <a:pt x="8467" y="279400"/>
                </a:lnTo>
                <a:lnTo>
                  <a:pt x="8467" y="313267"/>
                </a:lnTo>
                <a:lnTo>
                  <a:pt x="8467" y="338667"/>
                </a:lnTo>
                <a:lnTo>
                  <a:pt x="8467" y="338667"/>
                </a:lnTo>
                <a:lnTo>
                  <a:pt x="0" y="364066"/>
                </a:lnTo>
                <a:lnTo>
                  <a:pt x="0" y="364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8805334" y="4148667"/>
            <a:ext cx="1083733" cy="364067"/>
          </a:xfrm>
          <a:custGeom>
            <a:avLst/>
            <a:gdLst/>
            <a:ahLst/>
            <a:cxnLst/>
            <a:rect l="0" t="0" r="0" b="0"/>
            <a:pathLst>
              <a:path w="1083733" h="364067">
                <a:moveTo>
                  <a:pt x="84666" y="50800"/>
                </a:moveTo>
                <a:lnTo>
                  <a:pt x="84666" y="50800"/>
                </a:lnTo>
                <a:lnTo>
                  <a:pt x="84666" y="50800"/>
                </a:lnTo>
                <a:lnTo>
                  <a:pt x="84666" y="42333"/>
                </a:lnTo>
                <a:lnTo>
                  <a:pt x="93133" y="42333"/>
                </a:lnTo>
                <a:lnTo>
                  <a:pt x="93133" y="33866"/>
                </a:lnTo>
                <a:lnTo>
                  <a:pt x="101599" y="33866"/>
                </a:lnTo>
                <a:lnTo>
                  <a:pt x="110066" y="33866"/>
                </a:lnTo>
                <a:lnTo>
                  <a:pt x="110066" y="33866"/>
                </a:lnTo>
                <a:lnTo>
                  <a:pt x="118533" y="42333"/>
                </a:lnTo>
                <a:lnTo>
                  <a:pt x="126999" y="42333"/>
                </a:lnTo>
                <a:lnTo>
                  <a:pt x="126999" y="50800"/>
                </a:lnTo>
                <a:lnTo>
                  <a:pt x="135466" y="59266"/>
                </a:lnTo>
                <a:lnTo>
                  <a:pt x="135466" y="67733"/>
                </a:lnTo>
                <a:lnTo>
                  <a:pt x="135466" y="76200"/>
                </a:lnTo>
                <a:lnTo>
                  <a:pt x="135466" y="84666"/>
                </a:lnTo>
                <a:lnTo>
                  <a:pt x="135466" y="84666"/>
                </a:lnTo>
                <a:lnTo>
                  <a:pt x="135466" y="84666"/>
                </a:lnTo>
                <a:lnTo>
                  <a:pt x="135466" y="84666"/>
                </a:lnTo>
                <a:lnTo>
                  <a:pt x="135466" y="76200"/>
                </a:lnTo>
                <a:lnTo>
                  <a:pt x="135466" y="76200"/>
                </a:lnTo>
                <a:lnTo>
                  <a:pt x="126999" y="67733"/>
                </a:lnTo>
                <a:lnTo>
                  <a:pt x="126999" y="59266"/>
                </a:lnTo>
                <a:lnTo>
                  <a:pt x="118533" y="50800"/>
                </a:lnTo>
                <a:lnTo>
                  <a:pt x="110066" y="42333"/>
                </a:lnTo>
                <a:lnTo>
                  <a:pt x="101599" y="33866"/>
                </a:lnTo>
                <a:lnTo>
                  <a:pt x="93133" y="25400"/>
                </a:lnTo>
                <a:lnTo>
                  <a:pt x="84666" y="16933"/>
                </a:lnTo>
                <a:lnTo>
                  <a:pt x="76200" y="8466"/>
                </a:lnTo>
                <a:lnTo>
                  <a:pt x="67732" y="8466"/>
                </a:lnTo>
                <a:lnTo>
                  <a:pt x="59266" y="0"/>
                </a:lnTo>
                <a:lnTo>
                  <a:pt x="50799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6" y="42333"/>
                </a:lnTo>
                <a:lnTo>
                  <a:pt x="25399" y="59266"/>
                </a:lnTo>
                <a:lnTo>
                  <a:pt x="16933" y="84666"/>
                </a:lnTo>
                <a:lnTo>
                  <a:pt x="8466" y="118533"/>
                </a:lnTo>
                <a:lnTo>
                  <a:pt x="0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0" y="237066"/>
                </a:lnTo>
                <a:lnTo>
                  <a:pt x="8466" y="262466"/>
                </a:lnTo>
                <a:lnTo>
                  <a:pt x="16933" y="296333"/>
                </a:lnTo>
                <a:lnTo>
                  <a:pt x="33866" y="313266"/>
                </a:lnTo>
                <a:lnTo>
                  <a:pt x="42333" y="338666"/>
                </a:lnTo>
                <a:lnTo>
                  <a:pt x="50799" y="347133"/>
                </a:lnTo>
                <a:lnTo>
                  <a:pt x="67732" y="355600"/>
                </a:lnTo>
                <a:lnTo>
                  <a:pt x="84666" y="364066"/>
                </a:lnTo>
                <a:lnTo>
                  <a:pt x="93133" y="364066"/>
                </a:lnTo>
                <a:lnTo>
                  <a:pt x="110066" y="364066"/>
                </a:lnTo>
                <a:lnTo>
                  <a:pt x="126999" y="355600"/>
                </a:lnTo>
                <a:lnTo>
                  <a:pt x="143932" y="338666"/>
                </a:lnTo>
                <a:lnTo>
                  <a:pt x="169333" y="321733"/>
                </a:lnTo>
                <a:lnTo>
                  <a:pt x="186266" y="304800"/>
                </a:lnTo>
                <a:lnTo>
                  <a:pt x="194733" y="279400"/>
                </a:lnTo>
                <a:lnTo>
                  <a:pt x="211666" y="254000"/>
                </a:lnTo>
                <a:lnTo>
                  <a:pt x="220132" y="228600"/>
                </a:lnTo>
                <a:lnTo>
                  <a:pt x="228600" y="194733"/>
                </a:lnTo>
                <a:lnTo>
                  <a:pt x="237066" y="160866"/>
                </a:lnTo>
                <a:lnTo>
                  <a:pt x="237066" y="127000"/>
                </a:lnTo>
                <a:lnTo>
                  <a:pt x="237066" y="101600"/>
                </a:lnTo>
                <a:lnTo>
                  <a:pt x="237066" y="76200"/>
                </a:lnTo>
                <a:lnTo>
                  <a:pt x="237066" y="59266"/>
                </a:lnTo>
                <a:lnTo>
                  <a:pt x="237066" y="42333"/>
                </a:lnTo>
                <a:lnTo>
                  <a:pt x="237066" y="42333"/>
                </a:lnTo>
                <a:lnTo>
                  <a:pt x="237066" y="33866"/>
                </a:lnTo>
                <a:lnTo>
                  <a:pt x="245533" y="33866"/>
                </a:lnTo>
                <a:lnTo>
                  <a:pt x="245533" y="42333"/>
                </a:lnTo>
                <a:lnTo>
                  <a:pt x="245533" y="50800"/>
                </a:lnTo>
                <a:lnTo>
                  <a:pt x="245533" y="67733"/>
                </a:lnTo>
                <a:lnTo>
                  <a:pt x="245533" y="93133"/>
                </a:lnTo>
                <a:lnTo>
                  <a:pt x="245533" y="118533"/>
                </a:lnTo>
                <a:lnTo>
                  <a:pt x="245533" y="152400"/>
                </a:lnTo>
                <a:lnTo>
                  <a:pt x="245533" y="186266"/>
                </a:lnTo>
                <a:lnTo>
                  <a:pt x="245533" y="220133"/>
                </a:lnTo>
                <a:lnTo>
                  <a:pt x="245533" y="254000"/>
                </a:lnTo>
                <a:lnTo>
                  <a:pt x="245533" y="270933"/>
                </a:lnTo>
                <a:lnTo>
                  <a:pt x="245533" y="296333"/>
                </a:lnTo>
                <a:lnTo>
                  <a:pt x="245533" y="313266"/>
                </a:lnTo>
                <a:lnTo>
                  <a:pt x="245533" y="321733"/>
                </a:lnTo>
                <a:lnTo>
                  <a:pt x="253999" y="330200"/>
                </a:lnTo>
                <a:lnTo>
                  <a:pt x="253999" y="338666"/>
                </a:lnTo>
                <a:lnTo>
                  <a:pt x="253999" y="338666"/>
                </a:lnTo>
                <a:lnTo>
                  <a:pt x="253999" y="330200"/>
                </a:lnTo>
                <a:lnTo>
                  <a:pt x="253999" y="330200"/>
                </a:lnTo>
                <a:lnTo>
                  <a:pt x="253999" y="313266"/>
                </a:lnTo>
                <a:lnTo>
                  <a:pt x="253999" y="296333"/>
                </a:lnTo>
                <a:lnTo>
                  <a:pt x="253999" y="270933"/>
                </a:lnTo>
                <a:lnTo>
                  <a:pt x="253999" y="245533"/>
                </a:lnTo>
                <a:lnTo>
                  <a:pt x="262466" y="220133"/>
                </a:lnTo>
                <a:lnTo>
                  <a:pt x="262466" y="194733"/>
                </a:lnTo>
                <a:lnTo>
                  <a:pt x="270933" y="177800"/>
                </a:lnTo>
                <a:lnTo>
                  <a:pt x="279399" y="160866"/>
                </a:lnTo>
                <a:lnTo>
                  <a:pt x="287866" y="152400"/>
                </a:lnTo>
                <a:lnTo>
                  <a:pt x="304800" y="143933"/>
                </a:lnTo>
                <a:lnTo>
                  <a:pt x="313266" y="143933"/>
                </a:lnTo>
                <a:lnTo>
                  <a:pt x="321733" y="143933"/>
                </a:lnTo>
                <a:lnTo>
                  <a:pt x="330199" y="152400"/>
                </a:lnTo>
                <a:lnTo>
                  <a:pt x="338666" y="160866"/>
                </a:lnTo>
                <a:lnTo>
                  <a:pt x="347133" y="177800"/>
                </a:lnTo>
                <a:lnTo>
                  <a:pt x="347133" y="194733"/>
                </a:lnTo>
                <a:lnTo>
                  <a:pt x="347133" y="220133"/>
                </a:lnTo>
                <a:lnTo>
                  <a:pt x="347133" y="245533"/>
                </a:lnTo>
                <a:lnTo>
                  <a:pt x="347133" y="270933"/>
                </a:lnTo>
                <a:lnTo>
                  <a:pt x="355599" y="296333"/>
                </a:lnTo>
                <a:lnTo>
                  <a:pt x="355599" y="321733"/>
                </a:lnTo>
                <a:lnTo>
                  <a:pt x="364066" y="330200"/>
                </a:lnTo>
                <a:lnTo>
                  <a:pt x="372532" y="347133"/>
                </a:lnTo>
                <a:lnTo>
                  <a:pt x="381000" y="355600"/>
                </a:lnTo>
                <a:lnTo>
                  <a:pt x="389466" y="355600"/>
                </a:lnTo>
                <a:lnTo>
                  <a:pt x="406399" y="355600"/>
                </a:lnTo>
                <a:lnTo>
                  <a:pt x="414866" y="355600"/>
                </a:lnTo>
                <a:lnTo>
                  <a:pt x="431799" y="355600"/>
                </a:lnTo>
                <a:lnTo>
                  <a:pt x="448732" y="347133"/>
                </a:lnTo>
                <a:lnTo>
                  <a:pt x="457200" y="330200"/>
                </a:lnTo>
                <a:lnTo>
                  <a:pt x="474133" y="313266"/>
                </a:lnTo>
                <a:lnTo>
                  <a:pt x="482599" y="296333"/>
                </a:lnTo>
                <a:lnTo>
                  <a:pt x="499533" y="279400"/>
                </a:lnTo>
                <a:lnTo>
                  <a:pt x="507999" y="254000"/>
                </a:lnTo>
                <a:lnTo>
                  <a:pt x="516466" y="228600"/>
                </a:lnTo>
                <a:lnTo>
                  <a:pt x="516466" y="203200"/>
                </a:lnTo>
                <a:lnTo>
                  <a:pt x="516466" y="177800"/>
                </a:lnTo>
                <a:lnTo>
                  <a:pt x="516466" y="160866"/>
                </a:lnTo>
                <a:lnTo>
                  <a:pt x="516466" y="143933"/>
                </a:lnTo>
                <a:lnTo>
                  <a:pt x="507999" y="135466"/>
                </a:lnTo>
                <a:lnTo>
                  <a:pt x="507999" y="127000"/>
                </a:lnTo>
                <a:lnTo>
                  <a:pt x="499533" y="127000"/>
                </a:lnTo>
                <a:lnTo>
                  <a:pt x="491066" y="127000"/>
                </a:lnTo>
                <a:lnTo>
                  <a:pt x="482599" y="135466"/>
                </a:lnTo>
                <a:lnTo>
                  <a:pt x="482599" y="143933"/>
                </a:lnTo>
                <a:lnTo>
                  <a:pt x="474133" y="152400"/>
                </a:lnTo>
                <a:lnTo>
                  <a:pt x="465666" y="177800"/>
                </a:lnTo>
                <a:lnTo>
                  <a:pt x="465666" y="203200"/>
                </a:lnTo>
                <a:lnTo>
                  <a:pt x="465666" y="228600"/>
                </a:lnTo>
                <a:lnTo>
                  <a:pt x="465666" y="262466"/>
                </a:lnTo>
                <a:lnTo>
                  <a:pt x="474133" y="287866"/>
                </a:lnTo>
                <a:lnTo>
                  <a:pt x="482599" y="304800"/>
                </a:lnTo>
                <a:lnTo>
                  <a:pt x="491066" y="321733"/>
                </a:lnTo>
                <a:lnTo>
                  <a:pt x="499533" y="338666"/>
                </a:lnTo>
                <a:lnTo>
                  <a:pt x="516466" y="338666"/>
                </a:lnTo>
                <a:lnTo>
                  <a:pt x="524932" y="347133"/>
                </a:lnTo>
                <a:lnTo>
                  <a:pt x="533400" y="338666"/>
                </a:lnTo>
                <a:lnTo>
                  <a:pt x="550333" y="338666"/>
                </a:lnTo>
                <a:lnTo>
                  <a:pt x="558799" y="321733"/>
                </a:lnTo>
                <a:lnTo>
                  <a:pt x="575733" y="313266"/>
                </a:lnTo>
                <a:lnTo>
                  <a:pt x="584199" y="287866"/>
                </a:lnTo>
                <a:lnTo>
                  <a:pt x="592666" y="262466"/>
                </a:lnTo>
                <a:lnTo>
                  <a:pt x="609600" y="237066"/>
                </a:lnTo>
                <a:lnTo>
                  <a:pt x="626533" y="203200"/>
                </a:lnTo>
                <a:lnTo>
                  <a:pt x="634999" y="177800"/>
                </a:lnTo>
                <a:lnTo>
                  <a:pt x="651933" y="152400"/>
                </a:lnTo>
                <a:lnTo>
                  <a:pt x="668866" y="135466"/>
                </a:lnTo>
                <a:lnTo>
                  <a:pt x="677332" y="135466"/>
                </a:lnTo>
                <a:lnTo>
                  <a:pt x="694266" y="135466"/>
                </a:lnTo>
                <a:lnTo>
                  <a:pt x="702733" y="135466"/>
                </a:lnTo>
                <a:lnTo>
                  <a:pt x="711199" y="143933"/>
                </a:lnTo>
                <a:lnTo>
                  <a:pt x="719666" y="160866"/>
                </a:lnTo>
                <a:lnTo>
                  <a:pt x="719666" y="169333"/>
                </a:lnTo>
                <a:lnTo>
                  <a:pt x="728133" y="186266"/>
                </a:lnTo>
                <a:lnTo>
                  <a:pt x="728133" y="194733"/>
                </a:lnTo>
                <a:lnTo>
                  <a:pt x="728133" y="203200"/>
                </a:lnTo>
                <a:lnTo>
                  <a:pt x="728133" y="211666"/>
                </a:lnTo>
                <a:lnTo>
                  <a:pt x="736599" y="211666"/>
                </a:lnTo>
                <a:lnTo>
                  <a:pt x="736599" y="203200"/>
                </a:lnTo>
                <a:lnTo>
                  <a:pt x="736599" y="203200"/>
                </a:lnTo>
                <a:lnTo>
                  <a:pt x="728133" y="194733"/>
                </a:lnTo>
                <a:lnTo>
                  <a:pt x="728133" y="186266"/>
                </a:lnTo>
                <a:lnTo>
                  <a:pt x="719666" y="169333"/>
                </a:lnTo>
                <a:lnTo>
                  <a:pt x="719666" y="160866"/>
                </a:lnTo>
                <a:lnTo>
                  <a:pt x="702733" y="143933"/>
                </a:lnTo>
                <a:lnTo>
                  <a:pt x="694266" y="127000"/>
                </a:lnTo>
                <a:lnTo>
                  <a:pt x="685800" y="118533"/>
                </a:lnTo>
                <a:lnTo>
                  <a:pt x="685800" y="110066"/>
                </a:lnTo>
                <a:lnTo>
                  <a:pt x="677332" y="110066"/>
                </a:lnTo>
                <a:lnTo>
                  <a:pt x="660399" y="118533"/>
                </a:lnTo>
                <a:lnTo>
                  <a:pt x="651933" y="127000"/>
                </a:lnTo>
                <a:lnTo>
                  <a:pt x="643466" y="143933"/>
                </a:lnTo>
                <a:lnTo>
                  <a:pt x="634999" y="160866"/>
                </a:lnTo>
                <a:lnTo>
                  <a:pt x="626533" y="186266"/>
                </a:lnTo>
                <a:lnTo>
                  <a:pt x="618066" y="220133"/>
                </a:lnTo>
                <a:lnTo>
                  <a:pt x="609600" y="245533"/>
                </a:lnTo>
                <a:lnTo>
                  <a:pt x="609600" y="270933"/>
                </a:lnTo>
                <a:lnTo>
                  <a:pt x="618066" y="296333"/>
                </a:lnTo>
                <a:lnTo>
                  <a:pt x="626533" y="321733"/>
                </a:lnTo>
                <a:lnTo>
                  <a:pt x="634999" y="330200"/>
                </a:lnTo>
                <a:lnTo>
                  <a:pt x="643466" y="338666"/>
                </a:lnTo>
                <a:lnTo>
                  <a:pt x="660399" y="347133"/>
                </a:lnTo>
                <a:lnTo>
                  <a:pt x="677332" y="355600"/>
                </a:lnTo>
                <a:lnTo>
                  <a:pt x="694266" y="355600"/>
                </a:lnTo>
                <a:lnTo>
                  <a:pt x="711199" y="347133"/>
                </a:lnTo>
                <a:lnTo>
                  <a:pt x="728133" y="338666"/>
                </a:lnTo>
                <a:lnTo>
                  <a:pt x="745066" y="330200"/>
                </a:lnTo>
                <a:lnTo>
                  <a:pt x="753532" y="321733"/>
                </a:lnTo>
                <a:lnTo>
                  <a:pt x="778933" y="304800"/>
                </a:lnTo>
                <a:lnTo>
                  <a:pt x="787399" y="279400"/>
                </a:lnTo>
                <a:lnTo>
                  <a:pt x="804333" y="262466"/>
                </a:lnTo>
                <a:lnTo>
                  <a:pt x="812799" y="237066"/>
                </a:lnTo>
                <a:lnTo>
                  <a:pt x="812799" y="203200"/>
                </a:lnTo>
                <a:lnTo>
                  <a:pt x="812799" y="177800"/>
                </a:lnTo>
                <a:lnTo>
                  <a:pt x="812799" y="143933"/>
                </a:lnTo>
                <a:lnTo>
                  <a:pt x="812799" y="118533"/>
                </a:lnTo>
                <a:lnTo>
                  <a:pt x="812799" y="93133"/>
                </a:lnTo>
                <a:lnTo>
                  <a:pt x="812799" y="76200"/>
                </a:lnTo>
                <a:lnTo>
                  <a:pt x="812799" y="59266"/>
                </a:lnTo>
                <a:lnTo>
                  <a:pt x="812799" y="50800"/>
                </a:lnTo>
                <a:lnTo>
                  <a:pt x="812799" y="50800"/>
                </a:lnTo>
                <a:lnTo>
                  <a:pt x="812799" y="50800"/>
                </a:lnTo>
                <a:lnTo>
                  <a:pt x="812799" y="59266"/>
                </a:lnTo>
                <a:lnTo>
                  <a:pt x="804333" y="67733"/>
                </a:lnTo>
                <a:lnTo>
                  <a:pt x="804333" y="84666"/>
                </a:lnTo>
                <a:lnTo>
                  <a:pt x="804333" y="101600"/>
                </a:lnTo>
                <a:lnTo>
                  <a:pt x="804333" y="135466"/>
                </a:lnTo>
                <a:lnTo>
                  <a:pt x="804333" y="169333"/>
                </a:lnTo>
                <a:lnTo>
                  <a:pt x="812799" y="203200"/>
                </a:lnTo>
                <a:lnTo>
                  <a:pt x="812799" y="237066"/>
                </a:lnTo>
                <a:lnTo>
                  <a:pt x="821266" y="270933"/>
                </a:lnTo>
                <a:lnTo>
                  <a:pt x="821266" y="296333"/>
                </a:lnTo>
                <a:lnTo>
                  <a:pt x="829732" y="313266"/>
                </a:lnTo>
                <a:lnTo>
                  <a:pt x="829732" y="330200"/>
                </a:lnTo>
                <a:lnTo>
                  <a:pt x="829732" y="338666"/>
                </a:lnTo>
                <a:lnTo>
                  <a:pt x="829732" y="347133"/>
                </a:lnTo>
                <a:lnTo>
                  <a:pt x="829732" y="355600"/>
                </a:lnTo>
                <a:lnTo>
                  <a:pt x="829732" y="355600"/>
                </a:lnTo>
                <a:lnTo>
                  <a:pt x="829732" y="355600"/>
                </a:lnTo>
                <a:lnTo>
                  <a:pt x="838200" y="355600"/>
                </a:lnTo>
                <a:lnTo>
                  <a:pt x="838200" y="338666"/>
                </a:lnTo>
                <a:lnTo>
                  <a:pt x="838200" y="330200"/>
                </a:lnTo>
                <a:lnTo>
                  <a:pt x="838200" y="304800"/>
                </a:lnTo>
                <a:lnTo>
                  <a:pt x="838200" y="287866"/>
                </a:lnTo>
                <a:lnTo>
                  <a:pt x="838200" y="262466"/>
                </a:lnTo>
                <a:lnTo>
                  <a:pt x="838200" y="228600"/>
                </a:lnTo>
                <a:lnTo>
                  <a:pt x="846666" y="203200"/>
                </a:lnTo>
                <a:lnTo>
                  <a:pt x="846666" y="177800"/>
                </a:lnTo>
                <a:lnTo>
                  <a:pt x="855133" y="152400"/>
                </a:lnTo>
                <a:lnTo>
                  <a:pt x="855133" y="135466"/>
                </a:lnTo>
                <a:lnTo>
                  <a:pt x="863599" y="118533"/>
                </a:lnTo>
                <a:lnTo>
                  <a:pt x="872066" y="101600"/>
                </a:lnTo>
                <a:lnTo>
                  <a:pt x="888999" y="93133"/>
                </a:lnTo>
                <a:lnTo>
                  <a:pt x="897466" y="93133"/>
                </a:lnTo>
                <a:lnTo>
                  <a:pt x="914400" y="93133"/>
                </a:lnTo>
                <a:lnTo>
                  <a:pt x="922866" y="93133"/>
                </a:lnTo>
                <a:lnTo>
                  <a:pt x="939799" y="101600"/>
                </a:lnTo>
                <a:lnTo>
                  <a:pt x="948266" y="110066"/>
                </a:lnTo>
                <a:lnTo>
                  <a:pt x="956733" y="118533"/>
                </a:lnTo>
                <a:lnTo>
                  <a:pt x="956733" y="127000"/>
                </a:lnTo>
                <a:lnTo>
                  <a:pt x="956733" y="143933"/>
                </a:lnTo>
                <a:lnTo>
                  <a:pt x="956733" y="152400"/>
                </a:lnTo>
                <a:lnTo>
                  <a:pt x="956733" y="160866"/>
                </a:lnTo>
                <a:lnTo>
                  <a:pt x="948266" y="169333"/>
                </a:lnTo>
                <a:lnTo>
                  <a:pt x="931333" y="186266"/>
                </a:lnTo>
                <a:lnTo>
                  <a:pt x="922866" y="194733"/>
                </a:lnTo>
                <a:lnTo>
                  <a:pt x="905932" y="203200"/>
                </a:lnTo>
                <a:lnTo>
                  <a:pt x="888999" y="211666"/>
                </a:lnTo>
                <a:lnTo>
                  <a:pt x="872066" y="220133"/>
                </a:lnTo>
                <a:lnTo>
                  <a:pt x="855133" y="220133"/>
                </a:lnTo>
                <a:lnTo>
                  <a:pt x="846666" y="228600"/>
                </a:lnTo>
                <a:lnTo>
                  <a:pt x="838200" y="237066"/>
                </a:lnTo>
                <a:lnTo>
                  <a:pt x="829732" y="237066"/>
                </a:lnTo>
                <a:lnTo>
                  <a:pt x="829732" y="245533"/>
                </a:lnTo>
                <a:lnTo>
                  <a:pt x="829732" y="245533"/>
                </a:lnTo>
                <a:lnTo>
                  <a:pt x="829732" y="254000"/>
                </a:lnTo>
                <a:lnTo>
                  <a:pt x="838200" y="262466"/>
                </a:lnTo>
                <a:lnTo>
                  <a:pt x="846666" y="270933"/>
                </a:lnTo>
                <a:lnTo>
                  <a:pt x="855133" y="270933"/>
                </a:lnTo>
                <a:lnTo>
                  <a:pt x="872066" y="287866"/>
                </a:lnTo>
                <a:lnTo>
                  <a:pt x="888999" y="287866"/>
                </a:lnTo>
                <a:lnTo>
                  <a:pt x="905932" y="296333"/>
                </a:lnTo>
                <a:lnTo>
                  <a:pt x="922866" y="296333"/>
                </a:lnTo>
                <a:lnTo>
                  <a:pt x="956733" y="304800"/>
                </a:lnTo>
                <a:lnTo>
                  <a:pt x="973666" y="304800"/>
                </a:lnTo>
                <a:lnTo>
                  <a:pt x="999066" y="304800"/>
                </a:lnTo>
                <a:lnTo>
                  <a:pt x="1015999" y="296333"/>
                </a:lnTo>
                <a:lnTo>
                  <a:pt x="1032933" y="296333"/>
                </a:lnTo>
                <a:lnTo>
                  <a:pt x="1058332" y="296333"/>
                </a:lnTo>
                <a:lnTo>
                  <a:pt x="1066800" y="296333"/>
                </a:lnTo>
                <a:lnTo>
                  <a:pt x="1075266" y="296333"/>
                </a:lnTo>
                <a:lnTo>
                  <a:pt x="1083732" y="287866"/>
                </a:lnTo>
                <a:lnTo>
                  <a:pt x="1083732" y="287866"/>
                </a:lnTo>
                <a:lnTo>
                  <a:pt x="1083732" y="287866"/>
                </a:lnTo>
                <a:lnTo>
                  <a:pt x="1083732" y="287866"/>
                </a:lnTo>
                <a:lnTo>
                  <a:pt x="1083732" y="287866"/>
                </a:lnTo>
                <a:lnTo>
                  <a:pt x="1083732" y="287866"/>
                </a:lnTo>
                <a:lnTo>
                  <a:pt x="1083732" y="287866"/>
                </a:lnTo>
                <a:lnTo>
                  <a:pt x="1075266" y="287866"/>
                </a:lnTo>
                <a:lnTo>
                  <a:pt x="1075266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10033000" y="4207933"/>
            <a:ext cx="1" cy="16935"/>
          </a:xfrm>
          <a:custGeom>
            <a:avLst/>
            <a:gdLst/>
            <a:ahLst/>
            <a:cxnLst/>
            <a:rect l="0" t="0" r="0" b="0"/>
            <a:pathLst>
              <a:path w="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10058400" y="4411133"/>
            <a:ext cx="16935" cy="16935"/>
          </a:xfrm>
          <a:custGeom>
            <a:avLst/>
            <a:gdLst/>
            <a:ahLst/>
            <a:cxnLst/>
            <a:rect l="0" t="0" r="0" b="0"/>
            <a:pathLst>
              <a:path w="16935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8467" y="16934"/>
                </a:lnTo>
                <a:lnTo>
                  <a:pt x="8467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8991600" y="4732867"/>
            <a:ext cx="355601" cy="313267"/>
          </a:xfrm>
          <a:custGeom>
            <a:avLst/>
            <a:gdLst/>
            <a:ahLst/>
            <a:cxnLst/>
            <a:rect l="0" t="0" r="0" b="0"/>
            <a:pathLst>
              <a:path w="355601" h="313267">
                <a:moveTo>
                  <a:pt x="42334" y="59266"/>
                </a:moveTo>
                <a:lnTo>
                  <a:pt x="33866" y="59266"/>
                </a:lnTo>
                <a:lnTo>
                  <a:pt x="33866" y="50800"/>
                </a:lnTo>
                <a:lnTo>
                  <a:pt x="33866" y="50800"/>
                </a:lnTo>
                <a:lnTo>
                  <a:pt x="25400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25400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8466"/>
                </a:lnTo>
                <a:lnTo>
                  <a:pt x="84667" y="0"/>
                </a:lnTo>
                <a:lnTo>
                  <a:pt x="110066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6" y="8466"/>
                </a:lnTo>
                <a:lnTo>
                  <a:pt x="203200" y="16933"/>
                </a:lnTo>
                <a:lnTo>
                  <a:pt x="220133" y="25400"/>
                </a:lnTo>
                <a:lnTo>
                  <a:pt x="220133" y="42333"/>
                </a:lnTo>
                <a:lnTo>
                  <a:pt x="228600" y="59266"/>
                </a:lnTo>
                <a:lnTo>
                  <a:pt x="228600" y="67733"/>
                </a:lnTo>
                <a:lnTo>
                  <a:pt x="211667" y="93133"/>
                </a:lnTo>
                <a:lnTo>
                  <a:pt x="203200" y="110066"/>
                </a:lnTo>
                <a:lnTo>
                  <a:pt x="186266" y="135466"/>
                </a:lnTo>
                <a:lnTo>
                  <a:pt x="169333" y="152400"/>
                </a:lnTo>
                <a:lnTo>
                  <a:pt x="143933" y="177800"/>
                </a:lnTo>
                <a:lnTo>
                  <a:pt x="127000" y="194733"/>
                </a:lnTo>
                <a:lnTo>
                  <a:pt x="110066" y="220133"/>
                </a:lnTo>
                <a:lnTo>
                  <a:pt x="84667" y="237066"/>
                </a:lnTo>
                <a:lnTo>
                  <a:pt x="67733" y="254000"/>
                </a:lnTo>
                <a:lnTo>
                  <a:pt x="59267" y="270933"/>
                </a:lnTo>
                <a:lnTo>
                  <a:pt x="50800" y="287866"/>
                </a:lnTo>
                <a:lnTo>
                  <a:pt x="42334" y="296333"/>
                </a:lnTo>
                <a:lnTo>
                  <a:pt x="42334" y="304800"/>
                </a:lnTo>
                <a:lnTo>
                  <a:pt x="50800" y="313266"/>
                </a:lnTo>
                <a:lnTo>
                  <a:pt x="59267" y="313266"/>
                </a:lnTo>
                <a:lnTo>
                  <a:pt x="76200" y="313266"/>
                </a:lnTo>
                <a:lnTo>
                  <a:pt x="93133" y="313266"/>
                </a:lnTo>
                <a:lnTo>
                  <a:pt x="110066" y="313266"/>
                </a:lnTo>
                <a:lnTo>
                  <a:pt x="135467" y="304800"/>
                </a:lnTo>
                <a:lnTo>
                  <a:pt x="169333" y="296333"/>
                </a:lnTo>
                <a:lnTo>
                  <a:pt x="194734" y="287866"/>
                </a:lnTo>
                <a:lnTo>
                  <a:pt x="228600" y="287866"/>
                </a:lnTo>
                <a:lnTo>
                  <a:pt x="254000" y="279400"/>
                </a:lnTo>
                <a:lnTo>
                  <a:pt x="279400" y="270933"/>
                </a:lnTo>
                <a:lnTo>
                  <a:pt x="304800" y="270933"/>
                </a:lnTo>
                <a:lnTo>
                  <a:pt x="321733" y="262466"/>
                </a:lnTo>
                <a:lnTo>
                  <a:pt x="338666" y="262466"/>
                </a:lnTo>
                <a:lnTo>
                  <a:pt x="347134" y="262466"/>
                </a:lnTo>
                <a:lnTo>
                  <a:pt x="347134" y="262466"/>
                </a:lnTo>
                <a:lnTo>
                  <a:pt x="355600" y="262466"/>
                </a:lnTo>
                <a:lnTo>
                  <a:pt x="355600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8822267" y="5113867"/>
            <a:ext cx="872067" cy="50801"/>
          </a:xfrm>
          <a:custGeom>
            <a:avLst/>
            <a:gdLst/>
            <a:ahLst/>
            <a:cxnLst/>
            <a:rect l="0" t="0" r="0" b="0"/>
            <a:pathLst>
              <a:path w="872067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8466"/>
                </a:lnTo>
                <a:lnTo>
                  <a:pt x="50799" y="8466"/>
                </a:lnTo>
                <a:lnTo>
                  <a:pt x="67733" y="8466"/>
                </a:lnTo>
                <a:lnTo>
                  <a:pt x="84666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69333" y="25400"/>
                </a:lnTo>
                <a:lnTo>
                  <a:pt x="203199" y="25400"/>
                </a:lnTo>
                <a:lnTo>
                  <a:pt x="237066" y="25400"/>
                </a:lnTo>
                <a:lnTo>
                  <a:pt x="270933" y="25400"/>
                </a:lnTo>
                <a:lnTo>
                  <a:pt x="313266" y="25400"/>
                </a:lnTo>
                <a:lnTo>
                  <a:pt x="355599" y="25400"/>
                </a:lnTo>
                <a:lnTo>
                  <a:pt x="397933" y="25400"/>
                </a:lnTo>
                <a:lnTo>
                  <a:pt x="440267" y="25400"/>
                </a:lnTo>
                <a:lnTo>
                  <a:pt x="482600" y="25400"/>
                </a:lnTo>
                <a:lnTo>
                  <a:pt x="516467" y="25400"/>
                </a:lnTo>
                <a:lnTo>
                  <a:pt x="558800" y="16933"/>
                </a:lnTo>
                <a:lnTo>
                  <a:pt x="601133" y="16933"/>
                </a:lnTo>
                <a:lnTo>
                  <a:pt x="635000" y="25400"/>
                </a:lnTo>
                <a:lnTo>
                  <a:pt x="668867" y="25400"/>
                </a:lnTo>
                <a:lnTo>
                  <a:pt x="702733" y="25400"/>
                </a:lnTo>
                <a:lnTo>
                  <a:pt x="736599" y="33866"/>
                </a:lnTo>
                <a:lnTo>
                  <a:pt x="762000" y="33866"/>
                </a:lnTo>
                <a:lnTo>
                  <a:pt x="778933" y="33866"/>
                </a:lnTo>
                <a:lnTo>
                  <a:pt x="804333" y="33866"/>
                </a:lnTo>
                <a:lnTo>
                  <a:pt x="821267" y="42333"/>
                </a:lnTo>
                <a:lnTo>
                  <a:pt x="838200" y="42333"/>
                </a:lnTo>
                <a:lnTo>
                  <a:pt x="846666" y="42333"/>
                </a:lnTo>
                <a:lnTo>
                  <a:pt x="855133" y="50800"/>
                </a:lnTo>
                <a:lnTo>
                  <a:pt x="863600" y="50800"/>
                </a:lnTo>
                <a:lnTo>
                  <a:pt x="863600" y="50800"/>
                </a:lnTo>
                <a:lnTo>
                  <a:pt x="863600" y="50800"/>
                </a:lnTo>
                <a:lnTo>
                  <a:pt x="872066" y="50800"/>
                </a:lnTo>
                <a:lnTo>
                  <a:pt x="863600" y="42333"/>
                </a:lnTo>
                <a:lnTo>
                  <a:pt x="863600" y="42333"/>
                </a:lnTo>
                <a:lnTo>
                  <a:pt x="863600" y="42333"/>
                </a:lnTo>
                <a:lnTo>
                  <a:pt x="863600" y="33866"/>
                </a:lnTo>
                <a:lnTo>
                  <a:pt x="863600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9033934" y="5198533"/>
            <a:ext cx="16934" cy="347135"/>
          </a:xfrm>
          <a:custGeom>
            <a:avLst/>
            <a:gdLst/>
            <a:ahLst/>
            <a:cxnLst/>
            <a:rect l="0" t="0" r="0" b="0"/>
            <a:pathLst>
              <a:path w="16934" h="3471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8466" y="101600"/>
                </a:lnTo>
                <a:lnTo>
                  <a:pt x="16933" y="135467"/>
                </a:lnTo>
                <a:lnTo>
                  <a:pt x="8466" y="160867"/>
                </a:lnTo>
                <a:lnTo>
                  <a:pt x="8466" y="194734"/>
                </a:lnTo>
                <a:lnTo>
                  <a:pt x="8466" y="220134"/>
                </a:lnTo>
                <a:lnTo>
                  <a:pt x="8466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21734"/>
                </a:lnTo>
                <a:lnTo>
                  <a:pt x="0" y="338667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9237133" y="5266267"/>
            <a:ext cx="8468" cy="270934"/>
          </a:xfrm>
          <a:custGeom>
            <a:avLst/>
            <a:gdLst/>
            <a:ahLst/>
            <a:cxnLst/>
            <a:rect l="0" t="0" r="0" b="0"/>
            <a:pathLst>
              <a:path w="8468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27000"/>
                </a:lnTo>
                <a:lnTo>
                  <a:pt x="0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9169400" y="5359400"/>
            <a:ext cx="177801" cy="33868"/>
          </a:xfrm>
          <a:custGeom>
            <a:avLst/>
            <a:gdLst/>
            <a:ahLst/>
            <a:cxnLst/>
            <a:rect l="0" t="0" r="0" b="0"/>
            <a:pathLst>
              <a:path w="177801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0" y="25400"/>
                </a:lnTo>
                <a:lnTo>
                  <a:pt x="67733" y="25400"/>
                </a:lnTo>
                <a:lnTo>
                  <a:pt x="93134" y="25400"/>
                </a:lnTo>
                <a:lnTo>
                  <a:pt x="110067" y="25400"/>
                </a:lnTo>
                <a:lnTo>
                  <a:pt x="127000" y="33867"/>
                </a:lnTo>
                <a:lnTo>
                  <a:pt x="143933" y="33867"/>
                </a:lnTo>
                <a:lnTo>
                  <a:pt x="169334" y="25400"/>
                </a:lnTo>
                <a:lnTo>
                  <a:pt x="169334" y="25400"/>
                </a:lnTo>
                <a:lnTo>
                  <a:pt x="177800" y="25400"/>
                </a:lnTo>
                <a:lnTo>
                  <a:pt x="1778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9457267" y="5291667"/>
            <a:ext cx="50801" cy="279401"/>
          </a:xfrm>
          <a:custGeom>
            <a:avLst/>
            <a:gdLst/>
            <a:ahLst/>
            <a:cxnLst/>
            <a:rect l="0" t="0" r="0" b="0"/>
            <a:pathLst>
              <a:path w="50801" h="279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25400"/>
                </a:lnTo>
                <a:lnTo>
                  <a:pt x="16933" y="42333"/>
                </a:lnTo>
                <a:lnTo>
                  <a:pt x="25399" y="67733"/>
                </a:lnTo>
                <a:lnTo>
                  <a:pt x="25399" y="93133"/>
                </a:lnTo>
                <a:lnTo>
                  <a:pt x="33867" y="118533"/>
                </a:lnTo>
                <a:lnTo>
                  <a:pt x="33867" y="143933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11666"/>
                </a:lnTo>
                <a:lnTo>
                  <a:pt x="33867" y="228600"/>
                </a:lnTo>
                <a:lnTo>
                  <a:pt x="42333" y="245533"/>
                </a:lnTo>
                <a:lnTo>
                  <a:pt x="42333" y="254000"/>
                </a:lnTo>
                <a:lnTo>
                  <a:pt x="42333" y="262466"/>
                </a:lnTo>
                <a:lnTo>
                  <a:pt x="42333" y="270933"/>
                </a:lnTo>
                <a:lnTo>
                  <a:pt x="42333" y="270933"/>
                </a:lnTo>
                <a:lnTo>
                  <a:pt x="42333" y="279400"/>
                </a:lnTo>
                <a:lnTo>
                  <a:pt x="50800" y="279400"/>
                </a:lnTo>
                <a:lnTo>
                  <a:pt x="42333" y="279400"/>
                </a:lnTo>
                <a:lnTo>
                  <a:pt x="42333" y="270933"/>
                </a:lnTo>
                <a:lnTo>
                  <a:pt x="42333" y="270933"/>
                </a:lnTo>
                <a:lnTo>
                  <a:pt x="42333" y="270933"/>
                </a:lnTo>
                <a:lnTo>
                  <a:pt x="42333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9906000" y="5105400"/>
            <a:ext cx="186267" cy="8468"/>
          </a:xfrm>
          <a:custGeom>
            <a:avLst/>
            <a:gdLst/>
            <a:ahLst/>
            <a:cxnLst/>
            <a:rect l="0" t="0" r="0" b="0"/>
            <a:pathLst>
              <a:path w="1862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4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4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69334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10456334" y="4588933"/>
            <a:ext cx="16933" cy="389468"/>
          </a:xfrm>
          <a:custGeom>
            <a:avLst/>
            <a:gdLst/>
            <a:ahLst/>
            <a:cxnLst/>
            <a:rect l="0" t="0" r="0" b="0"/>
            <a:pathLst>
              <a:path w="16933" h="389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6267"/>
                </a:lnTo>
                <a:lnTo>
                  <a:pt x="0" y="220134"/>
                </a:lnTo>
                <a:lnTo>
                  <a:pt x="0" y="254000"/>
                </a:lnTo>
                <a:lnTo>
                  <a:pt x="0" y="287867"/>
                </a:lnTo>
                <a:lnTo>
                  <a:pt x="8466" y="313267"/>
                </a:lnTo>
                <a:lnTo>
                  <a:pt x="8466" y="338667"/>
                </a:lnTo>
                <a:lnTo>
                  <a:pt x="16932" y="355600"/>
                </a:lnTo>
                <a:lnTo>
                  <a:pt x="16932" y="372534"/>
                </a:lnTo>
                <a:lnTo>
                  <a:pt x="16932" y="372534"/>
                </a:lnTo>
                <a:lnTo>
                  <a:pt x="16932" y="389467"/>
                </a:lnTo>
                <a:lnTo>
                  <a:pt x="16932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10253134" y="4978400"/>
            <a:ext cx="499534" cy="25401"/>
          </a:xfrm>
          <a:custGeom>
            <a:avLst/>
            <a:gdLst/>
            <a:ahLst/>
            <a:cxnLst/>
            <a:rect l="0" t="0" r="0" b="0"/>
            <a:pathLst>
              <a:path w="499534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2" y="25400"/>
                </a:lnTo>
                <a:lnTo>
                  <a:pt x="25399" y="25400"/>
                </a:lnTo>
                <a:lnTo>
                  <a:pt x="50800" y="25400"/>
                </a:lnTo>
                <a:lnTo>
                  <a:pt x="67732" y="25400"/>
                </a:lnTo>
                <a:lnTo>
                  <a:pt x="93132" y="25400"/>
                </a:lnTo>
                <a:lnTo>
                  <a:pt x="118533" y="16933"/>
                </a:lnTo>
                <a:lnTo>
                  <a:pt x="143932" y="16933"/>
                </a:lnTo>
                <a:lnTo>
                  <a:pt x="177799" y="16933"/>
                </a:lnTo>
                <a:lnTo>
                  <a:pt x="211666" y="8467"/>
                </a:lnTo>
                <a:lnTo>
                  <a:pt x="245532" y="8467"/>
                </a:lnTo>
                <a:lnTo>
                  <a:pt x="279400" y="8467"/>
                </a:lnTo>
                <a:lnTo>
                  <a:pt x="313266" y="0"/>
                </a:lnTo>
                <a:lnTo>
                  <a:pt x="347133" y="0"/>
                </a:lnTo>
                <a:lnTo>
                  <a:pt x="381000" y="0"/>
                </a:lnTo>
                <a:lnTo>
                  <a:pt x="414866" y="0"/>
                </a:lnTo>
                <a:lnTo>
                  <a:pt x="431800" y="0"/>
                </a:lnTo>
                <a:lnTo>
                  <a:pt x="457200" y="0"/>
                </a:lnTo>
                <a:lnTo>
                  <a:pt x="474132" y="0"/>
                </a:lnTo>
                <a:lnTo>
                  <a:pt x="491066" y="0"/>
                </a:lnTo>
                <a:lnTo>
                  <a:pt x="499533" y="0"/>
                </a:lnTo>
                <a:lnTo>
                  <a:pt x="499533" y="0"/>
                </a:lnTo>
                <a:lnTo>
                  <a:pt x="499533" y="0"/>
                </a:lnTo>
                <a:lnTo>
                  <a:pt x="499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10363200" y="5190067"/>
            <a:ext cx="1" cy="296334"/>
          </a:xfrm>
          <a:custGeom>
            <a:avLst/>
            <a:gdLst/>
            <a:ahLst/>
            <a:cxnLst/>
            <a:rect l="0" t="0" r="0" b="0"/>
            <a:pathLst>
              <a:path w="1" h="2963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43933"/>
                </a:lnTo>
                <a:lnTo>
                  <a:pt x="0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70933"/>
                </a:lnTo>
                <a:lnTo>
                  <a:pt x="0" y="279400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10473266" y="5274733"/>
            <a:ext cx="143935" cy="8468"/>
          </a:xfrm>
          <a:custGeom>
            <a:avLst/>
            <a:gdLst/>
            <a:ahLst/>
            <a:cxnLst/>
            <a:rect l="0" t="0" r="0" b="0"/>
            <a:pathLst>
              <a:path w="1439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8" y="8467"/>
                </a:lnTo>
                <a:lnTo>
                  <a:pt x="67734" y="8467"/>
                </a:lnTo>
                <a:lnTo>
                  <a:pt x="84668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1" y="8467"/>
                </a:lnTo>
                <a:lnTo>
                  <a:pt x="135468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10727266" y="5130800"/>
            <a:ext cx="33869" cy="372534"/>
          </a:xfrm>
          <a:custGeom>
            <a:avLst/>
            <a:gdLst/>
            <a:ahLst/>
            <a:cxnLst/>
            <a:rect l="0" t="0" r="0" b="0"/>
            <a:pathLst>
              <a:path w="33869" h="372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25401" y="93133"/>
                </a:lnTo>
                <a:lnTo>
                  <a:pt x="25401" y="118533"/>
                </a:lnTo>
                <a:lnTo>
                  <a:pt x="33868" y="152400"/>
                </a:lnTo>
                <a:lnTo>
                  <a:pt x="33868" y="186267"/>
                </a:lnTo>
                <a:lnTo>
                  <a:pt x="33868" y="211667"/>
                </a:lnTo>
                <a:lnTo>
                  <a:pt x="33868" y="245533"/>
                </a:lnTo>
                <a:lnTo>
                  <a:pt x="33868" y="270933"/>
                </a:lnTo>
                <a:lnTo>
                  <a:pt x="33868" y="287867"/>
                </a:lnTo>
                <a:lnTo>
                  <a:pt x="33868" y="313267"/>
                </a:lnTo>
                <a:lnTo>
                  <a:pt x="33868" y="330200"/>
                </a:lnTo>
                <a:lnTo>
                  <a:pt x="33868" y="347133"/>
                </a:lnTo>
                <a:lnTo>
                  <a:pt x="33868" y="355600"/>
                </a:lnTo>
                <a:lnTo>
                  <a:pt x="25401" y="364067"/>
                </a:lnTo>
                <a:lnTo>
                  <a:pt x="25401" y="372533"/>
                </a:lnTo>
                <a:lnTo>
                  <a:pt x="25401" y="372533"/>
                </a:lnTo>
                <a:lnTo>
                  <a:pt x="16934" y="364067"/>
                </a:lnTo>
                <a:lnTo>
                  <a:pt x="16934" y="364067"/>
                </a:lnTo>
                <a:lnTo>
                  <a:pt x="16934" y="364067"/>
                </a:lnTo>
                <a:lnTo>
                  <a:pt x="16934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10930466" y="4927600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9268" y="0"/>
                </a:lnTo>
                <a:lnTo>
                  <a:pt x="76200" y="8467"/>
                </a:lnTo>
                <a:lnTo>
                  <a:pt x="84668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10964333" y="5037667"/>
            <a:ext cx="84668" cy="8467"/>
          </a:xfrm>
          <a:custGeom>
            <a:avLst/>
            <a:gdLst/>
            <a:ahLst/>
            <a:cxnLst/>
            <a:rect l="0" t="0" r="0" b="0"/>
            <a:pathLst>
              <a:path w="846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84667" y="0"/>
                </a:lnTo>
                <a:lnTo>
                  <a:pt x="846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11455400" y="4538133"/>
            <a:ext cx="254001" cy="338668"/>
          </a:xfrm>
          <a:custGeom>
            <a:avLst/>
            <a:gdLst/>
            <a:ahLst/>
            <a:cxnLst/>
            <a:rect l="0" t="0" r="0" b="0"/>
            <a:pathLst>
              <a:path w="254001" h="338668">
                <a:moveTo>
                  <a:pt x="8466" y="16934"/>
                </a:move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33866" y="0"/>
                </a:lnTo>
                <a:lnTo>
                  <a:pt x="50800" y="0"/>
                </a:lnTo>
                <a:lnTo>
                  <a:pt x="67734" y="0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3" y="16934"/>
                </a:lnTo>
                <a:lnTo>
                  <a:pt x="135467" y="25400"/>
                </a:lnTo>
                <a:lnTo>
                  <a:pt x="143934" y="33867"/>
                </a:lnTo>
                <a:lnTo>
                  <a:pt x="152400" y="42334"/>
                </a:lnTo>
                <a:lnTo>
                  <a:pt x="152400" y="59267"/>
                </a:lnTo>
                <a:lnTo>
                  <a:pt x="152400" y="67734"/>
                </a:lnTo>
                <a:lnTo>
                  <a:pt x="152400" y="84667"/>
                </a:lnTo>
                <a:lnTo>
                  <a:pt x="143934" y="101600"/>
                </a:lnTo>
                <a:lnTo>
                  <a:pt x="135467" y="118534"/>
                </a:lnTo>
                <a:lnTo>
                  <a:pt x="118533" y="135467"/>
                </a:lnTo>
                <a:lnTo>
                  <a:pt x="101600" y="160867"/>
                </a:lnTo>
                <a:lnTo>
                  <a:pt x="93134" y="177800"/>
                </a:lnTo>
                <a:lnTo>
                  <a:pt x="67734" y="203200"/>
                </a:lnTo>
                <a:lnTo>
                  <a:pt x="50800" y="220134"/>
                </a:lnTo>
                <a:lnTo>
                  <a:pt x="42333" y="237067"/>
                </a:lnTo>
                <a:lnTo>
                  <a:pt x="25400" y="262467"/>
                </a:lnTo>
                <a:lnTo>
                  <a:pt x="16934" y="270934"/>
                </a:lnTo>
                <a:lnTo>
                  <a:pt x="16934" y="287867"/>
                </a:lnTo>
                <a:lnTo>
                  <a:pt x="16934" y="296334"/>
                </a:lnTo>
                <a:lnTo>
                  <a:pt x="25400" y="313267"/>
                </a:lnTo>
                <a:lnTo>
                  <a:pt x="33866" y="321734"/>
                </a:lnTo>
                <a:lnTo>
                  <a:pt x="50800" y="330200"/>
                </a:lnTo>
                <a:lnTo>
                  <a:pt x="67734" y="330200"/>
                </a:lnTo>
                <a:lnTo>
                  <a:pt x="93134" y="338667"/>
                </a:lnTo>
                <a:lnTo>
                  <a:pt x="118533" y="338667"/>
                </a:lnTo>
                <a:lnTo>
                  <a:pt x="143934" y="338667"/>
                </a:lnTo>
                <a:lnTo>
                  <a:pt x="169334" y="338667"/>
                </a:lnTo>
                <a:lnTo>
                  <a:pt x="194733" y="338667"/>
                </a:lnTo>
                <a:lnTo>
                  <a:pt x="211667" y="338667"/>
                </a:lnTo>
                <a:lnTo>
                  <a:pt x="228600" y="338667"/>
                </a:lnTo>
                <a:lnTo>
                  <a:pt x="245534" y="338667"/>
                </a:lnTo>
                <a:lnTo>
                  <a:pt x="254000" y="330200"/>
                </a:lnTo>
                <a:lnTo>
                  <a:pt x="254000" y="330200"/>
                </a:lnTo>
                <a:lnTo>
                  <a:pt x="254000" y="330200"/>
                </a:lnTo>
                <a:lnTo>
                  <a:pt x="254000" y="330200"/>
                </a:lnTo>
                <a:lnTo>
                  <a:pt x="25400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1345333" y="4936067"/>
            <a:ext cx="516468" cy="25401"/>
          </a:xfrm>
          <a:custGeom>
            <a:avLst/>
            <a:gdLst/>
            <a:ahLst/>
            <a:cxnLst/>
            <a:rect l="0" t="0" r="0" b="0"/>
            <a:pathLst>
              <a:path w="516468" h="25401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42333" y="16933"/>
                </a:lnTo>
                <a:lnTo>
                  <a:pt x="59267" y="8466"/>
                </a:lnTo>
                <a:lnTo>
                  <a:pt x="93134" y="8466"/>
                </a:lnTo>
                <a:lnTo>
                  <a:pt x="127001" y="8466"/>
                </a:lnTo>
                <a:lnTo>
                  <a:pt x="169334" y="0"/>
                </a:lnTo>
                <a:lnTo>
                  <a:pt x="203201" y="0"/>
                </a:lnTo>
                <a:lnTo>
                  <a:pt x="245534" y="0"/>
                </a:lnTo>
                <a:lnTo>
                  <a:pt x="287867" y="0"/>
                </a:lnTo>
                <a:lnTo>
                  <a:pt x="321734" y="0"/>
                </a:lnTo>
                <a:lnTo>
                  <a:pt x="364067" y="0"/>
                </a:lnTo>
                <a:lnTo>
                  <a:pt x="397934" y="8466"/>
                </a:lnTo>
                <a:lnTo>
                  <a:pt x="431801" y="8466"/>
                </a:lnTo>
                <a:lnTo>
                  <a:pt x="465667" y="8466"/>
                </a:lnTo>
                <a:lnTo>
                  <a:pt x="482601" y="16933"/>
                </a:lnTo>
                <a:lnTo>
                  <a:pt x="499533" y="25400"/>
                </a:lnTo>
                <a:lnTo>
                  <a:pt x="499533" y="25400"/>
                </a:lnTo>
                <a:lnTo>
                  <a:pt x="516467" y="25400"/>
                </a:lnTo>
                <a:lnTo>
                  <a:pt x="5164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11446934" y="5139267"/>
            <a:ext cx="8467" cy="296334"/>
          </a:xfrm>
          <a:custGeom>
            <a:avLst/>
            <a:gdLst/>
            <a:ahLst/>
            <a:cxnLst/>
            <a:rect l="0" t="0" r="0" b="0"/>
            <a:pathLst>
              <a:path w="8467" h="296334">
                <a:moveTo>
                  <a:pt x="8466" y="0"/>
                </a:moveTo>
                <a:lnTo>
                  <a:pt x="8466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27000"/>
                </a:lnTo>
                <a:lnTo>
                  <a:pt x="8466" y="160866"/>
                </a:lnTo>
                <a:lnTo>
                  <a:pt x="8466" y="194733"/>
                </a:lnTo>
                <a:lnTo>
                  <a:pt x="8466" y="228600"/>
                </a:lnTo>
                <a:lnTo>
                  <a:pt x="8466" y="254000"/>
                </a:lnTo>
                <a:lnTo>
                  <a:pt x="8466" y="270933"/>
                </a:lnTo>
                <a:lnTo>
                  <a:pt x="8466" y="287866"/>
                </a:lnTo>
                <a:lnTo>
                  <a:pt x="8466" y="287866"/>
                </a:lnTo>
                <a:lnTo>
                  <a:pt x="8466" y="296333"/>
                </a:lnTo>
                <a:lnTo>
                  <a:pt x="8466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11472334" y="5012267"/>
            <a:ext cx="84667" cy="135467"/>
          </a:xfrm>
          <a:custGeom>
            <a:avLst/>
            <a:gdLst/>
            <a:ahLst/>
            <a:cxnLst/>
            <a:rect l="0" t="0" r="0" b="0"/>
            <a:pathLst>
              <a:path w="84667" h="135467">
                <a:moveTo>
                  <a:pt x="8466" y="0"/>
                </a:move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2" y="8466"/>
                </a:lnTo>
                <a:lnTo>
                  <a:pt x="25399" y="8466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2" y="0"/>
                </a:lnTo>
                <a:lnTo>
                  <a:pt x="67732" y="0"/>
                </a:lnTo>
                <a:lnTo>
                  <a:pt x="76200" y="0"/>
                </a:lnTo>
                <a:lnTo>
                  <a:pt x="84666" y="8466"/>
                </a:lnTo>
                <a:lnTo>
                  <a:pt x="84666" y="8466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33866"/>
                </a:lnTo>
                <a:lnTo>
                  <a:pt x="67732" y="42333"/>
                </a:lnTo>
                <a:lnTo>
                  <a:pt x="67732" y="59266"/>
                </a:lnTo>
                <a:lnTo>
                  <a:pt x="59266" y="67733"/>
                </a:lnTo>
                <a:lnTo>
                  <a:pt x="50800" y="84666"/>
                </a:lnTo>
                <a:lnTo>
                  <a:pt x="50800" y="101600"/>
                </a:lnTo>
                <a:lnTo>
                  <a:pt x="42333" y="110066"/>
                </a:lnTo>
                <a:lnTo>
                  <a:pt x="42333" y="118533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35466"/>
                </a:lnTo>
                <a:lnTo>
                  <a:pt x="50800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11573933" y="5232400"/>
            <a:ext cx="93135" cy="16934"/>
          </a:xfrm>
          <a:custGeom>
            <a:avLst/>
            <a:gdLst/>
            <a:ahLst/>
            <a:cxnLst/>
            <a:rect l="0" t="0" r="0" b="0"/>
            <a:pathLst>
              <a:path w="93135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25401" y="16933"/>
                </a:lnTo>
                <a:lnTo>
                  <a:pt x="42333" y="16933"/>
                </a:lnTo>
                <a:lnTo>
                  <a:pt x="50801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1811000" y="5096933"/>
            <a:ext cx="8468" cy="347135"/>
          </a:xfrm>
          <a:custGeom>
            <a:avLst/>
            <a:gdLst/>
            <a:ahLst/>
            <a:cxnLst/>
            <a:rect l="0" t="0" r="0" b="0"/>
            <a:pathLst>
              <a:path w="8468" h="347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27000"/>
                </a:lnTo>
                <a:lnTo>
                  <a:pt x="0" y="169334"/>
                </a:lnTo>
                <a:lnTo>
                  <a:pt x="0" y="220134"/>
                </a:lnTo>
                <a:lnTo>
                  <a:pt x="0" y="262467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47134"/>
                </a:lnTo>
                <a:lnTo>
                  <a:pt x="8467" y="347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11514667" y="5088467"/>
            <a:ext cx="76201" cy="8467"/>
          </a:xfrm>
          <a:custGeom>
            <a:avLst/>
            <a:gdLst/>
            <a:ahLst/>
            <a:cxnLst/>
            <a:rect l="0" t="0" r="0" b="0"/>
            <a:pathLst>
              <a:path w="76201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799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10473266" y="5782733"/>
            <a:ext cx="50802" cy="287868"/>
          </a:xfrm>
          <a:custGeom>
            <a:avLst/>
            <a:gdLst/>
            <a:ahLst/>
            <a:cxnLst/>
            <a:rect l="0" t="0" r="0" b="0"/>
            <a:pathLst>
              <a:path w="50802" h="287868">
                <a:moveTo>
                  <a:pt x="50801" y="0"/>
                </a:moveTo>
                <a:lnTo>
                  <a:pt x="50801" y="0"/>
                </a:lnTo>
                <a:lnTo>
                  <a:pt x="50801" y="8467"/>
                </a:lnTo>
                <a:lnTo>
                  <a:pt x="42334" y="8467"/>
                </a:lnTo>
                <a:lnTo>
                  <a:pt x="42334" y="25400"/>
                </a:lnTo>
                <a:lnTo>
                  <a:pt x="42334" y="33867"/>
                </a:lnTo>
                <a:lnTo>
                  <a:pt x="33867" y="50800"/>
                </a:lnTo>
                <a:lnTo>
                  <a:pt x="33867" y="67734"/>
                </a:lnTo>
                <a:lnTo>
                  <a:pt x="25400" y="84667"/>
                </a:lnTo>
                <a:lnTo>
                  <a:pt x="25400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8" y="177800"/>
                </a:lnTo>
                <a:lnTo>
                  <a:pt x="8468" y="203200"/>
                </a:lnTo>
                <a:lnTo>
                  <a:pt x="8468" y="220134"/>
                </a:lnTo>
                <a:lnTo>
                  <a:pt x="8468" y="237067"/>
                </a:lnTo>
                <a:lnTo>
                  <a:pt x="0" y="254000"/>
                </a:lnTo>
                <a:lnTo>
                  <a:pt x="8468" y="270934"/>
                </a:lnTo>
                <a:lnTo>
                  <a:pt x="8468" y="279400"/>
                </a:lnTo>
                <a:lnTo>
                  <a:pt x="8468" y="287867"/>
                </a:lnTo>
                <a:lnTo>
                  <a:pt x="8468" y="287867"/>
                </a:lnTo>
                <a:lnTo>
                  <a:pt x="16934" y="287867"/>
                </a:lnTo>
                <a:lnTo>
                  <a:pt x="16934" y="287867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0227734" y="6112933"/>
            <a:ext cx="448734" cy="76201"/>
          </a:xfrm>
          <a:custGeom>
            <a:avLst/>
            <a:gdLst/>
            <a:ahLst/>
            <a:cxnLst/>
            <a:rect l="0" t="0" r="0" b="0"/>
            <a:pathLst>
              <a:path w="448734" h="76201">
                <a:moveTo>
                  <a:pt x="33866" y="25400"/>
                </a:moveTo>
                <a:lnTo>
                  <a:pt x="33866" y="25400"/>
                </a:lnTo>
                <a:lnTo>
                  <a:pt x="25400" y="25400"/>
                </a:lnTo>
                <a:lnTo>
                  <a:pt x="25400" y="16934"/>
                </a:lnTo>
                <a:lnTo>
                  <a:pt x="16932" y="16934"/>
                </a:lnTo>
                <a:lnTo>
                  <a:pt x="16932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2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50799" y="16934"/>
                </a:lnTo>
                <a:lnTo>
                  <a:pt x="67733" y="16934"/>
                </a:lnTo>
                <a:lnTo>
                  <a:pt x="76200" y="25400"/>
                </a:lnTo>
                <a:lnTo>
                  <a:pt x="93132" y="25400"/>
                </a:lnTo>
                <a:lnTo>
                  <a:pt x="118532" y="25400"/>
                </a:lnTo>
                <a:lnTo>
                  <a:pt x="135466" y="33867"/>
                </a:lnTo>
                <a:lnTo>
                  <a:pt x="152400" y="42334"/>
                </a:lnTo>
                <a:lnTo>
                  <a:pt x="177800" y="42334"/>
                </a:lnTo>
                <a:lnTo>
                  <a:pt x="203199" y="42334"/>
                </a:lnTo>
                <a:lnTo>
                  <a:pt x="228600" y="50800"/>
                </a:lnTo>
                <a:lnTo>
                  <a:pt x="245532" y="59267"/>
                </a:lnTo>
                <a:lnTo>
                  <a:pt x="270932" y="59267"/>
                </a:lnTo>
                <a:lnTo>
                  <a:pt x="296333" y="59267"/>
                </a:lnTo>
                <a:lnTo>
                  <a:pt x="313266" y="59267"/>
                </a:lnTo>
                <a:lnTo>
                  <a:pt x="330200" y="67734"/>
                </a:lnTo>
                <a:lnTo>
                  <a:pt x="347132" y="67734"/>
                </a:lnTo>
                <a:lnTo>
                  <a:pt x="364066" y="67734"/>
                </a:lnTo>
                <a:lnTo>
                  <a:pt x="381000" y="67734"/>
                </a:lnTo>
                <a:lnTo>
                  <a:pt x="397932" y="67734"/>
                </a:lnTo>
                <a:lnTo>
                  <a:pt x="406400" y="67734"/>
                </a:lnTo>
                <a:lnTo>
                  <a:pt x="414866" y="67734"/>
                </a:lnTo>
                <a:lnTo>
                  <a:pt x="423332" y="67734"/>
                </a:lnTo>
                <a:lnTo>
                  <a:pt x="431799" y="67734"/>
                </a:lnTo>
                <a:lnTo>
                  <a:pt x="440266" y="67734"/>
                </a:lnTo>
                <a:lnTo>
                  <a:pt x="440266" y="67734"/>
                </a:lnTo>
                <a:lnTo>
                  <a:pt x="448733" y="67734"/>
                </a:lnTo>
                <a:lnTo>
                  <a:pt x="448733" y="67734"/>
                </a:lnTo>
                <a:lnTo>
                  <a:pt x="448733" y="67734"/>
                </a:lnTo>
                <a:lnTo>
                  <a:pt x="448733" y="67734"/>
                </a:lnTo>
                <a:lnTo>
                  <a:pt x="448733" y="67734"/>
                </a:lnTo>
                <a:lnTo>
                  <a:pt x="448733" y="76200"/>
                </a:lnTo>
                <a:lnTo>
                  <a:pt x="448733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10397066" y="6248400"/>
            <a:ext cx="194735" cy="330201"/>
          </a:xfrm>
          <a:custGeom>
            <a:avLst/>
            <a:gdLst/>
            <a:ahLst/>
            <a:cxnLst/>
            <a:rect l="0" t="0" r="0" b="0"/>
            <a:pathLst>
              <a:path w="194735" h="330201">
                <a:moveTo>
                  <a:pt x="110067" y="33867"/>
                </a:moveTo>
                <a:lnTo>
                  <a:pt x="110067" y="33867"/>
                </a:lnTo>
                <a:lnTo>
                  <a:pt x="101600" y="33867"/>
                </a:lnTo>
                <a:lnTo>
                  <a:pt x="93134" y="33867"/>
                </a:lnTo>
                <a:lnTo>
                  <a:pt x="93134" y="42333"/>
                </a:lnTo>
                <a:lnTo>
                  <a:pt x="84668" y="42333"/>
                </a:lnTo>
                <a:lnTo>
                  <a:pt x="76200" y="42333"/>
                </a:lnTo>
                <a:lnTo>
                  <a:pt x="67734" y="50800"/>
                </a:lnTo>
                <a:lnTo>
                  <a:pt x="67734" y="59267"/>
                </a:lnTo>
                <a:lnTo>
                  <a:pt x="59268" y="67733"/>
                </a:lnTo>
                <a:lnTo>
                  <a:pt x="42334" y="84667"/>
                </a:lnTo>
                <a:lnTo>
                  <a:pt x="33867" y="101600"/>
                </a:lnTo>
                <a:lnTo>
                  <a:pt x="25400" y="118533"/>
                </a:lnTo>
                <a:lnTo>
                  <a:pt x="16934" y="143933"/>
                </a:lnTo>
                <a:lnTo>
                  <a:pt x="16934" y="160867"/>
                </a:lnTo>
                <a:lnTo>
                  <a:pt x="8468" y="177800"/>
                </a:lnTo>
                <a:lnTo>
                  <a:pt x="8468" y="194733"/>
                </a:lnTo>
                <a:lnTo>
                  <a:pt x="0" y="220133"/>
                </a:lnTo>
                <a:lnTo>
                  <a:pt x="8468" y="237067"/>
                </a:lnTo>
                <a:lnTo>
                  <a:pt x="8468" y="245533"/>
                </a:lnTo>
                <a:lnTo>
                  <a:pt x="8468" y="262466"/>
                </a:lnTo>
                <a:lnTo>
                  <a:pt x="8468" y="279400"/>
                </a:lnTo>
                <a:lnTo>
                  <a:pt x="16934" y="287867"/>
                </a:lnTo>
                <a:lnTo>
                  <a:pt x="16934" y="296333"/>
                </a:lnTo>
                <a:lnTo>
                  <a:pt x="25400" y="313267"/>
                </a:lnTo>
                <a:lnTo>
                  <a:pt x="33867" y="313267"/>
                </a:lnTo>
                <a:lnTo>
                  <a:pt x="42334" y="321733"/>
                </a:lnTo>
                <a:lnTo>
                  <a:pt x="59268" y="330200"/>
                </a:lnTo>
                <a:lnTo>
                  <a:pt x="67734" y="330200"/>
                </a:lnTo>
                <a:lnTo>
                  <a:pt x="76200" y="330200"/>
                </a:lnTo>
                <a:lnTo>
                  <a:pt x="84668" y="330200"/>
                </a:lnTo>
                <a:lnTo>
                  <a:pt x="93134" y="330200"/>
                </a:lnTo>
                <a:lnTo>
                  <a:pt x="110067" y="321733"/>
                </a:lnTo>
                <a:lnTo>
                  <a:pt x="118534" y="313267"/>
                </a:lnTo>
                <a:lnTo>
                  <a:pt x="135468" y="304800"/>
                </a:lnTo>
                <a:lnTo>
                  <a:pt x="143934" y="287867"/>
                </a:lnTo>
                <a:lnTo>
                  <a:pt x="152400" y="270934"/>
                </a:lnTo>
                <a:lnTo>
                  <a:pt x="169334" y="254000"/>
                </a:lnTo>
                <a:lnTo>
                  <a:pt x="177800" y="237067"/>
                </a:lnTo>
                <a:lnTo>
                  <a:pt x="186267" y="220133"/>
                </a:lnTo>
                <a:lnTo>
                  <a:pt x="186267" y="194733"/>
                </a:lnTo>
                <a:lnTo>
                  <a:pt x="194734" y="177800"/>
                </a:lnTo>
                <a:lnTo>
                  <a:pt x="194734" y="160867"/>
                </a:lnTo>
                <a:lnTo>
                  <a:pt x="194734" y="135467"/>
                </a:lnTo>
                <a:lnTo>
                  <a:pt x="194734" y="118533"/>
                </a:lnTo>
                <a:lnTo>
                  <a:pt x="194734" y="101600"/>
                </a:lnTo>
                <a:lnTo>
                  <a:pt x="186267" y="76200"/>
                </a:lnTo>
                <a:lnTo>
                  <a:pt x="177800" y="67733"/>
                </a:lnTo>
                <a:lnTo>
                  <a:pt x="169334" y="50800"/>
                </a:lnTo>
                <a:lnTo>
                  <a:pt x="160868" y="42333"/>
                </a:lnTo>
                <a:lnTo>
                  <a:pt x="152400" y="33867"/>
                </a:lnTo>
                <a:lnTo>
                  <a:pt x="143934" y="16933"/>
                </a:lnTo>
                <a:lnTo>
                  <a:pt x="127001" y="16933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0"/>
                </a:lnTo>
                <a:lnTo>
                  <a:pt x="84668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16933"/>
                </a:lnTo>
                <a:lnTo>
                  <a:pt x="677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11523134" y="5765800"/>
            <a:ext cx="220134" cy="313268"/>
          </a:xfrm>
          <a:custGeom>
            <a:avLst/>
            <a:gdLst/>
            <a:ahLst/>
            <a:cxnLst/>
            <a:rect l="0" t="0" r="0" b="0"/>
            <a:pathLst>
              <a:path w="220134" h="313268">
                <a:moveTo>
                  <a:pt x="16932" y="0"/>
                </a:moveTo>
                <a:lnTo>
                  <a:pt x="16932" y="0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16933"/>
                </a:lnTo>
                <a:lnTo>
                  <a:pt x="16932" y="16933"/>
                </a:lnTo>
                <a:lnTo>
                  <a:pt x="16932" y="16933"/>
                </a:lnTo>
                <a:lnTo>
                  <a:pt x="16932" y="8467"/>
                </a:lnTo>
                <a:lnTo>
                  <a:pt x="16932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2" y="8467"/>
                </a:lnTo>
                <a:lnTo>
                  <a:pt x="50799" y="8467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2" y="16933"/>
                </a:lnTo>
                <a:lnTo>
                  <a:pt x="101600" y="16933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0066" y="33867"/>
                </a:lnTo>
                <a:lnTo>
                  <a:pt x="110066" y="42333"/>
                </a:lnTo>
                <a:lnTo>
                  <a:pt x="118532" y="50800"/>
                </a:lnTo>
                <a:lnTo>
                  <a:pt x="110066" y="59267"/>
                </a:lnTo>
                <a:lnTo>
                  <a:pt x="110066" y="76200"/>
                </a:lnTo>
                <a:lnTo>
                  <a:pt x="101600" y="93133"/>
                </a:lnTo>
                <a:lnTo>
                  <a:pt x="93132" y="110067"/>
                </a:lnTo>
                <a:lnTo>
                  <a:pt x="84666" y="127000"/>
                </a:lnTo>
                <a:lnTo>
                  <a:pt x="76200" y="143933"/>
                </a:lnTo>
                <a:lnTo>
                  <a:pt x="67733" y="160867"/>
                </a:lnTo>
                <a:lnTo>
                  <a:pt x="50799" y="186267"/>
                </a:lnTo>
                <a:lnTo>
                  <a:pt x="42332" y="203200"/>
                </a:lnTo>
                <a:lnTo>
                  <a:pt x="33866" y="220133"/>
                </a:lnTo>
                <a:lnTo>
                  <a:pt x="16932" y="237067"/>
                </a:lnTo>
                <a:lnTo>
                  <a:pt x="16932" y="245533"/>
                </a:lnTo>
                <a:lnTo>
                  <a:pt x="0" y="262467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8466" y="304800"/>
                </a:lnTo>
                <a:lnTo>
                  <a:pt x="16932" y="304800"/>
                </a:lnTo>
                <a:lnTo>
                  <a:pt x="25400" y="313267"/>
                </a:lnTo>
                <a:lnTo>
                  <a:pt x="33866" y="313267"/>
                </a:lnTo>
                <a:lnTo>
                  <a:pt x="50799" y="313267"/>
                </a:lnTo>
                <a:lnTo>
                  <a:pt x="59266" y="313267"/>
                </a:lnTo>
                <a:lnTo>
                  <a:pt x="84666" y="304800"/>
                </a:lnTo>
                <a:lnTo>
                  <a:pt x="101600" y="304800"/>
                </a:lnTo>
                <a:lnTo>
                  <a:pt x="118532" y="304800"/>
                </a:lnTo>
                <a:lnTo>
                  <a:pt x="135466" y="304800"/>
                </a:lnTo>
                <a:lnTo>
                  <a:pt x="152400" y="296333"/>
                </a:lnTo>
                <a:lnTo>
                  <a:pt x="169332" y="296333"/>
                </a:lnTo>
                <a:lnTo>
                  <a:pt x="177800" y="296333"/>
                </a:lnTo>
                <a:lnTo>
                  <a:pt x="194732" y="287867"/>
                </a:lnTo>
                <a:lnTo>
                  <a:pt x="203199" y="287867"/>
                </a:lnTo>
                <a:lnTo>
                  <a:pt x="211666" y="287867"/>
                </a:lnTo>
                <a:lnTo>
                  <a:pt x="220133" y="287867"/>
                </a:lnTo>
                <a:lnTo>
                  <a:pt x="220133" y="287867"/>
                </a:lnTo>
                <a:lnTo>
                  <a:pt x="220133" y="287867"/>
                </a:lnTo>
                <a:lnTo>
                  <a:pt x="220133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11421533" y="6138333"/>
            <a:ext cx="406402" cy="67735"/>
          </a:xfrm>
          <a:custGeom>
            <a:avLst/>
            <a:gdLst/>
            <a:ahLst/>
            <a:cxnLst/>
            <a:rect l="0" t="0" r="0" b="0"/>
            <a:pathLst>
              <a:path w="406402" h="677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67733" y="16934"/>
                </a:lnTo>
                <a:lnTo>
                  <a:pt x="84667" y="16934"/>
                </a:lnTo>
                <a:lnTo>
                  <a:pt x="110067" y="16934"/>
                </a:lnTo>
                <a:lnTo>
                  <a:pt x="135467" y="16934"/>
                </a:lnTo>
                <a:lnTo>
                  <a:pt x="160867" y="25400"/>
                </a:lnTo>
                <a:lnTo>
                  <a:pt x="194733" y="25400"/>
                </a:lnTo>
                <a:lnTo>
                  <a:pt x="228600" y="25400"/>
                </a:lnTo>
                <a:lnTo>
                  <a:pt x="254001" y="25400"/>
                </a:lnTo>
                <a:lnTo>
                  <a:pt x="287867" y="33867"/>
                </a:lnTo>
                <a:lnTo>
                  <a:pt x="304800" y="33867"/>
                </a:lnTo>
                <a:lnTo>
                  <a:pt x="321734" y="33867"/>
                </a:lnTo>
                <a:lnTo>
                  <a:pt x="347133" y="33867"/>
                </a:lnTo>
                <a:lnTo>
                  <a:pt x="355601" y="42334"/>
                </a:lnTo>
                <a:lnTo>
                  <a:pt x="372533" y="42334"/>
                </a:lnTo>
                <a:lnTo>
                  <a:pt x="381000" y="42334"/>
                </a:lnTo>
                <a:lnTo>
                  <a:pt x="389467" y="50800"/>
                </a:lnTo>
                <a:lnTo>
                  <a:pt x="397934" y="50800"/>
                </a:lnTo>
                <a:lnTo>
                  <a:pt x="406401" y="59267"/>
                </a:lnTo>
                <a:lnTo>
                  <a:pt x="406401" y="59267"/>
                </a:lnTo>
                <a:lnTo>
                  <a:pt x="406401" y="59267"/>
                </a:lnTo>
                <a:lnTo>
                  <a:pt x="406401" y="67734"/>
                </a:lnTo>
                <a:lnTo>
                  <a:pt x="406401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11531600" y="6316133"/>
            <a:ext cx="186267" cy="338668"/>
          </a:xfrm>
          <a:custGeom>
            <a:avLst/>
            <a:gdLst/>
            <a:ahLst/>
            <a:cxnLst/>
            <a:rect l="0" t="0" r="0" b="0"/>
            <a:pathLst>
              <a:path w="186267" h="338668">
                <a:moveTo>
                  <a:pt x="59267" y="0"/>
                </a:moveTo>
                <a:lnTo>
                  <a:pt x="59267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33866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0" y="143934"/>
                </a:lnTo>
                <a:lnTo>
                  <a:pt x="8466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25400" y="228600"/>
                </a:lnTo>
                <a:lnTo>
                  <a:pt x="33866" y="254000"/>
                </a:lnTo>
                <a:lnTo>
                  <a:pt x="42333" y="270933"/>
                </a:lnTo>
                <a:lnTo>
                  <a:pt x="59267" y="296334"/>
                </a:lnTo>
                <a:lnTo>
                  <a:pt x="76200" y="313267"/>
                </a:lnTo>
                <a:lnTo>
                  <a:pt x="84666" y="321734"/>
                </a:lnTo>
                <a:lnTo>
                  <a:pt x="93134" y="330200"/>
                </a:lnTo>
                <a:lnTo>
                  <a:pt x="110066" y="338667"/>
                </a:lnTo>
                <a:lnTo>
                  <a:pt x="127000" y="338667"/>
                </a:lnTo>
                <a:lnTo>
                  <a:pt x="135467" y="330200"/>
                </a:lnTo>
                <a:lnTo>
                  <a:pt x="143934" y="330200"/>
                </a:lnTo>
                <a:lnTo>
                  <a:pt x="152400" y="321734"/>
                </a:lnTo>
                <a:lnTo>
                  <a:pt x="160866" y="313267"/>
                </a:lnTo>
                <a:lnTo>
                  <a:pt x="169334" y="296334"/>
                </a:lnTo>
                <a:lnTo>
                  <a:pt x="177800" y="287867"/>
                </a:lnTo>
                <a:lnTo>
                  <a:pt x="177800" y="270933"/>
                </a:lnTo>
                <a:lnTo>
                  <a:pt x="186266" y="254000"/>
                </a:lnTo>
                <a:lnTo>
                  <a:pt x="186266" y="228600"/>
                </a:lnTo>
                <a:lnTo>
                  <a:pt x="186266" y="211667"/>
                </a:lnTo>
                <a:lnTo>
                  <a:pt x="177800" y="186267"/>
                </a:lnTo>
                <a:lnTo>
                  <a:pt x="177800" y="169334"/>
                </a:lnTo>
                <a:lnTo>
                  <a:pt x="160866" y="143934"/>
                </a:lnTo>
                <a:lnTo>
                  <a:pt x="160866" y="127000"/>
                </a:lnTo>
                <a:lnTo>
                  <a:pt x="143934" y="110067"/>
                </a:lnTo>
                <a:lnTo>
                  <a:pt x="135467" y="101600"/>
                </a:lnTo>
                <a:lnTo>
                  <a:pt x="127000" y="84667"/>
                </a:lnTo>
                <a:lnTo>
                  <a:pt x="110066" y="76200"/>
                </a:lnTo>
                <a:lnTo>
                  <a:pt x="101600" y="59267"/>
                </a:lnTo>
                <a:lnTo>
                  <a:pt x="93134" y="50800"/>
                </a:lnTo>
                <a:lnTo>
                  <a:pt x="84666" y="42334"/>
                </a:lnTo>
                <a:lnTo>
                  <a:pt x="76200" y="42334"/>
                </a:lnTo>
                <a:lnTo>
                  <a:pt x="67734" y="33867"/>
                </a:lnTo>
                <a:lnTo>
                  <a:pt x="59267" y="33867"/>
                </a:lnTo>
                <a:lnTo>
                  <a:pt x="50800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4241800" y="6053667"/>
            <a:ext cx="719668" cy="787401"/>
          </a:xfrm>
          <a:custGeom>
            <a:avLst/>
            <a:gdLst/>
            <a:ahLst/>
            <a:cxnLst/>
            <a:rect l="0" t="0" r="0" b="0"/>
            <a:pathLst>
              <a:path w="719668" h="787401">
                <a:moveTo>
                  <a:pt x="719667" y="0"/>
                </a:moveTo>
                <a:lnTo>
                  <a:pt x="719667" y="0"/>
                </a:lnTo>
                <a:lnTo>
                  <a:pt x="719667" y="8466"/>
                </a:lnTo>
                <a:lnTo>
                  <a:pt x="711200" y="16933"/>
                </a:lnTo>
                <a:lnTo>
                  <a:pt x="711200" y="25400"/>
                </a:lnTo>
                <a:lnTo>
                  <a:pt x="702733" y="33866"/>
                </a:lnTo>
                <a:lnTo>
                  <a:pt x="702733" y="42333"/>
                </a:lnTo>
                <a:lnTo>
                  <a:pt x="694267" y="42333"/>
                </a:lnTo>
                <a:lnTo>
                  <a:pt x="685800" y="50800"/>
                </a:lnTo>
                <a:lnTo>
                  <a:pt x="677333" y="59266"/>
                </a:lnTo>
                <a:lnTo>
                  <a:pt x="660400" y="67733"/>
                </a:lnTo>
                <a:lnTo>
                  <a:pt x="643467" y="76200"/>
                </a:lnTo>
                <a:lnTo>
                  <a:pt x="626533" y="93133"/>
                </a:lnTo>
                <a:lnTo>
                  <a:pt x="609600" y="110066"/>
                </a:lnTo>
                <a:lnTo>
                  <a:pt x="584200" y="127000"/>
                </a:lnTo>
                <a:lnTo>
                  <a:pt x="567267" y="143933"/>
                </a:lnTo>
                <a:lnTo>
                  <a:pt x="541867" y="169333"/>
                </a:lnTo>
                <a:lnTo>
                  <a:pt x="516467" y="203200"/>
                </a:lnTo>
                <a:lnTo>
                  <a:pt x="491067" y="237066"/>
                </a:lnTo>
                <a:lnTo>
                  <a:pt x="465667" y="270933"/>
                </a:lnTo>
                <a:lnTo>
                  <a:pt x="431800" y="304800"/>
                </a:lnTo>
                <a:lnTo>
                  <a:pt x="406400" y="347133"/>
                </a:lnTo>
                <a:lnTo>
                  <a:pt x="372533" y="381000"/>
                </a:lnTo>
                <a:lnTo>
                  <a:pt x="347133" y="423333"/>
                </a:lnTo>
                <a:lnTo>
                  <a:pt x="313267" y="457199"/>
                </a:lnTo>
                <a:lnTo>
                  <a:pt x="279400" y="499533"/>
                </a:lnTo>
                <a:lnTo>
                  <a:pt x="245533" y="533399"/>
                </a:lnTo>
                <a:lnTo>
                  <a:pt x="203200" y="575733"/>
                </a:lnTo>
                <a:lnTo>
                  <a:pt x="169333" y="618067"/>
                </a:lnTo>
                <a:lnTo>
                  <a:pt x="127000" y="660400"/>
                </a:lnTo>
                <a:lnTo>
                  <a:pt x="84667" y="702733"/>
                </a:lnTo>
                <a:lnTo>
                  <a:pt x="59267" y="736600"/>
                </a:lnTo>
                <a:lnTo>
                  <a:pt x="33867" y="770467"/>
                </a:lnTo>
                <a:lnTo>
                  <a:pt x="16933" y="787400"/>
                </a:lnTo>
                <a:lnTo>
                  <a:pt x="8467" y="787400"/>
                </a:lnTo>
                <a:lnTo>
                  <a:pt x="0" y="787400"/>
                </a:lnTo>
                <a:lnTo>
                  <a:pt x="0" y="770467"/>
                </a:lnTo>
                <a:lnTo>
                  <a:pt x="8467" y="736600"/>
                </a:lnTo>
                <a:lnTo>
                  <a:pt x="8467" y="702733"/>
                </a:lnTo>
                <a:lnTo>
                  <a:pt x="16933" y="668866"/>
                </a:lnTo>
                <a:lnTo>
                  <a:pt x="25400" y="635000"/>
                </a:lnTo>
                <a:lnTo>
                  <a:pt x="33867" y="592666"/>
                </a:lnTo>
                <a:lnTo>
                  <a:pt x="42333" y="550333"/>
                </a:lnTo>
                <a:lnTo>
                  <a:pt x="50800" y="516466"/>
                </a:lnTo>
                <a:lnTo>
                  <a:pt x="59267" y="474133"/>
                </a:lnTo>
                <a:lnTo>
                  <a:pt x="59267" y="440266"/>
                </a:lnTo>
                <a:lnTo>
                  <a:pt x="59267" y="397933"/>
                </a:lnTo>
                <a:lnTo>
                  <a:pt x="67733" y="372533"/>
                </a:lnTo>
                <a:lnTo>
                  <a:pt x="67733" y="338666"/>
                </a:lnTo>
                <a:lnTo>
                  <a:pt x="67733" y="313266"/>
                </a:lnTo>
                <a:lnTo>
                  <a:pt x="76200" y="287866"/>
                </a:lnTo>
                <a:lnTo>
                  <a:pt x="76200" y="270933"/>
                </a:lnTo>
                <a:lnTo>
                  <a:pt x="76200" y="254000"/>
                </a:lnTo>
                <a:lnTo>
                  <a:pt x="84667" y="245533"/>
                </a:lnTo>
                <a:lnTo>
                  <a:pt x="84667" y="245533"/>
                </a:lnTo>
                <a:lnTo>
                  <a:pt x="84667" y="245533"/>
                </a:lnTo>
                <a:lnTo>
                  <a:pt x="93133" y="245533"/>
                </a:lnTo>
                <a:lnTo>
                  <a:pt x="93133" y="245533"/>
                </a:lnTo>
                <a:lnTo>
                  <a:pt x="101600" y="245533"/>
                </a:lnTo>
                <a:lnTo>
                  <a:pt x="110067" y="254000"/>
                </a:lnTo>
                <a:lnTo>
                  <a:pt x="127000" y="262466"/>
                </a:lnTo>
                <a:lnTo>
                  <a:pt x="135467" y="279400"/>
                </a:lnTo>
                <a:lnTo>
                  <a:pt x="152400" y="296333"/>
                </a:lnTo>
                <a:lnTo>
                  <a:pt x="169333" y="321733"/>
                </a:lnTo>
                <a:lnTo>
                  <a:pt x="194733" y="347133"/>
                </a:lnTo>
                <a:lnTo>
                  <a:pt x="228600" y="372533"/>
                </a:lnTo>
                <a:lnTo>
                  <a:pt x="254000" y="406400"/>
                </a:lnTo>
                <a:lnTo>
                  <a:pt x="287867" y="440266"/>
                </a:lnTo>
                <a:lnTo>
                  <a:pt x="321733" y="474133"/>
                </a:lnTo>
                <a:lnTo>
                  <a:pt x="364067" y="516466"/>
                </a:lnTo>
                <a:lnTo>
                  <a:pt x="397933" y="550333"/>
                </a:lnTo>
                <a:lnTo>
                  <a:pt x="440267" y="592666"/>
                </a:lnTo>
                <a:lnTo>
                  <a:pt x="474133" y="635000"/>
                </a:lnTo>
                <a:lnTo>
                  <a:pt x="508000" y="668866"/>
                </a:lnTo>
                <a:lnTo>
                  <a:pt x="550333" y="702733"/>
                </a:lnTo>
                <a:lnTo>
                  <a:pt x="575733" y="736600"/>
                </a:lnTo>
                <a:lnTo>
                  <a:pt x="609600" y="761999"/>
                </a:lnTo>
                <a:lnTo>
                  <a:pt x="635000" y="778933"/>
                </a:lnTo>
                <a:lnTo>
                  <a:pt x="635000" y="778933"/>
                </a:lnTo>
                <a:lnTo>
                  <a:pt x="651933" y="787400"/>
                </a:lnTo>
                <a:lnTo>
                  <a:pt x="651933" y="787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5325533" y="6265333"/>
            <a:ext cx="541868" cy="397934"/>
          </a:xfrm>
          <a:custGeom>
            <a:avLst/>
            <a:gdLst/>
            <a:ahLst/>
            <a:cxnLst/>
            <a:rect l="0" t="0" r="0" b="0"/>
            <a:pathLst>
              <a:path w="541868" h="397934">
                <a:moveTo>
                  <a:pt x="0" y="16934"/>
                </a:move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16934" y="84667"/>
                </a:lnTo>
                <a:lnTo>
                  <a:pt x="16934" y="110067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33867" y="237067"/>
                </a:lnTo>
                <a:lnTo>
                  <a:pt x="33867" y="262467"/>
                </a:lnTo>
                <a:lnTo>
                  <a:pt x="33867" y="287867"/>
                </a:lnTo>
                <a:lnTo>
                  <a:pt x="33867" y="313267"/>
                </a:lnTo>
                <a:lnTo>
                  <a:pt x="33867" y="338667"/>
                </a:lnTo>
                <a:lnTo>
                  <a:pt x="33867" y="355600"/>
                </a:lnTo>
                <a:lnTo>
                  <a:pt x="42334" y="372534"/>
                </a:lnTo>
                <a:lnTo>
                  <a:pt x="42334" y="389467"/>
                </a:lnTo>
                <a:lnTo>
                  <a:pt x="42334" y="397933"/>
                </a:lnTo>
                <a:lnTo>
                  <a:pt x="42334" y="397933"/>
                </a:lnTo>
                <a:lnTo>
                  <a:pt x="42334" y="397933"/>
                </a:lnTo>
                <a:lnTo>
                  <a:pt x="42334" y="397933"/>
                </a:lnTo>
                <a:lnTo>
                  <a:pt x="42334" y="389467"/>
                </a:lnTo>
                <a:lnTo>
                  <a:pt x="42334" y="381000"/>
                </a:lnTo>
                <a:lnTo>
                  <a:pt x="33867" y="364067"/>
                </a:lnTo>
                <a:lnTo>
                  <a:pt x="33867" y="338667"/>
                </a:lnTo>
                <a:lnTo>
                  <a:pt x="33867" y="321733"/>
                </a:lnTo>
                <a:lnTo>
                  <a:pt x="33867" y="287867"/>
                </a:lnTo>
                <a:lnTo>
                  <a:pt x="33867" y="262467"/>
                </a:lnTo>
                <a:lnTo>
                  <a:pt x="33867" y="228600"/>
                </a:lnTo>
                <a:lnTo>
                  <a:pt x="33867" y="203200"/>
                </a:lnTo>
                <a:lnTo>
                  <a:pt x="42334" y="169334"/>
                </a:lnTo>
                <a:lnTo>
                  <a:pt x="42334" y="143934"/>
                </a:lnTo>
                <a:lnTo>
                  <a:pt x="50800" y="118534"/>
                </a:lnTo>
                <a:lnTo>
                  <a:pt x="59267" y="93134"/>
                </a:lnTo>
                <a:lnTo>
                  <a:pt x="67734" y="76200"/>
                </a:lnTo>
                <a:lnTo>
                  <a:pt x="76200" y="59267"/>
                </a:lnTo>
                <a:lnTo>
                  <a:pt x="84667" y="42334"/>
                </a:lnTo>
                <a:lnTo>
                  <a:pt x="101600" y="25400"/>
                </a:lnTo>
                <a:lnTo>
                  <a:pt x="110067" y="16934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0"/>
                </a:lnTo>
                <a:lnTo>
                  <a:pt x="169334" y="8467"/>
                </a:lnTo>
                <a:lnTo>
                  <a:pt x="177800" y="16934"/>
                </a:lnTo>
                <a:lnTo>
                  <a:pt x="186267" y="25400"/>
                </a:lnTo>
                <a:lnTo>
                  <a:pt x="203200" y="33867"/>
                </a:lnTo>
                <a:lnTo>
                  <a:pt x="203200" y="50800"/>
                </a:lnTo>
                <a:lnTo>
                  <a:pt x="211667" y="67734"/>
                </a:lnTo>
                <a:lnTo>
                  <a:pt x="220134" y="84667"/>
                </a:lnTo>
                <a:lnTo>
                  <a:pt x="220134" y="101600"/>
                </a:lnTo>
                <a:lnTo>
                  <a:pt x="228600" y="127000"/>
                </a:lnTo>
                <a:lnTo>
                  <a:pt x="228600" y="152400"/>
                </a:lnTo>
                <a:lnTo>
                  <a:pt x="228600" y="177800"/>
                </a:lnTo>
                <a:lnTo>
                  <a:pt x="228600" y="203200"/>
                </a:lnTo>
                <a:lnTo>
                  <a:pt x="228600" y="228600"/>
                </a:lnTo>
                <a:lnTo>
                  <a:pt x="237067" y="245533"/>
                </a:lnTo>
                <a:lnTo>
                  <a:pt x="237067" y="270934"/>
                </a:lnTo>
                <a:lnTo>
                  <a:pt x="237067" y="296334"/>
                </a:lnTo>
                <a:lnTo>
                  <a:pt x="245534" y="313267"/>
                </a:lnTo>
                <a:lnTo>
                  <a:pt x="245534" y="330201"/>
                </a:lnTo>
                <a:lnTo>
                  <a:pt x="254000" y="347134"/>
                </a:lnTo>
                <a:lnTo>
                  <a:pt x="262467" y="364067"/>
                </a:lnTo>
                <a:lnTo>
                  <a:pt x="270934" y="372534"/>
                </a:lnTo>
                <a:lnTo>
                  <a:pt x="287867" y="381000"/>
                </a:lnTo>
                <a:lnTo>
                  <a:pt x="296334" y="381000"/>
                </a:lnTo>
                <a:lnTo>
                  <a:pt x="304800" y="372534"/>
                </a:lnTo>
                <a:lnTo>
                  <a:pt x="321734" y="364067"/>
                </a:lnTo>
                <a:lnTo>
                  <a:pt x="330200" y="355600"/>
                </a:lnTo>
                <a:lnTo>
                  <a:pt x="347134" y="338667"/>
                </a:lnTo>
                <a:lnTo>
                  <a:pt x="355600" y="313267"/>
                </a:lnTo>
                <a:lnTo>
                  <a:pt x="364067" y="296334"/>
                </a:lnTo>
                <a:lnTo>
                  <a:pt x="372534" y="270934"/>
                </a:lnTo>
                <a:lnTo>
                  <a:pt x="381000" y="245533"/>
                </a:lnTo>
                <a:lnTo>
                  <a:pt x="389467" y="220134"/>
                </a:lnTo>
                <a:lnTo>
                  <a:pt x="397934" y="194734"/>
                </a:lnTo>
                <a:lnTo>
                  <a:pt x="397934" y="169334"/>
                </a:lnTo>
                <a:lnTo>
                  <a:pt x="397934" y="143934"/>
                </a:lnTo>
                <a:lnTo>
                  <a:pt x="406400" y="127000"/>
                </a:lnTo>
                <a:lnTo>
                  <a:pt x="406400" y="110067"/>
                </a:lnTo>
                <a:lnTo>
                  <a:pt x="406400" y="93134"/>
                </a:lnTo>
                <a:lnTo>
                  <a:pt x="414867" y="84667"/>
                </a:lnTo>
                <a:lnTo>
                  <a:pt x="414867" y="76200"/>
                </a:lnTo>
                <a:lnTo>
                  <a:pt x="414867" y="67734"/>
                </a:lnTo>
                <a:lnTo>
                  <a:pt x="414867" y="59267"/>
                </a:lnTo>
                <a:lnTo>
                  <a:pt x="406400" y="59267"/>
                </a:lnTo>
                <a:lnTo>
                  <a:pt x="406400" y="59267"/>
                </a:lnTo>
                <a:lnTo>
                  <a:pt x="406400" y="67734"/>
                </a:lnTo>
                <a:lnTo>
                  <a:pt x="406400" y="67734"/>
                </a:lnTo>
                <a:lnTo>
                  <a:pt x="406400" y="76200"/>
                </a:lnTo>
                <a:lnTo>
                  <a:pt x="397934" y="93134"/>
                </a:lnTo>
                <a:lnTo>
                  <a:pt x="397934" y="110067"/>
                </a:lnTo>
                <a:lnTo>
                  <a:pt x="397934" y="127000"/>
                </a:lnTo>
                <a:lnTo>
                  <a:pt x="397934" y="143934"/>
                </a:lnTo>
                <a:lnTo>
                  <a:pt x="397934" y="160867"/>
                </a:lnTo>
                <a:lnTo>
                  <a:pt x="397934" y="186267"/>
                </a:lnTo>
                <a:lnTo>
                  <a:pt x="397934" y="203200"/>
                </a:lnTo>
                <a:lnTo>
                  <a:pt x="389467" y="228600"/>
                </a:lnTo>
                <a:lnTo>
                  <a:pt x="397934" y="254001"/>
                </a:lnTo>
                <a:lnTo>
                  <a:pt x="397934" y="270934"/>
                </a:lnTo>
                <a:lnTo>
                  <a:pt x="397934" y="296334"/>
                </a:lnTo>
                <a:lnTo>
                  <a:pt x="406400" y="313267"/>
                </a:lnTo>
                <a:lnTo>
                  <a:pt x="406400" y="338667"/>
                </a:lnTo>
                <a:lnTo>
                  <a:pt x="414867" y="355600"/>
                </a:lnTo>
                <a:lnTo>
                  <a:pt x="423334" y="364067"/>
                </a:lnTo>
                <a:lnTo>
                  <a:pt x="431800" y="372534"/>
                </a:lnTo>
                <a:lnTo>
                  <a:pt x="448734" y="381000"/>
                </a:lnTo>
                <a:lnTo>
                  <a:pt x="457200" y="389467"/>
                </a:lnTo>
                <a:lnTo>
                  <a:pt x="465667" y="389467"/>
                </a:lnTo>
                <a:lnTo>
                  <a:pt x="482600" y="389467"/>
                </a:lnTo>
                <a:lnTo>
                  <a:pt x="491067" y="389467"/>
                </a:lnTo>
                <a:lnTo>
                  <a:pt x="499534" y="389467"/>
                </a:lnTo>
                <a:lnTo>
                  <a:pt x="508000" y="372534"/>
                </a:lnTo>
                <a:lnTo>
                  <a:pt x="516467" y="364067"/>
                </a:lnTo>
                <a:lnTo>
                  <a:pt x="524934" y="347134"/>
                </a:lnTo>
                <a:lnTo>
                  <a:pt x="533400" y="321733"/>
                </a:lnTo>
                <a:lnTo>
                  <a:pt x="533400" y="304800"/>
                </a:lnTo>
                <a:lnTo>
                  <a:pt x="533400" y="279400"/>
                </a:lnTo>
                <a:lnTo>
                  <a:pt x="541867" y="262467"/>
                </a:lnTo>
                <a:lnTo>
                  <a:pt x="533400" y="237067"/>
                </a:lnTo>
                <a:lnTo>
                  <a:pt x="533400" y="211667"/>
                </a:lnTo>
                <a:lnTo>
                  <a:pt x="533400" y="186267"/>
                </a:lnTo>
                <a:lnTo>
                  <a:pt x="524934" y="169334"/>
                </a:lnTo>
                <a:lnTo>
                  <a:pt x="516467" y="143934"/>
                </a:lnTo>
                <a:lnTo>
                  <a:pt x="516467" y="127000"/>
                </a:lnTo>
                <a:lnTo>
                  <a:pt x="508000" y="110067"/>
                </a:lnTo>
                <a:lnTo>
                  <a:pt x="491067" y="93134"/>
                </a:lnTo>
                <a:lnTo>
                  <a:pt x="482600" y="84667"/>
                </a:lnTo>
                <a:lnTo>
                  <a:pt x="474134" y="76200"/>
                </a:lnTo>
                <a:lnTo>
                  <a:pt x="457200" y="59267"/>
                </a:lnTo>
                <a:lnTo>
                  <a:pt x="448734" y="59267"/>
                </a:lnTo>
                <a:lnTo>
                  <a:pt x="431800" y="50800"/>
                </a:lnTo>
                <a:lnTo>
                  <a:pt x="423334" y="50800"/>
                </a:lnTo>
                <a:lnTo>
                  <a:pt x="414867" y="50800"/>
                </a:lnTo>
                <a:lnTo>
                  <a:pt x="406400" y="50800"/>
                </a:lnTo>
                <a:lnTo>
                  <a:pt x="406400" y="59267"/>
                </a:lnTo>
                <a:lnTo>
                  <a:pt x="406400" y="59267"/>
                </a:lnTo>
                <a:lnTo>
                  <a:pt x="406400" y="59267"/>
                </a:lnTo>
                <a:lnTo>
                  <a:pt x="406400" y="59267"/>
                </a:lnTo>
                <a:lnTo>
                  <a:pt x="414867" y="59267"/>
                </a:lnTo>
                <a:lnTo>
                  <a:pt x="414867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6036733" y="6358467"/>
            <a:ext cx="220135" cy="304800"/>
          </a:xfrm>
          <a:custGeom>
            <a:avLst/>
            <a:gdLst/>
            <a:ahLst/>
            <a:cxnLst/>
            <a:rect l="0" t="0" r="0" b="0"/>
            <a:pathLst>
              <a:path w="220135" h="304800">
                <a:moveTo>
                  <a:pt x="152400" y="0"/>
                </a:moveTo>
                <a:lnTo>
                  <a:pt x="143934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8466"/>
                </a:lnTo>
                <a:lnTo>
                  <a:pt x="101600" y="8466"/>
                </a:lnTo>
                <a:lnTo>
                  <a:pt x="84667" y="16933"/>
                </a:lnTo>
                <a:lnTo>
                  <a:pt x="76200" y="16933"/>
                </a:lnTo>
                <a:lnTo>
                  <a:pt x="59267" y="25400"/>
                </a:lnTo>
                <a:lnTo>
                  <a:pt x="42334" y="33866"/>
                </a:lnTo>
                <a:lnTo>
                  <a:pt x="33867" y="50800"/>
                </a:lnTo>
                <a:lnTo>
                  <a:pt x="25400" y="59266"/>
                </a:lnTo>
                <a:lnTo>
                  <a:pt x="16934" y="67733"/>
                </a:lnTo>
                <a:lnTo>
                  <a:pt x="8467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35466"/>
                </a:lnTo>
                <a:lnTo>
                  <a:pt x="16934" y="135466"/>
                </a:lnTo>
                <a:lnTo>
                  <a:pt x="33867" y="135466"/>
                </a:lnTo>
                <a:lnTo>
                  <a:pt x="42334" y="135466"/>
                </a:lnTo>
                <a:lnTo>
                  <a:pt x="59267" y="135466"/>
                </a:lnTo>
                <a:lnTo>
                  <a:pt x="76200" y="135466"/>
                </a:lnTo>
                <a:lnTo>
                  <a:pt x="93134" y="135466"/>
                </a:lnTo>
                <a:lnTo>
                  <a:pt x="110067" y="135466"/>
                </a:lnTo>
                <a:lnTo>
                  <a:pt x="127000" y="135466"/>
                </a:lnTo>
                <a:lnTo>
                  <a:pt x="143934" y="135466"/>
                </a:lnTo>
                <a:lnTo>
                  <a:pt x="160867" y="135466"/>
                </a:lnTo>
                <a:lnTo>
                  <a:pt x="169334" y="143933"/>
                </a:lnTo>
                <a:lnTo>
                  <a:pt x="186267" y="152399"/>
                </a:lnTo>
                <a:lnTo>
                  <a:pt x="194734" y="160867"/>
                </a:lnTo>
                <a:lnTo>
                  <a:pt x="203200" y="169333"/>
                </a:lnTo>
                <a:lnTo>
                  <a:pt x="211667" y="177800"/>
                </a:lnTo>
                <a:lnTo>
                  <a:pt x="211667" y="194733"/>
                </a:lnTo>
                <a:lnTo>
                  <a:pt x="220134" y="211666"/>
                </a:lnTo>
                <a:lnTo>
                  <a:pt x="220134" y="220133"/>
                </a:lnTo>
                <a:lnTo>
                  <a:pt x="211667" y="237067"/>
                </a:lnTo>
                <a:lnTo>
                  <a:pt x="211667" y="254000"/>
                </a:lnTo>
                <a:lnTo>
                  <a:pt x="203200" y="262466"/>
                </a:lnTo>
                <a:lnTo>
                  <a:pt x="194734" y="279400"/>
                </a:lnTo>
                <a:lnTo>
                  <a:pt x="186267" y="287866"/>
                </a:lnTo>
                <a:lnTo>
                  <a:pt x="177800" y="296333"/>
                </a:lnTo>
                <a:lnTo>
                  <a:pt x="169334" y="304799"/>
                </a:lnTo>
                <a:lnTo>
                  <a:pt x="152400" y="304799"/>
                </a:lnTo>
                <a:lnTo>
                  <a:pt x="143934" y="304799"/>
                </a:lnTo>
                <a:lnTo>
                  <a:pt x="127000" y="304799"/>
                </a:lnTo>
                <a:lnTo>
                  <a:pt x="118534" y="304799"/>
                </a:lnTo>
                <a:lnTo>
                  <a:pt x="110067" y="296333"/>
                </a:lnTo>
                <a:lnTo>
                  <a:pt x="93134" y="296333"/>
                </a:lnTo>
                <a:lnTo>
                  <a:pt x="84667" y="287866"/>
                </a:lnTo>
                <a:lnTo>
                  <a:pt x="76200" y="279400"/>
                </a:lnTo>
                <a:lnTo>
                  <a:pt x="76200" y="270933"/>
                </a:lnTo>
                <a:lnTo>
                  <a:pt x="76200" y="270933"/>
                </a:lnTo>
                <a:lnTo>
                  <a:pt x="76200" y="262466"/>
                </a:lnTo>
                <a:lnTo>
                  <a:pt x="76200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6316133" y="6409267"/>
            <a:ext cx="169335" cy="279401"/>
          </a:xfrm>
          <a:custGeom>
            <a:avLst/>
            <a:gdLst/>
            <a:ahLst/>
            <a:cxnLst/>
            <a:rect l="0" t="0" r="0" b="0"/>
            <a:pathLst>
              <a:path w="169335" h="279401">
                <a:moveTo>
                  <a:pt x="59267" y="25400"/>
                </a:moveTo>
                <a:lnTo>
                  <a:pt x="50800" y="25400"/>
                </a:lnTo>
                <a:lnTo>
                  <a:pt x="50800" y="25400"/>
                </a:lnTo>
                <a:lnTo>
                  <a:pt x="50800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16934" y="93133"/>
                </a:lnTo>
                <a:lnTo>
                  <a:pt x="16934" y="110067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77799"/>
                </a:lnTo>
                <a:lnTo>
                  <a:pt x="0" y="194733"/>
                </a:lnTo>
                <a:lnTo>
                  <a:pt x="0" y="211666"/>
                </a:lnTo>
                <a:lnTo>
                  <a:pt x="8467" y="237066"/>
                </a:lnTo>
                <a:lnTo>
                  <a:pt x="16934" y="245533"/>
                </a:lnTo>
                <a:lnTo>
                  <a:pt x="25400" y="262467"/>
                </a:lnTo>
                <a:lnTo>
                  <a:pt x="33867" y="270933"/>
                </a:lnTo>
                <a:lnTo>
                  <a:pt x="50800" y="279400"/>
                </a:lnTo>
                <a:lnTo>
                  <a:pt x="59267" y="279400"/>
                </a:lnTo>
                <a:lnTo>
                  <a:pt x="76200" y="279400"/>
                </a:lnTo>
                <a:lnTo>
                  <a:pt x="93134" y="279400"/>
                </a:lnTo>
                <a:lnTo>
                  <a:pt x="101600" y="270933"/>
                </a:lnTo>
                <a:lnTo>
                  <a:pt x="118534" y="253999"/>
                </a:lnTo>
                <a:lnTo>
                  <a:pt x="135467" y="245533"/>
                </a:lnTo>
                <a:lnTo>
                  <a:pt x="143934" y="228600"/>
                </a:lnTo>
                <a:lnTo>
                  <a:pt x="152400" y="211666"/>
                </a:lnTo>
                <a:lnTo>
                  <a:pt x="160867" y="186267"/>
                </a:lnTo>
                <a:lnTo>
                  <a:pt x="160867" y="169333"/>
                </a:lnTo>
                <a:lnTo>
                  <a:pt x="169334" y="152400"/>
                </a:lnTo>
                <a:lnTo>
                  <a:pt x="160867" y="127000"/>
                </a:lnTo>
                <a:lnTo>
                  <a:pt x="160867" y="110067"/>
                </a:lnTo>
                <a:lnTo>
                  <a:pt x="152400" y="84666"/>
                </a:lnTo>
                <a:lnTo>
                  <a:pt x="143934" y="67733"/>
                </a:lnTo>
                <a:lnTo>
                  <a:pt x="135467" y="59266"/>
                </a:lnTo>
                <a:lnTo>
                  <a:pt x="127000" y="42333"/>
                </a:lnTo>
                <a:lnTo>
                  <a:pt x="110067" y="25400"/>
                </a:lnTo>
                <a:lnTo>
                  <a:pt x="93134" y="16933"/>
                </a:lnTo>
                <a:lnTo>
                  <a:pt x="76200" y="8466"/>
                </a:lnTo>
                <a:lnTo>
                  <a:pt x="67734" y="0"/>
                </a:lnTo>
                <a:lnTo>
                  <a:pt x="50800" y="0"/>
                </a:lnTo>
                <a:lnTo>
                  <a:pt x="423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6536267" y="6087533"/>
            <a:ext cx="59268" cy="651934"/>
          </a:xfrm>
          <a:custGeom>
            <a:avLst/>
            <a:gdLst/>
            <a:ahLst/>
            <a:cxnLst/>
            <a:rect l="0" t="0" r="0" b="0"/>
            <a:pathLst>
              <a:path w="59268" h="651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211667"/>
                </a:lnTo>
                <a:lnTo>
                  <a:pt x="16933" y="254000"/>
                </a:lnTo>
                <a:lnTo>
                  <a:pt x="16933" y="287867"/>
                </a:lnTo>
                <a:lnTo>
                  <a:pt x="16933" y="330200"/>
                </a:lnTo>
                <a:lnTo>
                  <a:pt x="16933" y="372534"/>
                </a:lnTo>
                <a:lnTo>
                  <a:pt x="16933" y="406400"/>
                </a:lnTo>
                <a:lnTo>
                  <a:pt x="16933" y="448734"/>
                </a:lnTo>
                <a:lnTo>
                  <a:pt x="16933" y="482600"/>
                </a:lnTo>
                <a:lnTo>
                  <a:pt x="25400" y="524934"/>
                </a:lnTo>
                <a:lnTo>
                  <a:pt x="25400" y="558800"/>
                </a:lnTo>
                <a:lnTo>
                  <a:pt x="25400" y="584201"/>
                </a:lnTo>
                <a:lnTo>
                  <a:pt x="33866" y="609600"/>
                </a:lnTo>
                <a:lnTo>
                  <a:pt x="33866" y="626534"/>
                </a:lnTo>
                <a:lnTo>
                  <a:pt x="50799" y="643467"/>
                </a:lnTo>
                <a:lnTo>
                  <a:pt x="50799" y="651933"/>
                </a:lnTo>
                <a:lnTo>
                  <a:pt x="50799" y="651933"/>
                </a:lnTo>
                <a:lnTo>
                  <a:pt x="59267" y="651933"/>
                </a:lnTo>
                <a:lnTo>
                  <a:pt x="59267" y="651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6680200" y="6434667"/>
            <a:ext cx="287867" cy="279401"/>
          </a:xfrm>
          <a:custGeom>
            <a:avLst/>
            <a:gdLst/>
            <a:ahLst/>
            <a:cxnLst/>
            <a:rect l="0" t="0" r="0" b="0"/>
            <a:pathLst>
              <a:path w="287867" h="2794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16933" y="186266"/>
                </a:lnTo>
                <a:lnTo>
                  <a:pt x="25400" y="203200"/>
                </a:lnTo>
                <a:lnTo>
                  <a:pt x="33867" y="220133"/>
                </a:lnTo>
                <a:lnTo>
                  <a:pt x="42333" y="228599"/>
                </a:lnTo>
                <a:lnTo>
                  <a:pt x="50800" y="245533"/>
                </a:lnTo>
                <a:lnTo>
                  <a:pt x="50800" y="245533"/>
                </a:lnTo>
                <a:lnTo>
                  <a:pt x="59266" y="254000"/>
                </a:lnTo>
                <a:lnTo>
                  <a:pt x="76200" y="254000"/>
                </a:lnTo>
                <a:lnTo>
                  <a:pt x="84667" y="245533"/>
                </a:lnTo>
                <a:lnTo>
                  <a:pt x="93133" y="237067"/>
                </a:lnTo>
                <a:lnTo>
                  <a:pt x="101600" y="228599"/>
                </a:lnTo>
                <a:lnTo>
                  <a:pt x="110067" y="211666"/>
                </a:lnTo>
                <a:lnTo>
                  <a:pt x="127000" y="203200"/>
                </a:lnTo>
                <a:lnTo>
                  <a:pt x="135466" y="177800"/>
                </a:lnTo>
                <a:lnTo>
                  <a:pt x="143934" y="160867"/>
                </a:lnTo>
                <a:lnTo>
                  <a:pt x="143934" y="135466"/>
                </a:lnTo>
                <a:lnTo>
                  <a:pt x="152400" y="118533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52400" y="67733"/>
                </a:lnTo>
                <a:lnTo>
                  <a:pt x="143934" y="59266"/>
                </a:lnTo>
                <a:lnTo>
                  <a:pt x="143934" y="50800"/>
                </a:lnTo>
                <a:lnTo>
                  <a:pt x="143934" y="33866"/>
                </a:lnTo>
                <a:lnTo>
                  <a:pt x="135466" y="33866"/>
                </a:lnTo>
                <a:lnTo>
                  <a:pt x="135466" y="25400"/>
                </a:lnTo>
                <a:lnTo>
                  <a:pt x="135466" y="25400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33866"/>
                </a:lnTo>
                <a:lnTo>
                  <a:pt x="127000" y="50800"/>
                </a:lnTo>
                <a:lnTo>
                  <a:pt x="118533" y="59266"/>
                </a:lnTo>
                <a:lnTo>
                  <a:pt x="118533" y="76199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35466" y="135466"/>
                </a:lnTo>
                <a:lnTo>
                  <a:pt x="143934" y="152399"/>
                </a:lnTo>
                <a:lnTo>
                  <a:pt x="152400" y="169333"/>
                </a:lnTo>
                <a:lnTo>
                  <a:pt x="160867" y="194733"/>
                </a:lnTo>
                <a:lnTo>
                  <a:pt x="177800" y="211666"/>
                </a:lnTo>
                <a:lnTo>
                  <a:pt x="186267" y="237067"/>
                </a:lnTo>
                <a:lnTo>
                  <a:pt x="194733" y="245533"/>
                </a:lnTo>
                <a:lnTo>
                  <a:pt x="211666" y="262466"/>
                </a:lnTo>
                <a:lnTo>
                  <a:pt x="220134" y="270933"/>
                </a:lnTo>
                <a:lnTo>
                  <a:pt x="237067" y="279400"/>
                </a:lnTo>
                <a:lnTo>
                  <a:pt x="245533" y="279400"/>
                </a:lnTo>
                <a:lnTo>
                  <a:pt x="254000" y="279400"/>
                </a:lnTo>
                <a:lnTo>
                  <a:pt x="262467" y="262466"/>
                </a:lnTo>
                <a:lnTo>
                  <a:pt x="270933" y="254000"/>
                </a:lnTo>
                <a:lnTo>
                  <a:pt x="279400" y="237067"/>
                </a:lnTo>
                <a:lnTo>
                  <a:pt x="279400" y="237067"/>
                </a:lnTo>
                <a:lnTo>
                  <a:pt x="287866" y="220133"/>
                </a:lnTo>
                <a:lnTo>
                  <a:pt x="287866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7010400" y="6206067"/>
            <a:ext cx="76201" cy="431801"/>
          </a:xfrm>
          <a:custGeom>
            <a:avLst/>
            <a:gdLst/>
            <a:ahLst/>
            <a:cxnLst/>
            <a:rect l="0" t="0" r="0" b="0"/>
            <a:pathLst>
              <a:path w="76201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25400" y="118533"/>
                </a:lnTo>
                <a:lnTo>
                  <a:pt x="25400" y="152400"/>
                </a:lnTo>
                <a:lnTo>
                  <a:pt x="33866" y="186266"/>
                </a:lnTo>
                <a:lnTo>
                  <a:pt x="33866" y="211666"/>
                </a:lnTo>
                <a:lnTo>
                  <a:pt x="33866" y="245533"/>
                </a:lnTo>
                <a:lnTo>
                  <a:pt x="33866" y="270933"/>
                </a:lnTo>
                <a:lnTo>
                  <a:pt x="33866" y="296333"/>
                </a:lnTo>
                <a:lnTo>
                  <a:pt x="42334" y="330200"/>
                </a:lnTo>
                <a:lnTo>
                  <a:pt x="42334" y="355600"/>
                </a:lnTo>
                <a:lnTo>
                  <a:pt x="42334" y="372533"/>
                </a:lnTo>
                <a:lnTo>
                  <a:pt x="50800" y="397933"/>
                </a:lnTo>
                <a:lnTo>
                  <a:pt x="50800" y="406400"/>
                </a:lnTo>
                <a:lnTo>
                  <a:pt x="59267" y="423333"/>
                </a:lnTo>
                <a:lnTo>
                  <a:pt x="67733" y="431800"/>
                </a:lnTo>
                <a:lnTo>
                  <a:pt x="67733" y="431800"/>
                </a:lnTo>
                <a:lnTo>
                  <a:pt x="67733" y="431800"/>
                </a:lnTo>
                <a:lnTo>
                  <a:pt x="76200" y="431800"/>
                </a:lnTo>
                <a:lnTo>
                  <a:pt x="76200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6925733" y="6409267"/>
            <a:ext cx="262468" cy="67734"/>
          </a:xfrm>
          <a:custGeom>
            <a:avLst/>
            <a:gdLst/>
            <a:ahLst/>
            <a:cxnLst/>
            <a:rect l="0" t="0" r="0" b="0"/>
            <a:pathLst>
              <a:path w="262468" h="67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8466"/>
                </a:lnTo>
                <a:lnTo>
                  <a:pt x="59267" y="16933"/>
                </a:lnTo>
                <a:lnTo>
                  <a:pt x="76200" y="25400"/>
                </a:lnTo>
                <a:lnTo>
                  <a:pt x="110067" y="33866"/>
                </a:lnTo>
                <a:lnTo>
                  <a:pt x="127001" y="42333"/>
                </a:lnTo>
                <a:lnTo>
                  <a:pt x="152400" y="50800"/>
                </a:lnTo>
                <a:lnTo>
                  <a:pt x="177800" y="59266"/>
                </a:lnTo>
                <a:lnTo>
                  <a:pt x="203201" y="67733"/>
                </a:lnTo>
                <a:lnTo>
                  <a:pt x="228600" y="67733"/>
                </a:lnTo>
                <a:lnTo>
                  <a:pt x="245534" y="67733"/>
                </a:lnTo>
                <a:lnTo>
                  <a:pt x="245534" y="67733"/>
                </a:lnTo>
                <a:lnTo>
                  <a:pt x="262467" y="67733"/>
                </a:lnTo>
                <a:lnTo>
                  <a:pt x="262467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7281334" y="6460067"/>
            <a:ext cx="25400" cy="220134"/>
          </a:xfrm>
          <a:custGeom>
            <a:avLst/>
            <a:gdLst/>
            <a:ahLst/>
            <a:cxnLst/>
            <a:rect l="0" t="0" r="0" b="0"/>
            <a:pathLst>
              <a:path w="25400" h="220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799"/>
                </a:lnTo>
                <a:lnTo>
                  <a:pt x="8466" y="67733"/>
                </a:lnTo>
                <a:lnTo>
                  <a:pt x="8466" y="93133"/>
                </a:lnTo>
                <a:lnTo>
                  <a:pt x="16933" y="110066"/>
                </a:lnTo>
                <a:lnTo>
                  <a:pt x="16933" y="135467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11667"/>
                </a:lnTo>
                <a:lnTo>
                  <a:pt x="16933" y="211667"/>
                </a:lnTo>
                <a:lnTo>
                  <a:pt x="25399" y="203199"/>
                </a:lnTo>
                <a:lnTo>
                  <a:pt x="25399" y="2031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7315200" y="6324600"/>
            <a:ext cx="25401" cy="93134"/>
          </a:xfrm>
          <a:custGeom>
            <a:avLst/>
            <a:gdLst/>
            <a:ahLst/>
            <a:cxnLst/>
            <a:rect l="0" t="0" r="0" b="0"/>
            <a:pathLst>
              <a:path w="25401" h="93134">
                <a:moveTo>
                  <a:pt x="16933" y="93133"/>
                </a:moveTo>
                <a:lnTo>
                  <a:pt x="16933" y="84667"/>
                </a:lnTo>
                <a:lnTo>
                  <a:pt x="8467" y="67733"/>
                </a:lnTo>
                <a:lnTo>
                  <a:pt x="8467" y="50800"/>
                </a:lnTo>
                <a:lnTo>
                  <a:pt x="0" y="33867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7425266" y="6426200"/>
            <a:ext cx="499535" cy="321735"/>
          </a:xfrm>
          <a:custGeom>
            <a:avLst/>
            <a:gdLst/>
            <a:ahLst/>
            <a:cxnLst/>
            <a:rect l="0" t="0" r="0" b="0"/>
            <a:pathLst>
              <a:path w="499535" h="321735">
                <a:moveTo>
                  <a:pt x="16934" y="8467"/>
                </a:moveTo>
                <a:lnTo>
                  <a:pt x="16934" y="8467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8" y="211667"/>
                </a:lnTo>
                <a:lnTo>
                  <a:pt x="8468" y="228600"/>
                </a:lnTo>
                <a:lnTo>
                  <a:pt x="16934" y="237066"/>
                </a:lnTo>
                <a:lnTo>
                  <a:pt x="25401" y="254000"/>
                </a:lnTo>
                <a:lnTo>
                  <a:pt x="33867" y="254000"/>
                </a:lnTo>
                <a:lnTo>
                  <a:pt x="42334" y="262467"/>
                </a:lnTo>
                <a:lnTo>
                  <a:pt x="50801" y="262467"/>
                </a:lnTo>
                <a:lnTo>
                  <a:pt x="59267" y="262467"/>
                </a:lnTo>
                <a:lnTo>
                  <a:pt x="76200" y="254000"/>
                </a:lnTo>
                <a:lnTo>
                  <a:pt x="84668" y="254000"/>
                </a:lnTo>
                <a:lnTo>
                  <a:pt x="93134" y="237066"/>
                </a:lnTo>
                <a:lnTo>
                  <a:pt x="101601" y="228600"/>
                </a:lnTo>
                <a:lnTo>
                  <a:pt x="110067" y="211667"/>
                </a:lnTo>
                <a:lnTo>
                  <a:pt x="110067" y="194733"/>
                </a:lnTo>
                <a:lnTo>
                  <a:pt x="110067" y="177800"/>
                </a:lnTo>
                <a:lnTo>
                  <a:pt x="110067" y="152400"/>
                </a:lnTo>
                <a:lnTo>
                  <a:pt x="110067" y="135467"/>
                </a:lnTo>
                <a:lnTo>
                  <a:pt x="101601" y="118533"/>
                </a:lnTo>
                <a:lnTo>
                  <a:pt x="101601" y="101600"/>
                </a:lnTo>
                <a:lnTo>
                  <a:pt x="84668" y="76200"/>
                </a:lnTo>
                <a:lnTo>
                  <a:pt x="76200" y="59267"/>
                </a:lnTo>
                <a:lnTo>
                  <a:pt x="59267" y="42333"/>
                </a:lnTo>
                <a:lnTo>
                  <a:pt x="50801" y="33867"/>
                </a:lnTo>
                <a:lnTo>
                  <a:pt x="42334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1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101601" y="8467"/>
                </a:lnTo>
                <a:lnTo>
                  <a:pt x="118534" y="16933"/>
                </a:lnTo>
                <a:lnTo>
                  <a:pt x="135467" y="16933"/>
                </a:lnTo>
                <a:lnTo>
                  <a:pt x="152400" y="25400"/>
                </a:lnTo>
                <a:lnTo>
                  <a:pt x="177801" y="25400"/>
                </a:lnTo>
                <a:lnTo>
                  <a:pt x="194734" y="25400"/>
                </a:lnTo>
                <a:lnTo>
                  <a:pt x="211667" y="33867"/>
                </a:lnTo>
                <a:lnTo>
                  <a:pt x="228600" y="42333"/>
                </a:lnTo>
                <a:lnTo>
                  <a:pt x="237068" y="50800"/>
                </a:lnTo>
                <a:lnTo>
                  <a:pt x="245534" y="59267"/>
                </a:lnTo>
                <a:lnTo>
                  <a:pt x="254001" y="67733"/>
                </a:lnTo>
                <a:lnTo>
                  <a:pt x="262467" y="76200"/>
                </a:lnTo>
                <a:lnTo>
                  <a:pt x="270934" y="84666"/>
                </a:lnTo>
                <a:lnTo>
                  <a:pt x="270934" y="101600"/>
                </a:lnTo>
                <a:lnTo>
                  <a:pt x="270934" y="118533"/>
                </a:lnTo>
                <a:lnTo>
                  <a:pt x="262467" y="127000"/>
                </a:lnTo>
                <a:lnTo>
                  <a:pt x="262467" y="143933"/>
                </a:lnTo>
                <a:lnTo>
                  <a:pt x="254001" y="160866"/>
                </a:lnTo>
                <a:lnTo>
                  <a:pt x="254001" y="177800"/>
                </a:lnTo>
                <a:lnTo>
                  <a:pt x="245534" y="194733"/>
                </a:lnTo>
                <a:lnTo>
                  <a:pt x="237068" y="203200"/>
                </a:lnTo>
                <a:lnTo>
                  <a:pt x="237068" y="211667"/>
                </a:lnTo>
                <a:lnTo>
                  <a:pt x="228600" y="211667"/>
                </a:lnTo>
                <a:lnTo>
                  <a:pt x="228600" y="220133"/>
                </a:lnTo>
                <a:lnTo>
                  <a:pt x="228600" y="220133"/>
                </a:lnTo>
                <a:lnTo>
                  <a:pt x="228600" y="220133"/>
                </a:lnTo>
                <a:lnTo>
                  <a:pt x="228600" y="220133"/>
                </a:lnTo>
                <a:lnTo>
                  <a:pt x="237068" y="211667"/>
                </a:lnTo>
                <a:lnTo>
                  <a:pt x="237068" y="211667"/>
                </a:lnTo>
                <a:lnTo>
                  <a:pt x="237068" y="203200"/>
                </a:lnTo>
                <a:lnTo>
                  <a:pt x="254001" y="194733"/>
                </a:lnTo>
                <a:lnTo>
                  <a:pt x="262467" y="177800"/>
                </a:lnTo>
                <a:lnTo>
                  <a:pt x="270934" y="169334"/>
                </a:lnTo>
                <a:lnTo>
                  <a:pt x="279401" y="152400"/>
                </a:lnTo>
                <a:lnTo>
                  <a:pt x="287867" y="135467"/>
                </a:lnTo>
                <a:lnTo>
                  <a:pt x="304800" y="127000"/>
                </a:lnTo>
                <a:lnTo>
                  <a:pt x="313268" y="110067"/>
                </a:lnTo>
                <a:lnTo>
                  <a:pt x="321734" y="101600"/>
                </a:lnTo>
                <a:lnTo>
                  <a:pt x="330201" y="93134"/>
                </a:lnTo>
                <a:lnTo>
                  <a:pt x="338667" y="84666"/>
                </a:lnTo>
                <a:lnTo>
                  <a:pt x="347134" y="76200"/>
                </a:lnTo>
                <a:lnTo>
                  <a:pt x="364067" y="76200"/>
                </a:lnTo>
                <a:lnTo>
                  <a:pt x="372534" y="67733"/>
                </a:lnTo>
                <a:lnTo>
                  <a:pt x="381000" y="67733"/>
                </a:lnTo>
                <a:lnTo>
                  <a:pt x="389468" y="67733"/>
                </a:lnTo>
                <a:lnTo>
                  <a:pt x="397934" y="67733"/>
                </a:lnTo>
                <a:lnTo>
                  <a:pt x="414867" y="76200"/>
                </a:lnTo>
                <a:lnTo>
                  <a:pt x="423334" y="84666"/>
                </a:lnTo>
                <a:lnTo>
                  <a:pt x="431801" y="84666"/>
                </a:lnTo>
                <a:lnTo>
                  <a:pt x="440267" y="101600"/>
                </a:lnTo>
                <a:lnTo>
                  <a:pt x="448734" y="110067"/>
                </a:lnTo>
                <a:lnTo>
                  <a:pt x="457200" y="118533"/>
                </a:lnTo>
                <a:lnTo>
                  <a:pt x="457200" y="135467"/>
                </a:lnTo>
                <a:lnTo>
                  <a:pt x="474134" y="152400"/>
                </a:lnTo>
                <a:lnTo>
                  <a:pt x="474134" y="177800"/>
                </a:lnTo>
                <a:lnTo>
                  <a:pt x="482601" y="194733"/>
                </a:lnTo>
                <a:lnTo>
                  <a:pt x="491067" y="220133"/>
                </a:lnTo>
                <a:lnTo>
                  <a:pt x="499534" y="245534"/>
                </a:lnTo>
                <a:lnTo>
                  <a:pt x="499534" y="262467"/>
                </a:lnTo>
                <a:lnTo>
                  <a:pt x="499534" y="287867"/>
                </a:lnTo>
                <a:lnTo>
                  <a:pt x="499534" y="304800"/>
                </a:lnTo>
                <a:lnTo>
                  <a:pt x="499534" y="321734"/>
                </a:lnTo>
                <a:lnTo>
                  <a:pt x="491067" y="321734"/>
                </a:lnTo>
                <a:lnTo>
                  <a:pt x="491067" y="321734"/>
                </a:lnTo>
                <a:lnTo>
                  <a:pt x="491067" y="321734"/>
                </a:lnTo>
                <a:lnTo>
                  <a:pt x="491067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8288867" y="6045200"/>
            <a:ext cx="524934" cy="626535"/>
          </a:xfrm>
          <a:custGeom>
            <a:avLst/>
            <a:gdLst/>
            <a:ahLst/>
            <a:cxnLst/>
            <a:rect l="0" t="0" r="0" b="0"/>
            <a:pathLst>
              <a:path w="524934" h="626535">
                <a:moveTo>
                  <a:pt x="101600" y="25400"/>
                </a:moveTo>
                <a:lnTo>
                  <a:pt x="101600" y="33867"/>
                </a:lnTo>
                <a:lnTo>
                  <a:pt x="93133" y="42333"/>
                </a:lnTo>
                <a:lnTo>
                  <a:pt x="76200" y="59267"/>
                </a:lnTo>
                <a:lnTo>
                  <a:pt x="59267" y="67733"/>
                </a:lnTo>
                <a:lnTo>
                  <a:pt x="50799" y="84667"/>
                </a:lnTo>
                <a:lnTo>
                  <a:pt x="42333" y="93133"/>
                </a:lnTo>
                <a:lnTo>
                  <a:pt x="25400" y="110067"/>
                </a:lnTo>
                <a:lnTo>
                  <a:pt x="16933" y="127000"/>
                </a:lnTo>
                <a:lnTo>
                  <a:pt x="8466" y="143933"/>
                </a:lnTo>
                <a:lnTo>
                  <a:pt x="8466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6" y="313267"/>
                </a:lnTo>
                <a:lnTo>
                  <a:pt x="8466" y="338667"/>
                </a:lnTo>
                <a:lnTo>
                  <a:pt x="16933" y="364067"/>
                </a:lnTo>
                <a:lnTo>
                  <a:pt x="25400" y="389467"/>
                </a:lnTo>
                <a:lnTo>
                  <a:pt x="42333" y="406400"/>
                </a:lnTo>
                <a:lnTo>
                  <a:pt x="50799" y="431800"/>
                </a:lnTo>
                <a:lnTo>
                  <a:pt x="59267" y="457200"/>
                </a:lnTo>
                <a:lnTo>
                  <a:pt x="76200" y="474134"/>
                </a:lnTo>
                <a:lnTo>
                  <a:pt x="93133" y="499533"/>
                </a:lnTo>
                <a:lnTo>
                  <a:pt x="101600" y="516467"/>
                </a:lnTo>
                <a:lnTo>
                  <a:pt x="118533" y="533400"/>
                </a:lnTo>
                <a:lnTo>
                  <a:pt x="135467" y="550334"/>
                </a:lnTo>
                <a:lnTo>
                  <a:pt x="160866" y="567267"/>
                </a:lnTo>
                <a:lnTo>
                  <a:pt x="177800" y="584200"/>
                </a:lnTo>
                <a:lnTo>
                  <a:pt x="203199" y="592667"/>
                </a:lnTo>
                <a:lnTo>
                  <a:pt x="220133" y="609600"/>
                </a:lnTo>
                <a:lnTo>
                  <a:pt x="245533" y="618066"/>
                </a:lnTo>
                <a:lnTo>
                  <a:pt x="262466" y="618066"/>
                </a:lnTo>
                <a:lnTo>
                  <a:pt x="279399" y="626534"/>
                </a:lnTo>
                <a:lnTo>
                  <a:pt x="304800" y="626534"/>
                </a:lnTo>
                <a:lnTo>
                  <a:pt x="330200" y="626534"/>
                </a:lnTo>
                <a:lnTo>
                  <a:pt x="347133" y="626534"/>
                </a:lnTo>
                <a:lnTo>
                  <a:pt x="364067" y="626534"/>
                </a:lnTo>
                <a:lnTo>
                  <a:pt x="389466" y="618066"/>
                </a:lnTo>
                <a:lnTo>
                  <a:pt x="406400" y="609600"/>
                </a:lnTo>
                <a:lnTo>
                  <a:pt x="423333" y="601133"/>
                </a:lnTo>
                <a:lnTo>
                  <a:pt x="440267" y="592667"/>
                </a:lnTo>
                <a:lnTo>
                  <a:pt x="457200" y="575733"/>
                </a:lnTo>
                <a:lnTo>
                  <a:pt x="474133" y="567267"/>
                </a:lnTo>
                <a:lnTo>
                  <a:pt x="482600" y="541866"/>
                </a:lnTo>
                <a:lnTo>
                  <a:pt x="499533" y="524933"/>
                </a:lnTo>
                <a:lnTo>
                  <a:pt x="507999" y="508000"/>
                </a:lnTo>
                <a:lnTo>
                  <a:pt x="507999" y="482600"/>
                </a:lnTo>
                <a:lnTo>
                  <a:pt x="516467" y="465666"/>
                </a:lnTo>
                <a:lnTo>
                  <a:pt x="516467" y="440267"/>
                </a:lnTo>
                <a:lnTo>
                  <a:pt x="524933" y="414867"/>
                </a:lnTo>
                <a:lnTo>
                  <a:pt x="516467" y="389467"/>
                </a:lnTo>
                <a:lnTo>
                  <a:pt x="516467" y="364067"/>
                </a:lnTo>
                <a:lnTo>
                  <a:pt x="516467" y="338667"/>
                </a:lnTo>
                <a:lnTo>
                  <a:pt x="507999" y="313267"/>
                </a:lnTo>
                <a:lnTo>
                  <a:pt x="499533" y="287867"/>
                </a:lnTo>
                <a:lnTo>
                  <a:pt x="491066" y="262467"/>
                </a:lnTo>
                <a:lnTo>
                  <a:pt x="474133" y="237067"/>
                </a:lnTo>
                <a:lnTo>
                  <a:pt x="457200" y="211667"/>
                </a:lnTo>
                <a:lnTo>
                  <a:pt x="440267" y="186267"/>
                </a:lnTo>
                <a:lnTo>
                  <a:pt x="423333" y="160867"/>
                </a:lnTo>
                <a:lnTo>
                  <a:pt x="406400" y="135467"/>
                </a:lnTo>
                <a:lnTo>
                  <a:pt x="381000" y="110067"/>
                </a:lnTo>
                <a:lnTo>
                  <a:pt x="355599" y="84667"/>
                </a:lnTo>
                <a:lnTo>
                  <a:pt x="338666" y="67733"/>
                </a:lnTo>
                <a:lnTo>
                  <a:pt x="313266" y="50800"/>
                </a:lnTo>
                <a:lnTo>
                  <a:pt x="287867" y="33867"/>
                </a:lnTo>
                <a:lnTo>
                  <a:pt x="262466" y="16933"/>
                </a:lnTo>
                <a:lnTo>
                  <a:pt x="237066" y="8467"/>
                </a:lnTo>
                <a:lnTo>
                  <a:pt x="211667" y="0"/>
                </a:lnTo>
                <a:lnTo>
                  <a:pt x="186266" y="0"/>
                </a:lnTo>
                <a:lnTo>
                  <a:pt x="160866" y="0"/>
                </a:lnTo>
                <a:lnTo>
                  <a:pt x="135467" y="0"/>
                </a:lnTo>
                <a:lnTo>
                  <a:pt x="118533" y="0"/>
                </a:lnTo>
                <a:lnTo>
                  <a:pt x="93133" y="8467"/>
                </a:lnTo>
                <a:lnTo>
                  <a:pt x="76200" y="25400"/>
                </a:lnTo>
                <a:lnTo>
                  <a:pt x="67733" y="33867"/>
                </a:lnTo>
                <a:lnTo>
                  <a:pt x="50799" y="50800"/>
                </a:lnTo>
                <a:lnTo>
                  <a:pt x="42333" y="67733"/>
                </a:lnTo>
                <a:lnTo>
                  <a:pt x="33866" y="93133"/>
                </a:lnTo>
                <a:lnTo>
                  <a:pt x="33866" y="93133"/>
                </a:lnTo>
                <a:lnTo>
                  <a:pt x="25400" y="110067"/>
                </a:lnTo>
                <a:lnTo>
                  <a:pt x="25400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8288867" y="5977467"/>
            <a:ext cx="677334" cy="778934"/>
          </a:xfrm>
          <a:custGeom>
            <a:avLst/>
            <a:gdLst/>
            <a:ahLst/>
            <a:cxnLst/>
            <a:rect l="0" t="0" r="0" b="0"/>
            <a:pathLst>
              <a:path w="677334" h="778934">
                <a:moveTo>
                  <a:pt x="677333" y="0"/>
                </a:moveTo>
                <a:lnTo>
                  <a:pt x="677333" y="8466"/>
                </a:lnTo>
                <a:lnTo>
                  <a:pt x="668867" y="8466"/>
                </a:lnTo>
                <a:lnTo>
                  <a:pt x="660399" y="16933"/>
                </a:lnTo>
                <a:lnTo>
                  <a:pt x="660399" y="16933"/>
                </a:lnTo>
                <a:lnTo>
                  <a:pt x="651933" y="16933"/>
                </a:lnTo>
                <a:lnTo>
                  <a:pt x="643466" y="25400"/>
                </a:lnTo>
                <a:lnTo>
                  <a:pt x="635000" y="25400"/>
                </a:lnTo>
                <a:lnTo>
                  <a:pt x="626533" y="33866"/>
                </a:lnTo>
                <a:lnTo>
                  <a:pt x="618066" y="42333"/>
                </a:lnTo>
                <a:lnTo>
                  <a:pt x="609600" y="59266"/>
                </a:lnTo>
                <a:lnTo>
                  <a:pt x="592667" y="67733"/>
                </a:lnTo>
                <a:lnTo>
                  <a:pt x="575733" y="84666"/>
                </a:lnTo>
                <a:lnTo>
                  <a:pt x="558800" y="101600"/>
                </a:lnTo>
                <a:lnTo>
                  <a:pt x="541866" y="118533"/>
                </a:lnTo>
                <a:lnTo>
                  <a:pt x="524933" y="135466"/>
                </a:lnTo>
                <a:lnTo>
                  <a:pt x="507999" y="160866"/>
                </a:lnTo>
                <a:lnTo>
                  <a:pt x="482600" y="186266"/>
                </a:lnTo>
                <a:lnTo>
                  <a:pt x="457200" y="211666"/>
                </a:lnTo>
                <a:lnTo>
                  <a:pt x="440267" y="245533"/>
                </a:lnTo>
                <a:lnTo>
                  <a:pt x="406400" y="279400"/>
                </a:lnTo>
                <a:lnTo>
                  <a:pt x="381000" y="304800"/>
                </a:lnTo>
                <a:lnTo>
                  <a:pt x="355599" y="347133"/>
                </a:lnTo>
                <a:lnTo>
                  <a:pt x="330200" y="381000"/>
                </a:lnTo>
                <a:lnTo>
                  <a:pt x="296333" y="414866"/>
                </a:lnTo>
                <a:lnTo>
                  <a:pt x="270933" y="448733"/>
                </a:lnTo>
                <a:lnTo>
                  <a:pt x="237066" y="491066"/>
                </a:lnTo>
                <a:lnTo>
                  <a:pt x="211667" y="524933"/>
                </a:lnTo>
                <a:lnTo>
                  <a:pt x="177800" y="567266"/>
                </a:lnTo>
                <a:lnTo>
                  <a:pt x="152400" y="601133"/>
                </a:lnTo>
                <a:lnTo>
                  <a:pt x="118533" y="643466"/>
                </a:lnTo>
                <a:lnTo>
                  <a:pt x="84666" y="677333"/>
                </a:lnTo>
                <a:lnTo>
                  <a:pt x="50799" y="719666"/>
                </a:lnTo>
                <a:lnTo>
                  <a:pt x="25400" y="753533"/>
                </a:lnTo>
                <a:lnTo>
                  <a:pt x="25400" y="753533"/>
                </a:lnTo>
                <a:lnTo>
                  <a:pt x="0" y="778933"/>
                </a:lnTo>
                <a:lnTo>
                  <a:pt x="0" y="778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GUIDED PRACTICE #2A:  Elimination of Possible solutions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52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565229" y="6318026"/>
            <a:ext cx="1854558" cy="442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1216" y="957094"/>
                <a:ext cx="327769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" y="957094"/>
                <a:ext cx="3277692" cy="8094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2023533" y="1549400"/>
            <a:ext cx="296335" cy="16934"/>
          </a:xfrm>
          <a:custGeom>
            <a:avLst/>
            <a:gdLst/>
            <a:ahLst/>
            <a:cxnLst/>
            <a:rect l="0" t="0" r="0" b="0"/>
            <a:pathLst>
              <a:path w="296335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4" y="0"/>
                </a:lnTo>
                <a:lnTo>
                  <a:pt x="169334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4" y="0"/>
                </a:lnTo>
                <a:lnTo>
                  <a:pt x="237067" y="0"/>
                </a:lnTo>
                <a:lnTo>
                  <a:pt x="254000" y="0"/>
                </a:lnTo>
                <a:lnTo>
                  <a:pt x="262467" y="0"/>
                </a:lnTo>
                <a:lnTo>
                  <a:pt x="279400" y="8467"/>
                </a:lnTo>
                <a:lnTo>
                  <a:pt x="287867" y="8467"/>
                </a:lnTo>
                <a:lnTo>
                  <a:pt x="287867" y="8467"/>
                </a:lnTo>
                <a:lnTo>
                  <a:pt x="287867" y="8467"/>
                </a:lnTo>
                <a:lnTo>
                  <a:pt x="296334" y="8467"/>
                </a:lnTo>
                <a:lnTo>
                  <a:pt x="2963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125133" y="1642533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561667" y="1024467"/>
            <a:ext cx="254000" cy="237067"/>
          </a:xfrm>
          <a:custGeom>
            <a:avLst/>
            <a:gdLst/>
            <a:ahLst/>
            <a:cxnLst/>
            <a:rect l="0" t="0" r="0" b="0"/>
            <a:pathLst>
              <a:path w="254000" h="2370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8466" y="177800"/>
                </a:lnTo>
                <a:lnTo>
                  <a:pt x="16933" y="194733"/>
                </a:lnTo>
                <a:lnTo>
                  <a:pt x="25399" y="211666"/>
                </a:lnTo>
                <a:lnTo>
                  <a:pt x="25399" y="220133"/>
                </a:lnTo>
                <a:lnTo>
                  <a:pt x="33867" y="228600"/>
                </a:lnTo>
                <a:lnTo>
                  <a:pt x="42333" y="228600"/>
                </a:lnTo>
                <a:lnTo>
                  <a:pt x="50800" y="228600"/>
                </a:lnTo>
                <a:lnTo>
                  <a:pt x="59266" y="228600"/>
                </a:lnTo>
                <a:lnTo>
                  <a:pt x="59266" y="220133"/>
                </a:lnTo>
                <a:lnTo>
                  <a:pt x="67733" y="211666"/>
                </a:lnTo>
                <a:lnTo>
                  <a:pt x="76200" y="194733"/>
                </a:lnTo>
                <a:lnTo>
                  <a:pt x="84666" y="177800"/>
                </a:lnTo>
                <a:lnTo>
                  <a:pt x="84666" y="160866"/>
                </a:lnTo>
                <a:lnTo>
                  <a:pt x="84666" y="135466"/>
                </a:lnTo>
                <a:lnTo>
                  <a:pt x="93133" y="110066"/>
                </a:lnTo>
                <a:lnTo>
                  <a:pt x="93133" y="93133"/>
                </a:lnTo>
                <a:lnTo>
                  <a:pt x="93133" y="84666"/>
                </a:lnTo>
                <a:lnTo>
                  <a:pt x="93133" y="76200"/>
                </a:lnTo>
                <a:lnTo>
                  <a:pt x="93133" y="67733"/>
                </a:lnTo>
                <a:lnTo>
                  <a:pt x="93133" y="67733"/>
                </a:lnTo>
                <a:lnTo>
                  <a:pt x="93133" y="76200"/>
                </a:lnTo>
                <a:lnTo>
                  <a:pt x="93133" y="84666"/>
                </a:lnTo>
                <a:lnTo>
                  <a:pt x="93133" y="101600"/>
                </a:lnTo>
                <a:lnTo>
                  <a:pt x="93133" y="118533"/>
                </a:lnTo>
                <a:lnTo>
                  <a:pt x="101599" y="143933"/>
                </a:lnTo>
                <a:lnTo>
                  <a:pt x="101599" y="169333"/>
                </a:lnTo>
                <a:lnTo>
                  <a:pt x="118533" y="186266"/>
                </a:lnTo>
                <a:lnTo>
                  <a:pt x="135466" y="211666"/>
                </a:lnTo>
                <a:lnTo>
                  <a:pt x="152400" y="220133"/>
                </a:lnTo>
                <a:lnTo>
                  <a:pt x="160866" y="237066"/>
                </a:lnTo>
                <a:lnTo>
                  <a:pt x="177799" y="237066"/>
                </a:lnTo>
                <a:lnTo>
                  <a:pt x="194733" y="237066"/>
                </a:lnTo>
                <a:lnTo>
                  <a:pt x="211666" y="237066"/>
                </a:lnTo>
                <a:lnTo>
                  <a:pt x="220133" y="237066"/>
                </a:lnTo>
                <a:lnTo>
                  <a:pt x="228600" y="228600"/>
                </a:lnTo>
                <a:lnTo>
                  <a:pt x="245533" y="220133"/>
                </a:lnTo>
                <a:lnTo>
                  <a:pt x="253999" y="203200"/>
                </a:lnTo>
                <a:lnTo>
                  <a:pt x="253999" y="186266"/>
                </a:lnTo>
                <a:lnTo>
                  <a:pt x="253999" y="160866"/>
                </a:lnTo>
                <a:lnTo>
                  <a:pt x="253999" y="143933"/>
                </a:lnTo>
                <a:lnTo>
                  <a:pt x="253999" y="118533"/>
                </a:lnTo>
                <a:lnTo>
                  <a:pt x="245533" y="93133"/>
                </a:lnTo>
                <a:lnTo>
                  <a:pt x="245533" y="84666"/>
                </a:lnTo>
                <a:lnTo>
                  <a:pt x="237066" y="67733"/>
                </a:lnTo>
                <a:lnTo>
                  <a:pt x="237066" y="67733"/>
                </a:lnTo>
                <a:lnTo>
                  <a:pt x="228600" y="67733"/>
                </a:lnTo>
                <a:lnTo>
                  <a:pt x="228600" y="76200"/>
                </a:lnTo>
                <a:lnTo>
                  <a:pt x="228600" y="84666"/>
                </a:lnTo>
                <a:lnTo>
                  <a:pt x="228600" y="93133"/>
                </a:lnTo>
                <a:lnTo>
                  <a:pt x="228600" y="93133"/>
                </a:lnTo>
                <a:lnTo>
                  <a:pt x="237066" y="101600"/>
                </a:lnTo>
                <a:lnTo>
                  <a:pt x="237066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917267" y="1134533"/>
            <a:ext cx="186267" cy="33868"/>
          </a:xfrm>
          <a:custGeom>
            <a:avLst/>
            <a:gdLst/>
            <a:ahLst/>
            <a:cxnLst/>
            <a:rect l="0" t="0" r="0" b="0"/>
            <a:pathLst>
              <a:path w="186267" h="33868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799" y="33867"/>
                </a:lnTo>
                <a:lnTo>
                  <a:pt x="67733" y="33867"/>
                </a:lnTo>
                <a:lnTo>
                  <a:pt x="84666" y="33867"/>
                </a:lnTo>
                <a:lnTo>
                  <a:pt x="101600" y="25400"/>
                </a:lnTo>
                <a:lnTo>
                  <a:pt x="126999" y="25400"/>
                </a:lnTo>
                <a:lnTo>
                  <a:pt x="135467" y="25400"/>
                </a:lnTo>
                <a:lnTo>
                  <a:pt x="160866" y="16934"/>
                </a:lnTo>
                <a:lnTo>
                  <a:pt x="169333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71267" y="1024467"/>
            <a:ext cx="42334" cy="228601"/>
          </a:xfrm>
          <a:custGeom>
            <a:avLst/>
            <a:gdLst/>
            <a:ahLst/>
            <a:cxnLst/>
            <a:rect l="0" t="0" r="0" b="0"/>
            <a:pathLst>
              <a:path w="42334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16933" y="59266"/>
                </a:lnTo>
                <a:lnTo>
                  <a:pt x="16933" y="76200"/>
                </a:lnTo>
                <a:lnTo>
                  <a:pt x="25399" y="101600"/>
                </a:lnTo>
                <a:lnTo>
                  <a:pt x="25399" y="127000"/>
                </a:lnTo>
                <a:lnTo>
                  <a:pt x="25399" y="143933"/>
                </a:lnTo>
                <a:lnTo>
                  <a:pt x="25399" y="160866"/>
                </a:lnTo>
                <a:lnTo>
                  <a:pt x="25399" y="177800"/>
                </a:lnTo>
                <a:lnTo>
                  <a:pt x="33867" y="194733"/>
                </a:lnTo>
                <a:lnTo>
                  <a:pt x="33867" y="211666"/>
                </a:lnTo>
                <a:lnTo>
                  <a:pt x="33867" y="220133"/>
                </a:lnTo>
                <a:lnTo>
                  <a:pt x="33867" y="220133"/>
                </a:lnTo>
                <a:lnTo>
                  <a:pt x="42333" y="228600"/>
                </a:lnTo>
                <a:lnTo>
                  <a:pt x="42333" y="220133"/>
                </a:lnTo>
                <a:lnTo>
                  <a:pt x="42333" y="220133"/>
                </a:lnTo>
                <a:lnTo>
                  <a:pt x="42333" y="220133"/>
                </a:lnTo>
                <a:lnTo>
                  <a:pt x="423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323667" y="931333"/>
            <a:ext cx="135467" cy="423335"/>
          </a:xfrm>
          <a:custGeom>
            <a:avLst/>
            <a:gdLst/>
            <a:ahLst/>
            <a:cxnLst/>
            <a:rect l="0" t="0" r="0" b="0"/>
            <a:pathLst>
              <a:path w="135467" h="423335">
                <a:moveTo>
                  <a:pt x="0" y="8467"/>
                </a:move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25399" y="0"/>
                </a:lnTo>
                <a:lnTo>
                  <a:pt x="33867" y="8467"/>
                </a:lnTo>
                <a:lnTo>
                  <a:pt x="50800" y="16934"/>
                </a:lnTo>
                <a:lnTo>
                  <a:pt x="59266" y="33867"/>
                </a:lnTo>
                <a:lnTo>
                  <a:pt x="76200" y="50800"/>
                </a:lnTo>
                <a:lnTo>
                  <a:pt x="93133" y="84667"/>
                </a:lnTo>
                <a:lnTo>
                  <a:pt x="110067" y="118534"/>
                </a:lnTo>
                <a:lnTo>
                  <a:pt x="118533" y="152400"/>
                </a:lnTo>
                <a:lnTo>
                  <a:pt x="135466" y="194734"/>
                </a:lnTo>
                <a:lnTo>
                  <a:pt x="135466" y="237067"/>
                </a:lnTo>
                <a:lnTo>
                  <a:pt x="135466" y="279400"/>
                </a:lnTo>
                <a:lnTo>
                  <a:pt x="135466" y="321734"/>
                </a:lnTo>
                <a:lnTo>
                  <a:pt x="118533" y="355600"/>
                </a:lnTo>
                <a:lnTo>
                  <a:pt x="101599" y="381000"/>
                </a:lnTo>
                <a:lnTo>
                  <a:pt x="76200" y="397934"/>
                </a:lnTo>
                <a:lnTo>
                  <a:pt x="50800" y="414867"/>
                </a:lnTo>
                <a:lnTo>
                  <a:pt x="25399" y="423334"/>
                </a:lnTo>
                <a:lnTo>
                  <a:pt x="25399" y="423334"/>
                </a:lnTo>
                <a:lnTo>
                  <a:pt x="0" y="423334"/>
                </a:lnTo>
                <a:lnTo>
                  <a:pt x="0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223000" y="956733"/>
            <a:ext cx="254001" cy="482601"/>
          </a:xfrm>
          <a:custGeom>
            <a:avLst/>
            <a:gdLst/>
            <a:ahLst/>
            <a:cxnLst/>
            <a:rect l="0" t="0" r="0" b="0"/>
            <a:pathLst>
              <a:path w="254001" h="482601">
                <a:moveTo>
                  <a:pt x="254000" y="0"/>
                </a:moveTo>
                <a:lnTo>
                  <a:pt x="254000" y="0"/>
                </a:lnTo>
                <a:lnTo>
                  <a:pt x="245533" y="0"/>
                </a:lnTo>
                <a:lnTo>
                  <a:pt x="237067" y="0"/>
                </a:lnTo>
                <a:lnTo>
                  <a:pt x="228600" y="0"/>
                </a:lnTo>
                <a:lnTo>
                  <a:pt x="220133" y="0"/>
                </a:lnTo>
                <a:lnTo>
                  <a:pt x="211667" y="0"/>
                </a:lnTo>
                <a:lnTo>
                  <a:pt x="194733" y="8467"/>
                </a:lnTo>
                <a:lnTo>
                  <a:pt x="177800" y="16934"/>
                </a:lnTo>
                <a:lnTo>
                  <a:pt x="160867" y="25400"/>
                </a:lnTo>
                <a:lnTo>
                  <a:pt x="143933" y="42334"/>
                </a:lnTo>
                <a:lnTo>
                  <a:pt x="127000" y="59267"/>
                </a:lnTo>
                <a:lnTo>
                  <a:pt x="101600" y="84667"/>
                </a:lnTo>
                <a:lnTo>
                  <a:pt x="84667" y="110067"/>
                </a:lnTo>
                <a:lnTo>
                  <a:pt x="59267" y="135467"/>
                </a:lnTo>
                <a:lnTo>
                  <a:pt x="42333" y="169334"/>
                </a:lnTo>
                <a:lnTo>
                  <a:pt x="25400" y="211667"/>
                </a:lnTo>
                <a:lnTo>
                  <a:pt x="8467" y="245534"/>
                </a:lnTo>
                <a:lnTo>
                  <a:pt x="0" y="279400"/>
                </a:lnTo>
                <a:lnTo>
                  <a:pt x="0" y="321734"/>
                </a:lnTo>
                <a:lnTo>
                  <a:pt x="0" y="355600"/>
                </a:lnTo>
                <a:lnTo>
                  <a:pt x="16933" y="389467"/>
                </a:lnTo>
                <a:lnTo>
                  <a:pt x="33867" y="423334"/>
                </a:lnTo>
                <a:lnTo>
                  <a:pt x="59267" y="448734"/>
                </a:lnTo>
                <a:lnTo>
                  <a:pt x="84667" y="465667"/>
                </a:lnTo>
                <a:lnTo>
                  <a:pt x="110067" y="474134"/>
                </a:lnTo>
                <a:lnTo>
                  <a:pt x="127000" y="482600"/>
                </a:lnTo>
                <a:lnTo>
                  <a:pt x="127000" y="482600"/>
                </a:lnTo>
                <a:lnTo>
                  <a:pt x="143933" y="482600"/>
                </a:lnTo>
                <a:lnTo>
                  <a:pt x="143933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80000" y="1041400"/>
            <a:ext cx="211668" cy="254001"/>
          </a:xfrm>
          <a:custGeom>
            <a:avLst/>
            <a:gdLst/>
            <a:ahLst/>
            <a:cxnLst/>
            <a:rect l="0" t="0" r="0" b="0"/>
            <a:pathLst>
              <a:path w="211668" h="25400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25400" y="143933"/>
                </a:lnTo>
                <a:lnTo>
                  <a:pt x="25400" y="169333"/>
                </a:lnTo>
                <a:lnTo>
                  <a:pt x="33867" y="194733"/>
                </a:lnTo>
                <a:lnTo>
                  <a:pt x="42333" y="220133"/>
                </a:lnTo>
                <a:lnTo>
                  <a:pt x="50800" y="228600"/>
                </a:lnTo>
                <a:lnTo>
                  <a:pt x="67733" y="245533"/>
                </a:lnTo>
                <a:lnTo>
                  <a:pt x="76200" y="254000"/>
                </a:lnTo>
                <a:lnTo>
                  <a:pt x="101600" y="254000"/>
                </a:lnTo>
                <a:lnTo>
                  <a:pt x="118533" y="254000"/>
                </a:lnTo>
                <a:lnTo>
                  <a:pt x="135467" y="254000"/>
                </a:lnTo>
                <a:lnTo>
                  <a:pt x="160867" y="245533"/>
                </a:lnTo>
                <a:lnTo>
                  <a:pt x="186267" y="228600"/>
                </a:lnTo>
                <a:lnTo>
                  <a:pt x="203200" y="220133"/>
                </a:lnTo>
                <a:lnTo>
                  <a:pt x="203200" y="220133"/>
                </a:lnTo>
                <a:lnTo>
                  <a:pt x="211667" y="203200"/>
                </a:lnTo>
                <a:lnTo>
                  <a:pt x="2116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359400" y="1024467"/>
            <a:ext cx="135468" cy="270934"/>
          </a:xfrm>
          <a:custGeom>
            <a:avLst/>
            <a:gdLst/>
            <a:ahLst/>
            <a:cxnLst/>
            <a:rect l="0" t="0" r="0" b="0"/>
            <a:pathLst>
              <a:path w="135468" h="270934">
                <a:moveTo>
                  <a:pt x="127000" y="16933"/>
                </a:move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10067" y="8466"/>
                </a:lnTo>
                <a:lnTo>
                  <a:pt x="101600" y="8466"/>
                </a:lnTo>
                <a:lnTo>
                  <a:pt x="93133" y="16933"/>
                </a:lnTo>
                <a:lnTo>
                  <a:pt x="76200" y="25400"/>
                </a:lnTo>
                <a:lnTo>
                  <a:pt x="59267" y="42333"/>
                </a:lnTo>
                <a:lnTo>
                  <a:pt x="42333" y="59266"/>
                </a:lnTo>
                <a:lnTo>
                  <a:pt x="25400" y="84666"/>
                </a:lnTo>
                <a:lnTo>
                  <a:pt x="16933" y="118533"/>
                </a:lnTo>
                <a:lnTo>
                  <a:pt x="0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8467" y="237066"/>
                </a:lnTo>
                <a:lnTo>
                  <a:pt x="16933" y="254000"/>
                </a:lnTo>
                <a:lnTo>
                  <a:pt x="33867" y="262466"/>
                </a:lnTo>
                <a:lnTo>
                  <a:pt x="50800" y="270933"/>
                </a:lnTo>
                <a:lnTo>
                  <a:pt x="59267" y="270933"/>
                </a:lnTo>
                <a:lnTo>
                  <a:pt x="84667" y="262466"/>
                </a:lnTo>
                <a:lnTo>
                  <a:pt x="93133" y="254000"/>
                </a:lnTo>
                <a:lnTo>
                  <a:pt x="110067" y="245533"/>
                </a:lnTo>
                <a:lnTo>
                  <a:pt x="110067" y="245533"/>
                </a:lnTo>
                <a:lnTo>
                  <a:pt x="118533" y="228600"/>
                </a:lnTo>
                <a:lnTo>
                  <a:pt x="118533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554133" y="1058333"/>
            <a:ext cx="194735" cy="203201"/>
          </a:xfrm>
          <a:custGeom>
            <a:avLst/>
            <a:gdLst/>
            <a:ahLst/>
            <a:cxnLst/>
            <a:rect l="0" t="0" r="0" b="0"/>
            <a:pathLst>
              <a:path w="194735" h="2032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110067"/>
                </a:lnTo>
                <a:lnTo>
                  <a:pt x="16934" y="135467"/>
                </a:lnTo>
                <a:lnTo>
                  <a:pt x="16934" y="160867"/>
                </a:lnTo>
                <a:lnTo>
                  <a:pt x="25400" y="186267"/>
                </a:lnTo>
                <a:lnTo>
                  <a:pt x="25400" y="194734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194734"/>
                </a:lnTo>
                <a:lnTo>
                  <a:pt x="16934" y="186267"/>
                </a:lnTo>
                <a:lnTo>
                  <a:pt x="16934" y="169334"/>
                </a:lnTo>
                <a:lnTo>
                  <a:pt x="16934" y="143934"/>
                </a:lnTo>
                <a:lnTo>
                  <a:pt x="16934" y="127000"/>
                </a:lnTo>
                <a:lnTo>
                  <a:pt x="16934" y="101600"/>
                </a:lnTo>
                <a:lnTo>
                  <a:pt x="16934" y="84667"/>
                </a:lnTo>
                <a:lnTo>
                  <a:pt x="16934" y="67734"/>
                </a:lnTo>
                <a:lnTo>
                  <a:pt x="16934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67734"/>
                </a:lnTo>
                <a:lnTo>
                  <a:pt x="33867" y="76200"/>
                </a:lnTo>
                <a:lnTo>
                  <a:pt x="33867" y="93134"/>
                </a:lnTo>
                <a:lnTo>
                  <a:pt x="42334" y="118534"/>
                </a:lnTo>
                <a:lnTo>
                  <a:pt x="42334" y="135467"/>
                </a:lnTo>
                <a:lnTo>
                  <a:pt x="50800" y="160867"/>
                </a:lnTo>
                <a:lnTo>
                  <a:pt x="59267" y="177800"/>
                </a:lnTo>
                <a:lnTo>
                  <a:pt x="59267" y="186267"/>
                </a:lnTo>
                <a:lnTo>
                  <a:pt x="59267" y="194734"/>
                </a:lnTo>
                <a:lnTo>
                  <a:pt x="59267" y="203200"/>
                </a:lnTo>
                <a:lnTo>
                  <a:pt x="59267" y="203200"/>
                </a:lnTo>
                <a:lnTo>
                  <a:pt x="59267" y="203200"/>
                </a:lnTo>
                <a:lnTo>
                  <a:pt x="67734" y="194734"/>
                </a:lnTo>
                <a:lnTo>
                  <a:pt x="67734" y="186267"/>
                </a:lnTo>
                <a:lnTo>
                  <a:pt x="67734" y="177800"/>
                </a:lnTo>
                <a:lnTo>
                  <a:pt x="76200" y="152400"/>
                </a:lnTo>
                <a:lnTo>
                  <a:pt x="76200" y="135467"/>
                </a:lnTo>
                <a:lnTo>
                  <a:pt x="84667" y="110067"/>
                </a:lnTo>
                <a:lnTo>
                  <a:pt x="84667" y="84667"/>
                </a:lnTo>
                <a:lnTo>
                  <a:pt x="93134" y="59267"/>
                </a:lnTo>
                <a:lnTo>
                  <a:pt x="93134" y="42334"/>
                </a:lnTo>
                <a:lnTo>
                  <a:pt x="101600" y="25400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8534" y="16934"/>
                </a:lnTo>
                <a:lnTo>
                  <a:pt x="118534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35467" y="50800"/>
                </a:lnTo>
                <a:lnTo>
                  <a:pt x="135467" y="76200"/>
                </a:lnTo>
                <a:lnTo>
                  <a:pt x="143934" y="101600"/>
                </a:lnTo>
                <a:lnTo>
                  <a:pt x="152400" y="127000"/>
                </a:lnTo>
                <a:lnTo>
                  <a:pt x="160867" y="143934"/>
                </a:lnTo>
                <a:lnTo>
                  <a:pt x="169334" y="160867"/>
                </a:lnTo>
                <a:lnTo>
                  <a:pt x="177800" y="169334"/>
                </a:lnTo>
                <a:lnTo>
                  <a:pt x="177800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94734" y="169334"/>
                </a:lnTo>
                <a:lnTo>
                  <a:pt x="194734" y="169334"/>
                </a:lnTo>
                <a:lnTo>
                  <a:pt x="194734" y="160867"/>
                </a:lnTo>
                <a:lnTo>
                  <a:pt x="194734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833533" y="11345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833533" y="1261533"/>
            <a:ext cx="16935" cy="33868"/>
          </a:xfrm>
          <a:custGeom>
            <a:avLst/>
            <a:gdLst/>
            <a:ahLst/>
            <a:cxnLst/>
            <a:rect l="0" t="0" r="0" b="0"/>
            <a:pathLst>
              <a:path w="16935" h="33868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55133" y="2607733"/>
            <a:ext cx="355601" cy="304801"/>
          </a:xfrm>
          <a:custGeom>
            <a:avLst/>
            <a:gdLst/>
            <a:ahLst/>
            <a:cxnLst/>
            <a:rect l="0" t="0" r="0" b="0"/>
            <a:pathLst>
              <a:path w="355601" h="304801">
                <a:moveTo>
                  <a:pt x="33867" y="16934"/>
                </a:moveTo>
                <a:lnTo>
                  <a:pt x="33867" y="16934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16934" y="110067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11667"/>
                </a:lnTo>
                <a:lnTo>
                  <a:pt x="8467" y="228600"/>
                </a:lnTo>
                <a:lnTo>
                  <a:pt x="16934" y="237067"/>
                </a:lnTo>
                <a:lnTo>
                  <a:pt x="25400" y="245534"/>
                </a:lnTo>
                <a:lnTo>
                  <a:pt x="42334" y="245534"/>
                </a:lnTo>
                <a:lnTo>
                  <a:pt x="59267" y="245534"/>
                </a:lnTo>
                <a:lnTo>
                  <a:pt x="76200" y="245534"/>
                </a:lnTo>
                <a:lnTo>
                  <a:pt x="93134" y="245534"/>
                </a:lnTo>
                <a:lnTo>
                  <a:pt x="110067" y="237067"/>
                </a:lnTo>
                <a:lnTo>
                  <a:pt x="127000" y="228600"/>
                </a:lnTo>
                <a:lnTo>
                  <a:pt x="143934" y="220134"/>
                </a:lnTo>
                <a:lnTo>
                  <a:pt x="152400" y="203200"/>
                </a:lnTo>
                <a:lnTo>
                  <a:pt x="160867" y="186267"/>
                </a:lnTo>
                <a:lnTo>
                  <a:pt x="169334" y="169334"/>
                </a:lnTo>
                <a:lnTo>
                  <a:pt x="177800" y="152400"/>
                </a:lnTo>
                <a:lnTo>
                  <a:pt x="177800" y="127000"/>
                </a:lnTo>
                <a:lnTo>
                  <a:pt x="186267" y="110067"/>
                </a:lnTo>
                <a:lnTo>
                  <a:pt x="186267" y="101600"/>
                </a:lnTo>
                <a:lnTo>
                  <a:pt x="186267" y="84667"/>
                </a:lnTo>
                <a:lnTo>
                  <a:pt x="186267" y="76200"/>
                </a:lnTo>
                <a:lnTo>
                  <a:pt x="177800" y="76200"/>
                </a:lnTo>
                <a:lnTo>
                  <a:pt x="177800" y="76200"/>
                </a:lnTo>
                <a:lnTo>
                  <a:pt x="177800" y="76200"/>
                </a:lnTo>
                <a:lnTo>
                  <a:pt x="177800" y="76200"/>
                </a:lnTo>
                <a:lnTo>
                  <a:pt x="177800" y="84667"/>
                </a:lnTo>
                <a:lnTo>
                  <a:pt x="169334" y="93134"/>
                </a:lnTo>
                <a:lnTo>
                  <a:pt x="169334" y="110067"/>
                </a:lnTo>
                <a:lnTo>
                  <a:pt x="169334" y="127000"/>
                </a:lnTo>
                <a:lnTo>
                  <a:pt x="169334" y="143934"/>
                </a:lnTo>
                <a:lnTo>
                  <a:pt x="169334" y="169334"/>
                </a:lnTo>
                <a:lnTo>
                  <a:pt x="177800" y="186267"/>
                </a:lnTo>
                <a:lnTo>
                  <a:pt x="177800" y="203200"/>
                </a:lnTo>
                <a:lnTo>
                  <a:pt x="186267" y="228600"/>
                </a:lnTo>
                <a:lnTo>
                  <a:pt x="194734" y="245534"/>
                </a:lnTo>
                <a:lnTo>
                  <a:pt x="203200" y="254000"/>
                </a:lnTo>
                <a:lnTo>
                  <a:pt x="211667" y="270934"/>
                </a:lnTo>
                <a:lnTo>
                  <a:pt x="220134" y="279400"/>
                </a:lnTo>
                <a:lnTo>
                  <a:pt x="228600" y="287867"/>
                </a:lnTo>
                <a:lnTo>
                  <a:pt x="237067" y="296334"/>
                </a:lnTo>
                <a:lnTo>
                  <a:pt x="254000" y="296334"/>
                </a:lnTo>
                <a:lnTo>
                  <a:pt x="262467" y="304800"/>
                </a:lnTo>
                <a:lnTo>
                  <a:pt x="279400" y="304800"/>
                </a:lnTo>
                <a:lnTo>
                  <a:pt x="287867" y="296334"/>
                </a:lnTo>
                <a:lnTo>
                  <a:pt x="304800" y="296334"/>
                </a:lnTo>
                <a:lnTo>
                  <a:pt x="313267" y="287867"/>
                </a:lnTo>
                <a:lnTo>
                  <a:pt x="321734" y="279400"/>
                </a:lnTo>
                <a:lnTo>
                  <a:pt x="330200" y="262467"/>
                </a:lnTo>
                <a:lnTo>
                  <a:pt x="330200" y="245534"/>
                </a:lnTo>
                <a:lnTo>
                  <a:pt x="338667" y="228600"/>
                </a:lnTo>
                <a:lnTo>
                  <a:pt x="347134" y="203200"/>
                </a:lnTo>
                <a:lnTo>
                  <a:pt x="355600" y="186267"/>
                </a:lnTo>
                <a:lnTo>
                  <a:pt x="355600" y="160867"/>
                </a:lnTo>
                <a:lnTo>
                  <a:pt x="355600" y="135467"/>
                </a:lnTo>
                <a:lnTo>
                  <a:pt x="355600" y="110067"/>
                </a:lnTo>
                <a:lnTo>
                  <a:pt x="347134" y="93134"/>
                </a:lnTo>
                <a:lnTo>
                  <a:pt x="347134" y="76200"/>
                </a:lnTo>
                <a:lnTo>
                  <a:pt x="338667" y="67734"/>
                </a:lnTo>
                <a:lnTo>
                  <a:pt x="330200" y="67734"/>
                </a:lnTo>
                <a:lnTo>
                  <a:pt x="321734" y="59267"/>
                </a:lnTo>
                <a:lnTo>
                  <a:pt x="321734" y="59267"/>
                </a:lnTo>
                <a:lnTo>
                  <a:pt x="321734" y="59267"/>
                </a:lnTo>
                <a:lnTo>
                  <a:pt x="313267" y="67734"/>
                </a:lnTo>
                <a:lnTo>
                  <a:pt x="313267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68867" y="2954867"/>
            <a:ext cx="965201" cy="42334"/>
          </a:xfrm>
          <a:custGeom>
            <a:avLst/>
            <a:gdLst/>
            <a:ahLst/>
            <a:cxnLst/>
            <a:rect l="0" t="0" r="0" b="0"/>
            <a:pathLst>
              <a:path w="965201" h="42334">
                <a:moveTo>
                  <a:pt x="25400" y="16933"/>
                </a:moveTo>
                <a:lnTo>
                  <a:pt x="16933" y="16933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33866" y="42333"/>
                </a:lnTo>
                <a:lnTo>
                  <a:pt x="50800" y="42333"/>
                </a:lnTo>
                <a:lnTo>
                  <a:pt x="67733" y="42333"/>
                </a:lnTo>
                <a:lnTo>
                  <a:pt x="84666" y="42333"/>
                </a:lnTo>
                <a:lnTo>
                  <a:pt x="110066" y="42333"/>
                </a:lnTo>
                <a:lnTo>
                  <a:pt x="143933" y="42333"/>
                </a:lnTo>
                <a:lnTo>
                  <a:pt x="177800" y="33866"/>
                </a:lnTo>
                <a:lnTo>
                  <a:pt x="220133" y="33866"/>
                </a:lnTo>
                <a:lnTo>
                  <a:pt x="262466" y="25400"/>
                </a:lnTo>
                <a:lnTo>
                  <a:pt x="304800" y="16933"/>
                </a:lnTo>
                <a:lnTo>
                  <a:pt x="355600" y="16933"/>
                </a:lnTo>
                <a:lnTo>
                  <a:pt x="406400" y="8466"/>
                </a:lnTo>
                <a:lnTo>
                  <a:pt x="457200" y="8466"/>
                </a:lnTo>
                <a:lnTo>
                  <a:pt x="508000" y="8466"/>
                </a:lnTo>
                <a:lnTo>
                  <a:pt x="567266" y="8466"/>
                </a:lnTo>
                <a:lnTo>
                  <a:pt x="626533" y="0"/>
                </a:lnTo>
                <a:lnTo>
                  <a:pt x="677333" y="8466"/>
                </a:lnTo>
                <a:lnTo>
                  <a:pt x="728133" y="8466"/>
                </a:lnTo>
                <a:lnTo>
                  <a:pt x="778933" y="8466"/>
                </a:lnTo>
                <a:lnTo>
                  <a:pt x="821266" y="8466"/>
                </a:lnTo>
                <a:lnTo>
                  <a:pt x="863600" y="8466"/>
                </a:lnTo>
                <a:lnTo>
                  <a:pt x="897466" y="8466"/>
                </a:lnTo>
                <a:lnTo>
                  <a:pt x="931333" y="16933"/>
                </a:lnTo>
                <a:lnTo>
                  <a:pt x="948266" y="16933"/>
                </a:lnTo>
                <a:lnTo>
                  <a:pt x="965200" y="16933"/>
                </a:lnTo>
                <a:lnTo>
                  <a:pt x="965200" y="16933"/>
                </a:lnTo>
                <a:lnTo>
                  <a:pt x="965200" y="16933"/>
                </a:lnTo>
                <a:lnTo>
                  <a:pt x="9652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87400" y="3107267"/>
            <a:ext cx="287868" cy="287867"/>
          </a:xfrm>
          <a:custGeom>
            <a:avLst/>
            <a:gdLst/>
            <a:ahLst/>
            <a:cxnLst/>
            <a:rect l="0" t="0" r="0" b="0"/>
            <a:pathLst>
              <a:path w="287868" h="287867">
                <a:moveTo>
                  <a:pt x="0" y="59266"/>
                </a:moveTo>
                <a:lnTo>
                  <a:pt x="0" y="59266"/>
                </a:lnTo>
                <a:lnTo>
                  <a:pt x="0" y="50800"/>
                </a:lnTo>
                <a:lnTo>
                  <a:pt x="0" y="42333"/>
                </a:lnTo>
                <a:lnTo>
                  <a:pt x="0" y="33866"/>
                </a:ln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9266"/>
                </a:lnTo>
                <a:lnTo>
                  <a:pt x="16933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60866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37066"/>
                </a:lnTo>
                <a:lnTo>
                  <a:pt x="16933" y="254000"/>
                </a:lnTo>
                <a:lnTo>
                  <a:pt x="25400" y="262466"/>
                </a:lnTo>
                <a:lnTo>
                  <a:pt x="33867" y="262466"/>
                </a:lnTo>
                <a:lnTo>
                  <a:pt x="42333" y="262466"/>
                </a:lnTo>
                <a:lnTo>
                  <a:pt x="59267" y="262466"/>
                </a:lnTo>
                <a:lnTo>
                  <a:pt x="67733" y="254000"/>
                </a:lnTo>
                <a:lnTo>
                  <a:pt x="84667" y="245533"/>
                </a:lnTo>
                <a:lnTo>
                  <a:pt x="93133" y="237066"/>
                </a:lnTo>
                <a:lnTo>
                  <a:pt x="101600" y="220133"/>
                </a:lnTo>
                <a:lnTo>
                  <a:pt x="110067" y="203200"/>
                </a:lnTo>
                <a:lnTo>
                  <a:pt x="118533" y="186266"/>
                </a:lnTo>
                <a:lnTo>
                  <a:pt x="127000" y="169333"/>
                </a:lnTo>
                <a:lnTo>
                  <a:pt x="127000" y="143933"/>
                </a:lnTo>
                <a:lnTo>
                  <a:pt x="135467" y="127000"/>
                </a:lnTo>
                <a:lnTo>
                  <a:pt x="143933" y="110066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43933" y="93133"/>
                </a:lnTo>
                <a:lnTo>
                  <a:pt x="143933" y="93133"/>
                </a:lnTo>
                <a:lnTo>
                  <a:pt x="143933" y="101600"/>
                </a:lnTo>
                <a:lnTo>
                  <a:pt x="143933" y="110066"/>
                </a:lnTo>
                <a:lnTo>
                  <a:pt x="135467" y="127000"/>
                </a:lnTo>
                <a:lnTo>
                  <a:pt x="135467" y="143933"/>
                </a:lnTo>
                <a:lnTo>
                  <a:pt x="135467" y="160866"/>
                </a:lnTo>
                <a:lnTo>
                  <a:pt x="135467" y="186266"/>
                </a:lnTo>
                <a:lnTo>
                  <a:pt x="143933" y="211666"/>
                </a:lnTo>
                <a:lnTo>
                  <a:pt x="143933" y="228600"/>
                </a:lnTo>
                <a:lnTo>
                  <a:pt x="152400" y="254000"/>
                </a:lnTo>
                <a:lnTo>
                  <a:pt x="160867" y="262466"/>
                </a:lnTo>
                <a:lnTo>
                  <a:pt x="169333" y="279400"/>
                </a:lnTo>
                <a:lnTo>
                  <a:pt x="177800" y="287866"/>
                </a:lnTo>
                <a:lnTo>
                  <a:pt x="194733" y="287866"/>
                </a:lnTo>
                <a:lnTo>
                  <a:pt x="203200" y="287866"/>
                </a:lnTo>
                <a:lnTo>
                  <a:pt x="220133" y="279400"/>
                </a:lnTo>
                <a:lnTo>
                  <a:pt x="228600" y="270933"/>
                </a:lnTo>
                <a:lnTo>
                  <a:pt x="245533" y="270933"/>
                </a:lnTo>
                <a:lnTo>
                  <a:pt x="254000" y="254000"/>
                </a:lnTo>
                <a:lnTo>
                  <a:pt x="270933" y="245533"/>
                </a:lnTo>
                <a:lnTo>
                  <a:pt x="279400" y="228600"/>
                </a:lnTo>
                <a:lnTo>
                  <a:pt x="279400" y="211666"/>
                </a:lnTo>
                <a:lnTo>
                  <a:pt x="287867" y="186266"/>
                </a:lnTo>
                <a:lnTo>
                  <a:pt x="287867" y="169333"/>
                </a:lnTo>
                <a:lnTo>
                  <a:pt x="287867" y="143933"/>
                </a:lnTo>
                <a:lnTo>
                  <a:pt x="287867" y="118533"/>
                </a:lnTo>
                <a:lnTo>
                  <a:pt x="287867" y="101600"/>
                </a:lnTo>
                <a:lnTo>
                  <a:pt x="279400" y="93133"/>
                </a:lnTo>
                <a:lnTo>
                  <a:pt x="279400" y="84666"/>
                </a:lnTo>
                <a:lnTo>
                  <a:pt x="279400" y="84666"/>
                </a:lnTo>
                <a:lnTo>
                  <a:pt x="270933" y="84666"/>
                </a:lnTo>
                <a:lnTo>
                  <a:pt x="270933" y="84666"/>
                </a:lnTo>
                <a:lnTo>
                  <a:pt x="270933" y="84666"/>
                </a:lnTo>
                <a:lnTo>
                  <a:pt x="270933" y="84666"/>
                </a:lnTo>
                <a:lnTo>
                  <a:pt x="270933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02267" y="3242733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456267" y="3107267"/>
            <a:ext cx="16934" cy="304801"/>
          </a:xfrm>
          <a:custGeom>
            <a:avLst/>
            <a:gdLst/>
            <a:ahLst/>
            <a:cxnLst/>
            <a:rect l="0" t="0" r="0" b="0"/>
            <a:pathLst>
              <a:path w="16934" h="304801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35466"/>
                </a:lnTo>
                <a:lnTo>
                  <a:pt x="8466" y="152400"/>
                </a:lnTo>
                <a:lnTo>
                  <a:pt x="8466" y="169333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6"/>
                </a:lnTo>
                <a:lnTo>
                  <a:pt x="0" y="270933"/>
                </a:lnTo>
                <a:lnTo>
                  <a:pt x="0" y="287866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304800"/>
                </a:lnTo>
                <a:lnTo>
                  <a:pt x="8466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905000" y="2921000"/>
            <a:ext cx="8468" cy="50801"/>
          </a:xfrm>
          <a:custGeom>
            <a:avLst/>
            <a:gdLst/>
            <a:ahLst/>
            <a:cxnLst/>
            <a:rect l="0" t="0" r="0" b="0"/>
            <a:pathLst>
              <a:path w="8468" h="508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184400" y="2675467"/>
            <a:ext cx="279401" cy="186267"/>
          </a:xfrm>
          <a:custGeom>
            <a:avLst/>
            <a:gdLst/>
            <a:ahLst/>
            <a:cxnLst/>
            <a:rect l="0" t="0" r="0" b="0"/>
            <a:pathLst>
              <a:path w="279401" h="186267">
                <a:moveTo>
                  <a:pt x="8467" y="8466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8467" y="177800"/>
                </a:lnTo>
                <a:lnTo>
                  <a:pt x="16933" y="177800"/>
                </a:lnTo>
                <a:lnTo>
                  <a:pt x="25400" y="186266"/>
                </a:lnTo>
                <a:lnTo>
                  <a:pt x="33867" y="186266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3" y="169333"/>
                </a:lnTo>
                <a:lnTo>
                  <a:pt x="84667" y="160866"/>
                </a:lnTo>
                <a:lnTo>
                  <a:pt x="101600" y="152400"/>
                </a:lnTo>
                <a:lnTo>
                  <a:pt x="110067" y="135466"/>
                </a:lnTo>
                <a:lnTo>
                  <a:pt x="110067" y="127000"/>
                </a:lnTo>
                <a:lnTo>
                  <a:pt x="118533" y="101600"/>
                </a:lnTo>
                <a:lnTo>
                  <a:pt x="127000" y="93133"/>
                </a:lnTo>
                <a:lnTo>
                  <a:pt x="127000" y="76200"/>
                </a:lnTo>
                <a:lnTo>
                  <a:pt x="135467" y="59266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50800"/>
                </a:lnTo>
                <a:lnTo>
                  <a:pt x="135467" y="59266"/>
                </a:lnTo>
                <a:lnTo>
                  <a:pt x="135467" y="67733"/>
                </a:lnTo>
                <a:lnTo>
                  <a:pt x="127000" y="84666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27000"/>
                </a:lnTo>
                <a:lnTo>
                  <a:pt x="135467" y="135466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0867" y="160866"/>
                </a:lnTo>
                <a:lnTo>
                  <a:pt x="169333" y="160866"/>
                </a:lnTo>
                <a:lnTo>
                  <a:pt x="177800" y="160866"/>
                </a:lnTo>
                <a:lnTo>
                  <a:pt x="194733" y="160866"/>
                </a:lnTo>
                <a:lnTo>
                  <a:pt x="211667" y="160866"/>
                </a:lnTo>
                <a:lnTo>
                  <a:pt x="220133" y="152400"/>
                </a:lnTo>
                <a:lnTo>
                  <a:pt x="237067" y="152400"/>
                </a:lnTo>
                <a:lnTo>
                  <a:pt x="245533" y="143933"/>
                </a:lnTo>
                <a:lnTo>
                  <a:pt x="254000" y="135466"/>
                </a:lnTo>
                <a:lnTo>
                  <a:pt x="262467" y="118533"/>
                </a:lnTo>
                <a:lnTo>
                  <a:pt x="270933" y="110066"/>
                </a:lnTo>
                <a:lnTo>
                  <a:pt x="279400" y="93133"/>
                </a:lnTo>
                <a:lnTo>
                  <a:pt x="279400" y="76200"/>
                </a:lnTo>
                <a:lnTo>
                  <a:pt x="279400" y="59266"/>
                </a:lnTo>
                <a:lnTo>
                  <a:pt x="279400" y="42333"/>
                </a:lnTo>
                <a:lnTo>
                  <a:pt x="279400" y="25400"/>
                </a:lnTo>
                <a:lnTo>
                  <a:pt x="270933" y="16933"/>
                </a:lnTo>
                <a:lnTo>
                  <a:pt x="270933" y="8466"/>
                </a:lnTo>
                <a:lnTo>
                  <a:pt x="270933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590800" y="2743200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802467" y="2624667"/>
            <a:ext cx="8467" cy="220134"/>
          </a:xfrm>
          <a:custGeom>
            <a:avLst/>
            <a:gdLst/>
            <a:ahLst/>
            <a:cxnLst/>
            <a:rect l="0" t="0" r="0" b="0"/>
            <a:pathLst>
              <a:path w="8467" h="2201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8466" y="220133"/>
                </a:lnTo>
                <a:lnTo>
                  <a:pt x="8466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844800" y="2548467"/>
            <a:ext cx="203201" cy="474134"/>
          </a:xfrm>
          <a:custGeom>
            <a:avLst/>
            <a:gdLst/>
            <a:ahLst/>
            <a:cxnLst/>
            <a:rect l="0" t="0" r="0" b="0"/>
            <a:pathLst>
              <a:path w="203201" h="474134">
                <a:moveTo>
                  <a:pt x="93133" y="0"/>
                </a:moveTo>
                <a:lnTo>
                  <a:pt x="101600" y="0"/>
                </a:lnTo>
                <a:lnTo>
                  <a:pt x="110067" y="0"/>
                </a:lnTo>
                <a:lnTo>
                  <a:pt x="127000" y="8466"/>
                </a:lnTo>
                <a:lnTo>
                  <a:pt x="135467" y="16933"/>
                </a:lnTo>
                <a:lnTo>
                  <a:pt x="152400" y="42333"/>
                </a:lnTo>
                <a:lnTo>
                  <a:pt x="169333" y="59266"/>
                </a:lnTo>
                <a:lnTo>
                  <a:pt x="186267" y="93133"/>
                </a:lnTo>
                <a:lnTo>
                  <a:pt x="194733" y="118533"/>
                </a:lnTo>
                <a:lnTo>
                  <a:pt x="203200" y="152400"/>
                </a:lnTo>
                <a:lnTo>
                  <a:pt x="203200" y="186266"/>
                </a:lnTo>
                <a:lnTo>
                  <a:pt x="203200" y="220133"/>
                </a:lnTo>
                <a:lnTo>
                  <a:pt x="186267" y="254000"/>
                </a:lnTo>
                <a:lnTo>
                  <a:pt x="177800" y="296333"/>
                </a:lnTo>
                <a:lnTo>
                  <a:pt x="169333" y="321733"/>
                </a:lnTo>
                <a:lnTo>
                  <a:pt x="152400" y="355600"/>
                </a:lnTo>
                <a:lnTo>
                  <a:pt x="127000" y="381000"/>
                </a:lnTo>
                <a:lnTo>
                  <a:pt x="101600" y="406400"/>
                </a:lnTo>
                <a:lnTo>
                  <a:pt x="76200" y="431800"/>
                </a:lnTo>
                <a:lnTo>
                  <a:pt x="50800" y="448733"/>
                </a:lnTo>
                <a:lnTo>
                  <a:pt x="25400" y="457200"/>
                </a:lnTo>
                <a:lnTo>
                  <a:pt x="25400" y="457200"/>
                </a:lnTo>
                <a:lnTo>
                  <a:pt x="0" y="474133"/>
                </a:lnTo>
                <a:lnTo>
                  <a:pt x="0" y="474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091267" y="2489200"/>
            <a:ext cx="110067" cy="491068"/>
          </a:xfrm>
          <a:custGeom>
            <a:avLst/>
            <a:gdLst/>
            <a:ahLst/>
            <a:cxnLst/>
            <a:rect l="0" t="0" r="0" b="0"/>
            <a:pathLst>
              <a:path w="110067" h="491068">
                <a:moveTo>
                  <a:pt x="110066" y="0"/>
                </a:moveTo>
                <a:lnTo>
                  <a:pt x="110066" y="0"/>
                </a:lnTo>
                <a:lnTo>
                  <a:pt x="101600" y="0"/>
                </a:lnTo>
                <a:lnTo>
                  <a:pt x="101600" y="8467"/>
                </a:lnTo>
                <a:lnTo>
                  <a:pt x="84666" y="16933"/>
                </a:lnTo>
                <a:lnTo>
                  <a:pt x="76200" y="25400"/>
                </a:lnTo>
                <a:lnTo>
                  <a:pt x="67733" y="42333"/>
                </a:lnTo>
                <a:lnTo>
                  <a:pt x="50800" y="67733"/>
                </a:lnTo>
                <a:lnTo>
                  <a:pt x="42333" y="93133"/>
                </a:lnTo>
                <a:lnTo>
                  <a:pt x="33866" y="127000"/>
                </a:lnTo>
                <a:lnTo>
                  <a:pt x="16933" y="160867"/>
                </a:lnTo>
                <a:lnTo>
                  <a:pt x="16933" y="194733"/>
                </a:lnTo>
                <a:lnTo>
                  <a:pt x="8466" y="228600"/>
                </a:lnTo>
                <a:lnTo>
                  <a:pt x="0" y="262467"/>
                </a:lnTo>
                <a:lnTo>
                  <a:pt x="0" y="304800"/>
                </a:lnTo>
                <a:lnTo>
                  <a:pt x="0" y="338667"/>
                </a:lnTo>
                <a:lnTo>
                  <a:pt x="0" y="364067"/>
                </a:lnTo>
                <a:lnTo>
                  <a:pt x="8466" y="397933"/>
                </a:lnTo>
                <a:lnTo>
                  <a:pt x="25400" y="423333"/>
                </a:lnTo>
                <a:lnTo>
                  <a:pt x="42333" y="4487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93133" y="491067"/>
                </a:lnTo>
                <a:lnTo>
                  <a:pt x="93133" y="491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352800" y="2717800"/>
            <a:ext cx="16934" cy="245534"/>
          </a:xfrm>
          <a:custGeom>
            <a:avLst/>
            <a:gdLst/>
            <a:ahLst/>
            <a:cxnLst/>
            <a:rect l="0" t="0" r="0" b="0"/>
            <a:pathLst>
              <a:path w="16934" h="2455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234267" y="2861733"/>
            <a:ext cx="237067" cy="16935"/>
          </a:xfrm>
          <a:custGeom>
            <a:avLst/>
            <a:gdLst/>
            <a:ahLst/>
            <a:cxnLst/>
            <a:rect l="0" t="0" r="0" b="0"/>
            <a:pathLst>
              <a:path w="237067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33866" y="16934"/>
                </a:lnTo>
                <a:lnTo>
                  <a:pt x="50800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60866" y="16934"/>
                </a:lnTo>
                <a:lnTo>
                  <a:pt x="186266" y="8467"/>
                </a:lnTo>
                <a:lnTo>
                  <a:pt x="220133" y="8467"/>
                </a:lnTo>
                <a:lnTo>
                  <a:pt x="220133" y="8467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852333" y="2683933"/>
            <a:ext cx="220135" cy="270935"/>
          </a:xfrm>
          <a:custGeom>
            <a:avLst/>
            <a:gdLst/>
            <a:ahLst/>
            <a:cxnLst/>
            <a:rect l="0" t="0" r="0" b="0"/>
            <a:pathLst>
              <a:path w="220135" h="270935">
                <a:moveTo>
                  <a:pt x="16934" y="16934"/>
                </a:moveTo>
                <a:lnTo>
                  <a:pt x="16934" y="16934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8467" y="237067"/>
                </a:lnTo>
                <a:lnTo>
                  <a:pt x="16934" y="237067"/>
                </a:lnTo>
                <a:lnTo>
                  <a:pt x="16934" y="245534"/>
                </a:lnTo>
                <a:lnTo>
                  <a:pt x="25400" y="245534"/>
                </a:lnTo>
                <a:lnTo>
                  <a:pt x="33867" y="245534"/>
                </a:lnTo>
                <a:lnTo>
                  <a:pt x="33867" y="237067"/>
                </a:lnTo>
                <a:lnTo>
                  <a:pt x="42334" y="228600"/>
                </a:lnTo>
                <a:lnTo>
                  <a:pt x="50800" y="211667"/>
                </a:lnTo>
                <a:lnTo>
                  <a:pt x="59267" y="194734"/>
                </a:lnTo>
                <a:lnTo>
                  <a:pt x="67734" y="177800"/>
                </a:lnTo>
                <a:lnTo>
                  <a:pt x="67734" y="160867"/>
                </a:lnTo>
                <a:lnTo>
                  <a:pt x="67734" y="143934"/>
                </a:lnTo>
                <a:lnTo>
                  <a:pt x="76200" y="127000"/>
                </a:lnTo>
                <a:lnTo>
                  <a:pt x="76200" y="110067"/>
                </a:lnTo>
                <a:lnTo>
                  <a:pt x="76200" y="110067"/>
                </a:lnTo>
                <a:lnTo>
                  <a:pt x="76200" y="110067"/>
                </a:lnTo>
                <a:lnTo>
                  <a:pt x="76200" y="118534"/>
                </a:lnTo>
                <a:lnTo>
                  <a:pt x="76200" y="127000"/>
                </a:lnTo>
                <a:lnTo>
                  <a:pt x="76200" y="143934"/>
                </a:lnTo>
                <a:lnTo>
                  <a:pt x="84667" y="169334"/>
                </a:lnTo>
                <a:lnTo>
                  <a:pt x="84667" y="186267"/>
                </a:lnTo>
                <a:lnTo>
                  <a:pt x="93134" y="211667"/>
                </a:lnTo>
                <a:lnTo>
                  <a:pt x="101600" y="237067"/>
                </a:lnTo>
                <a:lnTo>
                  <a:pt x="110067" y="254000"/>
                </a:lnTo>
                <a:lnTo>
                  <a:pt x="127000" y="262467"/>
                </a:lnTo>
                <a:lnTo>
                  <a:pt x="143934" y="270934"/>
                </a:lnTo>
                <a:lnTo>
                  <a:pt x="152400" y="270934"/>
                </a:lnTo>
                <a:lnTo>
                  <a:pt x="169334" y="262467"/>
                </a:lnTo>
                <a:lnTo>
                  <a:pt x="186267" y="262467"/>
                </a:lnTo>
                <a:lnTo>
                  <a:pt x="194734" y="254000"/>
                </a:lnTo>
                <a:lnTo>
                  <a:pt x="203200" y="237067"/>
                </a:lnTo>
                <a:lnTo>
                  <a:pt x="211667" y="228600"/>
                </a:lnTo>
                <a:lnTo>
                  <a:pt x="220134" y="211667"/>
                </a:lnTo>
                <a:lnTo>
                  <a:pt x="220134" y="194734"/>
                </a:lnTo>
                <a:lnTo>
                  <a:pt x="220134" y="169334"/>
                </a:lnTo>
                <a:lnTo>
                  <a:pt x="220134" y="143934"/>
                </a:lnTo>
                <a:lnTo>
                  <a:pt x="220134" y="118534"/>
                </a:lnTo>
                <a:lnTo>
                  <a:pt x="211667" y="101600"/>
                </a:lnTo>
                <a:lnTo>
                  <a:pt x="211667" y="76200"/>
                </a:lnTo>
                <a:lnTo>
                  <a:pt x="203200" y="67734"/>
                </a:lnTo>
                <a:lnTo>
                  <a:pt x="194734" y="59267"/>
                </a:lnTo>
                <a:lnTo>
                  <a:pt x="194734" y="50800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50800"/>
                </a:lnTo>
                <a:lnTo>
                  <a:pt x="194734" y="50800"/>
                </a:lnTo>
                <a:lnTo>
                  <a:pt x="194734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284133" y="2582333"/>
            <a:ext cx="84668" cy="372535"/>
          </a:xfrm>
          <a:custGeom>
            <a:avLst/>
            <a:gdLst/>
            <a:ahLst/>
            <a:cxnLst/>
            <a:rect l="0" t="0" r="0" b="0"/>
            <a:pathLst>
              <a:path w="84668" h="372535">
                <a:moveTo>
                  <a:pt x="76200" y="8467"/>
                </a:moveTo>
                <a:lnTo>
                  <a:pt x="76200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84667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16934"/>
                </a:lnTo>
                <a:lnTo>
                  <a:pt x="59267" y="25400"/>
                </a:lnTo>
                <a:lnTo>
                  <a:pt x="50800" y="50800"/>
                </a:lnTo>
                <a:lnTo>
                  <a:pt x="33867" y="76200"/>
                </a:lnTo>
                <a:lnTo>
                  <a:pt x="25400" y="101600"/>
                </a:lnTo>
                <a:lnTo>
                  <a:pt x="16934" y="135467"/>
                </a:lnTo>
                <a:lnTo>
                  <a:pt x="8467" y="169334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13267"/>
                </a:lnTo>
                <a:lnTo>
                  <a:pt x="25400" y="330200"/>
                </a:lnTo>
                <a:lnTo>
                  <a:pt x="33867" y="347134"/>
                </a:lnTo>
                <a:lnTo>
                  <a:pt x="42334" y="364067"/>
                </a:lnTo>
                <a:lnTo>
                  <a:pt x="59267" y="372534"/>
                </a:lnTo>
                <a:lnTo>
                  <a:pt x="59267" y="372534"/>
                </a:lnTo>
                <a:lnTo>
                  <a:pt x="76200" y="372534"/>
                </a:lnTo>
                <a:lnTo>
                  <a:pt x="76200" y="372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436533" y="2717800"/>
            <a:ext cx="186268" cy="211668"/>
          </a:xfrm>
          <a:custGeom>
            <a:avLst/>
            <a:gdLst/>
            <a:ahLst/>
            <a:cxnLst/>
            <a:rect l="0" t="0" r="0" b="0"/>
            <a:pathLst>
              <a:path w="186268" h="211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16934" y="211667"/>
                </a:lnTo>
                <a:lnTo>
                  <a:pt x="25400" y="211667"/>
                </a:lnTo>
                <a:lnTo>
                  <a:pt x="33867" y="203200"/>
                </a:lnTo>
                <a:lnTo>
                  <a:pt x="33867" y="194733"/>
                </a:lnTo>
                <a:lnTo>
                  <a:pt x="42334" y="177800"/>
                </a:lnTo>
                <a:lnTo>
                  <a:pt x="50800" y="152400"/>
                </a:lnTo>
                <a:lnTo>
                  <a:pt x="50800" y="135467"/>
                </a:lnTo>
                <a:lnTo>
                  <a:pt x="50800" y="110067"/>
                </a:lnTo>
                <a:lnTo>
                  <a:pt x="59267" y="93133"/>
                </a:lnTo>
                <a:lnTo>
                  <a:pt x="59267" y="84667"/>
                </a:lnTo>
                <a:lnTo>
                  <a:pt x="59267" y="76200"/>
                </a:lnTo>
                <a:lnTo>
                  <a:pt x="59267" y="67733"/>
                </a:lnTo>
                <a:lnTo>
                  <a:pt x="59267" y="76200"/>
                </a:lnTo>
                <a:lnTo>
                  <a:pt x="59267" y="84667"/>
                </a:lnTo>
                <a:lnTo>
                  <a:pt x="67734" y="101600"/>
                </a:lnTo>
                <a:lnTo>
                  <a:pt x="67734" y="127000"/>
                </a:lnTo>
                <a:lnTo>
                  <a:pt x="76200" y="143933"/>
                </a:lnTo>
                <a:lnTo>
                  <a:pt x="84667" y="169333"/>
                </a:lnTo>
                <a:lnTo>
                  <a:pt x="93134" y="186267"/>
                </a:lnTo>
                <a:lnTo>
                  <a:pt x="110067" y="203200"/>
                </a:lnTo>
                <a:lnTo>
                  <a:pt x="118534" y="203200"/>
                </a:lnTo>
                <a:lnTo>
                  <a:pt x="135467" y="203200"/>
                </a:lnTo>
                <a:lnTo>
                  <a:pt x="143934" y="203200"/>
                </a:lnTo>
                <a:lnTo>
                  <a:pt x="152400" y="203200"/>
                </a:lnTo>
                <a:lnTo>
                  <a:pt x="160867" y="194733"/>
                </a:lnTo>
                <a:lnTo>
                  <a:pt x="169334" y="186267"/>
                </a:lnTo>
                <a:lnTo>
                  <a:pt x="177800" y="169333"/>
                </a:lnTo>
                <a:lnTo>
                  <a:pt x="177800" y="152400"/>
                </a:lnTo>
                <a:lnTo>
                  <a:pt x="177800" y="127000"/>
                </a:lnTo>
                <a:lnTo>
                  <a:pt x="186267" y="110067"/>
                </a:lnTo>
                <a:lnTo>
                  <a:pt x="186267" y="76200"/>
                </a:lnTo>
                <a:lnTo>
                  <a:pt x="186267" y="50800"/>
                </a:lnTo>
                <a:lnTo>
                  <a:pt x="177800" y="33867"/>
                </a:lnTo>
                <a:lnTo>
                  <a:pt x="177800" y="16933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741333" y="2810933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8467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020733" y="2692400"/>
            <a:ext cx="16935" cy="245534"/>
          </a:xfrm>
          <a:custGeom>
            <a:avLst/>
            <a:gdLst/>
            <a:ahLst/>
            <a:cxnLst/>
            <a:rect l="0" t="0" r="0" b="0"/>
            <a:pathLst>
              <a:path w="16935" h="245534">
                <a:moveTo>
                  <a:pt x="8467" y="0"/>
                </a:move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45533"/>
                </a:lnTo>
                <a:lnTo>
                  <a:pt x="16934" y="245533"/>
                </a:lnTo>
                <a:lnTo>
                  <a:pt x="16934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088467" y="2497667"/>
            <a:ext cx="143934" cy="524934"/>
          </a:xfrm>
          <a:custGeom>
            <a:avLst/>
            <a:gdLst/>
            <a:ahLst/>
            <a:cxnLst/>
            <a:rect l="0" t="0" r="0" b="0"/>
            <a:pathLst>
              <a:path w="143934" h="524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3" y="8466"/>
                </a:lnTo>
                <a:lnTo>
                  <a:pt x="33866" y="16933"/>
                </a:lnTo>
                <a:lnTo>
                  <a:pt x="50800" y="33866"/>
                </a:lnTo>
                <a:lnTo>
                  <a:pt x="67733" y="59266"/>
                </a:lnTo>
                <a:lnTo>
                  <a:pt x="93133" y="84666"/>
                </a:lnTo>
                <a:lnTo>
                  <a:pt x="110066" y="110066"/>
                </a:lnTo>
                <a:lnTo>
                  <a:pt x="127000" y="143933"/>
                </a:lnTo>
                <a:lnTo>
                  <a:pt x="135466" y="186266"/>
                </a:lnTo>
                <a:lnTo>
                  <a:pt x="143933" y="228600"/>
                </a:lnTo>
                <a:lnTo>
                  <a:pt x="143933" y="262466"/>
                </a:lnTo>
                <a:lnTo>
                  <a:pt x="143933" y="304800"/>
                </a:lnTo>
                <a:lnTo>
                  <a:pt x="143933" y="347133"/>
                </a:lnTo>
                <a:lnTo>
                  <a:pt x="143933" y="372533"/>
                </a:lnTo>
                <a:lnTo>
                  <a:pt x="135466" y="406400"/>
                </a:lnTo>
                <a:lnTo>
                  <a:pt x="127000" y="440266"/>
                </a:lnTo>
                <a:lnTo>
                  <a:pt x="127000" y="465666"/>
                </a:lnTo>
                <a:lnTo>
                  <a:pt x="118533" y="482600"/>
                </a:lnTo>
                <a:lnTo>
                  <a:pt x="118533" y="499533"/>
                </a:lnTo>
                <a:lnTo>
                  <a:pt x="118533" y="516466"/>
                </a:lnTo>
                <a:lnTo>
                  <a:pt x="118533" y="524933"/>
                </a:lnTo>
                <a:lnTo>
                  <a:pt x="118533" y="524933"/>
                </a:lnTo>
                <a:lnTo>
                  <a:pt x="118533" y="524933"/>
                </a:lnTo>
                <a:lnTo>
                  <a:pt x="118533" y="524933"/>
                </a:lnTo>
                <a:lnTo>
                  <a:pt x="118533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384800" y="2760133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8533" y="16934"/>
                </a:lnTo>
                <a:lnTo>
                  <a:pt x="135467" y="16934"/>
                </a:lnTo>
                <a:lnTo>
                  <a:pt x="152400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77800" y="25400"/>
                </a:lnTo>
                <a:lnTo>
                  <a:pt x="1778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444067" y="2870200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76200" y="8467"/>
                </a:lnTo>
                <a:lnTo>
                  <a:pt x="110066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969000" y="2489200"/>
            <a:ext cx="296334" cy="245534"/>
          </a:xfrm>
          <a:custGeom>
            <a:avLst/>
            <a:gdLst/>
            <a:ahLst/>
            <a:cxnLst/>
            <a:rect l="0" t="0" r="0" b="0"/>
            <a:pathLst>
              <a:path w="296334" h="245534">
                <a:moveTo>
                  <a:pt x="220133" y="0"/>
                </a:move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8467"/>
                </a:lnTo>
                <a:lnTo>
                  <a:pt x="211667" y="16933"/>
                </a:lnTo>
                <a:lnTo>
                  <a:pt x="203200" y="25400"/>
                </a:lnTo>
                <a:lnTo>
                  <a:pt x="186267" y="50800"/>
                </a:lnTo>
                <a:lnTo>
                  <a:pt x="169333" y="67733"/>
                </a:lnTo>
                <a:lnTo>
                  <a:pt x="152400" y="93133"/>
                </a:lnTo>
                <a:lnTo>
                  <a:pt x="135467" y="118533"/>
                </a:lnTo>
                <a:lnTo>
                  <a:pt x="110067" y="135467"/>
                </a:lnTo>
                <a:lnTo>
                  <a:pt x="84667" y="160867"/>
                </a:lnTo>
                <a:lnTo>
                  <a:pt x="59267" y="177800"/>
                </a:lnTo>
                <a:lnTo>
                  <a:pt x="42333" y="194733"/>
                </a:lnTo>
                <a:lnTo>
                  <a:pt x="25400" y="211667"/>
                </a:lnTo>
                <a:lnTo>
                  <a:pt x="8467" y="220133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8467" y="245533"/>
                </a:lnTo>
                <a:lnTo>
                  <a:pt x="25400" y="245533"/>
                </a:lnTo>
                <a:lnTo>
                  <a:pt x="42333" y="245533"/>
                </a:lnTo>
                <a:lnTo>
                  <a:pt x="76200" y="245533"/>
                </a:lnTo>
                <a:lnTo>
                  <a:pt x="101600" y="237067"/>
                </a:lnTo>
                <a:lnTo>
                  <a:pt x="127000" y="228600"/>
                </a:lnTo>
                <a:lnTo>
                  <a:pt x="160867" y="228600"/>
                </a:lnTo>
                <a:lnTo>
                  <a:pt x="194733" y="228600"/>
                </a:lnTo>
                <a:lnTo>
                  <a:pt x="220133" y="228600"/>
                </a:lnTo>
                <a:lnTo>
                  <a:pt x="245533" y="228600"/>
                </a:lnTo>
                <a:lnTo>
                  <a:pt x="262467" y="228600"/>
                </a:lnTo>
                <a:lnTo>
                  <a:pt x="279400" y="228600"/>
                </a:lnTo>
                <a:lnTo>
                  <a:pt x="287867" y="228600"/>
                </a:lnTo>
                <a:lnTo>
                  <a:pt x="296333" y="220133"/>
                </a:lnTo>
                <a:lnTo>
                  <a:pt x="296333" y="220133"/>
                </a:lnTo>
                <a:lnTo>
                  <a:pt x="296333" y="220133"/>
                </a:lnTo>
                <a:lnTo>
                  <a:pt x="2963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163733" y="2523067"/>
            <a:ext cx="25401" cy="338667"/>
          </a:xfrm>
          <a:custGeom>
            <a:avLst/>
            <a:gdLst/>
            <a:ahLst/>
            <a:cxnLst/>
            <a:rect l="0" t="0" r="0" b="0"/>
            <a:pathLst>
              <a:path w="25401" h="338667">
                <a:moveTo>
                  <a:pt x="16934" y="0"/>
                </a:moveTo>
                <a:lnTo>
                  <a:pt x="16934" y="8466"/>
                </a:lnTo>
                <a:lnTo>
                  <a:pt x="16934" y="8466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59266"/>
                </a:lnTo>
                <a:lnTo>
                  <a:pt x="8467" y="93133"/>
                </a:lnTo>
                <a:lnTo>
                  <a:pt x="8467" y="127000"/>
                </a:lnTo>
                <a:lnTo>
                  <a:pt x="8467" y="160866"/>
                </a:lnTo>
                <a:lnTo>
                  <a:pt x="8467" y="203200"/>
                </a:lnTo>
                <a:lnTo>
                  <a:pt x="8467" y="237066"/>
                </a:lnTo>
                <a:lnTo>
                  <a:pt x="0" y="262466"/>
                </a:lnTo>
                <a:lnTo>
                  <a:pt x="0" y="287866"/>
                </a:lnTo>
                <a:lnTo>
                  <a:pt x="8467" y="313266"/>
                </a:lnTo>
                <a:lnTo>
                  <a:pt x="8467" y="330200"/>
                </a:lnTo>
                <a:lnTo>
                  <a:pt x="8467" y="338666"/>
                </a:lnTo>
                <a:lnTo>
                  <a:pt x="16934" y="338666"/>
                </a:lnTo>
                <a:lnTo>
                  <a:pt x="16934" y="338666"/>
                </a:lnTo>
                <a:lnTo>
                  <a:pt x="25400" y="338666"/>
                </a:lnTo>
                <a:lnTo>
                  <a:pt x="25400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316133" y="2599267"/>
            <a:ext cx="254001" cy="254001"/>
          </a:xfrm>
          <a:custGeom>
            <a:avLst/>
            <a:gdLst/>
            <a:ahLst/>
            <a:cxnLst/>
            <a:rect l="0" t="0" r="0" b="0"/>
            <a:pathLst>
              <a:path w="254001" h="254001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10066"/>
                </a:lnTo>
                <a:lnTo>
                  <a:pt x="0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16934" y="228600"/>
                </a:lnTo>
                <a:lnTo>
                  <a:pt x="16934" y="237066"/>
                </a:lnTo>
                <a:lnTo>
                  <a:pt x="25400" y="237066"/>
                </a:lnTo>
                <a:lnTo>
                  <a:pt x="33867" y="237066"/>
                </a:lnTo>
                <a:lnTo>
                  <a:pt x="42334" y="228600"/>
                </a:lnTo>
                <a:lnTo>
                  <a:pt x="50800" y="220133"/>
                </a:lnTo>
                <a:lnTo>
                  <a:pt x="67734" y="211666"/>
                </a:lnTo>
                <a:lnTo>
                  <a:pt x="76200" y="194733"/>
                </a:lnTo>
                <a:lnTo>
                  <a:pt x="84667" y="177800"/>
                </a:lnTo>
                <a:lnTo>
                  <a:pt x="84667" y="160866"/>
                </a:lnTo>
                <a:lnTo>
                  <a:pt x="93134" y="135466"/>
                </a:lnTo>
                <a:lnTo>
                  <a:pt x="93134" y="118533"/>
                </a:lnTo>
                <a:lnTo>
                  <a:pt x="93134" y="101600"/>
                </a:lnTo>
                <a:lnTo>
                  <a:pt x="93134" y="84666"/>
                </a:lnTo>
                <a:lnTo>
                  <a:pt x="93134" y="84666"/>
                </a:lnTo>
                <a:lnTo>
                  <a:pt x="93134" y="84666"/>
                </a:lnTo>
                <a:lnTo>
                  <a:pt x="93134" y="93133"/>
                </a:lnTo>
                <a:lnTo>
                  <a:pt x="93134" y="118533"/>
                </a:lnTo>
                <a:lnTo>
                  <a:pt x="101600" y="135466"/>
                </a:lnTo>
                <a:lnTo>
                  <a:pt x="110067" y="169333"/>
                </a:lnTo>
                <a:lnTo>
                  <a:pt x="110067" y="194733"/>
                </a:lnTo>
                <a:lnTo>
                  <a:pt x="118534" y="211666"/>
                </a:lnTo>
                <a:lnTo>
                  <a:pt x="135467" y="228600"/>
                </a:lnTo>
                <a:lnTo>
                  <a:pt x="152400" y="245533"/>
                </a:lnTo>
                <a:lnTo>
                  <a:pt x="169334" y="245533"/>
                </a:lnTo>
                <a:lnTo>
                  <a:pt x="177800" y="254000"/>
                </a:lnTo>
                <a:lnTo>
                  <a:pt x="194733" y="245533"/>
                </a:lnTo>
                <a:lnTo>
                  <a:pt x="211667" y="245533"/>
                </a:lnTo>
                <a:lnTo>
                  <a:pt x="220134" y="237066"/>
                </a:lnTo>
                <a:lnTo>
                  <a:pt x="237067" y="220133"/>
                </a:lnTo>
                <a:lnTo>
                  <a:pt x="245534" y="211666"/>
                </a:lnTo>
                <a:lnTo>
                  <a:pt x="245534" y="186266"/>
                </a:lnTo>
                <a:lnTo>
                  <a:pt x="254000" y="160866"/>
                </a:lnTo>
                <a:lnTo>
                  <a:pt x="254000" y="135466"/>
                </a:lnTo>
                <a:lnTo>
                  <a:pt x="254000" y="110066"/>
                </a:lnTo>
                <a:lnTo>
                  <a:pt x="245534" y="84666"/>
                </a:lnTo>
                <a:lnTo>
                  <a:pt x="237067" y="59266"/>
                </a:lnTo>
                <a:lnTo>
                  <a:pt x="237067" y="42333"/>
                </a:lnTo>
                <a:lnTo>
                  <a:pt x="228600" y="25400"/>
                </a:lnTo>
                <a:lnTo>
                  <a:pt x="220134" y="16933"/>
                </a:lnTo>
                <a:lnTo>
                  <a:pt x="220134" y="8466"/>
                </a:lnTo>
                <a:lnTo>
                  <a:pt x="211667" y="8466"/>
                </a:lnTo>
                <a:lnTo>
                  <a:pt x="211667" y="16933"/>
                </a:lnTo>
                <a:lnTo>
                  <a:pt x="211667" y="25400"/>
                </a:lnTo>
                <a:lnTo>
                  <a:pt x="211667" y="25400"/>
                </a:lnTo>
                <a:lnTo>
                  <a:pt x="220134" y="33866"/>
                </a:lnTo>
                <a:lnTo>
                  <a:pt x="220134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697133" y="2734733"/>
            <a:ext cx="127002" cy="25401"/>
          </a:xfrm>
          <a:custGeom>
            <a:avLst/>
            <a:gdLst/>
            <a:ahLst/>
            <a:cxnLst/>
            <a:rect l="0" t="0" r="0" b="0"/>
            <a:pathLst>
              <a:path w="127002" h="25401">
                <a:moveTo>
                  <a:pt x="0" y="25400"/>
                </a:move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84667" y="25400"/>
                </a:lnTo>
                <a:lnTo>
                  <a:pt x="101600" y="16934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1" y="0"/>
                </a:lnTo>
                <a:lnTo>
                  <a:pt x="1270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917267" y="2573867"/>
            <a:ext cx="220134" cy="262467"/>
          </a:xfrm>
          <a:custGeom>
            <a:avLst/>
            <a:gdLst/>
            <a:ahLst/>
            <a:cxnLst/>
            <a:rect l="0" t="0" r="0" b="0"/>
            <a:pathLst>
              <a:path w="220134" h="262467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6" y="8466"/>
                </a:lnTo>
                <a:lnTo>
                  <a:pt x="101600" y="16933"/>
                </a:lnTo>
                <a:lnTo>
                  <a:pt x="118533" y="25400"/>
                </a:lnTo>
                <a:lnTo>
                  <a:pt x="126999" y="33866"/>
                </a:lnTo>
                <a:lnTo>
                  <a:pt x="126999" y="42333"/>
                </a:lnTo>
                <a:lnTo>
                  <a:pt x="126999" y="59266"/>
                </a:lnTo>
                <a:lnTo>
                  <a:pt x="118533" y="76200"/>
                </a:lnTo>
                <a:lnTo>
                  <a:pt x="118533" y="93133"/>
                </a:lnTo>
                <a:lnTo>
                  <a:pt x="110066" y="110066"/>
                </a:lnTo>
                <a:lnTo>
                  <a:pt x="93133" y="118533"/>
                </a:lnTo>
                <a:lnTo>
                  <a:pt x="84666" y="127000"/>
                </a:lnTo>
                <a:lnTo>
                  <a:pt x="76200" y="135466"/>
                </a:lnTo>
                <a:lnTo>
                  <a:pt x="67733" y="143933"/>
                </a:lnTo>
                <a:lnTo>
                  <a:pt x="67733" y="143933"/>
                </a:lnTo>
                <a:lnTo>
                  <a:pt x="59267" y="143933"/>
                </a:lnTo>
                <a:lnTo>
                  <a:pt x="59267" y="143933"/>
                </a:lnTo>
                <a:lnTo>
                  <a:pt x="59267" y="143933"/>
                </a:lnTo>
                <a:lnTo>
                  <a:pt x="67733" y="143933"/>
                </a:lnTo>
                <a:lnTo>
                  <a:pt x="76200" y="135466"/>
                </a:lnTo>
                <a:lnTo>
                  <a:pt x="84666" y="127000"/>
                </a:lnTo>
                <a:lnTo>
                  <a:pt x="101600" y="118533"/>
                </a:lnTo>
                <a:lnTo>
                  <a:pt x="118533" y="110066"/>
                </a:lnTo>
                <a:lnTo>
                  <a:pt x="135467" y="110066"/>
                </a:lnTo>
                <a:lnTo>
                  <a:pt x="152400" y="118533"/>
                </a:lnTo>
                <a:lnTo>
                  <a:pt x="169333" y="127000"/>
                </a:lnTo>
                <a:lnTo>
                  <a:pt x="186266" y="135466"/>
                </a:lnTo>
                <a:lnTo>
                  <a:pt x="194733" y="152400"/>
                </a:lnTo>
                <a:lnTo>
                  <a:pt x="203199" y="169333"/>
                </a:lnTo>
                <a:lnTo>
                  <a:pt x="220133" y="186266"/>
                </a:lnTo>
                <a:lnTo>
                  <a:pt x="220133" y="203200"/>
                </a:lnTo>
                <a:lnTo>
                  <a:pt x="220133" y="220133"/>
                </a:lnTo>
                <a:lnTo>
                  <a:pt x="220133" y="228600"/>
                </a:lnTo>
                <a:lnTo>
                  <a:pt x="211667" y="237066"/>
                </a:lnTo>
                <a:lnTo>
                  <a:pt x="194733" y="245533"/>
                </a:lnTo>
                <a:lnTo>
                  <a:pt x="186266" y="254000"/>
                </a:lnTo>
                <a:lnTo>
                  <a:pt x="169333" y="262466"/>
                </a:lnTo>
                <a:lnTo>
                  <a:pt x="143933" y="262466"/>
                </a:lnTo>
                <a:lnTo>
                  <a:pt x="126999" y="262466"/>
                </a:lnTo>
                <a:lnTo>
                  <a:pt x="101600" y="262466"/>
                </a:lnTo>
                <a:lnTo>
                  <a:pt x="76200" y="254000"/>
                </a:lnTo>
                <a:lnTo>
                  <a:pt x="59267" y="254000"/>
                </a:lnTo>
                <a:lnTo>
                  <a:pt x="50799" y="245533"/>
                </a:lnTo>
                <a:lnTo>
                  <a:pt x="33866" y="237066"/>
                </a:lnTo>
                <a:lnTo>
                  <a:pt x="33866" y="237066"/>
                </a:lnTo>
                <a:lnTo>
                  <a:pt x="33866" y="228600"/>
                </a:lnTo>
                <a:lnTo>
                  <a:pt x="33866" y="228600"/>
                </a:lnTo>
                <a:lnTo>
                  <a:pt x="33866" y="228600"/>
                </a:lnTo>
                <a:lnTo>
                  <a:pt x="338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901267" y="2929467"/>
            <a:ext cx="1346201" cy="59267"/>
          </a:xfrm>
          <a:custGeom>
            <a:avLst/>
            <a:gdLst/>
            <a:ahLst/>
            <a:cxnLst/>
            <a:rect l="0" t="0" r="0" b="0"/>
            <a:pathLst>
              <a:path w="1346201" h="59267">
                <a:moveTo>
                  <a:pt x="1346200" y="59266"/>
                </a:moveTo>
                <a:lnTo>
                  <a:pt x="1337733" y="59266"/>
                </a:lnTo>
                <a:lnTo>
                  <a:pt x="1320800" y="50800"/>
                </a:lnTo>
                <a:lnTo>
                  <a:pt x="1295399" y="50800"/>
                </a:lnTo>
                <a:lnTo>
                  <a:pt x="1253066" y="50800"/>
                </a:lnTo>
                <a:lnTo>
                  <a:pt x="1210733" y="42333"/>
                </a:lnTo>
                <a:lnTo>
                  <a:pt x="1168400" y="42333"/>
                </a:lnTo>
                <a:lnTo>
                  <a:pt x="1117600" y="33866"/>
                </a:lnTo>
                <a:lnTo>
                  <a:pt x="1066799" y="33866"/>
                </a:lnTo>
                <a:lnTo>
                  <a:pt x="1007533" y="25400"/>
                </a:lnTo>
                <a:lnTo>
                  <a:pt x="939800" y="25400"/>
                </a:lnTo>
                <a:lnTo>
                  <a:pt x="880533" y="25400"/>
                </a:lnTo>
                <a:lnTo>
                  <a:pt x="821266" y="25400"/>
                </a:lnTo>
                <a:lnTo>
                  <a:pt x="753533" y="16933"/>
                </a:lnTo>
                <a:lnTo>
                  <a:pt x="685799" y="16933"/>
                </a:lnTo>
                <a:lnTo>
                  <a:pt x="618067" y="16933"/>
                </a:lnTo>
                <a:lnTo>
                  <a:pt x="550333" y="16933"/>
                </a:lnTo>
                <a:lnTo>
                  <a:pt x="482600" y="16933"/>
                </a:lnTo>
                <a:lnTo>
                  <a:pt x="414866" y="16933"/>
                </a:lnTo>
                <a:lnTo>
                  <a:pt x="355600" y="16933"/>
                </a:lnTo>
                <a:lnTo>
                  <a:pt x="287866" y="16933"/>
                </a:lnTo>
                <a:lnTo>
                  <a:pt x="237066" y="16933"/>
                </a:lnTo>
                <a:lnTo>
                  <a:pt x="177800" y="16933"/>
                </a:lnTo>
                <a:lnTo>
                  <a:pt x="135466" y="16933"/>
                </a:lnTo>
                <a:lnTo>
                  <a:pt x="93133" y="8466"/>
                </a:lnTo>
                <a:lnTo>
                  <a:pt x="59266" y="8466"/>
                </a:lnTo>
                <a:lnTo>
                  <a:pt x="42333" y="8466"/>
                </a:lnTo>
                <a:lnTo>
                  <a:pt x="16933" y="8466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189133" y="3031067"/>
            <a:ext cx="279401" cy="287867"/>
          </a:xfrm>
          <a:custGeom>
            <a:avLst/>
            <a:gdLst/>
            <a:ahLst/>
            <a:cxnLst/>
            <a:rect l="0" t="0" r="0" b="0"/>
            <a:pathLst>
              <a:path w="279401" h="287867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28600"/>
                </a:lnTo>
                <a:lnTo>
                  <a:pt x="16934" y="237066"/>
                </a:lnTo>
                <a:lnTo>
                  <a:pt x="25400" y="245533"/>
                </a:lnTo>
                <a:lnTo>
                  <a:pt x="33867" y="245533"/>
                </a:lnTo>
                <a:lnTo>
                  <a:pt x="42334" y="245533"/>
                </a:lnTo>
                <a:lnTo>
                  <a:pt x="50800" y="237066"/>
                </a:lnTo>
                <a:lnTo>
                  <a:pt x="59267" y="228600"/>
                </a:lnTo>
                <a:lnTo>
                  <a:pt x="76200" y="220133"/>
                </a:lnTo>
                <a:lnTo>
                  <a:pt x="76200" y="211666"/>
                </a:lnTo>
                <a:lnTo>
                  <a:pt x="84667" y="194733"/>
                </a:lnTo>
                <a:lnTo>
                  <a:pt x="84667" y="177800"/>
                </a:lnTo>
                <a:lnTo>
                  <a:pt x="93134" y="160866"/>
                </a:lnTo>
                <a:lnTo>
                  <a:pt x="93134" y="152400"/>
                </a:lnTo>
                <a:lnTo>
                  <a:pt x="93134" y="143933"/>
                </a:lnTo>
                <a:lnTo>
                  <a:pt x="93134" y="143933"/>
                </a:lnTo>
                <a:lnTo>
                  <a:pt x="101600" y="152400"/>
                </a:lnTo>
                <a:lnTo>
                  <a:pt x="101600" y="160866"/>
                </a:lnTo>
                <a:lnTo>
                  <a:pt x="110067" y="186266"/>
                </a:lnTo>
                <a:lnTo>
                  <a:pt x="118534" y="203200"/>
                </a:lnTo>
                <a:lnTo>
                  <a:pt x="127000" y="228600"/>
                </a:lnTo>
                <a:lnTo>
                  <a:pt x="135467" y="245533"/>
                </a:lnTo>
                <a:lnTo>
                  <a:pt x="152400" y="270933"/>
                </a:lnTo>
                <a:lnTo>
                  <a:pt x="169334" y="279400"/>
                </a:lnTo>
                <a:lnTo>
                  <a:pt x="186267" y="287866"/>
                </a:lnTo>
                <a:lnTo>
                  <a:pt x="203200" y="287866"/>
                </a:lnTo>
                <a:lnTo>
                  <a:pt x="211667" y="287866"/>
                </a:lnTo>
                <a:lnTo>
                  <a:pt x="228600" y="287866"/>
                </a:lnTo>
                <a:lnTo>
                  <a:pt x="245534" y="279400"/>
                </a:lnTo>
                <a:lnTo>
                  <a:pt x="254000" y="270933"/>
                </a:lnTo>
                <a:lnTo>
                  <a:pt x="262467" y="262466"/>
                </a:lnTo>
                <a:lnTo>
                  <a:pt x="270934" y="245533"/>
                </a:lnTo>
                <a:lnTo>
                  <a:pt x="279400" y="228600"/>
                </a:lnTo>
                <a:lnTo>
                  <a:pt x="279400" y="203200"/>
                </a:lnTo>
                <a:lnTo>
                  <a:pt x="279400" y="177800"/>
                </a:lnTo>
                <a:lnTo>
                  <a:pt x="270934" y="152400"/>
                </a:lnTo>
                <a:lnTo>
                  <a:pt x="270934" y="127000"/>
                </a:lnTo>
                <a:lnTo>
                  <a:pt x="262467" y="110066"/>
                </a:lnTo>
                <a:lnTo>
                  <a:pt x="254000" y="93133"/>
                </a:lnTo>
                <a:lnTo>
                  <a:pt x="245534" y="76200"/>
                </a:lnTo>
                <a:lnTo>
                  <a:pt x="237067" y="67733"/>
                </a:lnTo>
                <a:lnTo>
                  <a:pt x="228600" y="67733"/>
                </a:lnTo>
                <a:lnTo>
                  <a:pt x="220134" y="67733"/>
                </a:lnTo>
                <a:lnTo>
                  <a:pt x="220134" y="76200"/>
                </a:lnTo>
                <a:lnTo>
                  <a:pt x="228600" y="84666"/>
                </a:lnTo>
                <a:lnTo>
                  <a:pt x="228600" y="84666"/>
                </a:lnTo>
                <a:lnTo>
                  <a:pt x="237067" y="84666"/>
                </a:lnTo>
                <a:lnTo>
                  <a:pt x="237067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578600" y="31750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16934" y="8467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25400"/>
                </a:lnTo>
                <a:lnTo>
                  <a:pt x="93134" y="25400"/>
                </a:lnTo>
                <a:lnTo>
                  <a:pt x="118533" y="25400"/>
                </a:lnTo>
                <a:lnTo>
                  <a:pt x="135467" y="25400"/>
                </a:lnTo>
                <a:lnTo>
                  <a:pt x="160866" y="16933"/>
                </a:lnTo>
                <a:lnTo>
                  <a:pt x="160866" y="16933"/>
                </a:lnTo>
                <a:lnTo>
                  <a:pt x="177800" y="16933"/>
                </a:lnTo>
                <a:lnTo>
                  <a:pt x="1778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891866" y="3115733"/>
            <a:ext cx="33868" cy="254001"/>
          </a:xfrm>
          <a:custGeom>
            <a:avLst/>
            <a:gdLst/>
            <a:ahLst/>
            <a:cxnLst/>
            <a:rect l="0" t="0" r="0" b="0"/>
            <a:pathLst>
              <a:path w="33868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8468" y="59267"/>
                </a:lnTo>
                <a:lnTo>
                  <a:pt x="8468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37067"/>
                </a:lnTo>
                <a:lnTo>
                  <a:pt x="8468" y="245534"/>
                </a:lnTo>
                <a:lnTo>
                  <a:pt x="16934" y="254000"/>
                </a:lnTo>
                <a:lnTo>
                  <a:pt x="25401" y="254000"/>
                </a:lnTo>
                <a:lnTo>
                  <a:pt x="25401" y="254000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493000" y="2895600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8466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8467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730066" y="2751667"/>
            <a:ext cx="245535" cy="245534"/>
          </a:xfrm>
          <a:custGeom>
            <a:avLst/>
            <a:gdLst/>
            <a:ahLst/>
            <a:cxnLst/>
            <a:rect l="0" t="0" r="0" b="0"/>
            <a:pathLst>
              <a:path w="245535" h="245534">
                <a:moveTo>
                  <a:pt x="33867" y="0"/>
                </a:moveTo>
                <a:lnTo>
                  <a:pt x="33867" y="0"/>
                </a:lnTo>
                <a:lnTo>
                  <a:pt x="33867" y="8466"/>
                </a:lnTo>
                <a:lnTo>
                  <a:pt x="25401" y="16933"/>
                </a:lnTo>
                <a:lnTo>
                  <a:pt x="25401" y="33866"/>
                </a:lnTo>
                <a:lnTo>
                  <a:pt x="16934" y="50800"/>
                </a:lnTo>
                <a:lnTo>
                  <a:pt x="16934" y="76200"/>
                </a:lnTo>
                <a:lnTo>
                  <a:pt x="8468" y="101600"/>
                </a:lnTo>
                <a:lnTo>
                  <a:pt x="8468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8468" y="211666"/>
                </a:lnTo>
                <a:lnTo>
                  <a:pt x="8468" y="220133"/>
                </a:lnTo>
                <a:lnTo>
                  <a:pt x="16934" y="220133"/>
                </a:lnTo>
                <a:lnTo>
                  <a:pt x="25401" y="220133"/>
                </a:lnTo>
                <a:lnTo>
                  <a:pt x="42334" y="220133"/>
                </a:lnTo>
                <a:lnTo>
                  <a:pt x="50801" y="211666"/>
                </a:lnTo>
                <a:lnTo>
                  <a:pt x="67734" y="203200"/>
                </a:lnTo>
                <a:lnTo>
                  <a:pt x="76200" y="186266"/>
                </a:lnTo>
                <a:lnTo>
                  <a:pt x="84668" y="177800"/>
                </a:lnTo>
                <a:lnTo>
                  <a:pt x="101601" y="152400"/>
                </a:lnTo>
                <a:lnTo>
                  <a:pt x="110067" y="135466"/>
                </a:lnTo>
                <a:lnTo>
                  <a:pt x="118534" y="118533"/>
                </a:lnTo>
                <a:lnTo>
                  <a:pt x="127001" y="110066"/>
                </a:lnTo>
                <a:lnTo>
                  <a:pt x="127001" y="101600"/>
                </a:lnTo>
                <a:lnTo>
                  <a:pt x="127001" y="101600"/>
                </a:lnTo>
                <a:lnTo>
                  <a:pt x="127001" y="101600"/>
                </a:lnTo>
                <a:lnTo>
                  <a:pt x="127001" y="110066"/>
                </a:lnTo>
                <a:lnTo>
                  <a:pt x="127001" y="127000"/>
                </a:lnTo>
                <a:lnTo>
                  <a:pt x="127001" y="143933"/>
                </a:lnTo>
                <a:lnTo>
                  <a:pt x="127001" y="169333"/>
                </a:lnTo>
                <a:lnTo>
                  <a:pt x="127001" y="186266"/>
                </a:lnTo>
                <a:lnTo>
                  <a:pt x="135467" y="211666"/>
                </a:lnTo>
                <a:lnTo>
                  <a:pt x="135467" y="220133"/>
                </a:lnTo>
                <a:lnTo>
                  <a:pt x="152400" y="228600"/>
                </a:lnTo>
                <a:lnTo>
                  <a:pt x="160868" y="245533"/>
                </a:lnTo>
                <a:lnTo>
                  <a:pt x="177801" y="245533"/>
                </a:lnTo>
                <a:lnTo>
                  <a:pt x="186267" y="245533"/>
                </a:lnTo>
                <a:lnTo>
                  <a:pt x="203201" y="237066"/>
                </a:lnTo>
                <a:lnTo>
                  <a:pt x="211667" y="228600"/>
                </a:lnTo>
                <a:lnTo>
                  <a:pt x="220134" y="220133"/>
                </a:lnTo>
                <a:lnTo>
                  <a:pt x="237068" y="203200"/>
                </a:lnTo>
                <a:lnTo>
                  <a:pt x="237068" y="177800"/>
                </a:lnTo>
                <a:lnTo>
                  <a:pt x="245534" y="160866"/>
                </a:lnTo>
                <a:lnTo>
                  <a:pt x="245534" y="135466"/>
                </a:lnTo>
                <a:lnTo>
                  <a:pt x="245534" y="110066"/>
                </a:lnTo>
                <a:lnTo>
                  <a:pt x="245534" y="76200"/>
                </a:lnTo>
                <a:lnTo>
                  <a:pt x="245534" y="59266"/>
                </a:lnTo>
                <a:lnTo>
                  <a:pt x="237068" y="42333"/>
                </a:lnTo>
                <a:lnTo>
                  <a:pt x="237068" y="25400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86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034866" y="2853267"/>
            <a:ext cx="211668" cy="50801"/>
          </a:xfrm>
          <a:custGeom>
            <a:avLst/>
            <a:gdLst/>
            <a:ahLst/>
            <a:cxnLst/>
            <a:rect l="0" t="0" r="0" b="0"/>
            <a:pathLst>
              <a:path w="211668" h="50801">
                <a:moveTo>
                  <a:pt x="0" y="16933"/>
                </a:moveTo>
                <a:lnTo>
                  <a:pt x="8468" y="16933"/>
                </a:lnTo>
                <a:lnTo>
                  <a:pt x="16934" y="25400"/>
                </a:lnTo>
                <a:lnTo>
                  <a:pt x="25401" y="33866"/>
                </a:lnTo>
                <a:lnTo>
                  <a:pt x="42334" y="42333"/>
                </a:lnTo>
                <a:lnTo>
                  <a:pt x="59267" y="42333"/>
                </a:lnTo>
                <a:lnTo>
                  <a:pt x="76200" y="50800"/>
                </a:lnTo>
                <a:lnTo>
                  <a:pt x="101601" y="50800"/>
                </a:lnTo>
                <a:lnTo>
                  <a:pt x="118534" y="50800"/>
                </a:lnTo>
                <a:lnTo>
                  <a:pt x="143934" y="42333"/>
                </a:lnTo>
                <a:lnTo>
                  <a:pt x="160868" y="33866"/>
                </a:lnTo>
                <a:lnTo>
                  <a:pt x="186267" y="25400"/>
                </a:lnTo>
                <a:lnTo>
                  <a:pt x="194734" y="16933"/>
                </a:lnTo>
                <a:lnTo>
                  <a:pt x="194734" y="16933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305800" y="2777067"/>
            <a:ext cx="33867" cy="237067"/>
          </a:xfrm>
          <a:custGeom>
            <a:avLst/>
            <a:gdLst/>
            <a:ahLst/>
            <a:cxnLst/>
            <a:rect l="0" t="0" r="0" b="0"/>
            <a:pathLst>
              <a:path w="33867" h="237067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8467" y="84666"/>
                </a:lnTo>
                <a:lnTo>
                  <a:pt x="8467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203200"/>
                </a:lnTo>
                <a:lnTo>
                  <a:pt x="0" y="211666"/>
                </a:lnTo>
                <a:lnTo>
                  <a:pt x="0" y="228600"/>
                </a:lnTo>
                <a:lnTo>
                  <a:pt x="8467" y="237066"/>
                </a:lnTo>
                <a:lnTo>
                  <a:pt x="8467" y="237066"/>
                </a:lnTo>
                <a:lnTo>
                  <a:pt x="16933" y="237066"/>
                </a:lnTo>
                <a:lnTo>
                  <a:pt x="25400" y="237066"/>
                </a:lnTo>
                <a:lnTo>
                  <a:pt x="25400" y="237066"/>
                </a:lnTo>
                <a:lnTo>
                  <a:pt x="33866" y="228600"/>
                </a:lnTo>
                <a:lnTo>
                  <a:pt x="338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390467" y="2700867"/>
            <a:ext cx="194734" cy="457201"/>
          </a:xfrm>
          <a:custGeom>
            <a:avLst/>
            <a:gdLst/>
            <a:ahLst/>
            <a:cxnLst/>
            <a:rect l="0" t="0" r="0" b="0"/>
            <a:pathLst>
              <a:path w="194734" h="457201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8533" y="8466"/>
                </a:lnTo>
                <a:lnTo>
                  <a:pt x="127000" y="16933"/>
                </a:lnTo>
                <a:lnTo>
                  <a:pt x="135466" y="25400"/>
                </a:lnTo>
                <a:lnTo>
                  <a:pt x="152400" y="42333"/>
                </a:lnTo>
                <a:lnTo>
                  <a:pt x="169333" y="67733"/>
                </a:lnTo>
                <a:lnTo>
                  <a:pt x="177799" y="101600"/>
                </a:lnTo>
                <a:lnTo>
                  <a:pt x="186267" y="143933"/>
                </a:lnTo>
                <a:lnTo>
                  <a:pt x="194733" y="177800"/>
                </a:lnTo>
                <a:lnTo>
                  <a:pt x="194733" y="220133"/>
                </a:lnTo>
                <a:lnTo>
                  <a:pt x="186267" y="254000"/>
                </a:lnTo>
                <a:lnTo>
                  <a:pt x="177799" y="296333"/>
                </a:lnTo>
                <a:lnTo>
                  <a:pt x="169333" y="330200"/>
                </a:lnTo>
                <a:lnTo>
                  <a:pt x="143933" y="364066"/>
                </a:lnTo>
                <a:lnTo>
                  <a:pt x="118533" y="389466"/>
                </a:lnTo>
                <a:lnTo>
                  <a:pt x="93133" y="406400"/>
                </a:lnTo>
                <a:lnTo>
                  <a:pt x="59266" y="431800"/>
                </a:lnTo>
                <a:lnTo>
                  <a:pt x="25399" y="440266"/>
                </a:lnTo>
                <a:lnTo>
                  <a:pt x="25399" y="440266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603067" y="2616200"/>
            <a:ext cx="211668" cy="524934"/>
          </a:xfrm>
          <a:custGeom>
            <a:avLst/>
            <a:gdLst/>
            <a:ahLst/>
            <a:cxnLst/>
            <a:rect l="0" t="0" r="0" b="0"/>
            <a:pathLst>
              <a:path w="211668" h="524934">
                <a:moveTo>
                  <a:pt x="211667" y="0"/>
                </a:moveTo>
                <a:lnTo>
                  <a:pt x="211667" y="0"/>
                </a:lnTo>
                <a:lnTo>
                  <a:pt x="203199" y="8467"/>
                </a:lnTo>
                <a:lnTo>
                  <a:pt x="186266" y="8467"/>
                </a:lnTo>
                <a:lnTo>
                  <a:pt x="169333" y="16933"/>
                </a:lnTo>
                <a:lnTo>
                  <a:pt x="152400" y="25400"/>
                </a:lnTo>
                <a:lnTo>
                  <a:pt x="135467" y="50800"/>
                </a:lnTo>
                <a:lnTo>
                  <a:pt x="110066" y="67733"/>
                </a:lnTo>
                <a:lnTo>
                  <a:pt x="84666" y="93133"/>
                </a:lnTo>
                <a:lnTo>
                  <a:pt x="67733" y="127000"/>
                </a:lnTo>
                <a:lnTo>
                  <a:pt x="42333" y="160867"/>
                </a:lnTo>
                <a:lnTo>
                  <a:pt x="25400" y="194733"/>
                </a:lnTo>
                <a:lnTo>
                  <a:pt x="16933" y="237067"/>
                </a:lnTo>
                <a:lnTo>
                  <a:pt x="0" y="279400"/>
                </a:lnTo>
                <a:lnTo>
                  <a:pt x="0" y="321733"/>
                </a:lnTo>
                <a:lnTo>
                  <a:pt x="8466" y="364067"/>
                </a:lnTo>
                <a:lnTo>
                  <a:pt x="25400" y="406400"/>
                </a:lnTo>
                <a:lnTo>
                  <a:pt x="42333" y="448733"/>
                </a:lnTo>
                <a:lnTo>
                  <a:pt x="50799" y="482600"/>
                </a:lnTo>
                <a:lnTo>
                  <a:pt x="76200" y="508000"/>
                </a:lnTo>
                <a:lnTo>
                  <a:pt x="76200" y="508000"/>
                </a:lnTo>
                <a:lnTo>
                  <a:pt x="84666" y="524933"/>
                </a:lnTo>
                <a:lnTo>
                  <a:pt x="84666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747000" y="2607733"/>
            <a:ext cx="643468" cy="499535"/>
          </a:xfrm>
          <a:custGeom>
            <a:avLst/>
            <a:gdLst/>
            <a:ahLst/>
            <a:cxnLst/>
            <a:rect l="0" t="0" r="0" b="0"/>
            <a:pathLst>
              <a:path w="643468" h="499535">
                <a:moveTo>
                  <a:pt x="643467" y="0"/>
                </a:moveTo>
                <a:lnTo>
                  <a:pt x="643467" y="0"/>
                </a:lnTo>
                <a:lnTo>
                  <a:pt x="643467" y="0"/>
                </a:lnTo>
                <a:lnTo>
                  <a:pt x="643467" y="0"/>
                </a:lnTo>
                <a:lnTo>
                  <a:pt x="635000" y="0"/>
                </a:lnTo>
                <a:lnTo>
                  <a:pt x="618067" y="8467"/>
                </a:lnTo>
                <a:lnTo>
                  <a:pt x="609600" y="25400"/>
                </a:lnTo>
                <a:lnTo>
                  <a:pt x="584200" y="33867"/>
                </a:lnTo>
                <a:lnTo>
                  <a:pt x="550333" y="59267"/>
                </a:lnTo>
                <a:lnTo>
                  <a:pt x="516466" y="76200"/>
                </a:lnTo>
                <a:lnTo>
                  <a:pt x="482600" y="110067"/>
                </a:lnTo>
                <a:lnTo>
                  <a:pt x="431800" y="135467"/>
                </a:lnTo>
                <a:lnTo>
                  <a:pt x="389467" y="177800"/>
                </a:lnTo>
                <a:lnTo>
                  <a:pt x="338667" y="211667"/>
                </a:lnTo>
                <a:lnTo>
                  <a:pt x="287866" y="254000"/>
                </a:lnTo>
                <a:lnTo>
                  <a:pt x="237067" y="296334"/>
                </a:lnTo>
                <a:lnTo>
                  <a:pt x="203200" y="330200"/>
                </a:lnTo>
                <a:lnTo>
                  <a:pt x="160867" y="372534"/>
                </a:lnTo>
                <a:lnTo>
                  <a:pt x="118533" y="406400"/>
                </a:lnTo>
                <a:lnTo>
                  <a:pt x="84667" y="431800"/>
                </a:lnTo>
                <a:lnTo>
                  <a:pt x="59266" y="457200"/>
                </a:lnTo>
                <a:lnTo>
                  <a:pt x="33867" y="482600"/>
                </a:lnTo>
                <a:lnTo>
                  <a:pt x="16933" y="491067"/>
                </a:lnTo>
                <a:lnTo>
                  <a:pt x="16933" y="491067"/>
                </a:lnTo>
                <a:lnTo>
                  <a:pt x="0" y="499534"/>
                </a:lnTo>
                <a:lnTo>
                  <a:pt x="0" y="499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375400" y="3031067"/>
            <a:ext cx="643468" cy="414867"/>
          </a:xfrm>
          <a:custGeom>
            <a:avLst/>
            <a:gdLst/>
            <a:ahLst/>
            <a:cxnLst/>
            <a:rect l="0" t="0" r="0" b="0"/>
            <a:pathLst>
              <a:path w="643468" h="414867">
                <a:moveTo>
                  <a:pt x="643467" y="0"/>
                </a:moveTo>
                <a:lnTo>
                  <a:pt x="635000" y="0"/>
                </a:lnTo>
                <a:lnTo>
                  <a:pt x="626533" y="8466"/>
                </a:lnTo>
                <a:lnTo>
                  <a:pt x="609600" y="16933"/>
                </a:lnTo>
                <a:lnTo>
                  <a:pt x="584200" y="25400"/>
                </a:lnTo>
                <a:lnTo>
                  <a:pt x="550333" y="33866"/>
                </a:lnTo>
                <a:lnTo>
                  <a:pt x="516466" y="50800"/>
                </a:lnTo>
                <a:lnTo>
                  <a:pt x="482600" y="67733"/>
                </a:lnTo>
                <a:lnTo>
                  <a:pt x="448734" y="84666"/>
                </a:lnTo>
                <a:lnTo>
                  <a:pt x="397933" y="110066"/>
                </a:lnTo>
                <a:lnTo>
                  <a:pt x="355600" y="135466"/>
                </a:lnTo>
                <a:lnTo>
                  <a:pt x="304800" y="160866"/>
                </a:lnTo>
                <a:lnTo>
                  <a:pt x="270933" y="186266"/>
                </a:lnTo>
                <a:lnTo>
                  <a:pt x="228600" y="220133"/>
                </a:lnTo>
                <a:lnTo>
                  <a:pt x="186267" y="245533"/>
                </a:lnTo>
                <a:lnTo>
                  <a:pt x="152400" y="270933"/>
                </a:lnTo>
                <a:lnTo>
                  <a:pt x="118533" y="296333"/>
                </a:lnTo>
                <a:lnTo>
                  <a:pt x="93133" y="321733"/>
                </a:lnTo>
                <a:lnTo>
                  <a:pt x="67733" y="347133"/>
                </a:lnTo>
                <a:lnTo>
                  <a:pt x="50800" y="364066"/>
                </a:lnTo>
                <a:lnTo>
                  <a:pt x="25400" y="389466"/>
                </a:lnTo>
                <a:lnTo>
                  <a:pt x="16933" y="406400"/>
                </a:lnTo>
                <a:lnTo>
                  <a:pt x="16933" y="406400"/>
                </a:lnTo>
                <a:lnTo>
                  <a:pt x="0" y="414866"/>
                </a:lnTo>
                <a:lnTo>
                  <a:pt x="0" y="414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379133" y="2472267"/>
            <a:ext cx="524935" cy="457201"/>
          </a:xfrm>
          <a:custGeom>
            <a:avLst/>
            <a:gdLst/>
            <a:ahLst/>
            <a:cxnLst/>
            <a:rect l="0" t="0" r="0" b="0"/>
            <a:pathLst>
              <a:path w="524935" h="457201">
                <a:moveTo>
                  <a:pt x="524934" y="0"/>
                </a:moveTo>
                <a:lnTo>
                  <a:pt x="524934" y="0"/>
                </a:lnTo>
                <a:lnTo>
                  <a:pt x="516467" y="0"/>
                </a:lnTo>
                <a:lnTo>
                  <a:pt x="499534" y="8466"/>
                </a:lnTo>
                <a:lnTo>
                  <a:pt x="482600" y="25400"/>
                </a:lnTo>
                <a:lnTo>
                  <a:pt x="465667" y="42333"/>
                </a:lnTo>
                <a:lnTo>
                  <a:pt x="431800" y="59266"/>
                </a:lnTo>
                <a:lnTo>
                  <a:pt x="406400" y="93133"/>
                </a:lnTo>
                <a:lnTo>
                  <a:pt x="372534" y="118533"/>
                </a:lnTo>
                <a:lnTo>
                  <a:pt x="330200" y="143933"/>
                </a:lnTo>
                <a:lnTo>
                  <a:pt x="296334" y="177800"/>
                </a:lnTo>
                <a:lnTo>
                  <a:pt x="254000" y="211666"/>
                </a:lnTo>
                <a:lnTo>
                  <a:pt x="211667" y="245533"/>
                </a:lnTo>
                <a:lnTo>
                  <a:pt x="169334" y="287866"/>
                </a:lnTo>
                <a:lnTo>
                  <a:pt x="135467" y="313266"/>
                </a:lnTo>
                <a:lnTo>
                  <a:pt x="101600" y="347133"/>
                </a:lnTo>
                <a:lnTo>
                  <a:pt x="67734" y="372533"/>
                </a:lnTo>
                <a:lnTo>
                  <a:pt x="42334" y="397933"/>
                </a:lnTo>
                <a:lnTo>
                  <a:pt x="25400" y="423333"/>
                </a:lnTo>
                <a:lnTo>
                  <a:pt x="8467" y="448733"/>
                </a:lnTo>
                <a:lnTo>
                  <a:pt x="8467" y="448733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982133" y="3031067"/>
            <a:ext cx="651935" cy="406401"/>
          </a:xfrm>
          <a:custGeom>
            <a:avLst/>
            <a:gdLst/>
            <a:ahLst/>
            <a:cxnLst/>
            <a:rect l="0" t="0" r="0" b="0"/>
            <a:pathLst>
              <a:path w="651935" h="406401">
                <a:moveTo>
                  <a:pt x="651934" y="0"/>
                </a:moveTo>
                <a:lnTo>
                  <a:pt x="643467" y="8466"/>
                </a:lnTo>
                <a:lnTo>
                  <a:pt x="635000" y="8466"/>
                </a:lnTo>
                <a:lnTo>
                  <a:pt x="626534" y="8466"/>
                </a:lnTo>
                <a:lnTo>
                  <a:pt x="609600" y="16933"/>
                </a:lnTo>
                <a:lnTo>
                  <a:pt x="592667" y="25400"/>
                </a:lnTo>
                <a:lnTo>
                  <a:pt x="567267" y="42333"/>
                </a:lnTo>
                <a:lnTo>
                  <a:pt x="533400" y="59266"/>
                </a:lnTo>
                <a:lnTo>
                  <a:pt x="499534" y="76200"/>
                </a:lnTo>
                <a:lnTo>
                  <a:pt x="457200" y="101600"/>
                </a:lnTo>
                <a:lnTo>
                  <a:pt x="414867" y="127000"/>
                </a:lnTo>
                <a:lnTo>
                  <a:pt x="372534" y="152400"/>
                </a:lnTo>
                <a:lnTo>
                  <a:pt x="330200" y="186266"/>
                </a:lnTo>
                <a:lnTo>
                  <a:pt x="279400" y="211666"/>
                </a:lnTo>
                <a:lnTo>
                  <a:pt x="228600" y="237066"/>
                </a:lnTo>
                <a:lnTo>
                  <a:pt x="186267" y="270933"/>
                </a:lnTo>
                <a:lnTo>
                  <a:pt x="152400" y="287866"/>
                </a:lnTo>
                <a:lnTo>
                  <a:pt x="110067" y="313266"/>
                </a:lnTo>
                <a:lnTo>
                  <a:pt x="84667" y="330200"/>
                </a:lnTo>
                <a:lnTo>
                  <a:pt x="59267" y="347133"/>
                </a:lnTo>
                <a:lnTo>
                  <a:pt x="33867" y="364066"/>
                </a:lnTo>
                <a:lnTo>
                  <a:pt x="25400" y="372533"/>
                </a:lnTo>
                <a:lnTo>
                  <a:pt x="16934" y="381000"/>
                </a:lnTo>
                <a:lnTo>
                  <a:pt x="8467" y="389466"/>
                </a:lnTo>
                <a:lnTo>
                  <a:pt x="8467" y="397933"/>
                </a:lnTo>
                <a:lnTo>
                  <a:pt x="8467" y="397933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828800" y="3784600"/>
            <a:ext cx="372534" cy="406401"/>
          </a:xfrm>
          <a:custGeom>
            <a:avLst/>
            <a:gdLst/>
            <a:ahLst/>
            <a:cxnLst/>
            <a:rect l="0" t="0" r="0" b="0"/>
            <a:pathLst>
              <a:path w="372534" h="406401">
                <a:moveTo>
                  <a:pt x="50800" y="0"/>
                </a:moveTo>
                <a:lnTo>
                  <a:pt x="50800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42333"/>
                </a:lnTo>
                <a:lnTo>
                  <a:pt x="33867" y="59267"/>
                </a:lnTo>
                <a:lnTo>
                  <a:pt x="33867" y="76200"/>
                </a:lnTo>
                <a:lnTo>
                  <a:pt x="25400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7" y="287867"/>
                </a:lnTo>
                <a:lnTo>
                  <a:pt x="8467" y="313267"/>
                </a:lnTo>
                <a:lnTo>
                  <a:pt x="16933" y="330200"/>
                </a:lnTo>
                <a:lnTo>
                  <a:pt x="25400" y="338667"/>
                </a:lnTo>
                <a:lnTo>
                  <a:pt x="33867" y="355600"/>
                </a:lnTo>
                <a:lnTo>
                  <a:pt x="50800" y="364067"/>
                </a:lnTo>
                <a:lnTo>
                  <a:pt x="59267" y="364067"/>
                </a:lnTo>
                <a:lnTo>
                  <a:pt x="76200" y="372533"/>
                </a:lnTo>
                <a:lnTo>
                  <a:pt x="93133" y="364067"/>
                </a:lnTo>
                <a:lnTo>
                  <a:pt x="110067" y="364067"/>
                </a:lnTo>
                <a:lnTo>
                  <a:pt x="118533" y="355600"/>
                </a:lnTo>
                <a:lnTo>
                  <a:pt x="135467" y="338667"/>
                </a:lnTo>
                <a:lnTo>
                  <a:pt x="152400" y="330200"/>
                </a:lnTo>
                <a:lnTo>
                  <a:pt x="160867" y="313267"/>
                </a:lnTo>
                <a:lnTo>
                  <a:pt x="169333" y="296333"/>
                </a:lnTo>
                <a:lnTo>
                  <a:pt x="169333" y="279400"/>
                </a:lnTo>
                <a:lnTo>
                  <a:pt x="177800" y="262467"/>
                </a:lnTo>
                <a:lnTo>
                  <a:pt x="186267" y="237067"/>
                </a:lnTo>
                <a:lnTo>
                  <a:pt x="186267" y="220133"/>
                </a:lnTo>
                <a:lnTo>
                  <a:pt x="186267" y="203200"/>
                </a:lnTo>
                <a:lnTo>
                  <a:pt x="186267" y="186267"/>
                </a:lnTo>
                <a:lnTo>
                  <a:pt x="186267" y="177800"/>
                </a:lnTo>
                <a:lnTo>
                  <a:pt x="186267" y="169333"/>
                </a:lnTo>
                <a:lnTo>
                  <a:pt x="186267" y="160867"/>
                </a:lnTo>
                <a:lnTo>
                  <a:pt x="186267" y="160867"/>
                </a:lnTo>
                <a:lnTo>
                  <a:pt x="186267" y="160867"/>
                </a:lnTo>
                <a:lnTo>
                  <a:pt x="186267" y="160867"/>
                </a:lnTo>
                <a:lnTo>
                  <a:pt x="186267" y="169333"/>
                </a:lnTo>
                <a:lnTo>
                  <a:pt x="186267" y="177800"/>
                </a:lnTo>
                <a:lnTo>
                  <a:pt x="186267" y="194733"/>
                </a:lnTo>
                <a:lnTo>
                  <a:pt x="186267" y="211667"/>
                </a:lnTo>
                <a:lnTo>
                  <a:pt x="186267" y="228600"/>
                </a:lnTo>
                <a:lnTo>
                  <a:pt x="186267" y="245533"/>
                </a:lnTo>
                <a:lnTo>
                  <a:pt x="186267" y="270933"/>
                </a:lnTo>
                <a:lnTo>
                  <a:pt x="194733" y="287867"/>
                </a:lnTo>
                <a:lnTo>
                  <a:pt x="203200" y="304800"/>
                </a:lnTo>
                <a:lnTo>
                  <a:pt x="203200" y="330200"/>
                </a:lnTo>
                <a:lnTo>
                  <a:pt x="211667" y="347133"/>
                </a:lnTo>
                <a:lnTo>
                  <a:pt x="220133" y="364067"/>
                </a:lnTo>
                <a:lnTo>
                  <a:pt x="237067" y="372533"/>
                </a:lnTo>
                <a:lnTo>
                  <a:pt x="245533" y="389467"/>
                </a:lnTo>
                <a:lnTo>
                  <a:pt x="262467" y="397933"/>
                </a:lnTo>
                <a:lnTo>
                  <a:pt x="270933" y="406400"/>
                </a:lnTo>
                <a:lnTo>
                  <a:pt x="279400" y="406400"/>
                </a:lnTo>
                <a:lnTo>
                  <a:pt x="296333" y="406400"/>
                </a:lnTo>
                <a:lnTo>
                  <a:pt x="313267" y="406400"/>
                </a:lnTo>
                <a:lnTo>
                  <a:pt x="321733" y="406400"/>
                </a:lnTo>
                <a:lnTo>
                  <a:pt x="330200" y="397933"/>
                </a:lnTo>
                <a:lnTo>
                  <a:pt x="338667" y="389467"/>
                </a:lnTo>
                <a:lnTo>
                  <a:pt x="355600" y="381000"/>
                </a:lnTo>
                <a:lnTo>
                  <a:pt x="364067" y="364067"/>
                </a:lnTo>
                <a:lnTo>
                  <a:pt x="364067" y="347133"/>
                </a:lnTo>
                <a:lnTo>
                  <a:pt x="372533" y="321733"/>
                </a:lnTo>
                <a:lnTo>
                  <a:pt x="372533" y="296333"/>
                </a:lnTo>
                <a:lnTo>
                  <a:pt x="372533" y="270933"/>
                </a:lnTo>
                <a:lnTo>
                  <a:pt x="372533" y="254000"/>
                </a:lnTo>
                <a:lnTo>
                  <a:pt x="372533" y="228600"/>
                </a:lnTo>
                <a:lnTo>
                  <a:pt x="364067" y="220133"/>
                </a:lnTo>
                <a:lnTo>
                  <a:pt x="364067" y="203200"/>
                </a:lnTo>
                <a:lnTo>
                  <a:pt x="364067" y="194733"/>
                </a:lnTo>
                <a:lnTo>
                  <a:pt x="355600" y="186267"/>
                </a:lnTo>
                <a:lnTo>
                  <a:pt x="355600" y="177800"/>
                </a:lnTo>
                <a:lnTo>
                  <a:pt x="355600" y="169333"/>
                </a:lnTo>
                <a:lnTo>
                  <a:pt x="355600" y="169333"/>
                </a:lnTo>
                <a:lnTo>
                  <a:pt x="355600" y="160867"/>
                </a:lnTo>
                <a:lnTo>
                  <a:pt x="355600" y="160867"/>
                </a:lnTo>
                <a:lnTo>
                  <a:pt x="355600" y="160867"/>
                </a:lnTo>
                <a:lnTo>
                  <a:pt x="355600" y="160867"/>
                </a:lnTo>
                <a:lnTo>
                  <a:pt x="35560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489200" y="3920067"/>
            <a:ext cx="25401" cy="262467"/>
          </a:xfrm>
          <a:custGeom>
            <a:avLst/>
            <a:gdLst/>
            <a:ahLst/>
            <a:cxnLst/>
            <a:rect l="0" t="0" r="0" b="0"/>
            <a:pathLst>
              <a:path w="25401" h="262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37066"/>
                </a:lnTo>
                <a:lnTo>
                  <a:pt x="16933" y="245533"/>
                </a:lnTo>
                <a:lnTo>
                  <a:pt x="16933" y="254000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62466"/>
                </a:lnTo>
                <a:lnTo>
                  <a:pt x="2540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379133" y="4055533"/>
            <a:ext cx="228601" cy="8468"/>
          </a:xfrm>
          <a:custGeom>
            <a:avLst/>
            <a:gdLst/>
            <a:ahLst/>
            <a:cxnLst/>
            <a:rect l="0" t="0" r="0" b="0"/>
            <a:pathLst>
              <a:path w="228601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8467"/>
                </a:lnTo>
                <a:lnTo>
                  <a:pt x="152400" y="8467"/>
                </a:lnTo>
                <a:lnTo>
                  <a:pt x="1778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28600" y="8467"/>
                </a:lnTo>
                <a:lnTo>
                  <a:pt x="228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887133" y="3937000"/>
            <a:ext cx="279401" cy="254001"/>
          </a:xfrm>
          <a:custGeom>
            <a:avLst/>
            <a:gdLst/>
            <a:ahLst/>
            <a:cxnLst/>
            <a:rect l="0" t="0" r="0" b="0"/>
            <a:pathLst>
              <a:path w="279401" h="254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37067"/>
                </a:lnTo>
                <a:lnTo>
                  <a:pt x="8467" y="245533"/>
                </a:lnTo>
                <a:lnTo>
                  <a:pt x="16934" y="254000"/>
                </a:lnTo>
                <a:lnTo>
                  <a:pt x="25400" y="254000"/>
                </a:lnTo>
                <a:lnTo>
                  <a:pt x="42334" y="254000"/>
                </a:lnTo>
                <a:lnTo>
                  <a:pt x="50800" y="254000"/>
                </a:lnTo>
                <a:lnTo>
                  <a:pt x="59267" y="245533"/>
                </a:lnTo>
                <a:lnTo>
                  <a:pt x="67734" y="237067"/>
                </a:lnTo>
                <a:lnTo>
                  <a:pt x="76200" y="228600"/>
                </a:lnTo>
                <a:lnTo>
                  <a:pt x="76200" y="211667"/>
                </a:lnTo>
                <a:lnTo>
                  <a:pt x="84667" y="194733"/>
                </a:lnTo>
                <a:lnTo>
                  <a:pt x="84667" y="169333"/>
                </a:lnTo>
                <a:lnTo>
                  <a:pt x="93134" y="152400"/>
                </a:lnTo>
                <a:lnTo>
                  <a:pt x="93134" y="135467"/>
                </a:lnTo>
                <a:lnTo>
                  <a:pt x="101600" y="118533"/>
                </a:lnTo>
                <a:lnTo>
                  <a:pt x="101600" y="101600"/>
                </a:lnTo>
                <a:lnTo>
                  <a:pt x="101600" y="93133"/>
                </a:lnTo>
                <a:lnTo>
                  <a:pt x="101600" y="84667"/>
                </a:lnTo>
                <a:lnTo>
                  <a:pt x="101600" y="84667"/>
                </a:lnTo>
                <a:lnTo>
                  <a:pt x="110067" y="84667"/>
                </a:lnTo>
                <a:lnTo>
                  <a:pt x="110067" y="93133"/>
                </a:lnTo>
                <a:lnTo>
                  <a:pt x="110067" y="101600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118534" y="143933"/>
                </a:lnTo>
                <a:lnTo>
                  <a:pt x="118534" y="169333"/>
                </a:lnTo>
                <a:lnTo>
                  <a:pt x="127000" y="186267"/>
                </a:lnTo>
                <a:lnTo>
                  <a:pt x="135467" y="203200"/>
                </a:lnTo>
                <a:lnTo>
                  <a:pt x="143934" y="220133"/>
                </a:lnTo>
                <a:lnTo>
                  <a:pt x="160867" y="237067"/>
                </a:lnTo>
                <a:lnTo>
                  <a:pt x="177800" y="237067"/>
                </a:lnTo>
                <a:lnTo>
                  <a:pt x="194734" y="245533"/>
                </a:lnTo>
                <a:lnTo>
                  <a:pt x="211667" y="245533"/>
                </a:lnTo>
                <a:lnTo>
                  <a:pt x="228600" y="245533"/>
                </a:lnTo>
                <a:lnTo>
                  <a:pt x="237067" y="245533"/>
                </a:lnTo>
                <a:lnTo>
                  <a:pt x="254000" y="237067"/>
                </a:lnTo>
                <a:lnTo>
                  <a:pt x="262467" y="228600"/>
                </a:lnTo>
                <a:lnTo>
                  <a:pt x="270934" y="211667"/>
                </a:lnTo>
                <a:lnTo>
                  <a:pt x="279400" y="194733"/>
                </a:lnTo>
                <a:lnTo>
                  <a:pt x="279400" y="177800"/>
                </a:lnTo>
                <a:lnTo>
                  <a:pt x="279400" y="152400"/>
                </a:lnTo>
                <a:lnTo>
                  <a:pt x="279400" y="127000"/>
                </a:lnTo>
                <a:lnTo>
                  <a:pt x="279400" y="101600"/>
                </a:lnTo>
                <a:lnTo>
                  <a:pt x="270934" y="84667"/>
                </a:lnTo>
                <a:lnTo>
                  <a:pt x="262467" y="59267"/>
                </a:lnTo>
                <a:lnTo>
                  <a:pt x="254000" y="42333"/>
                </a:lnTo>
                <a:lnTo>
                  <a:pt x="237067" y="33867"/>
                </a:lnTo>
                <a:lnTo>
                  <a:pt x="228600" y="25400"/>
                </a:lnTo>
                <a:lnTo>
                  <a:pt x="220134" y="16933"/>
                </a:lnTo>
                <a:lnTo>
                  <a:pt x="203200" y="16933"/>
                </a:lnTo>
                <a:lnTo>
                  <a:pt x="203200" y="8467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191933" y="3750733"/>
            <a:ext cx="177801" cy="211668"/>
          </a:xfrm>
          <a:custGeom>
            <a:avLst/>
            <a:gdLst/>
            <a:ahLst/>
            <a:cxnLst/>
            <a:rect l="0" t="0" r="0" b="0"/>
            <a:pathLst>
              <a:path w="177801" h="211668">
                <a:moveTo>
                  <a:pt x="0" y="25400"/>
                </a:moveTo>
                <a:lnTo>
                  <a:pt x="0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16934"/>
                </a:lnTo>
                <a:lnTo>
                  <a:pt x="84667" y="25400"/>
                </a:lnTo>
                <a:lnTo>
                  <a:pt x="93134" y="33867"/>
                </a:lnTo>
                <a:lnTo>
                  <a:pt x="110067" y="50800"/>
                </a:lnTo>
                <a:lnTo>
                  <a:pt x="118534" y="67734"/>
                </a:lnTo>
                <a:lnTo>
                  <a:pt x="127000" y="84667"/>
                </a:lnTo>
                <a:lnTo>
                  <a:pt x="135467" y="101600"/>
                </a:lnTo>
                <a:lnTo>
                  <a:pt x="135467" y="118534"/>
                </a:lnTo>
                <a:lnTo>
                  <a:pt x="135467" y="135467"/>
                </a:lnTo>
                <a:lnTo>
                  <a:pt x="135467" y="160867"/>
                </a:lnTo>
                <a:lnTo>
                  <a:pt x="127000" y="169334"/>
                </a:lnTo>
                <a:lnTo>
                  <a:pt x="118534" y="186267"/>
                </a:lnTo>
                <a:lnTo>
                  <a:pt x="101600" y="194734"/>
                </a:lnTo>
                <a:lnTo>
                  <a:pt x="93134" y="203200"/>
                </a:lnTo>
                <a:lnTo>
                  <a:pt x="76200" y="211667"/>
                </a:lnTo>
                <a:lnTo>
                  <a:pt x="59267" y="211667"/>
                </a:lnTo>
                <a:lnTo>
                  <a:pt x="50800" y="211667"/>
                </a:lnTo>
                <a:lnTo>
                  <a:pt x="42334" y="211667"/>
                </a:lnTo>
                <a:lnTo>
                  <a:pt x="25400" y="203200"/>
                </a:lnTo>
                <a:lnTo>
                  <a:pt x="25400" y="194734"/>
                </a:lnTo>
                <a:lnTo>
                  <a:pt x="16934" y="186267"/>
                </a:lnTo>
                <a:lnTo>
                  <a:pt x="16934" y="177800"/>
                </a:lnTo>
                <a:lnTo>
                  <a:pt x="25400" y="169334"/>
                </a:lnTo>
                <a:lnTo>
                  <a:pt x="25400" y="169334"/>
                </a:lnTo>
                <a:lnTo>
                  <a:pt x="33867" y="160867"/>
                </a:lnTo>
                <a:lnTo>
                  <a:pt x="50800" y="160867"/>
                </a:lnTo>
                <a:lnTo>
                  <a:pt x="59267" y="152400"/>
                </a:lnTo>
                <a:lnTo>
                  <a:pt x="76200" y="160867"/>
                </a:lnTo>
                <a:lnTo>
                  <a:pt x="93134" y="160867"/>
                </a:lnTo>
                <a:lnTo>
                  <a:pt x="110067" y="169334"/>
                </a:lnTo>
                <a:lnTo>
                  <a:pt x="127000" y="177800"/>
                </a:lnTo>
                <a:lnTo>
                  <a:pt x="143934" y="177800"/>
                </a:lnTo>
                <a:lnTo>
                  <a:pt x="152400" y="186267"/>
                </a:lnTo>
                <a:lnTo>
                  <a:pt x="160867" y="194734"/>
                </a:lnTo>
                <a:lnTo>
                  <a:pt x="169334" y="203200"/>
                </a:lnTo>
                <a:lnTo>
                  <a:pt x="177800" y="203200"/>
                </a:lnTo>
                <a:lnTo>
                  <a:pt x="177800" y="203200"/>
                </a:lnTo>
                <a:lnTo>
                  <a:pt x="177800" y="211667"/>
                </a:lnTo>
                <a:lnTo>
                  <a:pt x="17780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327400" y="4131733"/>
            <a:ext cx="262468" cy="8468"/>
          </a:xfrm>
          <a:custGeom>
            <a:avLst/>
            <a:gdLst/>
            <a:ahLst/>
            <a:cxnLst/>
            <a:rect l="0" t="0" r="0" b="0"/>
            <a:pathLst>
              <a:path w="262468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60867" y="0"/>
                </a:lnTo>
                <a:lnTo>
                  <a:pt x="177800" y="0"/>
                </a:lnTo>
                <a:lnTo>
                  <a:pt x="194733" y="0"/>
                </a:lnTo>
                <a:lnTo>
                  <a:pt x="211667" y="0"/>
                </a:lnTo>
                <a:lnTo>
                  <a:pt x="220133" y="0"/>
                </a:lnTo>
                <a:lnTo>
                  <a:pt x="228600" y="0"/>
                </a:lnTo>
                <a:lnTo>
                  <a:pt x="237067" y="0"/>
                </a:lnTo>
                <a:lnTo>
                  <a:pt x="245533" y="0"/>
                </a:lnTo>
                <a:lnTo>
                  <a:pt x="254000" y="0"/>
                </a:lnTo>
                <a:lnTo>
                  <a:pt x="254000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716867" y="3987800"/>
            <a:ext cx="313267" cy="211668"/>
          </a:xfrm>
          <a:custGeom>
            <a:avLst/>
            <a:gdLst/>
            <a:ahLst/>
            <a:cxnLst/>
            <a:rect l="0" t="0" r="0" b="0"/>
            <a:pathLst>
              <a:path w="313267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94733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6" y="211667"/>
                </a:lnTo>
                <a:lnTo>
                  <a:pt x="42333" y="211667"/>
                </a:lnTo>
                <a:lnTo>
                  <a:pt x="50800" y="211667"/>
                </a:lnTo>
                <a:lnTo>
                  <a:pt x="59266" y="203200"/>
                </a:lnTo>
                <a:lnTo>
                  <a:pt x="67733" y="194733"/>
                </a:lnTo>
                <a:lnTo>
                  <a:pt x="76200" y="186267"/>
                </a:lnTo>
                <a:lnTo>
                  <a:pt x="84666" y="169333"/>
                </a:lnTo>
                <a:lnTo>
                  <a:pt x="93133" y="152400"/>
                </a:lnTo>
                <a:lnTo>
                  <a:pt x="101600" y="135467"/>
                </a:lnTo>
                <a:lnTo>
                  <a:pt x="101600" y="118533"/>
                </a:lnTo>
                <a:lnTo>
                  <a:pt x="110066" y="101600"/>
                </a:lnTo>
                <a:lnTo>
                  <a:pt x="110066" y="84667"/>
                </a:lnTo>
                <a:lnTo>
                  <a:pt x="118533" y="76200"/>
                </a:lnTo>
                <a:lnTo>
                  <a:pt x="118533" y="67733"/>
                </a:lnTo>
                <a:lnTo>
                  <a:pt x="118533" y="67733"/>
                </a:lnTo>
                <a:lnTo>
                  <a:pt x="118533" y="67733"/>
                </a:lnTo>
                <a:lnTo>
                  <a:pt x="118533" y="67733"/>
                </a:lnTo>
                <a:lnTo>
                  <a:pt x="118533" y="76200"/>
                </a:lnTo>
                <a:lnTo>
                  <a:pt x="127000" y="84667"/>
                </a:lnTo>
                <a:lnTo>
                  <a:pt x="127000" y="93133"/>
                </a:lnTo>
                <a:lnTo>
                  <a:pt x="127000" y="110067"/>
                </a:lnTo>
                <a:lnTo>
                  <a:pt x="135466" y="127000"/>
                </a:lnTo>
                <a:lnTo>
                  <a:pt x="135466" y="152400"/>
                </a:lnTo>
                <a:lnTo>
                  <a:pt x="152400" y="169333"/>
                </a:lnTo>
                <a:lnTo>
                  <a:pt x="160866" y="186267"/>
                </a:lnTo>
                <a:lnTo>
                  <a:pt x="169333" y="194733"/>
                </a:lnTo>
                <a:lnTo>
                  <a:pt x="186266" y="203200"/>
                </a:lnTo>
                <a:lnTo>
                  <a:pt x="203200" y="211667"/>
                </a:lnTo>
                <a:lnTo>
                  <a:pt x="220133" y="211667"/>
                </a:lnTo>
                <a:lnTo>
                  <a:pt x="237066" y="211667"/>
                </a:lnTo>
                <a:lnTo>
                  <a:pt x="254000" y="211667"/>
                </a:lnTo>
                <a:lnTo>
                  <a:pt x="270933" y="203200"/>
                </a:lnTo>
                <a:lnTo>
                  <a:pt x="279400" y="203200"/>
                </a:lnTo>
                <a:lnTo>
                  <a:pt x="296333" y="194733"/>
                </a:lnTo>
                <a:lnTo>
                  <a:pt x="304800" y="186267"/>
                </a:lnTo>
                <a:lnTo>
                  <a:pt x="304800" y="169333"/>
                </a:lnTo>
                <a:lnTo>
                  <a:pt x="313266" y="152400"/>
                </a:lnTo>
                <a:lnTo>
                  <a:pt x="313266" y="135467"/>
                </a:lnTo>
                <a:lnTo>
                  <a:pt x="313266" y="110067"/>
                </a:lnTo>
                <a:lnTo>
                  <a:pt x="313266" y="93133"/>
                </a:lnTo>
                <a:lnTo>
                  <a:pt x="313266" y="76200"/>
                </a:lnTo>
                <a:lnTo>
                  <a:pt x="304800" y="59267"/>
                </a:lnTo>
                <a:lnTo>
                  <a:pt x="296333" y="42333"/>
                </a:lnTo>
                <a:lnTo>
                  <a:pt x="287866" y="25400"/>
                </a:lnTo>
                <a:lnTo>
                  <a:pt x="279400" y="16933"/>
                </a:lnTo>
                <a:lnTo>
                  <a:pt x="270933" y="16933"/>
                </a:lnTo>
                <a:lnTo>
                  <a:pt x="262466" y="8467"/>
                </a:lnTo>
                <a:lnTo>
                  <a:pt x="254000" y="8467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54000" y="0"/>
                </a:lnTo>
                <a:lnTo>
                  <a:pt x="254000" y="0"/>
                </a:lnTo>
                <a:lnTo>
                  <a:pt x="262466" y="8467"/>
                </a:lnTo>
                <a:lnTo>
                  <a:pt x="2624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334933" y="4004733"/>
            <a:ext cx="220135" cy="8468"/>
          </a:xfrm>
          <a:custGeom>
            <a:avLst/>
            <a:gdLst/>
            <a:ahLst/>
            <a:cxnLst/>
            <a:rect l="0" t="0" r="0" b="0"/>
            <a:pathLst>
              <a:path w="2201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  <a:lnTo>
                  <a:pt x="194734" y="0"/>
                </a:lnTo>
                <a:lnTo>
                  <a:pt x="211667" y="0"/>
                </a:lnTo>
                <a:lnTo>
                  <a:pt x="211667" y="0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368800" y="4064000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35467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86267" y="16933"/>
                </a:lnTo>
                <a:lnTo>
                  <a:pt x="1862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876800" y="3903133"/>
            <a:ext cx="220134" cy="220135"/>
          </a:xfrm>
          <a:custGeom>
            <a:avLst/>
            <a:gdLst/>
            <a:ahLst/>
            <a:cxnLst/>
            <a:rect l="0" t="0" r="0" b="0"/>
            <a:pathLst>
              <a:path w="220134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8467" y="186267"/>
                </a:lnTo>
                <a:lnTo>
                  <a:pt x="8467" y="194734"/>
                </a:lnTo>
                <a:lnTo>
                  <a:pt x="25400" y="203200"/>
                </a:lnTo>
                <a:lnTo>
                  <a:pt x="33867" y="211667"/>
                </a:lnTo>
                <a:lnTo>
                  <a:pt x="50800" y="220134"/>
                </a:lnTo>
                <a:lnTo>
                  <a:pt x="59267" y="220134"/>
                </a:lnTo>
                <a:lnTo>
                  <a:pt x="84667" y="220134"/>
                </a:lnTo>
                <a:lnTo>
                  <a:pt x="101600" y="220134"/>
                </a:lnTo>
                <a:lnTo>
                  <a:pt x="118533" y="220134"/>
                </a:lnTo>
                <a:lnTo>
                  <a:pt x="135467" y="220134"/>
                </a:lnTo>
                <a:lnTo>
                  <a:pt x="152400" y="211667"/>
                </a:lnTo>
                <a:lnTo>
                  <a:pt x="169333" y="203200"/>
                </a:lnTo>
                <a:lnTo>
                  <a:pt x="186267" y="194734"/>
                </a:lnTo>
                <a:lnTo>
                  <a:pt x="203200" y="177800"/>
                </a:lnTo>
                <a:lnTo>
                  <a:pt x="211667" y="160867"/>
                </a:lnTo>
                <a:lnTo>
                  <a:pt x="211667" y="152400"/>
                </a:lnTo>
                <a:lnTo>
                  <a:pt x="211667" y="152400"/>
                </a:lnTo>
                <a:lnTo>
                  <a:pt x="220133" y="135467"/>
                </a:lnTo>
                <a:lnTo>
                  <a:pt x="220133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029200" y="3920067"/>
            <a:ext cx="42334" cy="321734"/>
          </a:xfrm>
          <a:custGeom>
            <a:avLst/>
            <a:gdLst/>
            <a:ahLst/>
            <a:cxnLst/>
            <a:rect l="0" t="0" r="0" b="0"/>
            <a:pathLst>
              <a:path w="42334" h="321734">
                <a:moveTo>
                  <a:pt x="8467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76200"/>
                </a:lnTo>
                <a:lnTo>
                  <a:pt x="25400" y="110066"/>
                </a:lnTo>
                <a:lnTo>
                  <a:pt x="25400" y="135466"/>
                </a:lnTo>
                <a:lnTo>
                  <a:pt x="33867" y="169333"/>
                </a:lnTo>
                <a:lnTo>
                  <a:pt x="33867" y="194733"/>
                </a:lnTo>
                <a:lnTo>
                  <a:pt x="33867" y="228600"/>
                </a:lnTo>
                <a:lnTo>
                  <a:pt x="33867" y="254000"/>
                </a:lnTo>
                <a:lnTo>
                  <a:pt x="33867" y="270933"/>
                </a:lnTo>
                <a:lnTo>
                  <a:pt x="25400" y="287866"/>
                </a:lnTo>
                <a:lnTo>
                  <a:pt x="25400" y="304800"/>
                </a:lnTo>
                <a:lnTo>
                  <a:pt x="25400" y="313266"/>
                </a:lnTo>
                <a:lnTo>
                  <a:pt x="25400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42333" y="313266"/>
                </a:lnTo>
                <a:lnTo>
                  <a:pt x="42333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198533" y="3970867"/>
            <a:ext cx="296335" cy="237067"/>
          </a:xfrm>
          <a:custGeom>
            <a:avLst/>
            <a:gdLst/>
            <a:ahLst/>
            <a:cxnLst/>
            <a:rect l="0" t="0" r="0" b="0"/>
            <a:pathLst>
              <a:path w="296335" h="2370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18533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86266"/>
                </a:lnTo>
                <a:lnTo>
                  <a:pt x="8467" y="203200"/>
                </a:lnTo>
                <a:lnTo>
                  <a:pt x="8467" y="211666"/>
                </a:lnTo>
                <a:lnTo>
                  <a:pt x="16934" y="220133"/>
                </a:lnTo>
                <a:lnTo>
                  <a:pt x="25400" y="228600"/>
                </a:lnTo>
                <a:lnTo>
                  <a:pt x="33867" y="228600"/>
                </a:lnTo>
                <a:lnTo>
                  <a:pt x="42334" y="228600"/>
                </a:lnTo>
                <a:lnTo>
                  <a:pt x="59267" y="228600"/>
                </a:lnTo>
                <a:lnTo>
                  <a:pt x="67734" y="220133"/>
                </a:lnTo>
                <a:lnTo>
                  <a:pt x="84667" y="211666"/>
                </a:lnTo>
                <a:lnTo>
                  <a:pt x="101600" y="194733"/>
                </a:lnTo>
                <a:lnTo>
                  <a:pt x="110067" y="186266"/>
                </a:lnTo>
                <a:lnTo>
                  <a:pt x="118534" y="160866"/>
                </a:lnTo>
                <a:lnTo>
                  <a:pt x="127000" y="143933"/>
                </a:lnTo>
                <a:lnTo>
                  <a:pt x="135467" y="127000"/>
                </a:lnTo>
                <a:lnTo>
                  <a:pt x="143934" y="118533"/>
                </a:lnTo>
                <a:lnTo>
                  <a:pt x="143934" y="118533"/>
                </a:lnTo>
                <a:lnTo>
                  <a:pt x="143934" y="110066"/>
                </a:lnTo>
                <a:lnTo>
                  <a:pt x="143934" y="110066"/>
                </a:lnTo>
                <a:lnTo>
                  <a:pt x="143934" y="110066"/>
                </a:lnTo>
                <a:lnTo>
                  <a:pt x="143934" y="118533"/>
                </a:lnTo>
                <a:lnTo>
                  <a:pt x="143934" y="118533"/>
                </a:lnTo>
                <a:lnTo>
                  <a:pt x="143934" y="135466"/>
                </a:lnTo>
                <a:lnTo>
                  <a:pt x="143934" y="152400"/>
                </a:lnTo>
                <a:lnTo>
                  <a:pt x="143934" y="169333"/>
                </a:lnTo>
                <a:lnTo>
                  <a:pt x="152400" y="186266"/>
                </a:lnTo>
                <a:lnTo>
                  <a:pt x="160867" y="203200"/>
                </a:lnTo>
                <a:lnTo>
                  <a:pt x="169334" y="211666"/>
                </a:lnTo>
                <a:lnTo>
                  <a:pt x="186267" y="228600"/>
                </a:lnTo>
                <a:lnTo>
                  <a:pt x="203200" y="228600"/>
                </a:lnTo>
                <a:lnTo>
                  <a:pt x="211667" y="237066"/>
                </a:lnTo>
                <a:lnTo>
                  <a:pt x="228600" y="237066"/>
                </a:lnTo>
                <a:lnTo>
                  <a:pt x="245534" y="237066"/>
                </a:lnTo>
                <a:lnTo>
                  <a:pt x="254000" y="228600"/>
                </a:lnTo>
                <a:lnTo>
                  <a:pt x="270934" y="228600"/>
                </a:lnTo>
                <a:lnTo>
                  <a:pt x="279400" y="211666"/>
                </a:lnTo>
                <a:lnTo>
                  <a:pt x="287867" y="203200"/>
                </a:lnTo>
                <a:lnTo>
                  <a:pt x="296334" y="194733"/>
                </a:lnTo>
                <a:lnTo>
                  <a:pt x="296334" y="169333"/>
                </a:lnTo>
                <a:lnTo>
                  <a:pt x="296334" y="152400"/>
                </a:lnTo>
                <a:lnTo>
                  <a:pt x="296334" y="127000"/>
                </a:lnTo>
                <a:lnTo>
                  <a:pt x="296334" y="110066"/>
                </a:lnTo>
                <a:lnTo>
                  <a:pt x="287867" y="84666"/>
                </a:lnTo>
                <a:lnTo>
                  <a:pt x="279400" y="67733"/>
                </a:lnTo>
                <a:lnTo>
                  <a:pt x="270934" y="50800"/>
                </a:lnTo>
                <a:lnTo>
                  <a:pt x="262467" y="33866"/>
                </a:lnTo>
                <a:lnTo>
                  <a:pt x="254000" y="25400"/>
                </a:lnTo>
                <a:lnTo>
                  <a:pt x="245534" y="25400"/>
                </a:lnTo>
                <a:lnTo>
                  <a:pt x="228600" y="16933"/>
                </a:lnTo>
                <a:lnTo>
                  <a:pt x="228600" y="8466"/>
                </a:lnTo>
                <a:lnTo>
                  <a:pt x="220134" y="8466"/>
                </a:lnTo>
                <a:lnTo>
                  <a:pt x="220134" y="8466"/>
                </a:lnTo>
                <a:lnTo>
                  <a:pt x="220134" y="8466"/>
                </a:lnTo>
                <a:lnTo>
                  <a:pt x="220134" y="0"/>
                </a:lnTo>
                <a:lnTo>
                  <a:pt x="228600" y="8466"/>
                </a:lnTo>
                <a:lnTo>
                  <a:pt x="237067" y="8466"/>
                </a:lnTo>
                <a:lnTo>
                  <a:pt x="254000" y="8466"/>
                </a:lnTo>
                <a:lnTo>
                  <a:pt x="254000" y="8466"/>
                </a:lnTo>
                <a:lnTo>
                  <a:pt x="262467" y="16933"/>
                </a:lnTo>
                <a:lnTo>
                  <a:pt x="262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621867" y="4072467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50800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01600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27000" y="8466"/>
                </a:lnTo>
                <a:lnTo>
                  <a:pt x="1270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850467" y="3903133"/>
            <a:ext cx="211667" cy="330201"/>
          </a:xfrm>
          <a:custGeom>
            <a:avLst/>
            <a:gdLst/>
            <a:ahLst/>
            <a:cxnLst/>
            <a:rect l="0" t="0" r="0" b="0"/>
            <a:pathLst>
              <a:path w="211667" h="330201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43933" y="42334"/>
                </a:lnTo>
                <a:lnTo>
                  <a:pt x="143933" y="59267"/>
                </a:lnTo>
                <a:lnTo>
                  <a:pt x="143933" y="76200"/>
                </a:lnTo>
                <a:lnTo>
                  <a:pt x="135466" y="84667"/>
                </a:lnTo>
                <a:lnTo>
                  <a:pt x="127000" y="101600"/>
                </a:lnTo>
                <a:lnTo>
                  <a:pt x="118533" y="118534"/>
                </a:lnTo>
                <a:lnTo>
                  <a:pt x="110066" y="127000"/>
                </a:lnTo>
                <a:lnTo>
                  <a:pt x="93133" y="135467"/>
                </a:lnTo>
                <a:lnTo>
                  <a:pt x="84666" y="152400"/>
                </a:lnTo>
                <a:lnTo>
                  <a:pt x="67733" y="152400"/>
                </a:lnTo>
                <a:lnTo>
                  <a:pt x="59266" y="160867"/>
                </a:lnTo>
                <a:lnTo>
                  <a:pt x="50800" y="160867"/>
                </a:lnTo>
                <a:lnTo>
                  <a:pt x="42333" y="169334"/>
                </a:lnTo>
                <a:lnTo>
                  <a:pt x="33866" y="169334"/>
                </a:lnTo>
                <a:lnTo>
                  <a:pt x="33866" y="169334"/>
                </a:lnTo>
                <a:lnTo>
                  <a:pt x="33866" y="169334"/>
                </a:lnTo>
                <a:lnTo>
                  <a:pt x="33866" y="169334"/>
                </a:lnTo>
                <a:lnTo>
                  <a:pt x="33866" y="160867"/>
                </a:lnTo>
                <a:lnTo>
                  <a:pt x="42333" y="160867"/>
                </a:lnTo>
                <a:lnTo>
                  <a:pt x="50800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6" y="160867"/>
                </a:lnTo>
                <a:lnTo>
                  <a:pt x="127000" y="169334"/>
                </a:lnTo>
                <a:lnTo>
                  <a:pt x="143933" y="177800"/>
                </a:lnTo>
                <a:lnTo>
                  <a:pt x="160866" y="194734"/>
                </a:lnTo>
                <a:lnTo>
                  <a:pt x="169333" y="211667"/>
                </a:lnTo>
                <a:lnTo>
                  <a:pt x="186266" y="228600"/>
                </a:lnTo>
                <a:lnTo>
                  <a:pt x="194733" y="245534"/>
                </a:lnTo>
                <a:lnTo>
                  <a:pt x="203200" y="262467"/>
                </a:lnTo>
                <a:lnTo>
                  <a:pt x="211666" y="279400"/>
                </a:lnTo>
                <a:lnTo>
                  <a:pt x="211666" y="287867"/>
                </a:lnTo>
                <a:lnTo>
                  <a:pt x="203200" y="304800"/>
                </a:lnTo>
                <a:lnTo>
                  <a:pt x="194733" y="313267"/>
                </a:lnTo>
                <a:lnTo>
                  <a:pt x="186266" y="313267"/>
                </a:lnTo>
                <a:lnTo>
                  <a:pt x="177800" y="321734"/>
                </a:lnTo>
                <a:lnTo>
                  <a:pt x="160866" y="321734"/>
                </a:lnTo>
                <a:lnTo>
                  <a:pt x="143933" y="330200"/>
                </a:lnTo>
                <a:lnTo>
                  <a:pt x="127000" y="330200"/>
                </a:lnTo>
                <a:lnTo>
                  <a:pt x="110066" y="321734"/>
                </a:lnTo>
                <a:lnTo>
                  <a:pt x="93133" y="321734"/>
                </a:lnTo>
                <a:lnTo>
                  <a:pt x="67733" y="313267"/>
                </a:lnTo>
                <a:lnTo>
                  <a:pt x="59266" y="304800"/>
                </a:lnTo>
                <a:lnTo>
                  <a:pt x="42333" y="287867"/>
                </a:lnTo>
                <a:lnTo>
                  <a:pt x="42333" y="287867"/>
                </a:lnTo>
                <a:lnTo>
                  <a:pt x="33866" y="279400"/>
                </a:lnTo>
                <a:lnTo>
                  <a:pt x="33866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862667" y="3708400"/>
            <a:ext cx="465667" cy="499534"/>
          </a:xfrm>
          <a:custGeom>
            <a:avLst/>
            <a:gdLst/>
            <a:ahLst/>
            <a:cxnLst/>
            <a:rect l="0" t="0" r="0" b="0"/>
            <a:pathLst>
              <a:path w="465667" h="499534">
                <a:moveTo>
                  <a:pt x="465666" y="0"/>
                </a:moveTo>
                <a:lnTo>
                  <a:pt x="465666" y="0"/>
                </a:lnTo>
                <a:lnTo>
                  <a:pt x="465666" y="0"/>
                </a:lnTo>
                <a:lnTo>
                  <a:pt x="465666" y="0"/>
                </a:lnTo>
                <a:lnTo>
                  <a:pt x="457200" y="0"/>
                </a:lnTo>
                <a:lnTo>
                  <a:pt x="457200" y="8467"/>
                </a:lnTo>
                <a:lnTo>
                  <a:pt x="457200" y="16933"/>
                </a:lnTo>
                <a:lnTo>
                  <a:pt x="448733" y="25400"/>
                </a:lnTo>
                <a:lnTo>
                  <a:pt x="431800" y="42333"/>
                </a:lnTo>
                <a:lnTo>
                  <a:pt x="414866" y="59267"/>
                </a:lnTo>
                <a:lnTo>
                  <a:pt x="397933" y="76200"/>
                </a:lnTo>
                <a:lnTo>
                  <a:pt x="381000" y="101600"/>
                </a:lnTo>
                <a:lnTo>
                  <a:pt x="355600" y="127000"/>
                </a:lnTo>
                <a:lnTo>
                  <a:pt x="330200" y="152400"/>
                </a:lnTo>
                <a:lnTo>
                  <a:pt x="296333" y="177800"/>
                </a:lnTo>
                <a:lnTo>
                  <a:pt x="270933" y="211667"/>
                </a:lnTo>
                <a:lnTo>
                  <a:pt x="237066" y="237067"/>
                </a:lnTo>
                <a:lnTo>
                  <a:pt x="211666" y="270933"/>
                </a:lnTo>
                <a:lnTo>
                  <a:pt x="177800" y="304800"/>
                </a:lnTo>
                <a:lnTo>
                  <a:pt x="152400" y="338667"/>
                </a:lnTo>
                <a:lnTo>
                  <a:pt x="118533" y="364067"/>
                </a:lnTo>
                <a:lnTo>
                  <a:pt x="84666" y="397933"/>
                </a:lnTo>
                <a:lnTo>
                  <a:pt x="59266" y="423333"/>
                </a:lnTo>
                <a:lnTo>
                  <a:pt x="42333" y="448733"/>
                </a:lnTo>
                <a:lnTo>
                  <a:pt x="25400" y="465667"/>
                </a:lnTo>
                <a:lnTo>
                  <a:pt x="16933" y="482600"/>
                </a:lnTo>
                <a:lnTo>
                  <a:pt x="8466" y="491067"/>
                </a:lnTo>
                <a:lnTo>
                  <a:pt x="0" y="499533"/>
                </a:lnTo>
                <a:lnTo>
                  <a:pt x="0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25400" y="491067"/>
                </a:lnTo>
                <a:lnTo>
                  <a:pt x="25400" y="491067"/>
                </a:lnTo>
                <a:lnTo>
                  <a:pt x="42333" y="482600"/>
                </a:lnTo>
                <a:lnTo>
                  <a:pt x="42333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708400" y="3793067"/>
            <a:ext cx="321734" cy="524934"/>
          </a:xfrm>
          <a:custGeom>
            <a:avLst/>
            <a:gdLst/>
            <a:ahLst/>
            <a:cxnLst/>
            <a:rect l="0" t="0" r="0" b="0"/>
            <a:pathLst>
              <a:path w="321734" h="524934">
                <a:moveTo>
                  <a:pt x="321733" y="0"/>
                </a:moveTo>
                <a:lnTo>
                  <a:pt x="321733" y="8466"/>
                </a:lnTo>
                <a:lnTo>
                  <a:pt x="321733" y="8466"/>
                </a:lnTo>
                <a:lnTo>
                  <a:pt x="321733" y="8466"/>
                </a:lnTo>
                <a:lnTo>
                  <a:pt x="321733" y="16933"/>
                </a:lnTo>
                <a:lnTo>
                  <a:pt x="321733" y="25400"/>
                </a:lnTo>
                <a:lnTo>
                  <a:pt x="313267" y="42333"/>
                </a:lnTo>
                <a:lnTo>
                  <a:pt x="304800" y="59266"/>
                </a:lnTo>
                <a:lnTo>
                  <a:pt x="296333" y="76200"/>
                </a:lnTo>
                <a:lnTo>
                  <a:pt x="287867" y="101600"/>
                </a:lnTo>
                <a:lnTo>
                  <a:pt x="270933" y="127000"/>
                </a:lnTo>
                <a:lnTo>
                  <a:pt x="245533" y="160866"/>
                </a:lnTo>
                <a:lnTo>
                  <a:pt x="228600" y="186266"/>
                </a:lnTo>
                <a:lnTo>
                  <a:pt x="203200" y="220133"/>
                </a:lnTo>
                <a:lnTo>
                  <a:pt x="177800" y="254000"/>
                </a:lnTo>
                <a:lnTo>
                  <a:pt x="152400" y="279400"/>
                </a:lnTo>
                <a:lnTo>
                  <a:pt x="127000" y="313266"/>
                </a:lnTo>
                <a:lnTo>
                  <a:pt x="110067" y="338666"/>
                </a:lnTo>
                <a:lnTo>
                  <a:pt x="84667" y="364066"/>
                </a:lnTo>
                <a:lnTo>
                  <a:pt x="67733" y="381000"/>
                </a:lnTo>
                <a:lnTo>
                  <a:pt x="50800" y="406400"/>
                </a:lnTo>
                <a:lnTo>
                  <a:pt x="42333" y="423333"/>
                </a:lnTo>
                <a:lnTo>
                  <a:pt x="33867" y="440266"/>
                </a:lnTo>
                <a:lnTo>
                  <a:pt x="25400" y="457200"/>
                </a:lnTo>
                <a:lnTo>
                  <a:pt x="16933" y="474133"/>
                </a:lnTo>
                <a:lnTo>
                  <a:pt x="8467" y="482600"/>
                </a:lnTo>
                <a:lnTo>
                  <a:pt x="8467" y="491066"/>
                </a:lnTo>
                <a:lnTo>
                  <a:pt x="8467" y="499533"/>
                </a:lnTo>
                <a:lnTo>
                  <a:pt x="8467" y="508000"/>
                </a:lnTo>
                <a:lnTo>
                  <a:pt x="0" y="516466"/>
                </a:lnTo>
                <a:lnTo>
                  <a:pt x="0" y="516466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455333" y="4614333"/>
            <a:ext cx="296335" cy="254001"/>
          </a:xfrm>
          <a:custGeom>
            <a:avLst/>
            <a:gdLst/>
            <a:ahLst/>
            <a:cxnLst/>
            <a:rect l="0" t="0" r="0" b="0"/>
            <a:pathLst>
              <a:path w="296335" h="2540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20134"/>
                </a:lnTo>
                <a:lnTo>
                  <a:pt x="8467" y="228600"/>
                </a:lnTo>
                <a:lnTo>
                  <a:pt x="16934" y="237067"/>
                </a:lnTo>
                <a:lnTo>
                  <a:pt x="25400" y="237067"/>
                </a:lnTo>
                <a:lnTo>
                  <a:pt x="33867" y="237067"/>
                </a:lnTo>
                <a:lnTo>
                  <a:pt x="42334" y="237067"/>
                </a:lnTo>
                <a:lnTo>
                  <a:pt x="59267" y="237067"/>
                </a:lnTo>
                <a:lnTo>
                  <a:pt x="67734" y="228600"/>
                </a:lnTo>
                <a:lnTo>
                  <a:pt x="76200" y="220134"/>
                </a:lnTo>
                <a:lnTo>
                  <a:pt x="84667" y="203200"/>
                </a:lnTo>
                <a:lnTo>
                  <a:pt x="93134" y="186267"/>
                </a:lnTo>
                <a:lnTo>
                  <a:pt x="93134" y="169334"/>
                </a:lnTo>
                <a:lnTo>
                  <a:pt x="101600" y="152400"/>
                </a:lnTo>
                <a:lnTo>
                  <a:pt x="101600" y="135467"/>
                </a:lnTo>
                <a:lnTo>
                  <a:pt x="110067" y="118534"/>
                </a:lnTo>
                <a:lnTo>
                  <a:pt x="110067" y="93134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76200"/>
                </a:lnTo>
                <a:lnTo>
                  <a:pt x="110067" y="93134"/>
                </a:lnTo>
                <a:lnTo>
                  <a:pt x="110067" y="110067"/>
                </a:lnTo>
                <a:lnTo>
                  <a:pt x="118534" y="135467"/>
                </a:lnTo>
                <a:lnTo>
                  <a:pt x="127000" y="160867"/>
                </a:lnTo>
                <a:lnTo>
                  <a:pt x="135467" y="186267"/>
                </a:lnTo>
                <a:lnTo>
                  <a:pt x="143934" y="203200"/>
                </a:lnTo>
                <a:lnTo>
                  <a:pt x="160867" y="220134"/>
                </a:lnTo>
                <a:lnTo>
                  <a:pt x="169334" y="237067"/>
                </a:lnTo>
                <a:lnTo>
                  <a:pt x="194734" y="245534"/>
                </a:lnTo>
                <a:lnTo>
                  <a:pt x="211667" y="254000"/>
                </a:lnTo>
                <a:lnTo>
                  <a:pt x="228600" y="254000"/>
                </a:lnTo>
                <a:lnTo>
                  <a:pt x="245534" y="245534"/>
                </a:lnTo>
                <a:lnTo>
                  <a:pt x="262467" y="245534"/>
                </a:lnTo>
                <a:lnTo>
                  <a:pt x="279400" y="237067"/>
                </a:lnTo>
                <a:lnTo>
                  <a:pt x="287867" y="228600"/>
                </a:lnTo>
                <a:lnTo>
                  <a:pt x="287867" y="211667"/>
                </a:lnTo>
                <a:lnTo>
                  <a:pt x="296334" y="194734"/>
                </a:lnTo>
                <a:lnTo>
                  <a:pt x="296334" y="177800"/>
                </a:lnTo>
                <a:lnTo>
                  <a:pt x="296334" y="160867"/>
                </a:lnTo>
                <a:lnTo>
                  <a:pt x="287867" y="135467"/>
                </a:lnTo>
                <a:lnTo>
                  <a:pt x="279400" y="110067"/>
                </a:lnTo>
                <a:lnTo>
                  <a:pt x="270934" y="84667"/>
                </a:lnTo>
                <a:lnTo>
                  <a:pt x="262467" y="67734"/>
                </a:lnTo>
                <a:lnTo>
                  <a:pt x="245534" y="50800"/>
                </a:lnTo>
                <a:lnTo>
                  <a:pt x="237067" y="33867"/>
                </a:lnTo>
                <a:lnTo>
                  <a:pt x="228600" y="25400"/>
                </a:lnTo>
                <a:lnTo>
                  <a:pt x="220134" y="16934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810933" y="4461933"/>
            <a:ext cx="160868" cy="220135"/>
          </a:xfrm>
          <a:custGeom>
            <a:avLst/>
            <a:gdLst/>
            <a:ahLst/>
            <a:cxnLst/>
            <a:rect l="0" t="0" r="0" b="0"/>
            <a:pathLst>
              <a:path w="160868" h="2201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76200" y="33867"/>
                </a:lnTo>
                <a:lnTo>
                  <a:pt x="84667" y="50800"/>
                </a:lnTo>
                <a:lnTo>
                  <a:pt x="101600" y="67734"/>
                </a:lnTo>
                <a:lnTo>
                  <a:pt x="101600" y="93134"/>
                </a:lnTo>
                <a:lnTo>
                  <a:pt x="110067" y="110067"/>
                </a:lnTo>
                <a:lnTo>
                  <a:pt x="110067" y="135467"/>
                </a:lnTo>
                <a:lnTo>
                  <a:pt x="110067" y="160867"/>
                </a:lnTo>
                <a:lnTo>
                  <a:pt x="101600" y="177800"/>
                </a:lnTo>
                <a:lnTo>
                  <a:pt x="101600" y="194734"/>
                </a:lnTo>
                <a:lnTo>
                  <a:pt x="93134" y="203200"/>
                </a:lnTo>
                <a:lnTo>
                  <a:pt x="84667" y="211667"/>
                </a:lnTo>
                <a:lnTo>
                  <a:pt x="76200" y="211667"/>
                </a:lnTo>
                <a:lnTo>
                  <a:pt x="59267" y="220134"/>
                </a:lnTo>
                <a:lnTo>
                  <a:pt x="50800" y="211667"/>
                </a:lnTo>
                <a:lnTo>
                  <a:pt x="42334" y="211667"/>
                </a:lnTo>
                <a:lnTo>
                  <a:pt x="33867" y="203200"/>
                </a:lnTo>
                <a:lnTo>
                  <a:pt x="25400" y="194734"/>
                </a:lnTo>
                <a:lnTo>
                  <a:pt x="25400" y="177800"/>
                </a:lnTo>
                <a:lnTo>
                  <a:pt x="16934" y="160867"/>
                </a:lnTo>
                <a:lnTo>
                  <a:pt x="25400" y="143934"/>
                </a:lnTo>
                <a:lnTo>
                  <a:pt x="25400" y="127000"/>
                </a:lnTo>
                <a:lnTo>
                  <a:pt x="33867" y="118534"/>
                </a:lnTo>
                <a:lnTo>
                  <a:pt x="42334" y="110067"/>
                </a:lnTo>
                <a:lnTo>
                  <a:pt x="50800" y="110067"/>
                </a:lnTo>
                <a:lnTo>
                  <a:pt x="67734" y="110067"/>
                </a:lnTo>
                <a:lnTo>
                  <a:pt x="84667" y="118534"/>
                </a:lnTo>
                <a:lnTo>
                  <a:pt x="101600" y="118534"/>
                </a:lnTo>
                <a:lnTo>
                  <a:pt x="118534" y="135467"/>
                </a:lnTo>
                <a:lnTo>
                  <a:pt x="127000" y="143934"/>
                </a:lnTo>
                <a:lnTo>
                  <a:pt x="143934" y="152400"/>
                </a:lnTo>
                <a:lnTo>
                  <a:pt x="143934" y="160867"/>
                </a:lnTo>
                <a:lnTo>
                  <a:pt x="152400" y="169334"/>
                </a:lnTo>
                <a:lnTo>
                  <a:pt x="152400" y="177800"/>
                </a:lnTo>
                <a:lnTo>
                  <a:pt x="160867" y="177800"/>
                </a:lnTo>
                <a:lnTo>
                  <a:pt x="160867" y="177800"/>
                </a:lnTo>
                <a:lnTo>
                  <a:pt x="160867" y="177800"/>
                </a:lnTo>
                <a:lnTo>
                  <a:pt x="160867" y="177800"/>
                </a:lnTo>
                <a:lnTo>
                  <a:pt x="160867" y="177800"/>
                </a:lnTo>
                <a:lnTo>
                  <a:pt x="160867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166533" y="4690533"/>
            <a:ext cx="143935" cy="8468"/>
          </a:xfrm>
          <a:custGeom>
            <a:avLst/>
            <a:gdLst/>
            <a:ahLst/>
            <a:cxnLst/>
            <a:rect l="0" t="0" r="0" b="0"/>
            <a:pathLst>
              <a:path w="143935" h="8468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175000" y="47836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93133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354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496733" y="4622800"/>
            <a:ext cx="186268" cy="211668"/>
          </a:xfrm>
          <a:custGeom>
            <a:avLst/>
            <a:gdLst/>
            <a:ahLst/>
            <a:cxnLst/>
            <a:rect l="0" t="0" r="0" b="0"/>
            <a:pathLst>
              <a:path w="186268" h="211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16934" y="177800"/>
                </a:lnTo>
                <a:lnTo>
                  <a:pt x="25400" y="186267"/>
                </a:lnTo>
                <a:lnTo>
                  <a:pt x="42334" y="194733"/>
                </a:lnTo>
                <a:lnTo>
                  <a:pt x="50800" y="194733"/>
                </a:lnTo>
                <a:lnTo>
                  <a:pt x="67734" y="203200"/>
                </a:lnTo>
                <a:lnTo>
                  <a:pt x="84667" y="203200"/>
                </a:lnTo>
                <a:lnTo>
                  <a:pt x="110067" y="203200"/>
                </a:lnTo>
                <a:lnTo>
                  <a:pt x="127000" y="211667"/>
                </a:lnTo>
                <a:lnTo>
                  <a:pt x="143934" y="211667"/>
                </a:lnTo>
                <a:lnTo>
                  <a:pt x="160867" y="211667"/>
                </a:lnTo>
                <a:lnTo>
                  <a:pt x="177800" y="203200"/>
                </a:lnTo>
                <a:lnTo>
                  <a:pt x="177800" y="203200"/>
                </a:lnTo>
                <a:lnTo>
                  <a:pt x="186267" y="203200"/>
                </a:lnTo>
                <a:lnTo>
                  <a:pt x="1862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615267" y="4605867"/>
            <a:ext cx="42334" cy="313267"/>
          </a:xfrm>
          <a:custGeom>
            <a:avLst/>
            <a:gdLst/>
            <a:ahLst/>
            <a:cxnLst/>
            <a:rect l="0" t="0" r="0" b="0"/>
            <a:pathLst>
              <a:path w="42334" h="313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33866"/>
                </a:lnTo>
                <a:lnTo>
                  <a:pt x="16933" y="59266"/>
                </a:lnTo>
                <a:lnTo>
                  <a:pt x="16933" y="84666"/>
                </a:lnTo>
                <a:lnTo>
                  <a:pt x="25400" y="110066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203200"/>
                </a:lnTo>
                <a:lnTo>
                  <a:pt x="33866" y="228600"/>
                </a:lnTo>
                <a:lnTo>
                  <a:pt x="33866" y="254000"/>
                </a:lnTo>
                <a:lnTo>
                  <a:pt x="33866" y="270933"/>
                </a:lnTo>
                <a:lnTo>
                  <a:pt x="33866" y="296333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313266"/>
                </a:lnTo>
                <a:lnTo>
                  <a:pt x="42333" y="313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793067" y="4673600"/>
            <a:ext cx="245534" cy="228601"/>
          </a:xfrm>
          <a:custGeom>
            <a:avLst/>
            <a:gdLst/>
            <a:ahLst/>
            <a:cxnLst/>
            <a:rect l="0" t="0" r="0" b="0"/>
            <a:pathLst>
              <a:path w="245534" h="2286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8466" y="203200"/>
                </a:lnTo>
                <a:lnTo>
                  <a:pt x="16933" y="211667"/>
                </a:lnTo>
                <a:lnTo>
                  <a:pt x="25400" y="211667"/>
                </a:lnTo>
                <a:lnTo>
                  <a:pt x="33866" y="220133"/>
                </a:lnTo>
                <a:lnTo>
                  <a:pt x="42333" y="211667"/>
                </a:lnTo>
                <a:lnTo>
                  <a:pt x="50800" y="211667"/>
                </a:lnTo>
                <a:lnTo>
                  <a:pt x="67733" y="203200"/>
                </a:lnTo>
                <a:lnTo>
                  <a:pt x="76200" y="194733"/>
                </a:lnTo>
                <a:lnTo>
                  <a:pt x="84666" y="177800"/>
                </a:lnTo>
                <a:lnTo>
                  <a:pt x="93133" y="160867"/>
                </a:lnTo>
                <a:lnTo>
                  <a:pt x="93133" y="143933"/>
                </a:lnTo>
                <a:lnTo>
                  <a:pt x="101600" y="127000"/>
                </a:lnTo>
                <a:lnTo>
                  <a:pt x="101600" y="118533"/>
                </a:lnTo>
                <a:lnTo>
                  <a:pt x="110066" y="101600"/>
                </a:lnTo>
                <a:lnTo>
                  <a:pt x="110066" y="101600"/>
                </a:lnTo>
                <a:lnTo>
                  <a:pt x="110066" y="101600"/>
                </a:lnTo>
                <a:lnTo>
                  <a:pt x="110066" y="101600"/>
                </a:lnTo>
                <a:lnTo>
                  <a:pt x="110066" y="110067"/>
                </a:lnTo>
                <a:lnTo>
                  <a:pt x="110066" y="127000"/>
                </a:lnTo>
                <a:lnTo>
                  <a:pt x="110066" y="143933"/>
                </a:lnTo>
                <a:lnTo>
                  <a:pt x="118533" y="160867"/>
                </a:lnTo>
                <a:lnTo>
                  <a:pt x="127000" y="177800"/>
                </a:lnTo>
                <a:lnTo>
                  <a:pt x="135466" y="194733"/>
                </a:lnTo>
                <a:lnTo>
                  <a:pt x="143933" y="203200"/>
                </a:lnTo>
                <a:lnTo>
                  <a:pt x="152400" y="220133"/>
                </a:lnTo>
                <a:lnTo>
                  <a:pt x="169333" y="220133"/>
                </a:lnTo>
                <a:lnTo>
                  <a:pt x="186266" y="228600"/>
                </a:lnTo>
                <a:lnTo>
                  <a:pt x="194733" y="228600"/>
                </a:lnTo>
                <a:lnTo>
                  <a:pt x="211666" y="220133"/>
                </a:lnTo>
                <a:lnTo>
                  <a:pt x="220133" y="211667"/>
                </a:lnTo>
                <a:lnTo>
                  <a:pt x="237066" y="203200"/>
                </a:lnTo>
                <a:lnTo>
                  <a:pt x="245533" y="194733"/>
                </a:lnTo>
                <a:lnTo>
                  <a:pt x="245533" y="177800"/>
                </a:lnTo>
                <a:lnTo>
                  <a:pt x="245533" y="160867"/>
                </a:lnTo>
                <a:lnTo>
                  <a:pt x="245533" y="135467"/>
                </a:lnTo>
                <a:lnTo>
                  <a:pt x="245533" y="118533"/>
                </a:lnTo>
                <a:lnTo>
                  <a:pt x="245533" y="93133"/>
                </a:lnTo>
                <a:lnTo>
                  <a:pt x="237066" y="76200"/>
                </a:lnTo>
                <a:lnTo>
                  <a:pt x="237066" y="50800"/>
                </a:lnTo>
                <a:lnTo>
                  <a:pt x="220133" y="42333"/>
                </a:lnTo>
                <a:lnTo>
                  <a:pt x="220133" y="25400"/>
                </a:lnTo>
                <a:lnTo>
                  <a:pt x="211666" y="25400"/>
                </a:lnTo>
                <a:lnTo>
                  <a:pt x="203200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03200" y="25400"/>
                </a:lnTo>
                <a:lnTo>
                  <a:pt x="203200" y="25400"/>
                </a:lnTo>
                <a:lnTo>
                  <a:pt x="211666" y="25400"/>
                </a:lnTo>
                <a:lnTo>
                  <a:pt x="211666" y="33867"/>
                </a:lnTo>
                <a:lnTo>
                  <a:pt x="211666" y="33867"/>
                </a:lnTo>
                <a:lnTo>
                  <a:pt x="220133" y="33867"/>
                </a:lnTo>
                <a:lnTo>
                  <a:pt x="220133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148667" y="4766733"/>
            <a:ext cx="101601" cy="16935"/>
          </a:xfrm>
          <a:custGeom>
            <a:avLst/>
            <a:gdLst/>
            <a:ahLst/>
            <a:cxnLst/>
            <a:rect l="0" t="0" r="0" b="0"/>
            <a:pathLst>
              <a:path w="101601" h="16935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6" y="16934"/>
                </a:lnTo>
                <a:lnTo>
                  <a:pt x="84666" y="16934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368800" y="4605867"/>
            <a:ext cx="228601" cy="296334"/>
          </a:xfrm>
          <a:custGeom>
            <a:avLst/>
            <a:gdLst/>
            <a:ahLst/>
            <a:cxnLst/>
            <a:rect l="0" t="0" r="0" b="0"/>
            <a:pathLst>
              <a:path w="228601" h="2963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6"/>
                </a:lnTo>
                <a:lnTo>
                  <a:pt x="110067" y="16933"/>
                </a:lnTo>
                <a:lnTo>
                  <a:pt x="118533" y="25400"/>
                </a:lnTo>
                <a:lnTo>
                  <a:pt x="127000" y="42333"/>
                </a:lnTo>
                <a:lnTo>
                  <a:pt x="135467" y="50800"/>
                </a:lnTo>
                <a:lnTo>
                  <a:pt x="135467" y="67733"/>
                </a:lnTo>
                <a:lnTo>
                  <a:pt x="127000" y="84666"/>
                </a:lnTo>
                <a:lnTo>
                  <a:pt x="127000" y="93133"/>
                </a:lnTo>
                <a:lnTo>
                  <a:pt x="118533" y="110066"/>
                </a:lnTo>
                <a:lnTo>
                  <a:pt x="101600" y="118533"/>
                </a:lnTo>
                <a:lnTo>
                  <a:pt x="93133" y="127000"/>
                </a:lnTo>
                <a:lnTo>
                  <a:pt x="76200" y="135466"/>
                </a:lnTo>
                <a:lnTo>
                  <a:pt x="67733" y="143933"/>
                </a:lnTo>
                <a:lnTo>
                  <a:pt x="59267" y="143933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59267" y="143933"/>
                </a:lnTo>
                <a:lnTo>
                  <a:pt x="59267" y="143933"/>
                </a:lnTo>
                <a:lnTo>
                  <a:pt x="76200" y="143933"/>
                </a:lnTo>
                <a:lnTo>
                  <a:pt x="84667" y="135466"/>
                </a:lnTo>
                <a:lnTo>
                  <a:pt x="110067" y="143933"/>
                </a:lnTo>
                <a:lnTo>
                  <a:pt x="118533" y="143933"/>
                </a:lnTo>
                <a:lnTo>
                  <a:pt x="135467" y="152400"/>
                </a:lnTo>
                <a:lnTo>
                  <a:pt x="152400" y="169333"/>
                </a:lnTo>
                <a:lnTo>
                  <a:pt x="177800" y="177800"/>
                </a:lnTo>
                <a:lnTo>
                  <a:pt x="186267" y="194733"/>
                </a:lnTo>
                <a:lnTo>
                  <a:pt x="203200" y="211666"/>
                </a:lnTo>
                <a:lnTo>
                  <a:pt x="211667" y="228600"/>
                </a:lnTo>
                <a:lnTo>
                  <a:pt x="220133" y="245533"/>
                </a:lnTo>
                <a:lnTo>
                  <a:pt x="220133" y="254000"/>
                </a:lnTo>
                <a:lnTo>
                  <a:pt x="228600" y="262466"/>
                </a:lnTo>
                <a:lnTo>
                  <a:pt x="220133" y="279400"/>
                </a:lnTo>
                <a:lnTo>
                  <a:pt x="211667" y="279400"/>
                </a:lnTo>
                <a:lnTo>
                  <a:pt x="203200" y="287866"/>
                </a:lnTo>
                <a:lnTo>
                  <a:pt x="186267" y="287866"/>
                </a:lnTo>
                <a:lnTo>
                  <a:pt x="169333" y="296333"/>
                </a:lnTo>
                <a:lnTo>
                  <a:pt x="152400" y="296333"/>
                </a:lnTo>
                <a:lnTo>
                  <a:pt x="127000" y="296333"/>
                </a:lnTo>
                <a:lnTo>
                  <a:pt x="110067" y="287866"/>
                </a:lnTo>
                <a:lnTo>
                  <a:pt x="84667" y="287866"/>
                </a:lnTo>
                <a:lnTo>
                  <a:pt x="84667" y="287866"/>
                </a:lnTo>
                <a:lnTo>
                  <a:pt x="59267" y="279400"/>
                </a:lnTo>
                <a:lnTo>
                  <a:pt x="59267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125133" y="5215467"/>
            <a:ext cx="279401" cy="279401"/>
          </a:xfrm>
          <a:custGeom>
            <a:avLst/>
            <a:gdLst/>
            <a:ahLst/>
            <a:cxnLst/>
            <a:rect l="0" t="0" r="0" b="0"/>
            <a:pathLst>
              <a:path w="279401" h="279401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8467" y="194733"/>
                </a:lnTo>
                <a:lnTo>
                  <a:pt x="8467" y="211666"/>
                </a:lnTo>
                <a:lnTo>
                  <a:pt x="16934" y="211666"/>
                </a:lnTo>
                <a:lnTo>
                  <a:pt x="25400" y="220133"/>
                </a:lnTo>
                <a:lnTo>
                  <a:pt x="42334" y="220133"/>
                </a:lnTo>
                <a:lnTo>
                  <a:pt x="50800" y="211666"/>
                </a:lnTo>
                <a:lnTo>
                  <a:pt x="67734" y="203200"/>
                </a:lnTo>
                <a:lnTo>
                  <a:pt x="76200" y="194733"/>
                </a:lnTo>
                <a:lnTo>
                  <a:pt x="84667" y="186266"/>
                </a:lnTo>
                <a:lnTo>
                  <a:pt x="93134" y="169333"/>
                </a:lnTo>
                <a:lnTo>
                  <a:pt x="93134" y="160866"/>
                </a:lnTo>
                <a:lnTo>
                  <a:pt x="93134" y="143933"/>
                </a:lnTo>
                <a:lnTo>
                  <a:pt x="101600" y="127000"/>
                </a:lnTo>
                <a:lnTo>
                  <a:pt x="110067" y="118533"/>
                </a:lnTo>
                <a:lnTo>
                  <a:pt x="110067" y="110066"/>
                </a:lnTo>
                <a:lnTo>
                  <a:pt x="110067" y="110066"/>
                </a:lnTo>
                <a:lnTo>
                  <a:pt x="110067" y="101600"/>
                </a:lnTo>
                <a:lnTo>
                  <a:pt x="110067" y="110066"/>
                </a:lnTo>
                <a:lnTo>
                  <a:pt x="110067" y="118533"/>
                </a:lnTo>
                <a:lnTo>
                  <a:pt x="110067" y="127000"/>
                </a:lnTo>
                <a:lnTo>
                  <a:pt x="118534" y="143933"/>
                </a:lnTo>
                <a:lnTo>
                  <a:pt x="118534" y="169333"/>
                </a:lnTo>
                <a:lnTo>
                  <a:pt x="127000" y="194733"/>
                </a:lnTo>
                <a:lnTo>
                  <a:pt x="135467" y="211666"/>
                </a:lnTo>
                <a:lnTo>
                  <a:pt x="143934" y="228600"/>
                </a:lnTo>
                <a:lnTo>
                  <a:pt x="160867" y="245533"/>
                </a:lnTo>
                <a:lnTo>
                  <a:pt x="177800" y="254000"/>
                </a:lnTo>
                <a:lnTo>
                  <a:pt x="194734" y="270933"/>
                </a:lnTo>
                <a:lnTo>
                  <a:pt x="211667" y="270933"/>
                </a:lnTo>
                <a:lnTo>
                  <a:pt x="228600" y="279400"/>
                </a:lnTo>
                <a:lnTo>
                  <a:pt x="237067" y="279400"/>
                </a:lnTo>
                <a:lnTo>
                  <a:pt x="254000" y="279400"/>
                </a:lnTo>
                <a:lnTo>
                  <a:pt x="262467" y="270933"/>
                </a:lnTo>
                <a:lnTo>
                  <a:pt x="270934" y="262466"/>
                </a:lnTo>
                <a:lnTo>
                  <a:pt x="279400" y="254000"/>
                </a:lnTo>
                <a:lnTo>
                  <a:pt x="279400" y="237066"/>
                </a:lnTo>
                <a:lnTo>
                  <a:pt x="279400" y="220133"/>
                </a:lnTo>
                <a:lnTo>
                  <a:pt x="279400" y="194733"/>
                </a:lnTo>
                <a:lnTo>
                  <a:pt x="270934" y="177800"/>
                </a:lnTo>
                <a:lnTo>
                  <a:pt x="270934" y="152400"/>
                </a:lnTo>
                <a:lnTo>
                  <a:pt x="262467" y="135466"/>
                </a:lnTo>
                <a:lnTo>
                  <a:pt x="254000" y="118533"/>
                </a:lnTo>
                <a:lnTo>
                  <a:pt x="245534" y="101600"/>
                </a:lnTo>
                <a:lnTo>
                  <a:pt x="245534" y="93133"/>
                </a:lnTo>
                <a:lnTo>
                  <a:pt x="237067" y="76200"/>
                </a:lnTo>
                <a:lnTo>
                  <a:pt x="237067" y="76200"/>
                </a:lnTo>
                <a:lnTo>
                  <a:pt x="237067" y="67733"/>
                </a:lnTo>
                <a:lnTo>
                  <a:pt x="237067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472267" y="5156200"/>
            <a:ext cx="143934" cy="169334"/>
          </a:xfrm>
          <a:custGeom>
            <a:avLst/>
            <a:gdLst/>
            <a:ahLst/>
            <a:cxnLst/>
            <a:rect l="0" t="0" r="0" b="0"/>
            <a:pathLst>
              <a:path w="143934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59266" y="25400"/>
                </a:lnTo>
                <a:lnTo>
                  <a:pt x="67733" y="42333"/>
                </a:lnTo>
                <a:lnTo>
                  <a:pt x="76200" y="59267"/>
                </a:lnTo>
                <a:lnTo>
                  <a:pt x="84666" y="76200"/>
                </a:lnTo>
                <a:lnTo>
                  <a:pt x="93133" y="93133"/>
                </a:lnTo>
                <a:lnTo>
                  <a:pt x="93133" y="110067"/>
                </a:lnTo>
                <a:lnTo>
                  <a:pt x="84666" y="127000"/>
                </a:lnTo>
                <a:lnTo>
                  <a:pt x="76200" y="143933"/>
                </a:lnTo>
                <a:lnTo>
                  <a:pt x="67733" y="152400"/>
                </a:lnTo>
                <a:lnTo>
                  <a:pt x="59266" y="160867"/>
                </a:lnTo>
                <a:lnTo>
                  <a:pt x="42333" y="169333"/>
                </a:lnTo>
                <a:lnTo>
                  <a:pt x="33866" y="169333"/>
                </a:lnTo>
                <a:lnTo>
                  <a:pt x="25400" y="169333"/>
                </a:lnTo>
                <a:lnTo>
                  <a:pt x="16933" y="160867"/>
                </a:lnTo>
                <a:lnTo>
                  <a:pt x="8466" y="152400"/>
                </a:lnTo>
                <a:lnTo>
                  <a:pt x="8466" y="143933"/>
                </a:lnTo>
                <a:lnTo>
                  <a:pt x="0" y="127000"/>
                </a:lnTo>
                <a:lnTo>
                  <a:pt x="8466" y="110067"/>
                </a:lnTo>
                <a:lnTo>
                  <a:pt x="8466" y="101600"/>
                </a:lnTo>
                <a:lnTo>
                  <a:pt x="16933" y="93133"/>
                </a:lnTo>
                <a:lnTo>
                  <a:pt x="33866" y="84667"/>
                </a:lnTo>
                <a:lnTo>
                  <a:pt x="50800" y="84667"/>
                </a:lnTo>
                <a:lnTo>
                  <a:pt x="59266" y="84667"/>
                </a:lnTo>
                <a:lnTo>
                  <a:pt x="76200" y="93133"/>
                </a:lnTo>
                <a:lnTo>
                  <a:pt x="93133" y="93133"/>
                </a:lnTo>
                <a:lnTo>
                  <a:pt x="101600" y="110067"/>
                </a:lnTo>
                <a:lnTo>
                  <a:pt x="118533" y="118533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43933" y="135467"/>
                </a:lnTo>
                <a:lnTo>
                  <a:pt x="143933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599267" y="5410200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0066" y="25400"/>
                </a:lnTo>
                <a:lnTo>
                  <a:pt x="135466" y="25400"/>
                </a:lnTo>
                <a:lnTo>
                  <a:pt x="135466" y="25400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870200" y="5240867"/>
            <a:ext cx="152401" cy="169334"/>
          </a:xfrm>
          <a:custGeom>
            <a:avLst/>
            <a:gdLst/>
            <a:ahLst/>
            <a:cxnLst/>
            <a:rect l="0" t="0" r="0" b="0"/>
            <a:pathLst>
              <a:path w="152401" h="169334">
                <a:moveTo>
                  <a:pt x="16933" y="0"/>
                </a:moveTo>
                <a:lnTo>
                  <a:pt x="16933" y="0"/>
                </a:lnTo>
                <a:lnTo>
                  <a:pt x="16933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0866"/>
                </a:lnTo>
                <a:lnTo>
                  <a:pt x="42333" y="169333"/>
                </a:lnTo>
                <a:lnTo>
                  <a:pt x="50800" y="169333"/>
                </a:lnTo>
                <a:lnTo>
                  <a:pt x="67733" y="169333"/>
                </a:lnTo>
                <a:lnTo>
                  <a:pt x="84667" y="169333"/>
                </a:lnTo>
                <a:lnTo>
                  <a:pt x="101600" y="169333"/>
                </a:lnTo>
                <a:lnTo>
                  <a:pt x="110067" y="169333"/>
                </a:lnTo>
                <a:lnTo>
                  <a:pt x="127000" y="169333"/>
                </a:lnTo>
                <a:lnTo>
                  <a:pt x="135467" y="169333"/>
                </a:lnTo>
                <a:lnTo>
                  <a:pt x="143933" y="160866"/>
                </a:lnTo>
                <a:lnTo>
                  <a:pt x="143933" y="160866"/>
                </a:lnTo>
                <a:lnTo>
                  <a:pt x="152400" y="160866"/>
                </a:lnTo>
                <a:lnTo>
                  <a:pt x="152400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980267" y="5223933"/>
            <a:ext cx="16934" cy="321735"/>
          </a:xfrm>
          <a:custGeom>
            <a:avLst/>
            <a:gdLst/>
            <a:ahLst/>
            <a:cxnLst/>
            <a:rect l="0" t="0" r="0" b="0"/>
            <a:pathLst>
              <a:path w="16934" h="321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8466" y="59267"/>
                </a:lnTo>
                <a:lnTo>
                  <a:pt x="8466" y="84667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69334"/>
                </a:lnTo>
                <a:lnTo>
                  <a:pt x="16933" y="203200"/>
                </a:lnTo>
                <a:lnTo>
                  <a:pt x="16933" y="237067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304800"/>
                </a:lnTo>
                <a:lnTo>
                  <a:pt x="16933" y="313267"/>
                </a:lnTo>
                <a:lnTo>
                  <a:pt x="16933" y="313267"/>
                </a:lnTo>
                <a:lnTo>
                  <a:pt x="16933" y="321734"/>
                </a:lnTo>
                <a:lnTo>
                  <a:pt x="16933" y="321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115733" y="5266267"/>
            <a:ext cx="287868" cy="237067"/>
          </a:xfrm>
          <a:custGeom>
            <a:avLst/>
            <a:gdLst/>
            <a:ahLst/>
            <a:cxnLst/>
            <a:rect l="0" t="0" r="0" b="0"/>
            <a:pathLst>
              <a:path w="287868" h="237067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4" y="228600"/>
                </a:lnTo>
                <a:lnTo>
                  <a:pt x="25400" y="228600"/>
                </a:lnTo>
                <a:lnTo>
                  <a:pt x="33867" y="228600"/>
                </a:lnTo>
                <a:lnTo>
                  <a:pt x="42334" y="228600"/>
                </a:lnTo>
                <a:lnTo>
                  <a:pt x="50800" y="220133"/>
                </a:lnTo>
                <a:lnTo>
                  <a:pt x="59267" y="211666"/>
                </a:lnTo>
                <a:lnTo>
                  <a:pt x="67734" y="203200"/>
                </a:lnTo>
                <a:lnTo>
                  <a:pt x="76200" y="186266"/>
                </a:lnTo>
                <a:lnTo>
                  <a:pt x="84667" y="169333"/>
                </a:lnTo>
                <a:lnTo>
                  <a:pt x="93134" y="152400"/>
                </a:lnTo>
                <a:lnTo>
                  <a:pt x="101600" y="135466"/>
                </a:lnTo>
                <a:lnTo>
                  <a:pt x="110067" y="127000"/>
                </a:lnTo>
                <a:lnTo>
                  <a:pt x="110067" y="118533"/>
                </a:lnTo>
                <a:lnTo>
                  <a:pt x="110067" y="110066"/>
                </a:lnTo>
                <a:lnTo>
                  <a:pt x="110067" y="118533"/>
                </a:lnTo>
                <a:lnTo>
                  <a:pt x="110067" y="127000"/>
                </a:lnTo>
                <a:lnTo>
                  <a:pt x="110067" y="135466"/>
                </a:lnTo>
                <a:lnTo>
                  <a:pt x="118534" y="143933"/>
                </a:lnTo>
                <a:lnTo>
                  <a:pt x="118534" y="160866"/>
                </a:lnTo>
                <a:lnTo>
                  <a:pt x="118534" y="177800"/>
                </a:lnTo>
                <a:lnTo>
                  <a:pt x="127000" y="194733"/>
                </a:lnTo>
                <a:lnTo>
                  <a:pt x="143934" y="203200"/>
                </a:lnTo>
                <a:lnTo>
                  <a:pt x="160867" y="220133"/>
                </a:lnTo>
                <a:lnTo>
                  <a:pt x="169334" y="228600"/>
                </a:lnTo>
                <a:lnTo>
                  <a:pt x="186267" y="228600"/>
                </a:lnTo>
                <a:lnTo>
                  <a:pt x="211667" y="237066"/>
                </a:lnTo>
                <a:lnTo>
                  <a:pt x="228600" y="237066"/>
                </a:lnTo>
                <a:lnTo>
                  <a:pt x="245534" y="228600"/>
                </a:lnTo>
                <a:lnTo>
                  <a:pt x="262467" y="220133"/>
                </a:lnTo>
                <a:lnTo>
                  <a:pt x="270934" y="211666"/>
                </a:lnTo>
                <a:lnTo>
                  <a:pt x="279400" y="194733"/>
                </a:lnTo>
                <a:lnTo>
                  <a:pt x="279400" y="177800"/>
                </a:lnTo>
                <a:lnTo>
                  <a:pt x="287867" y="152400"/>
                </a:lnTo>
                <a:lnTo>
                  <a:pt x="287867" y="135466"/>
                </a:lnTo>
                <a:lnTo>
                  <a:pt x="279400" y="110066"/>
                </a:lnTo>
                <a:lnTo>
                  <a:pt x="279400" y="93133"/>
                </a:lnTo>
                <a:lnTo>
                  <a:pt x="270934" y="67733"/>
                </a:lnTo>
                <a:lnTo>
                  <a:pt x="254000" y="50800"/>
                </a:lnTo>
                <a:lnTo>
                  <a:pt x="245534" y="42333"/>
                </a:lnTo>
                <a:lnTo>
                  <a:pt x="237067" y="25400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505200" y="5266267"/>
            <a:ext cx="33868" cy="203201"/>
          </a:xfrm>
          <a:custGeom>
            <a:avLst/>
            <a:gdLst/>
            <a:ahLst/>
            <a:cxnLst/>
            <a:rect l="0" t="0" r="0" b="0"/>
            <a:pathLst>
              <a:path w="33868" h="203201">
                <a:moveTo>
                  <a:pt x="0" y="0"/>
                </a:moveTo>
                <a:lnTo>
                  <a:pt x="0" y="0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25400" y="67733"/>
                </a:lnTo>
                <a:lnTo>
                  <a:pt x="25400" y="84666"/>
                </a:lnTo>
                <a:lnTo>
                  <a:pt x="33867" y="110066"/>
                </a:lnTo>
                <a:lnTo>
                  <a:pt x="33867" y="135466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86266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454400" y="5350933"/>
            <a:ext cx="135468" cy="33868"/>
          </a:xfrm>
          <a:custGeom>
            <a:avLst/>
            <a:gdLst/>
            <a:ahLst/>
            <a:cxnLst/>
            <a:rect l="0" t="0" r="0" b="0"/>
            <a:pathLst>
              <a:path w="135468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33867"/>
                </a:lnTo>
                <a:lnTo>
                  <a:pt x="76200" y="33867"/>
                </a:lnTo>
                <a:lnTo>
                  <a:pt x="101600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35467" y="25400"/>
                </a:lnTo>
                <a:lnTo>
                  <a:pt x="1354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674533" y="5215467"/>
            <a:ext cx="211668" cy="313267"/>
          </a:xfrm>
          <a:custGeom>
            <a:avLst/>
            <a:gdLst/>
            <a:ahLst/>
            <a:cxnLst/>
            <a:rect l="0" t="0" r="0" b="0"/>
            <a:pathLst>
              <a:path w="211668" h="313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50800" y="25400"/>
                </a:lnTo>
                <a:lnTo>
                  <a:pt x="67734" y="33866"/>
                </a:lnTo>
                <a:lnTo>
                  <a:pt x="84667" y="42333"/>
                </a:lnTo>
                <a:lnTo>
                  <a:pt x="93134" y="50800"/>
                </a:lnTo>
                <a:lnTo>
                  <a:pt x="101600" y="67733"/>
                </a:lnTo>
                <a:lnTo>
                  <a:pt x="110067" y="76200"/>
                </a:lnTo>
                <a:lnTo>
                  <a:pt x="110067" y="93133"/>
                </a:lnTo>
                <a:lnTo>
                  <a:pt x="101600" y="101600"/>
                </a:lnTo>
                <a:lnTo>
                  <a:pt x="101600" y="118533"/>
                </a:lnTo>
                <a:lnTo>
                  <a:pt x="93134" y="127000"/>
                </a:lnTo>
                <a:lnTo>
                  <a:pt x="76200" y="135466"/>
                </a:lnTo>
                <a:lnTo>
                  <a:pt x="67734" y="143933"/>
                </a:lnTo>
                <a:lnTo>
                  <a:pt x="59267" y="143933"/>
                </a:lnTo>
                <a:lnTo>
                  <a:pt x="50800" y="152400"/>
                </a:lnTo>
                <a:lnTo>
                  <a:pt x="42334" y="152400"/>
                </a:lnTo>
                <a:lnTo>
                  <a:pt x="42334" y="152400"/>
                </a:lnTo>
                <a:lnTo>
                  <a:pt x="42334" y="152400"/>
                </a:lnTo>
                <a:lnTo>
                  <a:pt x="50800" y="152400"/>
                </a:lnTo>
                <a:lnTo>
                  <a:pt x="59267" y="152400"/>
                </a:lnTo>
                <a:lnTo>
                  <a:pt x="67734" y="143933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8534" y="152400"/>
                </a:lnTo>
                <a:lnTo>
                  <a:pt x="143934" y="160866"/>
                </a:lnTo>
                <a:lnTo>
                  <a:pt x="160867" y="169333"/>
                </a:lnTo>
                <a:lnTo>
                  <a:pt x="177800" y="186266"/>
                </a:lnTo>
                <a:lnTo>
                  <a:pt x="194734" y="203200"/>
                </a:lnTo>
                <a:lnTo>
                  <a:pt x="203200" y="220133"/>
                </a:lnTo>
                <a:lnTo>
                  <a:pt x="211667" y="237066"/>
                </a:lnTo>
                <a:lnTo>
                  <a:pt x="211667" y="254000"/>
                </a:lnTo>
                <a:lnTo>
                  <a:pt x="211667" y="270933"/>
                </a:lnTo>
                <a:lnTo>
                  <a:pt x="211667" y="279400"/>
                </a:lnTo>
                <a:lnTo>
                  <a:pt x="203200" y="287866"/>
                </a:lnTo>
                <a:lnTo>
                  <a:pt x="186267" y="296333"/>
                </a:lnTo>
                <a:lnTo>
                  <a:pt x="169334" y="304800"/>
                </a:lnTo>
                <a:lnTo>
                  <a:pt x="152400" y="313266"/>
                </a:lnTo>
                <a:lnTo>
                  <a:pt x="135467" y="313266"/>
                </a:lnTo>
                <a:lnTo>
                  <a:pt x="127000" y="313266"/>
                </a:lnTo>
                <a:lnTo>
                  <a:pt x="110067" y="313266"/>
                </a:lnTo>
                <a:lnTo>
                  <a:pt x="101600" y="304800"/>
                </a:lnTo>
                <a:lnTo>
                  <a:pt x="101600" y="296333"/>
                </a:lnTo>
                <a:lnTo>
                  <a:pt x="101600" y="287866"/>
                </a:lnTo>
                <a:lnTo>
                  <a:pt x="101600" y="270933"/>
                </a:lnTo>
                <a:lnTo>
                  <a:pt x="101600" y="270933"/>
                </a:lnTo>
                <a:lnTo>
                  <a:pt x="110067" y="254000"/>
                </a:lnTo>
                <a:lnTo>
                  <a:pt x="1100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047067" y="53170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1016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047067" y="5410200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101600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394200" y="5240867"/>
            <a:ext cx="203201" cy="270934"/>
          </a:xfrm>
          <a:custGeom>
            <a:avLst/>
            <a:gdLst/>
            <a:ahLst/>
            <a:cxnLst/>
            <a:rect l="0" t="0" r="0" b="0"/>
            <a:pathLst>
              <a:path w="203201" h="270934">
                <a:moveTo>
                  <a:pt x="50800" y="59266"/>
                </a:moveTo>
                <a:lnTo>
                  <a:pt x="50800" y="59266"/>
                </a:lnTo>
                <a:lnTo>
                  <a:pt x="50800" y="59266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42333" y="59266"/>
                </a:lnTo>
                <a:lnTo>
                  <a:pt x="33867" y="59266"/>
                </a:lnTo>
                <a:lnTo>
                  <a:pt x="25400" y="67733"/>
                </a:lnTo>
                <a:lnTo>
                  <a:pt x="25400" y="84666"/>
                </a:lnTo>
                <a:lnTo>
                  <a:pt x="16933" y="101600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20133"/>
                </a:lnTo>
                <a:lnTo>
                  <a:pt x="16933" y="237066"/>
                </a:lnTo>
                <a:lnTo>
                  <a:pt x="33867" y="245533"/>
                </a:lnTo>
                <a:lnTo>
                  <a:pt x="50800" y="262466"/>
                </a:lnTo>
                <a:lnTo>
                  <a:pt x="67733" y="270933"/>
                </a:lnTo>
                <a:lnTo>
                  <a:pt x="93133" y="270933"/>
                </a:lnTo>
                <a:lnTo>
                  <a:pt x="110067" y="270933"/>
                </a:lnTo>
                <a:lnTo>
                  <a:pt x="127000" y="270933"/>
                </a:lnTo>
                <a:lnTo>
                  <a:pt x="143933" y="262466"/>
                </a:lnTo>
                <a:lnTo>
                  <a:pt x="160867" y="254000"/>
                </a:lnTo>
                <a:lnTo>
                  <a:pt x="177800" y="237066"/>
                </a:lnTo>
                <a:lnTo>
                  <a:pt x="194733" y="211666"/>
                </a:lnTo>
                <a:lnTo>
                  <a:pt x="194733" y="186266"/>
                </a:lnTo>
                <a:lnTo>
                  <a:pt x="203200" y="160866"/>
                </a:lnTo>
                <a:lnTo>
                  <a:pt x="203200" y="127000"/>
                </a:lnTo>
                <a:lnTo>
                  <a:pt x="194733" y="101600"/>
                </a:lnTo>
                <a:lnTo>
                  <a:pt x="177800" y="76200"/>
                </a:lnTo>
                <a:lnTo>
                  <a:pt x="160867" y="59266"/>
                </a:lnTo>
                <a:lnTo>
                  <a:pt x="135467" y="42333"/>
                </a:lnTo>
                <a:lnTo>
                  <a:pt x="110067" y="25400"/>
                </a:lnTo>
                <a:lnTo>
                  <a:pt x="84667" y="8466"/>
                </a:lnTo>
                <a:lnTo>
                  <a:pt x="59267" y="0"/>
                </a:lnTo>
                <a:lnTo>
                  <a:pt x="59267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294467" y="5647267"/>
            <a:ext cx="177801" cy="626534"/>
          </a:xfrm>
          <a:custGeom>
            <a:avLst/>
            <a:gdLst/>
            <a:ahLst/>
            <a:cxnLst/>
            <a:rect l="0" t="0" r="0" b="0"/>
            <a:pathLst>
              <a:path w="177801" h="626534">
                <a:moveTo>
                  <a:pt x="177800" y="0"/>
                </a:moveTo>
                <a:lnTo>
                  <a:pt x="177800" y="8466"/>
                </a:lnTo>
                <a:lnTo>
                  <a:pt x="169333" y="8466"/>
                </a:lnTo>
                <a:lnTo>
                  <a:pt x="160866" y="16933"/>
                </a:lnTo>
                <a:lnTo>
                  <a:pt x="143933" y="25400"/>
                </a:lnTo>
                <a:lnTo>
                  <a:pt x="135466" y="33866"/>
                </a:lnTo>
                <a:lnTo>
                  <a:pt x="127000" y="50800"/>
                </a:lnTo>
                <a:lnTo>
                  <a:pt x="118533" y="76200"/>
                </a:lnTo>
                <a:lnTo>
                  <a:pt x="101600" y="93133"/>
                </a:lnTo>
                <a:lnTo>
                  <a:pt x="93133" y="118533"/>
                </a:lnTo>
                <a:lnTo>
                  <a:pt x="76200" y="143933"/>
                </a:lnTo>
                <a:lnTo>
                  <a:pt x="67733" y="160866"/>
                </a:lnTo>
                <a:lnTo>
                  <a:pt x="50800" y="186266"/>
                </a:lnTo>
                <a:lnTo>
                  <a:pt x="42333" y="220133"/>
                </a:lnTo>
                <a:lnTo>
                  <a:pt x="33866" y="245533"/>
                </a:lnTo>
                <a:lnTo>
                  <a:pt x="25400" y="279400"/>
                </a:lnTo>
                <a:lnTo>
                  <a:pt x="16933" y="313266"/>
                </a:lnTo>
                <a:lnTo>
                  <a:pt x="8466" y="347133"/>
                </a:lnTo>
                <a:lnTo>
                  <a:pt x="0" y="381000"/>
                </a:lnTo>
                <a:lnTo>
                  <a:pt x="0" y="414866"/>
                </a:lnTo>
                <a:lnTo>
                  <a:pt x="0" y="448733"/>
                </a:lnTo>
                <a:lnTo>
                  <a:pt x="8466" y="482600"/>
                </a:lnTo>
                <a:lnTo>
                  <a:pt x="16933" y="508000"/>
                </a:lnTo>
                <a:lnTo>
                  <a:pt x="25400" y="541866"/>
                </a:lnTo>
                <a:lnTo>
                  <a:pt x="33866" y="567266"/>
                </a:lnTo>
                <a:lnTo>
                  <a:pt x="50800" y="592666"/>
                </a:lnTo>
                <a:lnTo>
                  <a:pt x="59266" y="601133"/>
                </a:lnTo>
                <a:lnTo>
                  <a:pt x="76200" y="618066"/>
                </a:lnTo>
                <a:lnTo>
                  <a:pt x="84666" y="626533"/>
                </a:lnTo>
                <a:lnTo>
                  <a:pt x="84666" y="626533"/>
                </a:lnTo>
                <a:lnTo>
                  <a:pt x="101600" y="626533"/>
                </a:lnTo>
                <a:lnTo>
                  <a:pt x="101600" y="626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489200" y="5842000"/>
            <a:ext cx="330201" cy="389468"/>
          </a:xfrm>
          <a:custGeom>
            <a:avLst/>
            <a:gdLst/>
            <a:ahLst/>
            <a:cxnLst/>
            <a:rect l="0" t="0" r="0" b="0"/>
            <a:pathLst>
              <a:path w="330201" h="389468">
                <a:moveTo>
                  <a:pt x="42333" y="0"/>
                </a:moveTo>
                <a:lnTo>
                  <a:pt x="42333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25400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42333"/>
                </a:lnTo>
                <a:lnTo>
                  <a:pt x="33867" y="50800"/>
                </a:lnTo>
                <a:lnTo>
                  <a:pt x="42333" y="67733"/>
                </a:lnTo>
                <a:lnTo>
                  <a:pt x="42333" y="76200"/>
                </a:lnTo>
                <a:lnTo>
                  <a:pt x="42333" y="93133"/>
                </a:lnTo>
                <a:lnTo>
                  <a:pt x="42333" y="101600"/>
                </a:lnTo>
                <a:lnTo>
                  <a:pt x="33867" y="118533"/>
                </a:lnTo>
                <a:lnTo>
                  <a:pt x="33867" y="135467"/>
                </a:lnTo>
                <a:lnTo>
                  <a:pt x="33867" y="152400"/>
                </a:lnTo>
                <a:lnTo>
                  <a:pt x="25400" y="160867"/>
                </a:lnTo>
                <a:lnTo>
                  <a:pt x="25400" y="177800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20133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54000"/>
                </a:lnTo>
                <a:lnTo>
                  <a:pt x="8467" y="270933"/>
                </a:lnTo>
                <a:lnTo>
                  <a:pt x="0" y="279400"/>
                </a:lnTo>
                <a:lnTo>
                  <a:pt x="8467" y="279400"/>
                </a:lnTo>
                <a:lnTo>
                  <a:pt x="8467" y="287867"/>
                </a:lnTo>
                <a:lnTo>
                  <a:pt x="8467" y="287867"/>
                </a:lnTo>
                <a:lnTo>
                  <a:pt x="8467" y="296333"/>
                </a:lnTo>
                <a:lnTo>
                  <a:pt x="8467" y="296333"/>
                </a:lnTo>
                <a:lnTo>
                  <a:pt x="16933" y="296333"/>
                </a:lnTo>
                <a:lnTo>
                  <a:pt x="16933" y="296333"/>
                </a:lnTo>
                <a:lnTo>
                  <a:pt x="16933" y="296333"/>
                </a:lnTo>
                <a:lnTo>
                  <a:pt x="16933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33867" y="296333"/>
                </a:lnTo>
                <a:lnTo>
                  <a:pt x="42333" y="296333"/>
                </a:lnTo>
                <a:lnTo>
                  <a:pt x="50800" y="287867"/>
                </a:lnTo>
                <a:lnTo>
                  <a:pt x="59267" y="287867"/>
                </a:lnTo>
                <a:lnTo>
                  <a:pt x="76200" y="279400"/>
                </a:lnTo>
                <a:lnTo>
                  <a:pt x="84667" y="270933"/>
                </a:lnTo>
                <a:lnTo>
                  <a:pt x="101600" y="262467"/>
                </a:lnTo>
                <a:lnTo>
                  <a:pt x="110067" y="254000"/>
                </a:lnTo>
                <a:lnTo>
                  <a:pt x="127000" y="245533"/>
                </a:lnTo>
                <a:lnTo>
                  <a:pt x="135467" y="237067"/>
                </a:lnTo>
                <a:lnTo>
                  <a:pt x="143933" y="228600"/>
                </a:lnTo>
                <a:lnTo>
                  <a:pt x="152400" y="220133"/>
                </a:lnTo>
                <a:lnTo>
                  <a:pt x="160867" y="211667"/>
                </a:lnTo>
                <a:lnTo>
                  <a:pt x="160867" y="194733"/>
                </a:lnTo>
                <a:lnTo>
                  <a:pt x="169333" y="186267"/>
                </a:lnTo>
                <a:lnTo>
                  <a:pt x="169333" y="177800"/>
                </a:lnTo>
                <a:lnTo>
                  <a:pt x="169333" y="169333"/>
                </a:lnTo>
                <a:lnTo>
                  <a:pt x="177800" y="169333"/>
                </a:lnTo>
                <a:lnTo>
                  <a:pt x="177800" y="160867"/>
                </a:lnTo>
                <a:lnTo>
                  <a:pt x="177800" y="160867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69333" y="152400"/>
                </a:lnTo>
                <a:lnTo>
                  <a:pt x="169333" y="160867"/>
                </a:lnTo>
                <a:lnTo>
                  <a:pt x="169333" y="160867"/>
                </a:lnTo>
                <a:lnTo>
                  <a:pt x="169333" y="177800"/>
                </a:lnTo>
                <a:lnTo>
                  <a:pt x="169333" y="186267"/>
                </a:lnTo>
                <a:lnTo>
                  <a:pt x="160867" y="194733"/>
                </a:lnTo>
                <a:lnTo>
                  <a:pt x="160867" y="211667"/>
                </a:lnTo>
                <a:lnTo>
                  <a:pt x="160867" y="228600"/>
                </a:lnTo>
                <a:lnTo>
                  <a:pt x="160867" y="245533"/>
                </a:lnTo>
                <a:lnTo>
                  <a:pt x="160867" y="262467"/>
                </a:lnTo>
                <a:lnTo>
                  <a:pt x="160867" y="279400"/>
                </a:lnTo>
                <a:lnTo>
                  <a:pt x="169333" y="296333"/>
                </a:lnTo>
                <a:lnTo>
                  <a:pt x="177800" y="313267"/>
                </a:lnTo>
                <a:lnTo>
                  <a:pt x="177800" y="330200"/>
                </a:lnTo>
                <a:lnTo>
                  <a:pt x="186267" y="347133"/>
                </a:lnTo>
                <a:lnTo>
                  <a:pt x="194733" y="364067"/>
                </a:lnTo>
                <a:lnTo>
                  <a:pt x="203200" y="372533"/>
                </a:lnTo>
                <a:lnTo>
                  <a:pt x="211667" y="381000"/>
                </a:lnTo>
                <a:lnTo>
                  <a:pt x="228600" y="389467"/>
                </a:lnTo>
                <a:lnTo>
                  <a:pt x="237067" y="389467"/>
                </a:lnTo>
                <a:lnTo>
                  <a:pt x="254000" y="389467"/>
                </a:lnTo>
                <a:lnTo>
                  <a:pt x="262467" y="389467"/>
                </a:lnTo>
                <a:lnTo>
                  <a:pt x="270933" y="381000"/>
                </a:lnTo>
                <a:lnTo>
                  <a:pt x="287867" y="372533"/>
                </a:lnTo>
                <a:lnTo>
                  <a:pt x="296333" y="364067"/>
                </a:lnTo>
                <a:lnTo>
                  <a:pt x="296333" y="347133"/>
                </a:lnTo>
                <a:lnTo>
                  <a:pt x="304800" y="338667"/>
                </a:lnTo>
                <a:lnTo>
                  <a:pt x="313267" y="321733"/>
                </a:lnTo>
                <a:lnTo>
                  <a:pt x="321733" y="304800"/>
                </a:lnTo>
                <a:lnTo>
                  <a:pt x="321733" y="287867"/>
                </a:lnTo>
                <a:lnTo>
                  <a:pt x="321733" y="262467"/>
                </a:lnTo>
                <a:lnTo>
                  <a:pt x="330200" y="245533"/>
                </a:lnTo>
                <a:lnTo>
                  <a:pt x="330200" y="220133"/>
                </a:lnTo>
                <a:lnTo>
                  <a:pt x="321733" y="203200"/>
                </a:lnTo>
                <a:lnTo>
                  <a:pt x="321733" y="186267"/>
                </a:lnTo>
                <a:lnTo>
                  <a:pt x="321733" y="169333"/>
                </a:lnTo>
                <a:lnTo>
                  <a:pt x="313267" y="152400"/>
                </a:lnTo>
                <a:lnTo>
                  <a:pt x="313267" y="135467"/>
                </a:lnTo>
                <a:lnTo>
                  <a:pt x="304800" y="118533"/>
                </a:lnTo>
                <a:lnTo>
                  <a:pt x="304800" y="110067"/>
                </a:lnTo>
                <a:lnTo>
                  <a:pt x="296333" y="101600"/>
                </a:lnTo>
                <a:lnTo>
                  <a:pt x="287867" y="93133"/>
                </a:lnTo>
                <a:lnTo>
                  <a:pt x="287867" y="84667"/>
                </a:lnTo>
                <a:lnTo>
                  <a:pt x="287867" y="76200"/>
                </a:lnTo>
                <a:lnTo>
                  <a:pt x="287867" y="76200"/>
                </a:lnTo>
                <a:lnTo>
                  <a:pt x="287867" y="76200"/>
                </a:lnTo>
                <a:lnTo>
                  <a:pt x="287867" y="76200"/>
                </a:lnTo>
                <a:lnTo>
                  <a:pt x="296333" y="76200"/>
                </a:lnTo>
                <a:lnTo>
                  <a:pt x="296333" y="76200"/>
                </a:lnTo>
                <a:lnTo>
                  <a:pt x="304800" y="76200"/>
                </a:lnTo>
                <a:lnTo>
                  <a:pt x="304800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937933" y="6028267"/>
            <a:ext cx="186268" cy="59267"/>
          </a:xfrm>
          <a:custGeom>
            <a:avLst/>
            <a:gdLst/>
            <a:ahLst/>
            <a:cxnLst/>
            <a:rect l="0" t="0" r="0" b="0"/>
            <a:pathLst>
              <a:path w="186268" h="59267">
                <a:moveTo>
                  <a:pt x="8467" y="59266"/>
                </a:moveTo>
                <a:lnTo>
                  <a:pt x="8467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16934" y="50800"/>
                </a:lnTo>
                <a:lnTo>
                  <a:pt x="25400" y="50800"/>
                </a:lnTo>
                <a:lnTo>
                  <a:pt x="33867" y="42333"/>
                </a:lnTo>
                <a:lnTo>
                  <a:pt x="50800" y="42333"/>
                </a:lnTo>
                <a:lnTo>
                  <a:pt x="67734" y="42333"/>
                </a:lnTo>
                <a:lnTo>
                  <a:pt x="84667" y="42333"/>
                </a:lnTo>
                <a:lnTo>
                  <a:pt x="93134" y="33866"/>
                </a:lnTo>
                <a:lnTo>
                  <a:pt x="110067" y="33866"/>
                </a:lnTo>
                <a:lnTo>
                  <a:pt x="127000" y="33866"/>
                </a:lnTo>
                <a:lnTo>
                  <a:pt x="135467" y="33866"/>
                </a:lnTo>
                <a:lnTo>
                  <a:pt x="143934" y="25400"/>
                </a:lnTo>
                <a:lnTo>
                  <a:pt x="152400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77800" y="25400"/>
                </a:lnTo>
                <a:lnTo>
                  <a:pt x="177800" y="16933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217333" y="5867400"/>
            <a:ext cx="228601" cy="372534"/>
          </a:xfrm>
          <a:custGeom>
            <a:avLst/>
            <a:gdLst/>
            <a:ahLst/>
            <a:cxnLst/>
            <a:rect l="0" t="0" r="0" b="0"/>
            <a:pathLst>
              <a:path w="228601" h="3725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8467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25400"/>
                </a:lnTo>
                <a:lnTo>
                  <a:pt x="93134" y="33867"/>
                </a:lnTo>
                <a:lnTo>
                  <a:pt x="93134" y="42333"/>
                </a:lnTo>
                <a:lnTo>
                  <a:pt x="93134" y="59267"/>
                </a:lnTo>
                <a:lnTo>
                  <a:pt x="93134" y="67733"/>
                </a:lnTo>
                <a:lnTo>
                  <a:pt x="93134" y="76200"/>
                </a:lnTo>
                <a:lnTo>
                  <a:pt x="84667" y="84667"/>
                </a:lnTo>
                <a:lnTo>
                  <a:pt x="76200" y="93133"/>
                </a:lnTo>
                <a:lnTo>
                  <a:pt x="67734" y="101600"/>
                </a:lnTo>
                <a:lnTo>
                  <a:pt x="59267" y="110067"/>
                </a:lnTo>
                <a:lnTo>
                  <a:pt x="50800" y="110067"/>
                </a:lnTo>
                <a:lnTo>
                  <a:pt x="33867" y="118533"/>
                </a:lnTo>
                <a:lnTo>
                  <a:pt x="25400" y="118533"/>
                </a:lnTo>
                <a:lnTo>
                  <a:pt x="16934" y="118533"/>
                </a:lnTo>
                <a:lnTo>
                  <a:pt x="16934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4" y="127000"/>
                </a:lnTo>
                <a:lnTo>
                  <a:pt x="16934" y="127000"/>
                </a:lnTo>
                <a:lnTo>
                  <a:pt x="25400" y="135467"/>
                </a:lnTo>
                <a:lnTo>
                  <a:pt x="33867" y="135467"/>
                </a:lnTo>
                <a:lnTo>
                  <a:pt x="50800" y="135467"/>
                </a:lnTo>
                <a:lnTo>
                  <a:pt x="59267" y="143933"/>
                </a:lnTo>
                <a:lnTo>
                  <a:pt x="76200" y="152400"/>
                </a:lnTo>
                <a:lnTo>
                  <a:pt x="93134" y="152400"/>
                </a:lnTo>
                <a:lnTo>
                  <a:pt x="110067" y="160867"/>
                </a:lnTo>
                <a:lnTo>
                  <a:pt x="127000" y="169333"/>
                </a:lnTo>
                <a:lnTo>
                  <a:pt x="143934" y="186267"/>
                </a:lnTo>
                <a:lnTo>
                  <a:pt x="169334" y="194733"/>
                </a:lnTo>
                <a:lnTo>
                  <a:pt x="186267" y="211667"/>
                </a:lnTo>
                <a:lnTo>
                  <a:pt x="194734" y="220133"/>
                </a:lnTo>
                <a:lnTo>
                  <a:pt x="211667" y="237067"/>
                </a:lnTo>
                <a:lnTo>
                  <a:pt x="220134" y="245533"/>
                </a:lnTo>
                <a:lnTo>
                  <a:pt x="228600" y="262467"/>
                </a:lnTo>
                <a:lnTo>
                  <a:pt x="228600" y="279400"/>
                </a:lnTo>
                <a:lnTo>
                  <a:pt x="228600" y="287867"/>
                </a:lnTo>
                <a:lnTo>
                  <a:pt x="228600" y="296333"/>
                </a:lnTo>
                <a:lnTo>
                  <a:pt x="228600" y="313267"/>
                </a:lnTo>
                <a:lnTo>
                  <a:pt x="220134" y="321733"/>
                </a:lnTo>
                <a:lnTo>
                  <a:pt x="203200" y="330200"/>
                </a:lnTo>
                <a:lnTo>
                  <a:pt x="194734" y="338667"/>
                </a:lnTo>
                <a:lnTo>
                  <a:pt x="177800" y="347133"/>
                </a:lnTo>
                <a:lnTo>
                  <a:pt x="160867" y="355600"/>
                </a:lnTo>
                <a:lnTo>
                  <a:pt x="143934" y="364067"/>
                </a:lnTo>
                <a:lnTo>
                  <a:pt x="135467" y="364067"/>
                </a:lnTo>
                <a:lnTo>
                  <a:pt x="118534" y="372533"/>
                </a:lnTo>
                <a:lnTo>
                  <a:pt x="110067" y="372533"/>
                </a:lnTo>
                <a:lnTo>
                  <a:pt x="93134" y="372533"/>
                </a:lnTo>
                <a:lnTo>
                  <a:pt x="93134" y="372533"/>
                </a:lnTo>
                <a:lnTo>
                  <a:pt x="84667" y="372533"/>
                </a:lnTo>
                <a:lnTo>
                  <a:pt x="84667" y="364067"/>
                </a:lnTo>
                <a:lnTo>
                  <a:pt x="84667" y="364067"/>
                </a:lnTo>
                <a:lnTo>
                  <a:pt x="84667" y="355600"/>
                </a:lnTo>
                <a:lnTo>
                  <a:pt x="84667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454400" y="5748867"/>
            <a:ext cx="194734" cy="618067"/>
          </a:xfrm>
          <a:custGeom>
            <a:avLst/>
            <a:gdLst/>
            <a:ahLst/>
            <a:cxnLst/>
            <a:rect l="0" t="0" r="0" b="0"/>
            <a:pathLst>
              <a:path w="194734" h="618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16933"/>
                </a:lnTo>
                <a:lnTo>
                  <a:pt x="59267" y="25400"/>
                </a:lnTo>
                <a:lnTo>
                  <a:pt x="67733" y="42333"/>
                </a:lnTo>
                <a:lnTo>
                  <a:pt x="84667" y="59266"/>
                </a:lnTo>
                <a:lnTo>
                  <a:pt x="101600" y="84666"/>
                </a:lnTo>
                <a:lnTo>
                  <a:pt x="118533" y="101600"/>
                </a:lnTo>
                <a:lnTo>
                  <a:pt x="135467" y="135466"/>
                </a:lnTo>
                <a:lnTo>
                  <a:pt x="152400" y="160866"/>
                </a:lnTo>
                <a:lnTo>
                  <a:pt x="160867" y="194733"/>
                </a:lnTo>
                <a:lnTo>
                  <a:pt x="169333" y="220133"/>
                </a:lnTo>
                <a:lnTo>
                  <a:pt x="177800" y="254000"/>
                </a:lnTo>
                <a:lnTo>
                  <a:pt x="186267" y="287866"/>
                </a:lnTo>
                <a:lnTo>
                  <a:pt x="194733" y="321733"/>
                </a:lnTo>
                <a:lnTo>
                  <a:pt x="194733" y="364066"/>
                </a:lnTo>
                <a:lnTo>
                  <a:pt x="194733" y="397933"/>
                </a:lnTo>
                <a:lnTo>
                  <a:pt x="186267" y="423333"/>
                </a:lnTo>
                <a:lnTo>
                  <a:pt x="177800" y="457200"/>
                </a:lnTo>
                <a:lnTo>
                  <a:pt x="177800" y="491066"/>
                </a:lnTo>
                <a:lnTo>
                  <a:pt x="169333" y="516466"/>
                </a:lnTo>
                <a:lnTo>
                  <a:pt x="160867" y="541866"/>
                </a:lnTo>
                <a:lnTo>
                  <a:pt x="152400" y="567266"/>
                </a:lnTo>
                <a:lnTo>
                  <a:pt x="143933" y="584200"/>
                </a:lnTo>
                <a:lnTo>
                  <a:pt x="135467" y="601133"/>
                </a:lnTo>
                <a:lnTo>
                  <a:pt x="127000" y="609600"/>
                </a:lnTo>
                <a:lnTo>
                  <a:pt x="127000" y="618066"/>
                </a:lnTo>
                <a:lnTo>
                  <a:pt x="127000" y="618066"/>
                </a:lnTo>
                <a:lnTo>
                  <a:pt x="127000" y="618066"/>
                </a:lnTo>
                <a:lnTo>
                  <a:pt x="118533" y="609600"/>
                </a:lnTo>
                <a:lnTo>
                  <a:pt x="118533" y="609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699933" y="5842000"/>
            <a:ext cx="127001" cy="541868"/>
          </a:xfrm>
          <a:custGeom>
            <a:avLst/>
            <a:gdLst/>
            <a:ahLst/>
            <a:cxnLst/>
            <a:rect l="0" t="0" r="0" b="0"/>
            <a:pathLst>
              <a:path w="127001" h="541868">
                <a:moveTo>
                  <a:pt x="127000" y="0"/>
                </a:moveTo>
                <a:lnTo>
                  <a:pt x="127000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0" y="16933"/>
                </a:lnTo>
                <a:lnTo>
                  <a:pt x="93134" y="25400"/>
                </a:lnTo>
                <a:lnTo>
                  <a:pt x="93134" y="42333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4" y="101600"/>
                </a:lnTo>
                <a:lnTo>
                  <a:pt x="59267" y="118533"/>
                </a:lnTo>
                <a:lnTo>
                  <a:pt x="50800" y="135467"/>
                </a:lnTo>
                <a:lnTo>
                  <a:pt x="42334" y="160867"/>
                </a:lnTo>
                <a:lnTo>
                  <a:pt x="33867" y="186267"/>
                </a:lnTo>
                <a:lnTo>
                  <a:pt x="25400" y="211667"/>
                </a:lnTo>
                <a:lnTo>
                  <a:pt x="16934" y="245533"/>
                </a:lnTo>
                <a:lnTo>
                  <a:pt x="8467" y="270933"/>
                </a:lnTo>
                <a:lnTo>
                  <a:pt x="8467" y="296333"/>
                </a:lnTo>
                <a:lnTo>
                  <a:pt x="0" y="330200"/>
                </a:lnTo>
                <a:lnTo>
                  <a:pt x="0" y="355600"/>
                </a:lnTo>
                <a:lnTo>
                  <a:pt x="0" y="389467"/>
                </a:lnTo>
                <a:lnTo>
                  <a:pt x="8467" y="414867"/>
                </a:lnTo>
                <a:lnTo>
                  <a:pt x="8467" y="440267"/>
                </a:lnTo>
                <a:lnTo>
                  <a:pt x="16934" y="465667"/>
                </a:lnTo>
                <a:lnTo>
                  <a:pt x="33867" y="482600"/>
                </a:lnTo>
                <a:lnTo>
                  <a:pt x="42334" y="508000"/>
                </a:lnTo>
                <a:lnTo>
                  <a:pt x="59267" y="516467"/>
                </a:lnTo>
                <a:lnTo>
                  <a:pt x="76200" y="533400"/>
                </a:lnTo>
                <a:lnTo>
                  <a:pt x="93134" y="541867"/>
                </a:lnTo>
                <a:lnTo>
                  <a:pt x="110067" y="541867"/>
                </a:lnTo>
                <a:lnTo>
                  <a:pt x="110067" y="541867"/>
                </a:lnTo>
                <a:lnTo>
                  <a:pt x="118534" y="541867"/>
                </a:lnTo>
                <a:lnTo>
                  <a:pt x="118534" y="541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877733" y="5985933"/>
            <a:ext cx="262468" cy="313268"/>
          </a:xfrm>
          <a:custGeom>
            <a:avLst/>
            <a:gdLst/>
            <a:ahLst/>
            <a:cxnLst/>
            <a:rect l="0" t="0" r="0" b="0"/>
            <a:pathLst>
              <a:path w="262468" h="313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20134"/>
                </a:lnTo>
                <a:lnTo>
                  <a:pt x="8467" y="228600"/>
                </a:lnTo>
                <a:lnTo>
                  <a:pt x="16934" y="245534"/>
                </a:lnTo>
                <a:lnTo>
                  <a:pt x="16934" y="254000"/>
                </a:lnTo>
                <a:lnTo>
                  <a:pt x="25400" y="262467"/>
                </a:lnTo>
                <a:lnTo>
                  <a:pt x="33867" y="262467"/>
                </a:lnTo>
                <a:lnTo>
                  <a:pt x="42334" y="262467"/>
                </a:lnTo>
                <a:lnTo>
                  <a:pt x="50800" y="262467"/>
                </a:lnTo>
                <a:lnTo>
                  <a:pt x="59267" y="254000"/>
                </a:lnTo>
                <a:lnTo>
                  <a:pt x="59267" y="254000"/>
                </a:lnTo>
                <a:lnTo>
                  <a:pt x="67734" y="237067"/>
                </a:lnTo>
                <a:lnTo>
                  <a:pt x="76200" y="228600"/>
                </a:lnTo>
                <a:lnTo>
                  <a:pt x="76200" y="220134"/>
                </a:lnTo>
                <a:lnTo>
                  <a:pt x="84667" y="203200"/>
                </a:lnTo>
                <a:lnTo>
                  <a:pt x="84667" y="194734"/>
                </a:lnTo>
                <a:lnTo>
                  <a:pt x="93134" y="177800"/>
                </a:lnTo>
                <a:lnTo>
                  <a:pt x="101600" y="169334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0067" y="143934"/>
                </a:lnTo>
                <a:lnTo>
                  <a:pt x="118534" y="135467"/>
                </a:lnTo>
                <a:lnTo>
                  <a:pt x="118534" y="127000"/>
                </a:lnTo>
                <a:lnTo>
                  <a:pt x="118534" y="127000"/>
                </a:lnTo>
                <a:lnTo>
                  <a:pt x="118534" y="127000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27000" y="143934"/>
                </a:lnTo>
                <a:lnTo>
                  <a:pt x="127000" y="152400"/>
                </a:lnTo>
                <a:lnTo>
                  <a:pt x="127000" y="169334"/>
                </a:lnTo>
                <a:lnTo>
                  <a:pt x="127000" y="186267"/>
                </a:lnTo>
                <a:lnTo>
                  <a:pt x="127000" y="194734"/>
                </a:lnTo>
                <a:lnTo>
                  <a:pt x="127000" y="211667"/>
                </a:lnTo>
                <a:lnTo>
                  <a:pt x="135467" y="237067"/>
                </a:lnTo>
                <a:lnTo>
                  <a:pt x="143934" y="254000"/>
                </a:lnTo>
                <a:lnTo>
                  <a:pt x="152400" y="270934"/>
                </a:lnTo>
                <a:lnTo>
                  <a:pt x="160867" y="279400"/>
                </a:lnTo>
                <a:lnTo>
                  <a:pt x="169334" y="296334"/>
                </a:lnTo>
                <a:lnTo>
                  <a:pt x="186267" y="304800"/>
                </a:lnTo>
                <a:lnTo>
                  <a:pt x="194734" y="313267"/>
                </a:lnTo>
                <a:lnTo>
                  <a:pt x="203200" y="313267"/>
                </a:lnTo>
                <a:lnTo>
                  <a:pt x="211667" y="313267"/>
                </a:lnTo>
                <a:lnTo>
                  <a:pt x="220134" y="313267"/>
                </a:lnTo>
                <a:lnTo>
                  <a:pt x="228600" y="304800"/>
                </a:lnTo>
                <a:lnTo>
                  <a:pt x="237067" y="296334"/>
                </a:lnTo>
                <a:lnTo>
                  <a:pt x="245534" y="279400"/>
                </a:lnTo>
                <a:lnTo>
                  <a:pt x="245534" y="262467"/>
                </a:lnTo>
                <a:lnTo>
                  <a:pt x="254000" y="245534"/>
                </a:lnTo>
                <a:lnTo>
                  <a:pt x="262467" y="228600"/>
                </a:lnTo>
                <a:lnTo>
                  <a:pt x="262467" y="203200"/>
                </a:lnTo>
                <a:lnTo>
                  <a:pt x="262467" y="177800"/>
                </a:lnTo>
                <a:lnTo>
                  <a:pt x="262467" y="152400"/>
                </a:lnTo>
                <a:lnTo>
                  <a:pt x="254000" y="135467"/>
                </a:lnTo>
                <a:lnTo>
                  <a:pt x="245534" y="110067"/>
                </a:lnTo>
                <a:lnTo>
                  <a:pt x="245534" y="93134"/>
                </a:lnTo>
                <a:lnTo>
                  <a:pt x="237067" y="67734"/>
                </a:lnTo>
                <a:lnTo>
                  <a:pt x="228600" y="50800"/>
                </a:lnTo>
                <a:lnTo>
                  <a:pt x="220134" y="33867"/>
                </a:lnTo>
                <a:lnTo>
                  <a:pt x="211667" y="16934"/>
                </a:lnTo>
                <a:lnTo>
                  <a:pt x="194734" y="8467"/>
                </a:lnTo>
                <a:lnTo>
                  <a:pt x="194734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94734" y="16934"/>
                </a:lnTo>
                <a:lnTo>
                  <a:pt x="194734" y="16934"/>
                </a:lnTo>
                <a:lnTo>
                  <a:pt x="211667" y="33867"/>
                </a:lnTo>
                <a:lnTo>
                  <a:pt x="211667" y="33867"/>
                </a:lnTo>
                <a:lnTo>
                  <a:pt x="220134" y="42334"/>
                </a:lnTo>
                <a:lnTo>
                  <a:pt x="220134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284133" y="6146800"/>
            <a:ext cx="135468" cy="33868"/>
          </a:xfrm>
          <a:custGeom>
            <a:avLst/>
            <a:gdLst/>
            <a:ahLst/>
            <a:cxnLst/>
            <a:rect l="0" t="0" r="0" b="0"/>
            <a:pathLst>
              <a:path w="135468" h="33868">
                <a:moveTo>
                  <a:pt x="0" y="25400"/>
                </a:move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33867" y="25400"/>
                </a:lnTo>
                <a:lnTo>
                  <a:pt x="42334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84667" y="25400"/>
                </a:lnTo>
                <a:lnTo>
                  <a:pt x="93134" y="16933"/>
                </a:lnTo>
                <a:lnTo>
                  <a:pt x="101600" y="16933"/>
                </a:lnTo>
                <a:lnTo>
                  <a:pt x="118534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538133" y="6002867"/>
            <a:ext cx="42335" cy="347134"/>
          </a:xfrm>
          <a:custGeom>
            <a:avLst/>
            <a:gdLst/>
            <a:ahLst/>
            <a:cxnLst/>
            <a:rect l="0" t="0" r="0" b="0"/>
            <a:pathLst>
              <a:path w="42335" h="347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4" y="50800"/>
                </a:lnTo>
                <a:lnTo>
                  <a:pt x="16934" y="59266"/>
                </a:lnTo>
                <a:lnTo>
                  <a:pt x="16934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60866"/>
                </a:lnTo>
                <a:lnTo>
                  <a:pt x="25400" y="186266"/>
                </a:lnTo>
                <a:lnTo>
                  <a:pt x="25400" y="211666"/>
                </a:lnTo>
                <a:lnTo>
                  <a:pt x="25400" y="237066"/>
                </a:lnTo>
                <a:lnTo>
                  <a:pt x="33867" y="262466"/>
                </a:lnTo>
                <a:lnTo>
                  <a:pt x="33867" y="287866"/>
                </a:lnTo>
                <a:lnTo>
                  <a:pt x="33867" y="313266"/>
                </a:lnTo>
                <a:lnTo>
                  <a:pt x="42334" y="330200"/>
                </a:lnTo>
                <a:lnTo>
                  <a:pt x="42334" y="338666"/>
                </a:lnTo>
                <a:lnTo>
                  <a:pt x="42334" y="338666"/>
                </a:lnTo>
                <a:lnTo>
                  <a:pt x="42334" y="347133"/>
                </a:lnTo>
                <a:lnTo>
                  <a:pt x="42334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588933" y="5791200"/>
            <a:ext cx="203201" cy="592668"/>
          </a:xfrm>
          <a:custGeom>
            <a:avLst/>
            <a:gdLst/>
            <a:ahLst/>
            <a:cxnLst/>
            <a:rect l="0" t="0" r="0" b="0"/>
            <a:pathLst>
              <a:path w="203201" h="5926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16933"/>
                </a:lnTo>
                <a:lnTo>
                  <a:pt x="50800" y="25400"/>
                </a:lnTo>
                <a:lnTo>
                  <a:pt x="67734" y="42333"/>
                </a:lnTo>
                <a:lnTo>
                  <a:pt x="84667" y="59267"/>
                </a:lnTo>
                <a:lnTo>
                  <a:pt x="101600" y="76200"/>
                </a:lnTo>
                <a:lnTo>
                  <a:pt x="118534" y="101600"/>
                </a:lnTo>
                <a:lnTo>
                  <a:pt x="127000" y="127000"/>
                </a:lnTo>
                <a:lnTo>
                  <a:pt x="143934" y="152400"/>
                </a:lnTo>
                <a:lnTo>
                  <a:pt x="152400" y="186267"/>
                </a:lnTo>
                <a:lnTo>
                  <a:pt x="169334" y="211667"/>
                </a:lnTo>
                <a:lnTo>
                  <a:pt x="177800" y="245533"/>
                </a:lnTo>
                <a:lnTo>
                  <a:pt x="186267" y="279400"/>
                </a:lnTo>
                <a:lnTo>
                  <a:pt x="194734" y="304800"/>
                </a:lnTo>
                <a:lnTo>
                  <a:pt x="194734" y="338667"/>
                </a:lnTo>
                <a:lnTo>
                  <a:pt x="203200" y="372533"/>
                </a:lnTo>
                <a:lnTo>
                  <a:pt x="203200" y="406400"/>
                </a:lnTo>
                <a:lnTo>
                  <a:pt x="194734" y="440267"/>
                </a:lnTo>
                <a:lnTo>
                  <a:pt x="194734" y="465667"/>
                </a:lnTo>
                <a:lnTo>
                  <a:pt x="186267" y="491067"/>
                </a:lnTo>
                <a:lnTo>
                  <a:pt x="177800" y="516467"/>
                </a:lnTo>
                <a:lnTo>
                  <a:pt x="177800" y="533400"/>
                </a:lnTo>
                <a:lnTo>
                  <a:pt x="169334" y="558800"/>
                </a:lnTo>
                <a:lnTo>
                  <a:pt x="160867" y="567267"/>
                </a:lnTo>
                <a:lnTo>
                  <a:pt x="152400" y="584200"/>
                </a:lnTo>
                <a:lnTo>
                  <a:pt x="152400" y="592667"/>
                </a:lnTo>
                <a:lnTo>
                  <a:pt x="143934" y="592667"/>
                </a:lnTo>
                <a:lnTo>
                  <a:pt x="143934" y="592667"/>
                </a:lnTo>
                <a:lnTo>
                  <a:pt x="143934" y="592667"/>
                </a:lnTo>
                <a:lnTo>
                  <a:pt x="143934" y="592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919133" y="6112933"/>
            <a:ext cx="110068" cy="16935"/>
          </a:xfrm>
          <a:custGeom>
            <a:avLst/>
            <a:gdLst/>
            <a:ahLst/>
            <a:cxnLst/>
            <a:rect l="0" t="0" r="0" b="0"/>
            <a:pathLst>
              <a:path w="110068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919133" y="6197600"/>
            <a:ext cx="177801" cy="42334"/>
          </a:xfrm>
          <a:custGeom>
            <a:avLst/>
            <a:gdLst/>
            <a:ahLst/>
            <a:cxnLst/>
            <a:rect l="0" t="0" r="0" b="0"/>
            <a:pathLst>
              <a:path w="177801" h="42334">
                <a:moveTo>
                  <a:pt x="0" y="33867"/>
                </a:moveTo>
                <a:lnTo>
                  <a:pt x="8467" y="42333"/>
                </a:lnTo>
                <a:lnTo>
                  <a:pt x="8467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33867" y="42333"/>
                </a:lnTo>
                <a:lnTo>
                  <a:pt x="42334" y="42333"/>
                </a:lnTo>
                <a:lnTo>
                  <a:pt x="50800" y="42333"/>
                </a:lnTo>
                <a:lnTo>
                  <a:pt x="67734" y="42333"/>
                </a:lnTo>
                <a:lnTo>
                  <a:pt x="84667" y="42333"/>
                </a:lnTo>
                <a:lnTo>
                  <a:pt x="101600" y="33867"/>
                </a:lnTo>
                <a:lnTo>
                  <a:pt x="110067" y="33867"/>
                </a:lnTo>
                <a:lnTo>
                  <a:pt x="127000" y="25400"/>
                </a:lnTo>
                <a:lnTo>
                  <a:pt x="143934" y="25400"/>
                </a:lnTo>
                <a:lnTo>
                  <a:pt x="152400" y="16933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308600" y="6002867"/>
            <a:ext cx="169334" cy="414867"/>
          </a:xfrm>
          <a:custGeom>
            <a:avLst/>
            <a:gdLst/>
            <a:ahLst/>
            <a:cxnLst/>
            <a:rect l="0" t="0" r="0" b="0"/>
            <a:pathLst>
              <a:path w="169334" h="414867">
                <a:moveTo>
                  <a:pt x="33867" y="0"/>
                </a:move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7" y="220133"/>
                </a:lnTo>
                <a:lnTo>
                  <a:pt x="8467" y="245533"/>
                </a:lnTo>
                <a:lnTo>
                  <a:pt x="16933" y="270933"/>
                </a:lnTo>
                <a:lnTo>
                  <a:pt x="25400" y="296333"/>
                </a:lnTo>
                <a:lnTo>
                  <a:pt x="33867" y="313266"/>
                </a:lnTo>
                <a:lnTo>
                  <a:pt x="33867" y="330200"/>
                </a:lnTo>
                <a:lnTo>
                  <a:pt x="50800" y="347133"/>
                </a:lnTo>
                <a:lnTo>
                  <a:pt x="59267" y="372533"/>
                </a:lnTo>
                <a:lnTo>
                  <a:pt x="67733" y="381000"/>
                </a:lnTo>
                <a:lnTo>
                  <a:pt x="76200" y="397933"/>
                </a:lnTo>
                <a:lnTo>
                  <a:pt x="84667" y="406400"/>
                </a:lnTo>
                <a:lnTo>
                  <a:pt x="93133" y="406400"/>
                </a:lnTo>
                <a:lnTo>
                  <a:pt x="101600" y="414866"/>
                </a:lnTo>
                <a:lnTo>
                  <a:pt x="110067" y="406400"/>
                </a:lnTo>
                <a:lnTo>
                  <a:pt x="118533" y="397933"/>
                </a:lnTo>
                <a:lnTo>
                  <a:pt x="127000" y="389466"/>
                </a:lnTo>
                <a:lnTo>
                  <a:pt x="135467" y="381000"/>
                </a:lnTo>
                <a:lnTo>
                  <a:pt x="143933" y="364066"/>
                </a:lnTo>
                <a:lnTo>
                  <a:pt x="143933" y="347133"/>
                </a:lnTo>
                <a:lnTo>
                  <a:pt x="152400" y="330200"/>
                </a:lnTo>
                <a:lnTo>
                  <a:pt x="160867" y="313266"/>
                </a:lnTo>
                <a:lnTo>
                  <a:pt x="160867" y="287866"/>
                </a:lnTo>
                <a:lnTo>
                  <a:pt x="160867" y="262466"/>
                </a:lnTo>
                <a:lnTo>
                  <a:pt x="169333" y="237066"/>
                </a:lnTo>
                <a:lnTo>
                  <a:pt x="169333" y="220133"/>
                </a:lnTo>
                <a:lnTo>
                  <a:pt x="169333" y="194733"/>
                </a:lnTo>
                <a:lnTo>
                  <a:pt x="160867" y="169333"/>
                </a:lnTo>
                <a:lnTo>
                  <a:pt x="160867" y="152400"/>
                </a:lnTo>
                <a:lnTo>
                  <a:pt x="152400" y="127000"/>
                </a:lnTo>
                <a:lnTo>
                  <a:pt x="143933" y="110066"/>
                </a:lnTo>
                <a:lnTo>
                  <a:pt x="143933" y="93133"/>
                </a:lnTo>
                <a:lnTo>
                  <a:pt x="135467" y="76200"/>
                </a:lnTo>
                <a:lnTo>
                  <a:pt x="127000" y="59266"/>
                </a:lnTo>
                <a:lnTo>
                  <a:pt x="118533" y="50800"/>
                </a:lnTo>
                <a:lnTo>
                  <a:pt x="101600" y="42333"/>
                </a:lnTo>
                <a:lnTo>
                  <a:pt x="93133" y="33866"/>
                </a:lnTo>
                <a:lnTo>
                  <a:pt x="84667" y="25400"/>
                </a:lnTo>
                <a:lnTo>
                  <a:pt x="76200" y="25400"/>
                </a:lnTo>
                <a:lnTo>
                  <a:pt x="59267" y="33866"/>
                </a:lnTo>
                <a:lnTo>
                  <a:pt x="50800" y="33866"/>
                </a:lnTo>
                <a:lnTo>
                  <a:pt x="33867" y="42333"/>
                </a:lnTo>
                <a:lnTo>
                  <a:pt x="25400" y="59266"/>
                </a:lnTo>
                <a:lnTo>
                  <a:pt x="8467" y="67733"/>
                </a:lnTo>
                <a:lnTo>
                  <a:pt x="8467" y="67733"/>
                </a:lnTo>
                <a:lnTo>
                  <a:pt x="0" y="84666"/>
                </a:lnTo>
                <a:lnTo>
                  <a:pt x="0" y="84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256867" y="4707467"/>
            <a:ext cx="406400" cy="338667"/>
          </a:xfrm>
          <a:custGeom>
            <a:avLst/>
            <a:gdLst/>
            <a:ahLst/>
            <a:cxnLst/>
            <a:rect l="0" t="0" r="0" b="0"/>
            <a:pathLst>
              <a:path w="406400" h="338667">
                <a:moveTo>
                  <a:pt x="33866" y="25400"/>
                </a:moveTo>
                <a:lnTo>
                  <a:pt x="33866" y="33866"/>
                </a:lnTo>
                <a:lnTo>
                  <a:pt x="33866" y="33866"/>
                </a:lnTo>
                <a:lnTo>
                  <a:pt x="33866" y="33866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93133"/>
                </a:lnTo>
                <a:lnTo>
                  <a:pt x="25400" y="110066"/>
                </a:lnTo>
                <a:lnTo>
                  <a:pt x="16933" y="135466"/>
                </a:lnTo>
                <a:lnTo>
                  <a:pt x="16933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8466" y="220133"/>
                </a:lnTo>
                <a:lnTo>
                  <a:pt x="0" y="245533"/>
                </a:lnTo>
                <a:lnTo>
                  <a:pt x="8466" y="262466"/>
                </a:lnTo>
                <a:lnTo>
                  <a:pt x="8466" y="287866"/>
                </a:lnTo>
                <a:lnTo>
                  <a:pt x="16933" y="296333"/>
                </a:lnTo>
                <a:lnTo>
                  <a:pt x="25400" y="313266"/>
                </a:lnTo>
                <a:lnTo>
                  <a:pt x="42333" y="321733"/>
                </a:lnTo>
                <a:lnTo>
                  <a:pt x="59266" y="330200"/>
                </a:lnTo>
                <a:lnTo>
                  <a:pt x="67733" y="338666"/>
                </a:lnTo>
                <a:lnTo>
                  <a:pt x="84666" y="338666"/>
                </a:lnTo>
                <a:lnTo>
                  <a:pt x="101600" y="338666"/>
                </a:lnTo>
                <a:lnTo>
                  <a:pt x="118533" y="338666"/>
                </a:lnTo>
                <a:lnTo>
                  <a:pt x="135466" y="330200"/>
                </a:lnTo>
                <a:lnTo>
                  <a:pt x="143933" y="330200"/>
                </a:lnTo>
                <a:lnTo>
                  <a:pt x="152400" y="313266"/>
                </a:lnTo>
                <a:lnTo>
                  <a:pt x="169333" y="304800"/>
                </a:lnTo>
                <a:lnTo>
                  <a:pt x="169333" y="287866"/>
                </a:lnTo>
                <a:lnTo>
                  <a:pt x="177800" y="279400"/>
                </a:lnTo>
                <a:lnTo>
                  <a:pt x="177800" y="262466"/>
                </a:lnTo>
                <a:lnTo>
                  <a:pt x="177800" y="245533"/>
                </a:lnTo>
                <a:lnTo>
                  <a:pt x="177800" y="228600"/>
                </a:lnTo>
                <a:lnTo>
                  <a:pt x="177800" y="211666"/>
                </a:lnTo>
                <a:lnTo>
                  <a:pt x="177800" y="194733"/>
                </a:lnTo>
                <a:lnTo>
                  <a:pt x="177800" y="186266"/>
                </a:lnTo>
                <a:lnTo>
                  <a:pt x="177800" y="177800"/>
                </a:lnTo>
                <a:lnTo>
                  <a:pt x="177800" y="169333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86266" y="160866"/>
                </a:lnTo>
                <a:lnTo>
                  <a:pt x="186266" y="169333"/>
                </a:lnTo>
                <a:lnTo>
                  <a:pt x="186266" y="177800"/>
                </a:lnTo>
                <a:lnTo>
                  <a:pt x="194733" y="186266"/>
                </a:lnTo>
                <a:lnTo>
                  <a:pt x="194733" y="194733"/>
                </a:lnTo>
                <a:lnTo>
                  <a:pt x="203200" y="211666"/>
                </a:lnTo>
                <a:lnTo>
                  <a:pt x="211666" y="228600"/>
                </a:lnTo>
                <a:lnTo>
                  <a:pt x="220133" y="237066"/>
                </a:lnTo>
                <a:lnTo>
                  <a:pt x="228600" y="254000"/>
                </a:lnTo>
                <a:lnTo>
                  <a:pt x="237066" y="270933"/>
                </a:lnTo>
                <a:lnTo>
                  <a:pt x="245533" y="287866"/>
                </a:lnTo>
                <a:lnTo>
                  <a:pt x="253999" y="296333"/>
                </a:lnTo>
                <a:lnTo>
                  <a:pt x="270933" y="313266"/>
                </a:lnTo>
                <a:lnTo>
                  <a:pt x="287866" y="321733"/>
                </a:lnTo>
                <a:lnTo>
                  <a:pt x="304800" y="330200"/>
                </a:lnTo>
                <a:lnTo>
                  <a:pt x="313266" y="330200"/>
                </a:lnTo>
                <a:lnTo>
                  <a:pt x="330199" y="330200"/>
                </a:lnTo>
                <a:lnTo>
                  <a:pt x="347133" y="330200"/>
                </a:lnTo>
                <a:lnTo>
                  <a:pt x="355600" y="330200"/>
                </a:lnTo>
                <a:lnTo>
                  <a:pt x="372533" y="321733"/>
                </a:lnTo>
                <a:lnTo>
                  <a:pt x="381000" y="313266"/>
                </a:lnTo>
                <a:lnTo>
                  <a:pt x="389466" y="304800"/>
                </a:lnTo>
                <a:lnTo>
                  <a:pt x="397933" y="296333"/>
                </a:lnTo>
                <a:lnTo>
                  <a:pt x="397933" y="279400"/>
                </a:lnTo>
                <a:lnTo>
                  <a:pt x="406399" y="262466"/>
                </a:lnTo>
                <a:lnTo>
                  <a:pt x="406399" y="245533"/>
                </a:lnTo>
                <a:lnTo>
                  <a:pt x="406399" y="228600"/>
                </a:lnTo>
                <a:lnTo>
                  <a:pt x="406399" y="211666"/>
                </a:lnTo>
                <a:lnTo>
                  <a:pt x="406399" y="186266"/>
                </a:lnTo>
                <a:lnTo>
                  <a:pt x="397933" y="160866"/>
                </a:lnTo>
                <a:lnTo>
                  <a:pt x="389466" y="143933"/>
                </a:lnTo>
                <a:lnTo>
                  <a:pt x="381000" y="127000"/>
                </a:lnTo>
                <a:lnTo>
                  <a:pt x="364066" y="101600"/>
                </a:lnTo>
                <a:lnTo>
                  <a:pt x="355600" y="84666"/>
                </a:lnTo>
                <a:lnTo>
                  <a:pt x="347133" y="67733"/>
                </a:lnTo>
                <a:lnTo>
                  <a:pt x="330199" y="50800"/>
                </a:lnTo>
                <a:lnTo>
                  <a:pt x="313266" y="42333"/>
                </a:lnTo>
                <a:lnTo>
                  <a:pt x="304800" y="33866"/>
                </a:lnTo>
                <a:lnTo>
                  <a:pt x="296333" y="16933"/>
                </a:lnTo>
                <a:lnTo>
                  <a:pt x="287866" y="16933"/>
                </a:lnTo>
                <a:lnTo>
                  <a:pt x="279400" y="8466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756400" y="4859867"/>
            <a:ext cx="169334" cy="16934"/>
          </a:xfrm>
          <a:custGeom>
            <a:avLst/>
            <a:gdLst/>
            <a:ahLst/>
            <a:cxnLst/>
            <a:rect l="0" t="0" r="0" b="0"/>
            <a:pathLst>
              <a:path w="169334" h="16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3" y="8466"/>
                </a:lnTo>
                <a:lnTo>
                  <a:pt x="135466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976534" y="4682067"/>
            <a:ext cx="296333" cy="330201"/>
          </a:xfrm>
          <a:custGeom>
            <a:avLst/>
            <a:gdLst/>
            <a:ahLst/>
            <a:cxnLst/>
            <a:rect l="0" t="0" r="0" b="0"/>
            <a:pathLst>
              <a:path w="296333" h="3302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0"/>
                </a:lnTo>
                <a:lnTo>
                  <a:pt x="42333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8466"/>
                </a:lnTo>
                <a:lnTo>
                  <a:pt x="101599" y="8466"/>
                </a:lnTo>
                <a:lnTo>
                  <a:pt x="110066" y="16933"/>
                </a:lnTo>
                <a:lnTo>
                  <a:pt x="118533" y="25400"/>
                </a:lnTo>
                <a:lnTo>
                  <a:pt x="135466" y="33866"/>
                </a:lnTo>
                <a:lnTo>
                  <a:pt x="135466" y="42333"/>
                </a:lnTo>
                <a:lnTo>
                  <a:pt x="143932" y="50800"/>
                </a:lnTo>
                <a:lnTo>
                  <a:pt x="152400" y="67733"/>
                </a:lnTo>
                <a:lnTo>
                  <a:pt x="143932" y="76200"/>
                </a:lnTo>
                <a:lnTo>
                  <a:pt x="143932" y="84666"/>
                </a:lnTo>
                <a:lnTo>
                  <a:pt x="135466" y="93133"/>
                </a:lnTo>
                <a:lnTo>
                  <a:pt x="126999" y="93133"/>
                </a:lnTo>
                <a:lnTo>
                  <a:pt x="110066" y="101600"/>
                </a:lnTo>
                <a:lnTo>
                  <a:pt x="101599" y="110066"/>
                </a:lnTo>
                <a:lnTo>
                  <a:pt x="84666" y="110066"/>
                </a:lnTo>
                <a:lnTo>
                  <a:pt x="76200" y="110066"/>
                </a:lnTo>
                <a:lnTo>
                  <a:pt x="67732" y="118533"/>
                </a:lnTo>
                <a:lnTo>
                  <a:pt x="59266" y="118533"/>
                </a:lnTo>
                <a:lnTo>
                  <a:pt x="50799" y="118533"/>
                </a:lnTo>
                <a:lnTo>
                  <a:pt x="50799" y="127000"/>
                </a:lnTo>
                <a:lnTo>
                  <a:pt x="50799" y="127000"/>
                </a:lnTo>
                <a:lnTo>
                  <a:pt x="50799" y="127000"/>
                </a:lnTo>
                <a:lnTo>
                  <a:pt x="59266" y="135466"/>
                </a:lnTo>
                <a:lnTo>
                  <a:pt x="67732" y="135466"/>
                </a:lnTo>
                <a:lnTo>
                  <a:pt x="84666" y="143933"/>
                </a:lnTo>
                <a:lnTo>
                  <a:pt x="101599" y="143933"/>
                </a:lnTo>
                <a:lnTo>
                  <a:pt x="118533" y="152400"/>
                </a:lnTo>
                <a:lnTo>
                  <a:pt x="135466" y="160866"/>
                </a:lnTo>
                <a:lnTo>
                  <a:pt x="160866" y="169333"/>
                </a:lnTo>
                <a:lnTo>
                  <a:pt x="186266" y="177800"/>
                </a:lnTo>
                <a:lnTo>
                  <a:pt x="203199" y="194733"/>
                </a:lnTo>
                <a:lnTo>
                  <a:pt x="228600" y="203200"/>
                </a:lnTo>
                <a:lnTo>
                  <a:pt x="245533" y="220133"/>
                </a:lnTo>
                <a:lnTo>
                  <a:pt x="262466" y="237066"/>
                </a:lnTo>
                <a:lnTo>
                  <a:pt x="279399" y="245533"/>
                </a:lnTo>
                <a:lnTo>
                  <a:pt x="287866" y="262466"/>
                </a:lnTo>
                <a:lnTo>
                  <a:pt x="296332" y="270933"/>
                </a:lnTo>
                <a:lnTo>
                  <a:pt x="296332" y="287866"/>
                </a:lnTo>
                <a:lnTo>
                  <a:pt x="296332" y="296333"/>
                </a:lnTo>
                <a:lnTo>
                  <a:pt x="287866" y="304800"/>
                </a:lnTo>
                <a:lnTo>
                  <a:pt x="279399" y="313266"/>
                </a:lnTo>
                <a:lnTo>
                  <a:pt x="270933" y="321733"/>
                </a:lnTo>
                <a:lnTo>
                  <a:pt x="253999" y="321733"/>
                </a:lnTo>
                <a:lnTo>
                  <a:pt x="237066" y="330200"/>
                </a:lnTo>
                <a:lnTo>
                  <a:pt x="220132" y="330200"/>
                </a:lnTo>
                <a:lnTo>
                  <a:pt x="203199" y="330200"/>
                </a:lnTo>
                <a:lnTo>
                  <a:pt x="186266" y="330200"/>
                </a:lnTo>
                <a:lnTo>
                  <a:pt x="169333" y="330200"/>
                </a:lnTo>
                <a:lnTo>
                  <a:pt x="152400" y="330200"/>
                </a:lnTo>
                <a:lnTo>
                  <a:pt x="135466" y="330200"/>
                </a:lnTo>
                <a:lnTo>
                  <a:pt x="126999" y="330200"/>
                </a:lnTo>
                <a:lnTo>
                  <a:pt x="118533" y="321733"/>
                </a:lnTo>
                <a:lnTo>
                  <a:pt x="118533" y="321733"/>
                </a:lnTo>
                <a:lnTo>
                  <a:pt x="118533" y="313266"/>
                </a:lnTo>
                <a:lnTo>
                  <a:pt x="126999" y="313266"/>
                </a:lnTo>
                <a:lnTo>
                  <a:pt x="126999" y="313266"/>
                </a:lnTo>
                <a:lnTo>
                  <a:pt x="126999" y="304800"/>
                </a:lnTo>
                <a:lnTo>
                  <a:pt x="126999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323667" y="4792133"/>
            <a:ext cx="169334" cy="16935"/>
          </a:xfrm>
          <a:custGeom>
            <a:avLst/>
            <a:gdLst/>
            <a:ahLst/>
            <a:cxnLst/>
            <a:rect l="0" t="0" r="0" b="0"/>
            <a:pathLst>
              <a:path w="169334" h="16935">
                <a:moveTo>
                  <a:pt x="0" y="16934"/>
                </a:moveTo>
                <a:lnTo>
                  <a:pt x="0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8467"/>
                </a:lnTo>
                <a:lnTo>
                  <a:pt x="1354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408333" y="4885267"/>
            <a:ext cx="135468" cy="33867"/>
          </a:xfrm>
          <a:custGeom>
            <a:avLst/>
            <a:gdLst/>
            <a:ahLst/>
            <a:cxnLst/>
            <a:rect l="0" t="0" r="0" b="0"/>
            <a:pathLst>
              <a:path w="135468" h="33867">
                <a:moveTo>
                  <a:pt x="0" y="0"/>
                </a:moveTo>
                <a:lnTo>
                  <a:pt x="0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25401" y="25400"/>
                </a:lnTo>
                <a:lnTo>
                  <a:pt x="33867" y="25400"/>
                </a:lnTo>
                <a:lnTo>
                  <a:pt x="59267" y="33866"/>
                </a:lnTo>
                <a:lnTo>
                  <a:pt x="76200" y="33866"/>
                </a:lnTo>
                <a:lnTo>
                  <a:pt x="93133" y="33866"/>
                </a:lnTo>
                <a:lnTo>
                  <a:pt x="118534" y="33866"/>
                </a:lnTo>
                <a:lnTo>
                  <a:pt x="118534" y="33866"/>
                </a:lnTo>
                <a:lnTo>
                  <a:pt x="135467" y="33866"/>
                </a:lnTo>
                <a:lnTo>
                  <a:pt x="135467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730066" y="4749800"/>
            <a:ext cx="220135" cy="237068"/>
          </a:xfrm>
          <a:custGeom>
            <a:avLst/>
            <a:gdLst/>
            <a:ahLst/>
            <a:cxnLst/>
            <a:rect l="0" t="0" r="0" b="0"/>
            <a:pathLst>
              <a:path w="220135" h="237068">
                <a:moveTo>
                  <a:pt x="67734" y="0"/>
                </a:moveTo>
                <a:lnTo>
                  <a:pt x="67734" y="0"/>
                </a:lnTo>
                <a:lnTo>
                  <a:pt x="59267" y="0"/>
                </a:lnTo>
                <a:lnTo>
                  <a:pt x="59267" y="8467"/>
                </a:lnTo>
                <a:lnTo>
                  <a:pt x="50801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25401" y="16933"/>
                </a:lnTo>
                <a:lnTo>
                  <a:pt x="25401" y="25400"/>
                </a:lnTo>
                <a:lnTo>
                  <a:pt x="16934" y="33867"/>
                </a:lnTo>
                <a:lnTo>
                  <a:pt x="8468" y="42333"/>
                </a:lnTo>
                <a:lnTo>
                  <a:pt x="8468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8" y="143933"/>
                </a:lnTo>
                <a:lnTo>
                  <a:pt x="16934" y="152400"/>
                </a:lnTo>
                <a:lnTo>
                  <a:pt x="25401" y="169333"/>
                </a:lnTo>
                <a:lnTo>
                  <a:pt x="33867" y="186267"/>
                </a:lnTo>
                <a:lnTo>
                  <a:pt x="50801" y="194733"/>
                </a:lnTo>
                <a:lnTo>
                  <a:pt x="67734" y="203200"/>
                </a:lnTo>
                <a:lnTo>
                  <a:pt x="76200" y="211667"/>
                </a:lnTo>
                <a:lnTo>
                  <a:pt x="93134" y="220133"/>
                </a:lnTo>
                <a:lnTo>
                  <a:pt x="110067" y="228600"/>
                </a:lnTo>
                <a:lnTo>
                  <a:pt x="118534" y="228600"/>
                </a:lnTo>
                <a:lnTo>
                  <a:pt x="135467" y="237067"/>
                </a:lnTo>
                <a:lnTo>
                  <a:pt x="152400" y="237067"/>
                </a:lnTo>
                <a:lnTo>
                  <a:pt x="160868" y="228600"/>
                </a:lnTo>
                <a:lnTo>
                  <a:pt x="177801" y="228600"/>
                </a:lnTo>
                <a:lnTo>
                  <a:pt x="186267" y="220133"/>
                </a:lnTo>
                <a:lnTo>
                  <a:pt x="194734" y="211667"/>
                </a:lnTo>
                <a:lnTo>
                  <a:pt x="203201" y="203200"/>
                </a:lnTo>
                <a:lnTo>
                  <a:pt x="211667" y="194733"/>
                </a:lnTo>
                <a:lnTo>
                  <a:pt x="211667" y="177800"/>
                </a:lnTo>
                <a:lnTo>
                  <a:pt x="220134" y="169333"/>
                </a:lnTo>
                <a:lnTo>
                  <a:pt x="220134" y="152400"/>
                </a:lnTo>
                <a:lnTo>
                  <a:pt x="211667" y="135467"/>
                </a:lnTo>
                <a:lnTo>
                  <a:pt x="211667" y="118533"/>
                </a:lnTo>
                <a:lnTo>
                  <a:pt x="203201" y="101600"/>
                </a:lnTo>
                <a:lnTo>
                  <a:pt x="194734" y="93133"/>
                </a:lnTo>
                <a:lnTo>
                  <a:pt x="177801" y="76200"/>
                </a:lnTo>
                <a:lnTo>
                  <a:pt x="169334" y="59267"/>
                </a:lnTo>
                <a:lnTo>
                  <a:pt x="143934" y="50800"/>
                </a:lnTo>
                <a:lnTo>
                  <a:pt x="127001" y="33867"/>
                </a:lnTo>
                <a:lnTo>
                  <a:pt x="110067" y="25400"/>
                </a:lnTo>
                <a:lnTo>
                  <a:pt x="93134" y="25400"/>
                </a:lnTo>
                <a:lnTo>
                  <a:pt x="76200" y="16933"/>
                </a:lnTo>
                <a:lnTo>
                  <a:pt x="59267" y="16933"/>
                </a:lnTo>
                <a:lnTo>
                  <a:pt x="42334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16934" y="25400"/>
                </a:lnTo>
                <a:lnTo>
                  <a:pt x="16934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052734" y="5249333"/>
            <a:ext cx="296333" cy="321735"/>
          </a:xfrm>
          <a:custGeom>
            <a:avLst/>
            <a:gdLst/>
            <a:ahLst/>
            <a:cxnLst/>
            <a:rect l="0" t="0" r="0" b="0"/>
            <a:pathLst>
              <a:path w="296333" h="321735">
                <a:moveTo>
                  <a:pt x="8466" y="8467"/>
                </a:move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69334"/>
                </a:lnTo>
                <a:lnTo>
                  <a:pt x="8466" y="186267"/>
                </a:lnTo>
                <a:lnTo>
                  <a:pt x="8466" y="211667"/>
                </a:lnTo>
                <a:lnTo>
                  <a:pt x="16933" y="228600"/>
                </a:lnTo>
                <a:lnTo>
                  <a:pt x="25399" y="245534"/>
                </a:lnTo>
                <a:lnTo>
                  <a:pt x="25399" y="262467"/>
                </a:lnTo>
                <a:lnTo>
                  <a:pt x="33866" y="279400"/>
                </a:lnTo>
                <a:lnTo>
                  <a:pt x="42333" y="287867"/>
                </a:lnTo>
                <a:lnTo>
                  <a:pt x="50799" y="296334"/>
                </a:lnTo>
                <a:lnTo>
                  <a:pt x="59266" y="296334"/>
                </a:lnTo>
                <a:lnTo>
                  <a:pt x="59266" y="304800"/>
                </a:lnTo>
                <a:lnTo>
                  <a:pt x="67732" y="296334"/>
                </a:lnTo>
                <a:lnTo>
                  <a:pt x="76200" y="296334"/>
                </a:lnTo>
                <a:lnTo>
                  <a:pt x="84666" y="287867"/>
                </a:lnTo>
                <a:lnTo>
                  <a:pt x="93133" y="279400"/>
                </a:lnTo>
                <a:lnTo>
                  <a:pt x="93133" y="270934"/>
                </a:lnTo>
                <a:lnTo>
                  <a:pt x="93133" y="262467"/>
                </a:lnTo>
                <a:lnTo>
                  <a:pt x="101599" y="245534"/>
                </a:lnTo>
                <a:lnTo>
                  <a:pt x="101599" y="237067"/>
                </a:lnTo>
                <a:lnTo>
                  <a:pt x="101599" y="220134"/>
                </a:lnTo>
                <a:lnTo>
                  <a:pt x="101599" y="211667"/>
                </a:lnTo>
                <a:lnTo>
                  <a:pt x="101599" y="203200"/>
                </a:lnTo>
                <a:lnTo>
                  <a:pt x="101599" y="186267"/>
                </a:lnTo>
                <a:lnTo>
                  <a:pt x="101599" y="177800"/>
                </a:lnTo>
                <a:lnTo>
                  <a:pt x="101599" y="169334"/>
                </a:lnTo>
                <a:lnTo>
                  <a:pt x="101599" y="169334"/>
                </a:lnTo>
                <a:lnTo>
                  <a:pt x="101599" y="160867"/>
                </a:lnTo>
                <a:lnTo>
                  <a:pt x="101599" y="160867"/>
                </a:lnTo>
                <a:lnTo>
                  <a:pt x="101599" y="160867"/>
                </a:lnTo>
                <a:lnTo>
                  <a:pt x="93133" y="160867"/>
                </a:lnTo>
                <a:lnTo>
                  <a:pt x="93133" y="160867"/>
                </a:lnTo>
                <a:lnTo>
                  <a:pt x="93133" y="169334"/>
                </a:lnTo>
                <a:lnTo>
                  <a:pt x="93133" y="169334"/>
                </a:lnTo>
                <a:lnTo>
                  <a:pt x="84666" y="177800"/>
                </a:lnTo>
                <a:lnTo>
                  <a:pt x="84666" y="186267"/>
                </a:lnTo>
                <a:lnTo>
                  <a:pt x="93133" y="203200"/>
                </a:lnTo>
                <a:lnTo>
                  <a:pt x="93133" y="211667"/>
                </a:lnTo>
                <a:lnTo>
                  <a:pt x="101599" y="228600"/>
                </a:lnTo>
                <a:lnTo>
                  <a:pt x="110066" y="237067"/>
                </a:lnTo>
                <a:lnTo>
                  <a:pt x="126999" y="254000"/>
                </a:lnTo>
                <a:lnTo>
                  <a:pt x="143932" y="270934"/>
                </a:lnTo>
                <a:lnTo>
                  <a:pt x="160866" y="279400"/>
                </a:lnTo>
                <a:lnTo>
                  <a:pt x="177799" y="296334"/>
                </a:lnTo>
                <a:lnTo>
                  <a:pt x="194733" y="304800"/>
                </a:lnTo>
                <a:lnTo>
                  <a:pt x="211666" y="313267"/>
                </a:lnTo>
                <a:lnTo>
                  <a:pt x="237066" y="313267"/>
                </a:lnTo>
                <a:lnTo>
                  <a:pt x="245533" y="321734"/>
                </a:lnTo>
                <a:lnTo>
                  <a:pt x="262466" y="321734"/>
                </a:lnTo>
                <a:lnTo>
                  <a:pt x="270933" y="313267"/>
                </a:lnTo>
                <a:lnTo>
                  <a:pt x="279399" y="304800"/>
                </a:lnTo>
                <a:lnTo>
                  <a:pt x="287866" y="296334"/>
                </a:lnTo>
                <a:lnTo>
                  <a:pt x="287866" y="287867"/>
                </a:lnTo>
                <a:lnTo>
                  <a:pt x="296332" y="270934"/>
                </a:lnTo>
                <a:lnTo>
                  <a:pt x="296332" y="254000"/>
                </a:lnTo>
                <a:lnTo>
                  <a:pt x="287866" y="237067"/>
                </a:lnTo>
                <a:lnTo>
                  <a:pt x="287866" y="220134"/>
                </a:lnTo>
                <a:lnTo>
                  <a:pt x="279399" y="194734"/>
                </a:lnTo>
                <a:lnTo>
                  <a:pt x="270933" y="177800"/>
                </a:lnTo>
                <a:lnTo>
                  <a:pt x="270933" y="152400"/>
                </a:lnTo>
                <a:lnTo>
                  <a:pt x="262466" y="135467"/>
                </a:lnTo>
                <a:lnTo>
                  <a:pt x="253999" y="110067"/>
                </a:lnTo>
                <a:lnTo>
                  <a:pt x="253999" y="93134"/>
                </a:lnTo>
                <a:lnTo>
                  <a:pt x="245533" y="84667"/>
                </a:lnTo>
                <a:lnTo>
                  <a:pt x="245533" y="67734"/>
                </a:lnTo>
                <a:lnTo>
                  <a:pt x="237066" y="59267"/>
                </a:lnTo>
                <a:lnTo>
                  <a:pt x="237066" y="50800"/>
                </a:lnTo>
                <a:lnTo>
                  <a:pt x="237066" y="42334"/>
                </a:lnTo>
                <a:lnTo>
                  <a:pt x="237066" y="42334"/>
                </a:lnTo>
                <a:lnTo>
                  <a:pt x="245533" y="33867"/>
                </a:lnTo>
                <a:lnTo>
                  <a:pt x="245533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442200" y="5367867"/>
            <a:ext cx="110068" cy="25401"/>
          </a:xfrm>
          <a:custGeom>
            <a:avLst/>
            <a:gdLst/>
            <a:ahLst/>
            <a:cxnLst/>
            <a:rect l="0" t="0" r="0" b="0"/>
            <a:pathLst>
              <a:path w="110068" h="25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93133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00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467600" y="5469467"/>
            <a:ext cx="127001" cy="42334"/>
          </a:xfrm>
          <a:custGeom>
            <a:avLst/>
            <a:gdLst/>
            <a:ahLst/>
            <a:cxnLst/>
            <a:rect l="0" t="0" r="0" b="0"/>
            <a:pathLst>
              <a:path w="127001" h="423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33866"/>
                </a:lnTo>
                <a:lnTo>
                  <a:pt x="42334" y="33866"/>
                </a:lnTo>
                <a:lnTo>
                  <a:pt x="59267" y="42333"/>
                </a:lnTo>
                <a:lnTo>
                  <a:pt x="67733" y="42333"/>
                </a:lnTo>
                <a:lnTo>
                  <a:pt x="84667" y="42333"/>
                </a:lnTo>
                <a:lnTo>
                  <a:pt x="101600" y="33866"/>
                </a:lnTo>
                <a:lnTo>
                  <a:pt x="118534" y="25400"/>
                </a:lnTo>
                <a:lnTo>
                  <a:pt x="118534" y="25400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713133" y="5274733"/>
            <a:ext cx="270935" cy="381001"/>
          </a:xfrm>
          <a:custGeom>
            <a:avLst/>
            <a:gdLst/>
            <a:ahLst/>
            <a:cxnLst/>
            <a:rect l="0" t="0" r="0" b="0"/>
            <a:pathLst>
              <a:path w="270935" h="381001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1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16934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8534" y="42334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67734"/>
                </a:lnTo>
                <a:lnTo>
                  <a:pt x="127000" y="84667"/>
                </a:lnTo>
                <a:lnTo>
                  <a:pt x="127000" y="93134"/>
                </a:lnTo>
                <a:lnTo>
                  <a:pt x="118534" y="101600"/>
                </a:lnTo>
                <a:lnTo>
                  <a:pt x="101601" y="110067"/>
                </a:lnTo>
                <a:lnTo>
                  <a:pt x="93133" y="118534"/>
                </a:lnTo>
                <a:lnTo>
                  <a:pt x="84667" y="118534"/>
                </a:lnTo>
                <a:lnTo>
                  <a:pt x="76200" y="127000"/>
                </a:lnTo>
                <a:lnTo>
                  <a:pt x="67734" y="127000"/>
                </a:lnTo>
                <a:lnTo>
                  <a:pt x="59267" y="135467"/>
                </a:lnTo>
                <a:lnTo>
                  <a:pt x="50800" y="135467"/>
                </a:lnTo>
                <a:lnTo>
                  <a:pt x="50800" y="135467"/>
                </a:lnTo>
                <a:lnTo>
                  <a:pt x="42334" y="135467"/>
                </a:lnTo>
                <a:lnTo>
                  <a:pt x="42334" y="135467"/>
                </a:lnTo>
                <a:lnTo>
                  <a:pt x="42334" y="135467"/>
                </a:lnTo>
                <a:lnTo>
                  <a:pt x="42334" y="135467"/>
                </a:lnTo>
                <a:lnTo>
                  <a:pt x="42334" y="143934"/>
                </a:lnTo>
                <a:lnTo>
                  <a:pt x="50800" y="143934"/>
                </a:lnTo>
                <a:lnTo>
                  <a:pt x="50800" y="143934"/>
                </a:lnTo>
                <a:lnTo>
                  <a:pt x="59267" y="143934"/>
                </a:lnTo>
                <a:lnTo>
                  <a:pt x="76200" y="152400"/>
                </a:lnTo>
                <a:lnTo>
                  <a:pt x="84667" y="152400"/>
                </a:lnTo>
                <a:lnTo>
                  <a:pt x="101601" y="160867"/>
                </a:lnTo>
                <a:lnTo>
                  <a:pt x="118534" y="169334"/>
                </a:lnTo>
                <a:lnTo>
                  <a:pt x="135467" y="177800"/>
                </a:lnTo>
                <a:lnTo>
                  <a:pt x="160867" y="194734"/>
                </a:lnTo>
                <a:lnTo>
                  <a:pt x="177801" y="211667"/>
                </a:lnTo>
                <a:lnTo>
                  <a:pt x="203200" y="220134"/>
                </a:lnTo>
                <a:lnTo>
                  <a:pt x="220134" y="245534"/>
                </a:lnTo>
                <a:lnTo>
                  <a:pt x="237067" y="262467"/>
                </a:lnTo>
                <a:lnTo>
                  <a:pt x="254001" y="279400"/>
                </a:lnTo>
                <a:lnTo>
                  <a:pt x="270934" y="296334"/>
                </a:lnTo>
                <a:lnTo>
                  <a:pt x="270934" y="313267"/>
                </a:lnTo>
                <a:lnTo>
                  <a:pt x="270934" y="330200"/>
                </a:lnTo>
                <a:lnTo>
                  <a:pt x="270934" y="338667"/>
                </a:lnTo>
                <a:lnTo>
                  <a:pt x="262467" y="347134"/>
                </a:lnTo>
                <a:lnTo>
                  <a:pt x="254001" y="355600"/>
                </a:lnTo>
                <a:lnTo>
                  <a:pt x="245533" y="364067"/>
                </a:lnTo>
                <a:lnTo>
                  <a:pt x="228600" y="372534"/>
                </a:lnTo>
                <a:lnTo>
                  <a:pt x="211667" y="372534"/>
                </a:lnTo>
                <a:lnTo>
                  <a:pt x="194734" y="372534"/>
                </a:lnTo>
                <a:lnTo>
                  <a:pt x="169333" y="381000"/>
                </a:lnTo>
                <a:lnTo>
                  <a:pt x="152400" y="381000"/>
                </a:lnTo>
                <a:lnTo>
                  <a:pt x="135467" y="372534"/>
                </a:lnTo>
                <a:lnTo>
                  <a:pt x="110067" y="372534"/>
                </a:lnTo>
                <a:lnTo>
                  <a:pt x="93133" y="372534"/>
                </a:lnTo>
                <a:lnTo>
                  <a:pt x="84667" y="372534"/>
                </a:lnTo>
                <a:lnTo>
                  <a:pt x="76200" y="372534"/>
                </a:lnTo>
                <a:lnTo>
                  <a:pt x="67734" y="364067"/>
                </a:lnTo>
                <a:lnTo>
                  <a:pt x="67734" y="364067"/>
                </a:lnTo>
                <a:lnTo>
                  <a:pt x="67734" y="364067"/>
                </a:lnTo>
                <a:lnTo>
                  <a:pt x="67734" y="364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644466" y="4715933"/>
            <a:ext cx="389469" cy="254001"/>
          </a:xfrm>
          <a:custGeom>
            <a:avLst/>
            <a:gdLst/>
            <a:ahLst/>
            <a:cxnLst/>
            <a:rect l="0" t="0" r="0" b="0"/>
            <a:pathLst>
              <a:path w="389469" h="254001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1" y="50800"/>
                </a:lnTo>
                <a:lnTo>
                  <a:pt x="25401" y="67734"/>
                </a:lnTo>
                <a:lnTo>
                  <a:pt x="33867" y="84667"/>
                </a:lnTo>
                <a:lnTo>
                  <a:pt x="33867" y="101600"/>
                </a:lnTo>
                <a:lnTo>
                  <a:pt x="42334" y="118534"/>
                </a:lnTo>
                <a:lnTo>
                  <a:pt x="50801" y="135467"/>
                </a:lnTo>
                <a:lnTo>
                  <a:pt x="59267" y="152400"/>
                </a:lnTo>
                <a:lnTo>
                  <a:pt x="67734" y="160867"/>
                </a:lnTo>
                <a:lnTo>
                  <a:pt x="76200" y="177800"/>
                </a:lnTo>
                <a:lnTo>
                  <a:pt x="93134" y="186267"/>
                </a:lnTo>
                <a:lnTo>
                  <a:pt x="101601" y="194734"/>
                </a:lnTo>
                <a:lnTo>
                  <a:pt x="118534" y="194734"/>
                </a:lnTo>
                <a:lnTo>
                  <a:pt x="127001" y="203200"/>
                </a:lnTo>
                <a:lnTo>
                  <a:pt x="135467" y="203200"/>
                </a:lnTo>
                <a:lnTo>
                  <a:pt x="152400" y="194734"/>
                </a:lnTo>
                <a:lnTo>
                  <a:pt x="160868" y="186267"/>
                </a:lnTo>
                <a:lnTo>
                  <a:pt x="169334" y="186267"/>
                </a:lnTo>
                <a:lnTo>
                  <a:pt x="177801" y="177800"/>
                </a:lnTo>
                <a:lnTo>
                  <a:pt x="177801" y="169334"/>
                </a:lnTo>
                <a:lnTo>
                  <a:pt x="186267" y="160867"/>
                </a:lnTo>
                <a:lnTo>
                  <a:pt x="186267" y="152400"/>
                </a:lnTo>
                <a:lnTo>
                  <a:pt x="186267" y="143934"/>
                </a:lnTo>
                <a:lnTo>
                  <a:pt x="186267" y="135467"/>
                </a:lnTo>
                <a:lnTo>
                  <a:pt x="186267" y="135467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35467"/>
                </a:lnTo>
                <a:lnTo>
                  <a:pt x="186267" y="135467"/>
                </a:lnTo>
                <a:lnTo>
                  <a:pt x="186267" y="143934"/>
                </a:lnTo>
                <a:lnTo>
                  <a:pt x="194734" y="152400"/>
                </a:lnTo>
                <a:lnTo>
                  <a:pt x="203201" y="169334"/>
                </a:lnTo>
                <a:lnTo>
                  <a:pt x="211667" y="177800"/>
                </a:lnTo>
                <a:lnTo>
                  <a:pt x="228600" y="194734"/>
                </a:lnTo>
                <a:lnTo>
                  <a:pt x="237068" y="203200"/>
                </a:lnTo>
                <a:lnTo>
                  <a:pt x="254001" y="211667"/>
                </a:lnTo>
                <a:lnTo>
                  <a:pt x="262467" y="228600"/>
                </a:lnTo>
                <a:lnTo>
                  <a:pt x="279401" y="237067"/>
                </a:lnTo>
                <a:lnTo>
                  <a:pt x="296334" y="245534"/>
                </a:lnTo>
                <a:lnTo>
                  <a:pt x="313268" y="254000"/>
                </a:lnTo>
                <a:lnTo>
                  <a:pt x="321734" y="254000"/>
                </a:lnTo>
                <a:lnTo>
                  <a:pt x="338667" y="254000"/>
                </a:lnTo>
                <a:lnTo>
                  <a:pt x="347134" y="254000"/>
                </a:lnTo>
                <a:lnTo>
                  <a:pt x="364067" y="254000"/>
                </a:lnTo>
                <a:lnTo>
                  <a:pt x="372534" y="245534"/>
                </a:lnTo>
                <a:lnTo>
                  <a:pt x="372534" y="237067"/>
                </a:lnTo>
                <a:lnTo>
                  <a:pt x="381000" y="228600"/>
                </a:lnTo>
                <a:lnTo>
                  <a:pt x="389468" y="211667"/>
                </a:lnTo>
                <a:lnTo>
                  <a:pt x="389468" y="203200"/>
                </a:lnTo>
                <a:lnTo>
                  <a:pt x="389468" y="186267"/>
                </a:lnTo>
                <a:lnTo>
                  <a:pt x="389468" y="160867"/>
                </a:lnTo>
                <a:lnTo>
                  <a:pt x="381000" y="143934"/>
                </a:lnTo>
                <a:lnTo>
                  <a:pt x="372534" y="127000"/>
                </a:lnTo>
                <a:lnTo>
                  <a:pt x="364067" y="110067"/>
                </a:lnTo>
                <a:lnTo>
                  <a:pt x="355601" y="93134"/>
                </a:lnTo>
                <a:lnTo>
                  <a:pt x="347134" y="76200"/>
                </a:lnTo>
                <a:lnTo>
                  <a:pt x="330201" y="59267"/>
                </a:lnTo>
                <a:lnTo>
                  <a:pt x="313268" y="42334"/>
                </a:lnTo>
                <a:lnTo>
                  <a:pt x="304800" y="33867"/>
                </a:lnTo>
                <a:lnTo>
                  <a:pt x="287867" y="25400"/>
                </a:lnTo>
                <a:lnTo>
                  <a:pt x="279401" y="8467"/>
                </a:ln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  <a:lnTo>
                  <a:pt x="270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9194800" y="4834467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42333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27000" y="8466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9491134" y="4690533"/>
            <a:ext cx="59267" cy="262468"/>
          </a:xfrm>
          <a:custGeom>
            <a:avLst/>
            <a:gdLst/>
            <a:ahLst/>
            <a:cxnLst/>
            <a:rect l="0" t="0" r="0" b="0"/>
            <a:pathLst>
              <a:path w="59267" h="2624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25399" y="203200"/>
                </a:lnTo>
                <a:lnTo>
                  <a:pt x="42333" y="228600"/>
                </a:lnTo>
                <a:lnTo>
                  <a:pt x="42333" y="237067"/>
                </a:lnTo>
                <a:lnTo>
                  <a:pt x="50799" y="254000"/>
                </a:lnTo>
                <a:lnTo>
                  <a:pt x="50799" y="254000"/>
                </a:lnTo>
                <a:lnTo>
                  <a:pt x="59266" y="262467"/>
                </a:lnTo>
                <a:lnTo>
                  <a:pt x="59266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9660467" y="4817533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25400"/>
                </a:move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93133" y="0"/>
                </a:lnTo>
                <a:lnTo>
                  <a:pt x="118533" y="0"/>
                </a:lnTo>
                <a:lnTo>
                  <a:pt x="143933" y="0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9711266" y="4842933"/>
            <a:ext cx="160869" cy="16935"/>
          </a:xfrm>
          <a:custGeom>
            <a:avLst/>
            <a:gdLst/>
            <a:ahLst/>
            <a:cxnLst/>
            <a:rect l="0" t="0" r="0" b="0"/>
            <a:pathLst>
              <a:path w="160869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8467"/>
                </a:lnTo>
                <a:lnTo>
                  <a:pt x="33867" y="8467"/>
                </a:lnTo>
                <a:lnTo>
                  <a:pt x="59268" y="8467"/>
                </a:lnTo>
                <a:lnTo>
                  <a:pt x="84668" y="8467"/>
                </a:lnTo>
                <a:lnTo>
                  <a:pt x="110067" y="8467"/>
                </a:lnTo>
                <a:lnTo>
                  <a:pt x="135468" y="16934"/>
                </a:lnTo>
                <a:lnTo>
                  <a:pt x="135468" y="16934"/>
                </a:lnTo>
                <a:lnTo>
                  <a:pt x="160868" y="8467"/>
                </a:lnTo>
                <a:lnTo>
                  <a:pt x="160868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0049933" y="4673600"/>
            <a:ext cx="194734" cy="245534"/>
          </a:xfrm>
          <a:custGeom>
            <a:avLst/>
            <a:gdLst/>
            <a:ahLst/>
            <a:cxnLst/>
            <a:rect l="0" t="0" r="0" b="0"/>
            <a:pathLst>
              <a:path w="194734" h="245534">
                <a:moveTo>
                  <a:pt x="50801" y="67733"/>
                </a:moveTo>
                <a:lnTo>
                  <a:pt x="50801" y="67733"/>
                </a:lnTo>
                <a:lnTo>
                  <a:pt x="42333" y="67733"/>
                </a:lnTo>
                <a:lnTo>
                  <a:pt x="42333" y="67733"/>
                </a:lnTo>
                <a:lnTo>
                  <a:pt x="33867" y="67733"/>
                </a:lnTo>
                <a:lnTo>
                  <a:pt x="25401" y="67733"/>
                </a:lnTo>
                <a:lnTo>
                  <a:pt x="16934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16934" y="177800"/>
                </a:lnTo>
                <a:lnTo>
                  <a:pt x="25401" y="194733"/>
                </a:lnTo>
                <a:lnTo>
                  <a:pt x="33867" y="211667"/>
                </a:lnTo>
                <a:lnTo>
                  <a:pt x="50801" y="220133"/>
                </a:lnTo>
                <a:lnTo>
                  <a:pt x="67733" y="228600"/>
                </a:lnTo>
                <a:lnTo>
                  <a:pt x="84667" y="237067"/>
                </a:lnTo>
                <a:lnTo>
                  <a:pt x="93134" y="237067"/>
                </a:lnTo>
                <a:lnTo>
                  <a:pt x="118533" y="245533"/>
                </a:lnTo>
                <a:lnTo>
                  <a:pt x="135467" y="245533"/>
                </a:lnTo>
                <a:lnTo>
                  <a:pt x="143933" y="245533"/>
                </a:lnTo>
                <a:lnTo>
                  <a:pt x="160867" y="237067"/>
                </a:lnTo>
                <a:lnTo>
                  <a:pt x="169334" y="228600"/>
                </a:lnTo>
                <a:lnTo>
                  <a:pt x="177801" y="220133"/>
                </a:lnTo>
                <a:lnTo>
                  <a:pt x="186267" y="211667"/>
                </a:lnTo>
                <a:lnTo>
                  <a:pt x="186267" y="194733"/>
                </a:lnTo>
                <a:lnTo>
                  <a:pt x="194733" y="186267"/>
                </a:lnTo>
                <a:lnTo>
                  <a:pt x="194733" y="169333"/>
                </a:lnTo>
                <a:lnTo>
                  <a:pt x="194733" y="152400"/>
                </a:lnTo>
                <a:lnTo>
                  <a:pt x="194733" y="135467"/>
                </a:lnTo>
                <a:lnTo>
                  <a:pt x="186267" y="118533"/>
                </a:lnTo>
                <a:lnTo>
                  <a:pt x="186267" y="101600"/>
                </a:lnTo>
                <a:lnTo>
                  <a:pt x="177801" y="84667"/>
                </a:lnTo>
                <a:lnTo>
                  <a:pt x="169334" y="76200"/>
                </a:lnTo>
                <a:lnTo>
                  <a:pt x="160867" y="59267"/>
                </a:lnTo>
                <a:lnTo>
                  <a:pt x="143933" y="42333"/>
                </a:lnTo>
                <a:lnTo>
                  <a:pt x="135467" y="33867"/>
                </a:lnTo>
                <a:lnTo>
                  <a:pt x="118533" y="16933"/>
                </a:lnTo>
                <a:lnTo>
                  <a:pt x="101601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59267" y="0"/>
                </a:lnTo>
                <a:lnTo>
                  <a:pt x="50801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338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9736667" y="4927600"/>
            <a:ext cx="177801" cy="1"/>
          </a:xfrm>
          <a:custGeom>
            <a:avLst/>
            <a:gdLst/>
            <a:ahLst/>
            <a:cxnLst/>
            <a:rect l="0" t="0" r="0" b="0"/>
            <a:pathLst>
              <a:path w="1778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7" y="0"/>
                </a:lnTo>
                <a:lnTo>
                  <a:pt x="50799" y="0"/>
                </a:lnTo>
                <a:lnTo>
                  <a:pt x="67733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7" y="0"/>
                </a:lnTo>
                <a:lnTo>
                  <a:pt x="152399" y="0"/>
                </a:lnTo>
                <a:lnTo>
                  <a:pt x="152399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9237133" y="5198533"/>
            <a:ext cx="406402" cy="245535"/>
          </a:xfrm>
          <a:custGeom>
            <a:avLst/>
            <a:gdLst/>
            <a:ahLst/>
            <a:cxnLst/>
            <a:rect l="0" t="0" r="0" b="0"/>
            <a:pathLst>
              <a:path w="406402" h="245535">
                <a:moveTo>
                  <a:pt x="25401" y="67734"/>
                </a:moveTo>
                <a:lnTo>
                  <a:pt x="16933" y="67734"/>
                </a:lnTo>
                <a:lnTo>
                  <a:pt x="16933" y="67734"/>
                </a:lnTo>
                <a:lnTo>
                  <a:pt x="8467" y="76200"/>
                </a:lnTo>
                <a:lnTo>
                  <a:pt x="8467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8467" y="135467"/>
                </a:lnTo>
                <a:lnTo>
                  <a:pt x="16933" y="143934"/>
                </a:lnTo>
                <a:lnTo>
                  <a:pt x="25401" y="160867"/>
                </a:lnTo>
                <a:lnTo>
                  <a:pt x="42334" y="169334"/>
                </a:lnTo>
                <a:lnTo>
                  <a:pt x="59267" y="177800"/>
                </a:lnTo>
                <a:lnTo>
                  <a:pt x="84667" y="194734"/>
                </a:lnTo>
                <a:lnTo>
                  <a:pt x="101601" y="194734"/>
                </a:lnTo>
                <a:lnTo>
                  <a:pt x="118534" y="203200"/>
                </a:lnTo>
                <a:lnTo>
                  <a:pt x="143934" y="203200"/>
                </a:lnTo>
                <a:lnTo>
                  <a:pt x="152400" y="203200"/>
                </a:lnTo>
                <a:lnTo>
                  <a:pt x="169333" y="203200"/>
                </a:lnTo>
                <a:lnTo>
                  <a:pt x="177801" y="194734"/>
                </a:lnTo>
                <a:lnTo>
                  <a:pt x="186267" y="194734"/>
                </a:lnTo>
                <a:lnTo>
                  <a:pt x="186267" y="186267"/>
                </a:lnTo>
                <a:lnTo>
                  <a:pt x="186267" y="177800"/>
                </a:lnTo>
                <a:lnTo>
                  <a:pt x="186267" y="160867"/>
                </a:lnTo>
                <a:lnTo>
                  <a:pt x="186267" y="152400"/>
                </a:lnTo>
                <a:lnTo>
                  <a:pt x="186267" y="135467"/>
                </a:lnTo>
                <a:lnTo>
                  <a:pt x="177801" y="127000"/>
                </a:lnTo>
                <a:lnTo>
                  <a:pt x="177801" y="118534"/>
                </a:lnTo>
                <a:lnTo>
                  <a:pt x="169333" y="110067"/>
                </a:lnTo>
                <a:lnTo>
                  <a:pt x="160867" y="101600"/>
                </a:lnTo>
                <a:lnTo>
                  <a:pt x="160867" y="93134"/>
                </a:lnTo>
                <a:lnTo>
                  <a:pt x="160867" y="93134"/>
                </a:lnTo>
                <a:lnTo>
                  <a:pt x="160867" y="93134"/>
                </a:lnTo>
                <a:lnTo>
                  <a:pt x="160867" y="101600"/>
                </a:lnTo>
                <a:lnTo>
                  <a:pt x="160867" y="101600"/>
                </a:lnTo>
                <a:lnTo>
                  <a:pt x="169333" y="118534"/>
                </a:lnTo>
                <a:lnTo>
                  <a:pt x="177801" y="127000"/>
                </a:lnTo>
                <a:lnTo>
                  <a:pt x="186267" y="143934"/>
                </a:lnTo>
                <a:lnTo>
                  <a:pt x="194734" y="152400"/>
                </a:lnTo>
                <a:lnTo>
                  <a:pt x="203200" y="169334"/>
                </a:lnTo>
                <a:lnTo>
                  <a:pt x="211667" y="186267"/>
                </a:lnTo>
                <a:lnTo>
                  <a:pt x="237067" y="203200"/>
                </a:lnTo>
                <a:lnTo>
                  <a:pt x="245533" y="211667"/>
                </a:lnTo>
                <a:lnTo>
                  <a:pt x="270934" y="220134"/>
                </a:lnTo>
                <a:lnTo>
                  <a:pt x="287867" y="237067"/>
                </a:lnTo>
                <a:lnTo>
                  <a:pt x="313267" y="237067"/>
                </a:lnTo>
                <a:lnTo>
                  <a:pt x="330201" y="245534"/>
                </a:lnTo>
                <a:lnTo>
                  <a:pt x="347134" y="245534"/>
                </a:lnTo>
                <a:lnTo>
                  <a:pt x="364067" y="245534"/>
                </a:lnTo>
                <a:lnTo>
                  <a:pt x="381000" y="237067"/>
                </a:lnTo>
                <a:lnTo>
                  <a:pt x="389467" y="228600"/>
                </a:lnTo>
                <a:lnTo>
                  <a:pt x="397933" y="220134"/>
                </a:lnTo>
                <a:lnTo>
                  <a:pt x="406401" y="211667"/>
                </a:lnTo>
                <a:lnTo>
                  <a:pt x="406401" y="194734"/>
                </a:lnTo>
                <a:lnTo>
                  <a:pt x="406401" y="177800"/>
                </a:lnTo>
                <a:lnTo>
                  <a:pt x="397933" y="160867"/>
                </a:lnTo>
                <a:lnTo>
                  <a:pt x="389467" y="143934"/>
                </a:lnTo>
                <a:lnTo>
                  <a:pt x="381000" y="118534"/>
                </a:lnTo>
                <a:lnTo>
                  <a:pt x="364067" y="101600"/>
                </a:lnTo>
                <a:lnTo>
                  <a:pt x="355600" y="84667"/>
                </a:lnTo>
                <a:lnTo>
                  <a:pt x="330201" y="67734"/>
                </a:lnTo>
                <a:lnTo>
                  <a:pt x="313267" y="50800"/>
                </a:lnTo>
                <a:lnTo>
                  <a:pt x="304800" y="42334"/>
                </a:lnTo>
                <a:lnTo>
                  <a:pt x="296334" y="25400"/>
                </a:lnTo>
                <a:lnTo>
                  <a:pt x="287867" y="16934"/>
                </a:lnTo>
                <a:lnTo>
                  <a:pt x="270934" y="8467"/>
                </a:lnTo>
                <a:lnTo>
                  <a:pt x="270934" y="8467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9745133" y="52832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1" y="0"/>
                </a:lnTo>
                <a:lnTo>
                  <a:pt x="127001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9812866" y="53340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8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01601" y="16933"/>
                </a:lnTo>
                <a:lnTo>
                  <a:pt x="118534" y="16933"/>
                </a:lnTo>
                <a:lnTo>
                  <a:pt x="118534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0075334" y="5147733"/>
            <a:ext cx="67734" cy="347135"/>
          </a:xfrm>
          <a:custGeom>
            <a:avLst/>
            <a:gdLst/>
            <a:ahLst/>
            <a:cxnLst/>
            <a:rect l="0" t="0" r="0" b="0"/>
            <a:pathLst>
              <a:path w="67734" h="347135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6" y="59267"/>
                </a:lnTo>
                <a:lnTo>
                  <a:pt x="16932" y="84667"/>
                </a:lnTo>
                <a:lnTo>
                  <a:pt x="16932" y="101600"/>
                </a:lnTo>
                <a:lnTo>
                  <a:pt x="25400" y="127000"/>
                </a:lnTo>
                <a:lnTo>
                  <a:pt x="33866" y="152400"/>
                </a:lnTo>
                <a:lnTo>
                  <a:pt x="33866" y="186267"/>
                </a:lnTo>
                <a:lnTo>
                  <a:pt x="50799" y="211667"/>
                </a:lnTo>
                <a:lnTo>
                  <a:pt x="59266" y="245534"/>
                </a:lnTo>
                <a:lnTo>
                  <a:pt x="59266" y="279400"/>
                </a:lnTo>
                <a:lnTo>
                  <a:pt x="67733" y="313267"/>
                </a:lnTo>
                <a:lnTo>
                  <a:pt x="67733" y="313267"/>
                </a:lnTo>
                <a:lnTo>
                  <a:pt x="67733" y="347134"/>
                </a:lnTo>
                <a:lnTo>
                  <a:pt x="67733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9228667" y="1481667"/>
            <a:ext cx="609601" cy="389467"/>
          </a:xfrm>
          <a:custGeom>
            <a:avLst/>
            <a:gdLst/>
            <a:ahLst/>
            <a:cxnLst/>
            <a:rect l="0" t="0" r="0" b="0"/>
            <a:pathLst>
              <a:path w="609601" h="389467">
                <a:moveTo>
                  <a:pt x="84666" y="8466"/>
                </a:moveTo>
                <a:lnTo>
                  <a:pt x="84666" y="8466"/>
                </a:lnTo>
                <a:lnTo>
                  <a:pt x="84666" y="8466"/>
                </a:lnTo>
                <a:lnTo>
                  <a:pt x="93133" y="25400"/>
                </a:lnTo>
                <a:lnTo>
                  <a:pt x="93133" y="42333"/>
                </a:lnTo>
                <a:lnTo>
                  <a:pt x="93133" y="59266"/>
                </a:lnTo>
                <a:lnTo>
                  <a:pt x="101599" y="84666"/>
                </a:lnTo>
                <a:lnTo>
                  <a:pt x="110067" y="101600"/>
                </a:lnTo>
                <a:lnTo>
                  <a:pt x="110067" y="118533"/>
                </a:lnTo>
                <a:lnTo>
                  <a:pt x="118533" y="127000"/>
                </a:lnTo>
                <a:lnTo>
                  <a:pt x="118533" y="127000"/>
                </a:lnTo>
                <a:lnTo>
                  <a:pt x="118533" y="127000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27000" y="110066"/>
                </a:lnTo>
                <a:lnTo>
                  <a:pt x="118533" y="101600"/>
                </a:lnTo>
                <a:lnTo>
                  <a:pt x="118533" y="84666"/>
                </a:lnTo>
                <a:lnTo>
                  <a:pt x="118533" y="67733"/>
                </a:lnTo>
                <a:lnTo>
                  <a:pt x="110067" y="42333"/>
                </a:lnTo>
                <a:lnTo>
                  <a:pt x="101599" y="25400"/>
                </a:lnTo>
                <a:lnTo>
                  <a:pt x="84666" y="8466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8466"/>
                </a:lnTo>
                <a:lnTo>
                  <a:pt x="33867" y="25400"/>
                </a:lnTo>
                <a:lnTo>
                  <a:pt x="25399" y="50800"/>
                </a:lnTo>
                <a:lnTo>
                  <a:pt x="16933" y="76200"/>
                </a:lnTo>
                <a:lnTo>
                  <a:pt x="8466" y="110066"/>
                </a:lnTo>
                <a:lnTo>
                  <a:pt x="0" y="152400"/>
                </a:lnTo>
                <a:lnTo>
                  <a:pt x="0" y="194733"/>
                </a:lnTo>
                <a:lnTo>
                  <a:pt x="0" y="228600"/>
                </a:lnTo>
                <a:lnTo>
                  <a:pt x="8466" y="270933"/>
                </a:lnTo>
                <a:lnTo>
                  <a:pt x="8466" y="304800"/>
                </a:lnTo>
                <a:lnTo>
                  <a:pt x="25399" y="330200"/>
                </a:lnTo>
                <a:lnTo>
                  <a:pt x="33867" y="355600"/>
                </a:lnTo>
                <a:lnTo>
                  <a:pt x="42333" y="372533"/>
                </a:lnTo>
                <a:lnTo>
                  <a:pt x="67733" y="381000"/>
                </a:lnTo>
                <a:lnTo>
                  <a:pt x="84666" y="389466"/>
                </a:lnTo>
                <a:lnTo>
                  <a:pt x="101599" y="389466"/>
                </a:lnTo>
                <a:lnTo>
                  <a:pt x="127000" y="381000"/>
                </a:lnTo>
                <a:lnTo>
                  <a:pt x="152400" y="372533"/>
                </a:lnTo>
                <a:lnTo>
                  <a:pt x="169333" y="364066"/>
                </a:lnTo>
                <a:lnTo>
                  <a:pt x="194733" y="347133"/>
                </a:lnTo>
                <a:lnTo>
                  <a:pt x="211666" y="321733"/>
                </a:lnTo>
                <a:lnTo>
                  <a:pt x="228600" y="304800"/>
                </a:lnTo>
                <a:lnTo>
                  <a:pt x="245533" y="270933"/>
                </a:lnTo>
                <a:lnTo>
                  <a:pt x="262467" y="245533"/>
                </a:lnTo>
                <a:lnTo>
                  <a:pt x="270933" y="203200"/>
                </a:lnTo>
                <a:lnTo>
                  <a:pt x="279400" y="169333"/>
                </a:lnTo>
                <a:lnTo>
                  <a:pt x="279400" y="135466"/>
                </a:lnTo>
                <a:lnTo>
                  <a:pt x="287866" y="110066"/>
                </a:lnTo>
                <a:lnTo>
                  <a:pt x="296333" y="84666"/>
                </a:lnTo>
                <a:lnTo>
                  <a:pt x="296333" y="59266"/>
                </a:lnTo>
                <a:lnTo>
                  <a:pt x="296333" y="50800"/>
                </a:lnTo>
                <a:lnTo>
                  <a:pt x="296333" y="42333"/>
                </a:lnTo>
                <a:lnTo>
                  <a:pt x="296333" y="42333"/>
                </a:lnTo>
                <a:lnTo>
                  <a:pt x="296333" y="42333"/>
                </a:lnTo>
                <a:lnTo>
                  <a:pt x="296333" y="42333"/>
                </a:lnTo>
                <a:lnTo>
                  <a:pt x="296333" y="42333"/>
                </a:lnTo>
                <a:lnTo>
                  <a:pt x="296333" y="50800"/>
                </a:lnTo>
                <a:lnTo>
                  <a:pt x="287866" y="59266"/>
                </a:lnTo>
                <a:lnTo>
                  <a:pt x="287866" y="84666"/>
                </a:lnTo>
                <a:lnTo>
                  <a:pt x="287866" y="110066"/>
                </a:lnTo>
                <a:lnTo>
                  <a:pt x="287866" y="135466"/>
                </a:lnTo>
                <a:lnTo>
                  <a:pt x="287866" y="169333"/>
                </a:lnTo>
                <a:lnTo>
                  <a:pt x="287866" y="203200"/>
                </a:lnTo>
                <a:lnTo>
                  <a:pt x="296333" y="245533"/>
                </a:lnTo>
                <a:lnTo>
                  <a:pt x="296333" y="279400"/>
                </a:lnTo>
                <a:lnTo>
                  <a:pt x="296333" y="304800"/>
                </a:lnTo>
                <a:lnTo>
                  <a:pt x="296333" y="330200"/>
                </a:lnTo>
                <a:lnTo>
                  <a:pt x="304800" y="347133"/>
                </a:lnTo>
                <a:lnTo>
                  <a:pt x="304800" y="364066"/>
                </a:lnTo>
                <a:lnTo>
                  <a:pt x="304800" y="372533"/>
                </a:lnTo>
                <a:lnTo>
                  <a:pt x="304800" y="381000"/>
                </a:lnTo>
                <a:lnTo>
                  <a:pt x="304800" y="381000"/>
                </a:lnTo>
                <a:lnTo>
                  <a:pt x="304800" y="381000"/>
                </a:lnTo>
                <a:lnTo>
                  <a:pt x="304800" y="372533"/>
                </a:lnTo>
                <a:lnTo>
                  <a:pt x="304800" y="364066"/>
                </a:lnTo>
                <a:lnTo>
                  <a:pt x="304800" y="338666"/>
                </a:lnTo>
                <a:lnTo>
                  <a:pt x="304800" y="313266"/>
                </a:lnTo>
                <a:lnTo>
                  <a:pt x="304800" y="279400"/>
                </a:lnTo>
                <a:lnTo>
                  <a:pt x="304800" y="245533"/>
                </a:lnTo>
                <a:lnTo>
                  <a:pt x="304800" y="203200"/>
                </a:lnTo>
                <a:lnTo>
                  <a:pt x="304800" y="177800"/>
                </a:lnTo>
                <a:lnTo>
                  <a:pt x="313266" y="152400"/>
                </a:lnTo>
                <a:lnTo>
                  <a:pt x="313266" y="143933"/>
                </a:lnTo>
                <a:lnTo>
                  <a:pt x="321733" y="135466"/>
                </a:lnTo>
                <a:lnTo>
                  <a:pt x="330199" y="127000"/>
                </a:lnTo>
                <a:lnTo>
                  <a:pt x="330199" y="127000"/>
                </a:lnTo>
                <a:lnTo>
                  <a:pt x="338667" y="135466"/>
                </a:lnTo>
                <a:lnTo>
                  <a:pt x="347133" y="143933"/>
                </a:lnTo>
                <a:lnTo>
                  <a:pt x="355600" y="152400"/>
                </a:lnTo>
                <a:lnTo>
                  <a:pt x="364066" y="169333"/>
                </a:lnTo>
                <a:lnTo>
                  <a:pt x="372533" y="194733"/>
                </a:lnTo>
                <a:lnTo>
                  <a:pt x="381000" y="228600"/>
                </a:lnTo>
                <a:lnTo>
                  <a:pt x="389466" y="254000"/>
                </a:lnTo>
                <a:lnTo>
                  <a:pt x="406399" y="287866"/>
                </a:lnTo>
                <a:lnTo>
                  <a:pt x="414867" y="304800"/>
                </a:lnTo>
                <a:lnTo>
                  <a:pt x="431800" y="330200"/>
                </a:lnTo>
                <a:lnTo>
                  <a:pt x="440266" y="338666"/>
                </a:lnTo>
                <a:lnTo>
                  <a:pt x="457200" y="347133"/>
                </a:lnTo>
                <a:lnTo>
                  <a:pt x="465666" y="347133"/>
                </a:lnTo>
                <a:lnTo>
                  <a:pt x="482599" y="347133"/>
                </a:lnTo>
                <a:lnTo>
                  <a:pt x="491067" y="347133"/>
                </a:lnTo>
                <a:lnTo>
                  <a:pt x="508000" y="338666"/>
                </a:lnTo>
                <a:lnTo>
                  <a:pt x="524933" y="330200"/>
                </a:lnTo>
                <a:lnTo>
                  <a:pt x="533400" y="313266"/>
                </a:lnTo>
                <a:lnTo>
                  <a:pt x="541867" y="296333"/>
                </a:lnTo>
                <a:lnTo>
                  <a:pt x="550333" y="279400"/>
                </a:lnTo>
                <a:lnTo>
                  <a:pt x="558799" y="254000"/>
                </a:lnTo>
                <a:lnTo>
                  <a:pt x="567267" y="237066"/>
                </a:lnTo>
                <a:lnTo>
                  <a:pt x="575733" y="203200"/>
                </a:lnTo>
                <a:lnTo>
                  <a:pt x="575733" y="177800"/>
                </a:lnTo>
                <a:lnTo>
                  <a:pt x="567267" y="152400"/>
                </a:lnTo>
                <a:lnTo>
                  <a:pt x="558799" y="135466"/>
                </a:lnTo>
                <a:lnTo>
                  <a:pt x="550333" y="118533"/>
                </a:lnTo>
                <a:lnTo>
                  <a:pt x="541867" y="110066"/>
                </a:lnTo>
                <a:lnTo>
                  <a:pt x="533400" y="101600"/>
                </a:lnTo>
                <a:lnTo>
                  <a:pt x="533400" y="101600"/>
                </a:lnTo>
                <a:lnTo>
                  <a:pt x="524933" y="110066"/>
                </a:lnTo>
                <a:lnTo>
                  <a:pt x="516466" y="118533"/>
                </a:lnTo>
                <a:lnTo>
                  <a:pt x="516466" y="135466"/>
                </a:lnTo>
                <a:lnTo>
                  <a:pt x="508000" y="160866"/>
                </a:lnTo>
                <a:lnTo>
                  <a:pt x="508000" y="194733"/>
                </a:lnTo>
                <a:lnTo>
                  <a:pt x="508000" y="228600"/>
                </a:lnTo>
                <a:lnTo>
                  <a:pt x="516466" y="270933"/>
                </a:lnTo>
                <a:lnTo>
                  <a:pt x="524933" y="304800"/>
                </a:lnTo>
                <a:lnTo>
                  <a:pt x="533400" y="338666"/>
                </a:lnTo>
                <a:lnTo>
                  <a:pt x="541867" y="364066"/>
                </a:lnTo>
                <a:lnTo>
                  <a:pt x="558799" y="381000"/>
                </a:lnTo>
                <a:lnTo>
                  <a:pt x="575733" y="389466"/>
                </a:lnTo>
                <a:lnTo>
                  <a:pt x="584199" y="389466"/>
                </a:lnTo>
                <a:lnTo>
                  <a:pt x="601133" y="389466"/>
                </a:lnTo>
                <a:lnTo>
                  <a:pt x="601133" y="389466"/>
                </a:lnTo>
                <a:lnTo>
                  <a:pt x="609600" y="381000"/>
                </a:lnTo>
                <a:lnTo>
                  <a:pt x="609600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906000" y="1456267"/>
            <a:ext cx="533401" cy="431801"/>
          </a:xfrm>
          <a:custGeom>
            <a:avLst/>
            <a:gdLst/>
            <a:ahLst/>
            <a:cxnLst/>
            <a:rect l="0" t="0" r="0" b="0"/>
            <a:pathLst>
              <a:path w="533401" h="431801">
                <a:moveTo>
                  <a:pt x="101600" y="152400"/>
                </a:moveTo>
                <a:lnTo>
                  <a:pt x="101600" y="152400"/>
                </a:lnTo>
                <a:lnTo>
                  <a:pt x="101600" y="152400"/>
                </a:lnTo>
                <a:lnTo>
                  <a:pt x="101600" y="160866"/>
                </a:lnTo>
                <a:lnTo>
                  <a:pt x="110066" y="160866"/>
                </a:lnTo>
                <a:lnTo>
                  <a:pt x="110066" y="160866"/>
                </a:lnTo>
                <a:lnTo>
                  <a:pt x="110066" y="160866"/>
                </a:lnTo>
                <a:lnTo>
                  <a:pt x="110066" y="160866"/>
                </a:lnTo>
                <a:lnTo>
                  <a:pt x="110066" y="160866"/>
                </a:lnTo>
                <a:lnTo>
                  <a:pt x="101600" y="160866"/>
                </a:lnTo>
                <a:lnTo>
                  <a:pt x="93134" y="160866"/>
                </a:lnTo>
                <a:lnTo>
                  <a:pt x="84667" y="160866"/>
                </a:lnTo>
                <a:lnTo>
                  <a:pt x="76200" y="160866"/>
                </a:lnTo>
                <a:lnTo>
                  <a:pt x="67733" y="152400"/>
                </a:lnTo>
                <a:lnTo>
                  <a:pt x="59266" y="152400"/>
                </a:lnTo>
                <a:lnTo>
                  <a:pt x="42334" y="152400"/>
                </a:lnTo>
                <a:lnTo>
                  <a:pt x="33866" y="160866"/>
                </a:lnTo>
                <a:lnTo>
                  <a:pt x="25400" y="169333"/>
                </a:lnTo>
                <a:lnTo>
                  <a:pt x="16934" y="186266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62466"/>
                </a:lnTo>
                <a:lnTo>
                  <a:pt x="0" y="296333"/>
                </a:lnTo>
                <a:lnTo>
                  <a:pt x="8467" y="330200"/>
                </a:lnTo>
                <a:lnTo>
                  <a:pt x="8467" y="355600"/>
                </a:lnTo>
                <a:lnTo>
                  <a:pt x="16934" y="389466"/>
                </a:lnTo>
                <a:lnTo>
                  <a:pt x="33866" y="406400"/>
                </a:lnTo>
                <a:lnTo>
                  <a:pt x="42334" y="423333"/>
                </a:lnTo>
                <a:lnTo>
                  <a:pt x="67733" y="431800"/>
                </a:lnTo>
                <a:lnTo>
                  <a:pt x="84667" y="431800"/>
                </a:lnTo>
                <a:lnTo>
                  <a:pt x="101600" y="431800"/>
                </a:lnTo>
                <a:lnTo>
                  <a:pt x="127000" y="431800"/>
                </a:lnTo>
                <a:lnTo>
                  <a:pt x="143933" y="423333"/>
                </a:lnTo>
                <a:lnTo>
                  <a:pt x="160867" y="406400"/>
                </a:lnTo>
                <a:lnTo>
                  <a:pt x="177800" y="389466"/>
                </a:lnTo>
                <a:lnTo>
                  <a:pt x="186266" y="364066"/>
                </a:lnTo>
                <a:lnTo>
                  <a:pt x="194734" y="338666"/>
                </a:lnTo>
                <a:lnTo>
                  <a:pt x="211666" y="304800"/>
                </a:lnTo>
                <a:lnTo>
                  <a:pt x="220133" y="262466"/>
                </a:lnTo>
                <a:lnTo>
                  <a:pt x="220133" y="220133"/>
                </a:lnTo>
                <a:lnTo>
                  <a:pt x="220133" y="169333"/>
                </a:lnTo>
                <a:lnTo>
                  <a:pt x="220133" y="127000"/>
                </a:lnTo>
                <a:lnTo>
                  <a:pt x="211666" y="76200"/>
                </a:lnTo>
                <a:lnTo>
                  <a:pt x="203200" y="42333"/>
                </a:lnTo>
                <a:lnTo>
                  <a:pt x="194734" y="25400"/>
                </a:lnTo>
                <a:lnTo>
                  <a:pt x="194734" y="8466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77800" y="16933"/>
                </a:lnTo>
                <a:lnTo>
                  <a:pt x="177800" y="33866"/>
                </a:lnTo>
                <a:lnTo>
                  <a:pt x="177800" y="59266"/>
                </a:lnTo>
                <a:lnTo>
                  <a:pt x="177800" y="93133"/>
                </a:lnTo>
                <a:lnTo>
                  <a:pt x="177800" y="127000"/>
                </a:lnTo>
                <a:lnTo>
                  <a:pt x="186266" y="177800"/>
                </a:lnTo>
                <a:lnTo>
                  <a:pt x="194734" y="220133"/>
                </a:lnTo>
                <a:lnTo>
                  <a:pt x="194734" y="262466"/>
                </a:lnTo>
                <a:lnTo>
                  <a:pt x="203200" y="304800"/>
                </a:lnTo>
                <a:lnTo>
                  <a:pt x="203200" y="338666"/>
                </a:lnTo>
                <a:lnTo>
                  <a:pt x="203200" y="364066"/>
                </a:lnTo>
                <a:lnTo>
                  <a:pt x="203200" y="389466"/>
                </a:lnTo>
                <a:lnTo>
                  <a:pt x="203200" y="406400"/>
                </a:lnTo>
                <a:lnTo>
                  <a:pt x="203200" y="414866"/>
                </a:lnTo>
                <a:lnTo>
                  <a:pt x="203200" y="423333"/>
                </a:lnTo>
                <a:lnTo>
                  <a:pt x="203200" y="423333"/>
                </a:lnTo>
                <a:lnTo>
                  <a:pt x="203200" y="423333"/>
                </a:lnTo>
                <a:lnTo>
                  <a:pt x="203200" y="414866"/>
                </a:lnTo>
                <a:lnTo>
                  <a:pt x="203200" y="406400"/>
                </a:lnTo>
                <a:lnTo>
                  <a:pt x="203200" y="389466"/>
                </a:lnTo>
                <a:lnTo>
                  <a:pt x="203200" y="364066"/>
                </a:lnTo>
                <a:lnTo>
                  <a:pt x="203200" y="338666"/>
                </a:lnTo>
                <a:lnTo>
                  <a:pt x="211666" y="304800"/>
                </a:lnTo>
                <a:lnTo>
                  <a:pt x="220133" y="262466"/>
                </a:lnTo>
                <a:lnTo>
                  <a:pt x="220133" y="228600"/>
                </a:lnTo>
                <a:lnTo>
                  <a:pt x="228600" y="186266"/>
                </a:lnTo>
                <a:lnTo>
                  <a:pt x="237067" y="152400"/>
                </a:lnTo>
                <a:lnTo>
                  <a:pt x="245534" y="127000"/>
                </a:lnTo>
                <a:lnTo>
                  <a:pt x="262466" y="110066"/>
                </a:lnTo>
                <a:lnTo>
                  <a:pt x="270934" y="93133"/>
                </a:lnTo>
                <a:lnTo>
                  <a:pt x="287866" y="84666"/>
                </a:lnTo>
                <a:lnTo>
                  <a:pt x="304800" y="76200"/>
                </a:lnTo>
                <a:lnTo>
                  <a:pt x="313267" y="76200"/>
                </a:lnTo>
                <a:lnTo>
                  <a:pt x="330200" y="84666"/>
                </a:lnTo>
                <a:lnTo>
                  <a:pt x="338666" y="84666"/>
                </a:lnTo>
                <a:lnTo>
                  <a:pt x="347134" y="93133"/>
                </a:lnTo>
                <a:lnTo>
                  <a:pt x="347134" y="110066"/>
                </a:lnTo>
                <a:lnTo>
                  <a:pt x="347134" y="118533"/>
                </a:lnTo>
                <a:lnTo>
                  <a:pt x="347134" y="143933"/>
                </a:lnTo>
                <a:lnTo>
                  <a:pt x="338666" y="160866"/>
                </a:lnTo>
                <a:lnTo>
                  <a:pt x="330200" y="186266"/>
                </a:lnTo>
                <a:lnTo>
                  <a:pt x="313267" y="211666"/>
                </a:lnTo>
                <a:lnTo>
                  <a:pt x="304800" y="237066"/>
                </a:lnTo>
                <a:lnTo>
                  <a:pt x="296333" y="254000"/>
                </a:lnTo>
                <a:lnTo>
                  <a:pt x="279400" y="270933"/>
                </a:lnTo>
                <a:lnTo>
                  <a:pt x="262466" y="287866"/>
                </a:lnTo>
                <a:lnTo>
                  <a:pt x="254000" y="304800"/>
                </a:lnTo>
                <a:lnTo>
                  <a:pt x="245534" y="313266"/>
                </a:lnTo>
                <a:lnTo>
                  <a:pt x="245534" y="321733"/>
                </a:lnTo>
                <a:lnTo>
                  <a:pt x="237067" y="338666"/>
                </a:lnTo>
                <a:lnTo>
                  <a:pt x="245534" y="347133"/>
                </a:lnTo>
                <a:lnTo>
                  <a:pt x="254000" y="355600"/>
                </a:lnTo>
                <a:lnTo>
                  <a:pt x="262466" y="355600"/>
                </a:lnTo>
                <a:lnTo>
                  <a:pt x="287866" y="364066"/>
                </a:lnTo>
                <a:lnTo>
                  <a:pt x="313267" y="364066"/>
                </a:lnTo>
                <a:lnTo>
                  <a:pt x="347134" y="372533"/>
                </a:lnTo>
                <a:lnTo>
                  <a:pt x="372533" y="372533"/>
                </a:lnTo>
                <a:lnTo>
                  <a:pt x="406400" y="364066"/>
                </a:lnTo>
                <a:lnTo>
                  <a:pt x="423334" y="364066"/>
                </a:lnTo>
                <a:lnTo>
                  <a:pt x="457200" y="364066"/>
                </a:lnTo>
                <a:lnTo>
                  <a:pt x="474134" y="355600"/>
                </a:lnTo>
                <a:lnTo>
                  <a:pt x="499534" y="355600"/>
                </a:lnTo>
                <a:lnTo>
                  <a:pt x="508000" y="347133"/>
                </a:lnTo>
                <a:lnTo>
                  <a:pt x="524933" y="338666"/>
                </a:lnTo>
                <a:lnTo>
                  <a:pt x="524933" y="338666"/>
                </a:lnTo>
                <a:lnTo>
                  <a:pt x="533400" y="330200"/>
                </a:lnTo>
                <a:lnTo>
                  <a:pt x="53340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9677400" y="2700867"/>
            <a:ext cx="50801" cy="287867"/>
          </a:xfrm>
          <a:custGeom>
            <a:avLst/>
            <a:gdLst/>
            <a:ahLst/>
            <a:cxnLst/>
            <a:rect l="0" t="0" r="0" b="0"/>
            <a:pathLst>
              <a:path w="50801" h="2878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25400" y="127000"/>
                </a:lnTo>
                <a:lnTo>
                  <a:pt x="25400" y="152400"/>
                </a:lnTo>
                <a:lnTo>
                  <a:pt x="33866" y="186266"/>
                </a:lnTo>
                <a:lnTo>
                  <a:pt x="33866" y="203200"/>
                </a:lnTo>
                <a:lnTo>
                  <a:pt x="42334" y="228600"/>
                </a:lnTo>
                <a:lnTo>
                  <a:pt x="42334" y="245533"/>
                </a:lnTo>
                <a:lnTo>
                  <a:pt x="42334" y="262466"/>
                </a:lnTo>
                <a:lnTo>
                  <a:pt x="50800" y="270933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87866"/>
                </a:lnTo>
                <a:lnTo>
                  <a:pt x="50800" y="287866"/>
                </a:lnTo>
                <a:lnTo>
                  <a:pt x="50800" y="287866"/>
                </a:lnTo>
                <a:lnTo>
                  <a:pt x="50800" y="287866"/>
                </a:lnTo>
                <a:lnTo>
                  <a:pt x="50800" y="287866"/>
                </a:lnTo>
                <a:lnTo>
                  <a:pt x="50800" y="287866"/>
                </a:lnTo>
                <a:lnTo>
                  <a:pt x="42334" y="279400"/>
                </a:lnTo>
                <a:lnTo>
                  <a:pt x="42334" y="270933"/>
                </a:lnTo>
                <a:lnTo>
                  <a:pt x="33866" y="254000"/>
                </a:lnTo>
                <a:lnTo>
                  <a:pt x="33866" y="254000"/>
                </a:lnTo>
                <a:lnTo>
                  <a:pt x="33866" y="245533"/>
                </a:lnTo>
                <a:lnTo>
                  <a:pt x="33866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9846734" y="28194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16932" y="16933"/>
                </a:lnTo>
                <a:lnTo>
                  <a:pt x="25400" y="8467"/>
                </a:lnTo>
                <a:lnTo>
                  <a:pt x="33866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18532" y="0"/>
                </a:lnTo>
                <a:lnTo>
                  <a:pt x="126999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9863666" y="2065867"/>
            <a:ext cx="25401" cy="372534"/>
          </a:xfrm>
          <a:custGeom>
            <a:avLst/>
            <a:gdLst/>
            <a:ahLst/>
            <a:cxnLst/>
            <a:rect l="0" t="0" r="0" b="0"/>
            <a:pathLst>
              <a:path w="25401" h="3725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33866"/>
                </a:lnTo>
                <a:lnTo>
                  <a:pt x="8468" y="33866"/>
                </a:lnTo>
                <a:lnTo>
                  <a:pt x="8468" y="33866"/>
                </a:lnTo>
                <a:lnTo>
                  <a:pt x="8468" y="42333"/>
                </a:lnTo>
                <a:lnTo>
                  <a:pt x="8468" y="59266"/>
                </a:lnTo>
                <a:lnTo>
                  <a:pt x="16934" y="84666"/>
                </a:lnTo>
                <a:lnTo>
                  <a:pt x="16934" y="110066"/>
                </a:lnTo>
                <a:lnTo>
                  <a:pt x="16934" y="143933"/>
                </a:lnTo>
                <a:lnTo>
                  <a:pt x="16934" y="177800"/>
                </a:lnTo>
                <a:lnTo>
                  <a:pt x="16934" y="220133"/>
                </a:lnTo>
                <a:lnTo>
                  <a:pt x="25400" y="254000"/>
                </a:lnTo>
                <a:lnTo>
                  <a:pt x="25400" y="296333"/>
                </a:lnTo>
                <a:lnTo>
                  <a:pt x="25400" y="321733"/>
                </a:lnTo>
                <a:lnTo>
                  <a:pt x="16934" y="347133"/>
                </a:lnTo>
                <a:lnTo>
                  <a:pt x="16934" y="364066"/>
                </a:lnTo>
                <a:lnTo>
                  <a:pt x="8468" y="372533"/>
                </a:lnTo>
                <a:lnTo>
                  <a:pt x="8468" y="372533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9533467" y="2489200"/>
            <a:ext cx="694268" cy="33868"/>
          </a:xfrm>
          <a:custGeom>
            <a:avLst/>
            <a:gdLst/>
            <a:ahLst/>
            <a:cxnLst/>
            <a:rect l="0" t="0" r="0" b="0"/>
            <a:pathLst>
              <a:path w="694268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33867" y="25400"/>
                </a:lnTo>
                <a:lnTo>
                  <a:pt x="67733" y="33867"/>
                </a:lnTo>
                <a:lnTo>
                  <a:pt x="101599" y="33867"/>
                </a:lnTo>
                <a:lnTo>
                  <a:pt x="135466" y="33867"/>
                </a:lnTo>
                <a:lnTo>
                  <a:pt x="177799" y="33867"/>
                </a:lnTo>
                <a:lnTo>
                  <a:pt x="220133" y="25400"/>
                </a:lnTo>
                <a:lnTo>
                  <a:pt x="270933" y="25400"/>
                </a:lnTo>
                <a:lnTo>
                  <a:pt x="313267" y="16933"/>
                </a:lnTo>
                <a:lnTo>
                  <a:pt x="364066" y="16933"/>
                </a:lnTo>
                <a:lnTo>
                  <a:pt x="414867" y="16933"/>
                </a:lnTo>
                <a:lnTo>
                  <a:pt x="457200" y="16933"/>
                </a:lnTo>
                <a:lnTo>
                  <a:pt x="507999" y="16933"/>
                </a:lnTo>
                <a:lnTo>
                  <a:pt x="550333" y="8467"/>
                </a:lnTo>
                <a:lnTo>
                  <a:pt x="592666" y="8467"/>
                </a:lnTo>
                <a:lnTo>
                  <a:pt x="626533" y="8467"/>
                </a:lnTo>
                <a:lnTo>
                  <a:pt x="660399" y="8467"/>
                </a:lnTo>
                <a:lnTo>
                  <a:pt x="677333" y="8467"/>
                </a:lnTo>
                <a:lnTo>
                  <a:pt x="677333" y="8467"/>
                </a:lnTo>
                <a:lnTo>
                  <a:pt x="694267" y="16933"/>
                </a:lnTo>
                <a:lnTo>
                  <a:pt x="6942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0083800" y="2599267"/>
            <a:ext cx="59268" cy="397934"/>
          </a:xfrm>
          <a:custGeom>
            <a:avLst/>
            <a:gdLst/>
            <a:ahLst/>
            <a:cxnLst/>
            <a:rect l="0" t="0" r="0" b="0"/>
            <a:pathLst>
              <a:path w="59268" h="397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16934" y="76200"/>
                </a:lnTo>
                <a:lnTo>
                  <a:pt x="25400" y="101600"/>
                </a:lnTo>
                <a:lnTo>
                  <a:pt x="25400" y="143933"/>
                </a:lnTo>
                <a:lnTo>
                  <a:pt x="33866" y="177800"/>
                </a:lnTo>
                <a:lnTo>
                  <a:pt x="33866" y="220133"/>
                </a:lnTo>
                <a:lnTo>
                  <a:pt x="33866" y="262466"/>
                </a:lnTo>
                <a:lnTo>
                  <a:pt x="42333" y="304800"/>
                </a:lnTo>
                <a:lnTo>
                  <a:pt x="42333" y="330200"/>
                </a:lnTo>
                <a:lnTo>
                  <a:pt x="42333" y="355600"/>
                </a:lnTo>
                <a:lnTo>
                  <a:pt x="42333" y="381000"/>
                </a:lnTo>
                <a:lnTo>
                  <a:pt x="50800" y="389466"/>
                </a:lnTo>
                <a:lnTo>
                  <a:pt x="50800" y="397933"/>
                </a:lnTo>
                <a:lnTo>
                  <a:pt x="50800" y="397933"/>
                </a:lnTo>
                <a:lnTo>
                  <a:pt x="59267" y="397933"/>
                </a:lnTo>
                <a:lnTo>
                  <a:pt x="59267" y="397933"/>
                </a:lnTo>
                <a:lnTo>
                  <a:pt x="59267" y="397933"/>
                </a:lnTo>
                <a:lnTo>
                  <a:pt x="59267" y="397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0651066" y="2370667"/>
            <a:ext cx="245535" cy="211667"/>
          </a:xfrm>
          <a:custGeom>
            <a:avLst/>
            <a:gdLst/>
            <a:ahLst/>
            <a:cxnLst/>
            <a:rect l="0" t="0" r="0" b="0"/>
            <a:pathLst>
              <a:path w="245535" h="2116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25401" y="135466"/>
                </a:lnTo>
                <a:lnTo>
                  <a:pt x="25401" y="160866"/>
                </a:lnTo>
                <a:lnTo>
                  <a:pt x="33868" y="177800"/>
                </a:lnTo>
                <a:lnTo>
                  <a:pt x="33868" y="194733"/>
                </a:lnTo>
                <a:lnTo>
                  <a:pt x="33868" y="211666"/>
                </a:lnTo>
                <a:lnTo>
                  <a:pt x="33868" y="211666"/>
                </a:lnTo>
                <a:lnTo>
                  <a:pt x="33868" y="211666"/>
                </a:lnTo>
                <a:lnTo>
                  <a:pt x="33868" y="211666"/>
                </a:lnTo>
                <a:lnTo>
                  <a:pt x="33868" y="203200"/>
                </a:lnTo>
                <a:lnTo>
                  <a:pt x="33868" y="194733"/>
                </a:lnTo>
                <a:lnTo>
                  <a:pt x="42334" y="177800"/>
                </a:lnTo>
                <a:lnTo>
                  <a:pt x="42334" y="160866"/>
                </a:lnTo>
                <a:lnTo>
                  <a:pt x="50800" y="135466"/>
                </a:lnTo>
                <a:lnTo>
                  <a:pt x="50800" y="110066"/>
                </a:lnTo>
                <a:lnTo>
                  <a:pt x="59268" y="84666"/>
                </a:lnTo>
                <a:lnTo>
                  <a:pt x="59268" y="59266"/>
                </a:lnTo>
                <a:lnTo>
                  <a:pt x="67734" y="33866"/>
                </a:lnTo>
                <a:lnTo>
                  <a:pt x="76200" y="16933"/>
                </a:lnTo>
                <a:lnTo>
                  <a:pt x="93134" y="8466"/>
                </a:lnTo>
                <a:lnTo>
                  <a:pt x="101601" y="0"/>
                </a:lnTo>
                <a:lnTo>
                  <a:pt x="110068" y="0"/>
                </a:lnTo>
                <a:lnTo>
                  <a:pt x="127000" y="8466"/>
                </a:lnTo>
                <a:lnTo>
                  <a:pt x="143934" y="16933"/>
                </a:lnTo>
                <a:lnTo>
                  <a:pt x="152400" y="42333"/>
                </a:lnTo>
                <a:lnTo>
                  <a:pt x="169334" y="59266"/>
                </a:lnTo>
                <a:lnTo>
                  <a:pt x="177801" y="84666"/>
                </a:lnTo>
                <a:lnTo>
                  <a:pt x="194734" y="110066"/>
                </a:lnTo>
                <a:lnTo>
                  <a:pt x="194734" y="135466"/>
                </a:lnTo>
                <a:lnTo>
                  <a:pt x="203200" y="143933"/>
                </a:lnTo>
                <a:lnTo>
                  <a:pt x="211668" y="160866"/>
                </a:lnTo>
                <a:lnTo>
                  <a:pt x="220134" y="169333"/>
                </a:lnTo>
                <a:lnTo>
                  <a:pt x="228600" y="160866"/>
                </a:lnTo>
                <a:lnTo>
                  <a:pt x="228600" y="160866"/>
                </a:lnTo>
                <a:lnTo>
                  <a:pt x="245534" y="160866"/>
                </a:lnTo>
                <a:lnTo>
                  <a:pt x="245534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0955866" y="2302933"/>
            <a:ext cx="127001" cy="220135"/>
          </a:xfrm>
          <a:custGeom>
            <a:avLst/>
            <a:gdLst/>
            <a:ahLst/>
            <a:cxnLst/>
            <a:rect l="0" t="0" r="0" b="0"/>
            <a:pathLst>
              <a:path w="127001" h="220135">
                <a:moveTo>
                  <a:pt x="8467" y="59267"/>
                </a:moveTo>
                <a:lnTo>
                  <a:pt x="8467" y="59267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8467" y="186267"/>
                </a:lnTo>
                <a:lnTo>
                  <a:pt x="16934" y="203200"/>
                </a:lnTo>
                <a:lnTo>
                  <a:pt x="25401" y="211667"/>
                </a:lnTo>
                <a:lnTo>
                  <a:pt x="42334" y="220134"/>
                </a:lnTo>
                <a:lnTo>
                  <a:pt x="59268" y="220134"/>
                </a:lnTo>
                <a:lnTo>
                  <a:pt x="76200" y="211667"/>
                </a:lnTo>
                <a:lnTo>
                  <a:pt x="93134" y="194734"/>
                </a:lnTo>
                <a:lnTo>
                  <a:pt x="110068" y="186267"/>
                </a:lnTo>
                <a:lnTo>
                  <a:pt x="118534" y="160867"/>
                </a:lnTo>
                <a:lnTo>
                  <a:pt x="127000" y="143934"/>
                </a:lnTo>
                <a:lnTo>
                  <a:pt x="127000" y="118534"/>
                </a:lnTo>
                <a:lnTo>
                  <a:pt x="118534" y="93134"/>
                </a:lnTo>
                <a:lnTo>
                  <a:pt x="118534" y="67734"/>
                </a:lnTo>
                <a:lnTo>
                  <a:pt x="101601" y="50800"/>
                </a:lnTo>
                <a:lnTo>
                  <a:pt x="93134" y="33867"/>
                </a:lnTo>
                <a:lnTo>
                  <a:pt x="76200" y="16934"/>
                </a:lnTo>
                <a:lnTo>
                  <a:pt x="67734" y="8467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33868" y="8467"/>
                </a:lnTo>
                <a:lnTo>
                  <a:pt x="33868" y="8467"/>
                </a:lnTo>
                <a:lnTo>
                  <a:pt x="42334" y="8467"/>
                </a:lnTo>
                <a:lnTo>
                  <a:pt x="423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11277600" y="2142067"/>
            <a:ext cx="347135" cy="347134"/>
          </a:xfrm>
          <a:custGeom>
            <a:avLst/>
            <a:gdLst/>
            <a:ahLst/>
            <a:cxnLst/>
            <a:rect l="0" t="0" r="0" b="0"/>
            <a:pathLst>
              <a:path w="347135" h="347134">
                <a:moveTo>
                  <a:pt x="110066" y="33866"/>
                </a:moveTo>
                <a:lnTo>
                  <a:pt x="101600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84667" y="42333"/>
                </a:lnTo>
                <a:lnTo>
                  <a:pt x="76200" y="50800"/>
                </a:lnTo>
                <a:lnTo>
                  <a:pt x="67733" y="59266"/>
                </a:lnTo>
                <a:lnTo>
                  <a:pt x="50800" y="76200"/>
                </a:lnTo>
                <a:lnTo>
                  <a:pt x="33866" y="93133"/>
                </a:lnTo>
                <a:lnTo>
                  <a:pt x="16934" y="118533"/>
                </a:lnTo>
                <a:lnTo>
                  <a:pt x="8467" y="135466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77800"/>
                </a:lnTo>
                <a:lnTo>
                  <a:pt x="25400" y="186266"/>
                </a:lnTo>
                <a:lnTo>
                  <a:pt x="42334" y="194733"/>
                </a:lnTo>
                <a:lnTo>
                  <a:pt x="59266" y="203200"/>
                </a:lnTo>
                <a:lnTo>
                  <a:pt x="84667" y="203200"/>
                </a:lnTo>
                <a:lnTo>
                  <a:pt x="110066" y="211666"/>
                </a:lnTo>
                <a:lnTo>
                  <a:pt x="127000" y="228600"/>
                </a:lnTo>
                <a:lnTo>
                  <a:pt x="143933" y="245533"/>
                </a:lnTo>
                <a:lnTo>
                  <a:pt x="152400" y="254000"/>
                </a:lnTo>
                <a:lnTo>
                  <a:pt x="160867" y="279400"/>
                </a:lnTo>
                <a:lnTo>
                  <a:pt x="160867" y="287866"/>
                </a:lnTo>
                <a:lnTo>
                  <a:pt x="160867" y="304800"/>
                </a:lnTo>
                <a:lnTo>
                  <a:pt x="152400" y="321733"/>
                </a:lnTo>
                <a:lnTo>
                  <a:pt x="143933" y="330200"/>
                </a:lnTo>
                <a:lnTo>
                  <a:pt x="135466" y="338666"/>
                </a:lnTo>
                <a:lnTo>
                  <a:pt x="127000" y="347133"/>
                </a:lnTo>
                <a:lnTo>
                  <a:pt x="118534" y="347133"/>
                </a:lnTo>
                <a:lnTo>
                  <a:pt x="118534" y="347133"/>
                </a:lnTo>
                <a:lnTo>
                  <a:pt x="118534" y="347133"/>
                </a:lnTo>
                <a:lnTo>
                  <a:pt x="118534" y="338666"/>
                </a:lnTo>
                <a:lnTo>
                  <a:pt x="118534" y="321733"/>
                </a:lnTo>
                <a:lnTo>
                  <a:pt x="127000" y="304800"/>
                </a:lnTo>
                <a:lnTo>
                  <a:pt x="127000" y="279400"/>
                </a:lnTo>
                <a:lnTo>
                  <a:pt x="143933" y="254000"/>
                </a:lnTo>
                <a:lnTo>
                  <a:pt x="152400" y="220133"/>
                </a:lnTo>
                <a:lnTo>
                  <a:pt x="169334" y="194733"/>
                </a:lnTo>
                <a:lnTo>
                  <a:pt x="177800" y="169333"/>
                </a:lnTo>
                <a:lnTo>
                  <a:pt x="186266" y="143933"/>
                </a:lnTo>
                <a:lnTo>
                  <a:pt x="203200" y="118533"/>
                </a:lnTo>
                <a:lnTo>
                  <a:pt x="211666" y="101600"/>
                </a:lnTo>
                <a:lnTo>
                  <a:pt x="220133" y="84666"/>
                </a:lnTo>
                <a:lnTo>
                  <a:pt x="228600" y="76200"/>
                </a:lnTo>
                <a:lnTo>
                  <a:pt x="237067" y="76200"/>
                </a:lnTo>
                <a:lnTo>
                  <a:pt x="237067" y="76200"/>
                </a:lnTo>
                <a:lnTo>
                  <a:pt x="237067" y="76200"/>
                </a:lnTo>
                <a:lnTo>
                  <a:pt x="237067" y="84666"/>
                </a:lnTo>
                <a:lnTo>
                  <a:pt x="237067" y="101600"/>
                </a:lnTo>
                <a:lnTo>
                  <a:pt x="228600" y="118533"/>
                </a:lnTo>
                <a:lnTo>
                  <a:pt x="228600" y="135466"/>
                </a:lnTo>
                <a:lnTo>
                  <a:pt x="228600" y="169333"/>
                </a:lnTo>
                <a:lnTo>
                  <a:pt x="228600" y="194733"/>
                </a:lnTo>
                <a:lnTo>
                  <a:pt x="237067" y="220133"/>
                </a:lnTo>
                <a:lnTo>
                  <a:pt x="245534" y="237066"/>
                </a:lnTo>
                <a:lnTo>
                  <a:pt x="262466" y="254000"/>
                </a:lnTo>
                <a:lnTo>
                  <a:pt x="279400" y="262466"/>
                </a:lnTo>
                <a:lnTo>
                  <a:pt x="287866" y="262466"/>
                </a:lnTo>
                <a:lnTo>
                  <a:pt x="304800" y="262466"/>
                </a:lnTo>
                <a:lnTo>
                  <a:pt x="321734" y="254000"/>
                </a:lnTo>
                <a:lnTo>
                  <a:pt x="330200" y="245533"/>
                </a:lnTo>
                <a:lnTo>
                  <a:pt x="338666" y="237066"/>
                </a:lnTo>
                <a:lnTo>
                  <a:pt x="347134" y="220133"/>
                </a:lnTo>
                <a:lnTo>
                  <a:pt x="347134" y="203200"/>
                </a:lnTo>
                <a:lnTo>
                  <a:pt x="338666" y="186266"/>
                </a:lnTo>
                <a:lnTo>
                  <a:pt x="330200" y="160866"/>
                </a:lnTo>
                <a:lnTo>
                  <a:pt x="321734" y="127000"/>
                </a:lnTo>
                <a:lnTo>
                  <a:pt x="304800" y="101600"/>
                </a:lnTo>
                <a:lnTo>
                  <a:pt x="296333" y="76200"/>
                </a:lnTo>
                <a:lnTo>
                  <a:pt x="287866" y="50800"/>
                </a:lnTo>
                <a:lnTo>
                  <a:pt x="279400" y="33866"/>
                </a:lnTo>
                <a:lnTo>
                  <a:pt x="279400" y="25400"/>
                </a:lnTo>
                <a:lnTo>
                  <a:pt x="287866" y="8466"/>
                </a:lnTo>
                <a:lnTo>
                  <a:pt x="287866" y="8466"/>
                </a:lnTo>
                <a:lnTo>
                  <a:pt x="287866" y="0"/>
                </a:lnTo>
                <a:lnTo>
                  <a:pt x="2878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11675534" y="2032000"/>
            <a:ext cx="76201" cy="313268"/>
          </a:xfrm>
          <a:custGeom>
            <a:avLst/>
            <a:gdLst/>
            <a:ahLst/>
            <a:cxnLst/>
            <a:rect l="0" t="0" r="0" b="0"/>
            <a:pathLst>
              <a:path w="76201" h="313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16932" y="101600"/>
                </a:lnTo>
                <a:lnTo>
                  <a:pt x="16932" y="143933"/>
                </a:lnTo>
                <a:lnTo>
                  <a:pt x="25400" y="177800"/>
                </a:lnTo>
                <a:lnTo>
                  <a:pt x="33866" y="211667"/>
                </a:lnTo>
                <a:lnTo>
                  <a:pt x="33866" y="245533"/>
                </a:lnTo>
                <a:lnTo>
                  <a:pt x="42332" y="270933"/>
                </a:lnTo>
                <a:lnTo>
                  <a:pt x="50799" y="296333"/>
                </a:lnTo>
                <a:lnTo>
                  <a:pt x="50799" y="313267"/>
                </a:lnTo>
                <a:lnTo>
                  <a:pt x="59266" y="313267"/>
                </a:lnTo>
                <a:lnTo>
                  <a:pt x="67733" y="313267"/>
                </a:lnTo>
                <a:lnTo>
                  <a:pt x="67733" y="313267"/>
                </a:lnTo>
                <a:lnTo>
                  <a:pt x="76200" y="296333"/>
                </a:lnTo>
                <a:lnTo>
                  <a:pt x="76200" y="296333"/>
                </a:lnTo>
                <a:lnTo>
                  <a:pt x="76200" y="287867"/>
                </a:lnTo>
                <a:lnTo>
                  <a:pt x="76200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11785600" y="2108200"/>
            <a:ext cx="118535" cy="220134"/>
          </a:xfrm>
          <a:custGeom>
            <a:avLst/>
            <a:gdLst/>
            <a:ahLst/>
            <a:cxnLst/>
            <a:rect l="0" t="0" r="0" b="0"/>
            <a:pathLst>
              <a:path w="118535" h="220134">
                <a:moveTo>
                  <a:pt x="0" y="59267"/>
                </a:moveTo>
                <a:lnTo>
                  <a:pt x="0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67733"/>
                </a:lnTo>
                <a:lnTo>
                  <a:pt x="16933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33867" y="152400"/>
                </a:lnTo>
                <a:lnTo>
                  <a:pt x="42334" y="177800"/>
                </a:lnTo>
                <a:lnTo>
                  <a:pt x="42334" y="194733"/>
                </a:lnTo>
                <a:lnTo>
                  <a:pt x="50800" y="211667"/>
                </a:lnTo>
                <a:lnTo>
                  <a:pt x="59266" y="220133"/>
                </a:lnTo>
                <a:lnTo>
                  <a:pt x="67734" y="220133"/>
                </a:lnTo>
                <a:lnTo>
                  <a:pt x="84666" y="220133"/>
                </a:lnTo>
                <a:lnTo>
                  <a:pt x="84666" y="220133"/>
                </a:lnTo>
                <a:lnTo>
                  <a:pt x="93133" y="211667"/>
                </a:lnTo>
                <a:lnTo>
                  <a:pt x="101600" y="203200"/>
                </a:lnTo>
                <a:lnTo>
                  <a:pt x="110067" y="194733"/>
                </a:lnTo>
                <a:lnTo>
                  <a:pt x="110067" y="177800"/>
                </a:lnTo>
                <a:lnTo>
                  <a:pt x="118534" y="160867"/>
                </a:lnTo>
                <a:lnTo>
                  <a:pt x="118534" y="143933"/>
                </a:lnTo>
                <a:lnTo>
                  <a:pt x="118534" y="118533"/>
                </a:lnTo>
                <a:lnTo>
                  <a:pt x="110067" y="93133"/>
                </a:lnTo>
                <a:lnTo>
                  <a:pt x="110067" y="76200"/>
                </a:lnTo>
                <a:lnTo>
                  <a:pt x="101600" y="59267"/>
                </a:lnTo>
                <a:lnTo>
                  <a:pt x="101600" y="42333"/>
                </a:lnTo>
                <a:lnTo>
                  <a:pt x="93133" y="33867"/>
                </a:lnTo>
                <a:lnTo>
                  <a:pt x="93133" y="25400"/>
                </a:lnTo>
                <a:lnTo>
                  <a:pt x="93133" y="16933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1954933" y="2006600"/>
            <a:ext cx="25402" cy="262468"/>
          </a:xfrm>
          <a:custGeom>
            <a:avLst/>
            <a:gdLst/>
            <a:ahLst/>
            <a:cxnLst/>
            <a:rect l="0" t="0" r="0" b="0"/>
            <a:pathLst>
              <a:path w="25402" h="2624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16934" y="50800"/>
                </a:lnTo>
                <a:lnTo>
                  <a:pt x="16934" y="84667"/>
                </a:lnTo>
                <a:lnTo>
                  <a:pt x="25401" y="118533"/>
                </a:lnTo>
                <a:lnTo>
                  <a:pt x="25401" y="160867"/>
                </a:lnTo>
                <a:lnTo>
                  <a:pt x="25401" y="194733"/>
                </a:lnTo>
                <a:lnTo>
                  <a:pt x="25401" y="220133"/>
                </a:lnTo>
                <a:lnTo>
                  <a:pt x="25401" y="245533"/>
                </a:lnTo>
                <a:lnTo>
                  <a:pt x="25401" y="262467"/>
                </a:lnTo>
                <a:lnTo>
                  <a:pt x="25401" y="262467"/>
                </a:lnTo>
                <a:lnTo>
                  <a:pt x="25401" y="262467"/>
                </a:lnTo>
                <a:lnTo>
                  <a:pt x="16934" y="254000"/>
                </a:lnTo>
                <a:lnTo>
                  <a:pt x="8467" y="254000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11929534" y="2091267"/>
            <a:ext cx="169333" cy="93134"/>
          </a:xfrm>
          <a:custGeom>
            <a:avLst/>
            <a:gdLst/>
            <a:ahLst/>
            <a:cxnLst/>
            <a:rect l="0" t="0" r="0" b="0"/>
            <a:pathLst>
              <a:path w="169333" h="93134">
                <a:moveTo>
                  <a:pt x="8466" y="93133"/>
                </a:moveTo>
                <a:lnTo>
                  <a:pt x="8466" y="84666"/>
                </a:lnTo>
                <a:lnTo>
                  <a:pt x="0" y="76200"/>
                </a:lnTo>
                <a:lnTo>
                  <a:pt x="0" y="67733"/>
                </a:lnTo>
                <a:lnTo>
                  <a:pt x="8466" y="59266"/>
                </a:lnTo>
                <a:lnTo>
                  <a:pt x="8466" y="59266"/>
                </a:lnTo>
                <a:lnTo>
                  <a:pt x="16932" y="59266"/>
                </a:lnTo>
                <a:lnTo>
                  <a:pt x="25399" y="50800"/>
                </a:lnTo>
                <a:lnTo>
                  <a:pt x="33866" y="50800"/>
                </a:lnTo>
                <a:lnTo>
                  <a:pt x="59266" y="42333"/>
                </a:lnTo>
                <a:lnTo>
                  <a:pt x="76200" y="33866"/>
                </a:lnTo>
                <a:lnTo>
                  <a:pt x="93132" y="25400"/>
                </a:lnTo>
                <a:lnTo>
                  <a:pt x="118533" y="25400"/>
                </a:lnTo>
                <a:lnTo>
                  <a:pt x="135466" y="16933"/>
                </a:lnTo>
                <a:lnTo>
                  <a:pt x="143932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9332" y="0"/>
                </a:lnTo>
                <a:lnTo>
                  <a:pt x="16933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12090400" y="2116667"/>
            <a:ext cx="16934" cy="93134"/>
          </a:xfrm>
          <a:custGeom>
            <a:avLst/>
            <a:gdLst/>
            <a:ahLst/>
            <a:cxnLst/>
            <a:rect l="0" t="0" r="0" b="0"/>
            <a:pathLst>
              <a:path w="16934" h="93134">
                <a:moveTo>
                  <a:pt x="8466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0" y="16933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93133"/>
                </a:lnTo>
                <a:lnTo>
                  <a:pt x="16933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12107333" y="2032000"/>
            <a:ext cx="76201" cy="169334"/>
          </a:xfrm>
          <a:custGeom>
            <a:avLst/>
            <a:gdLst/>
            <a:ahLst/>
            <a:cxnLst/>
            <a:rect l="0" t="0" r="0" b="0"/>
            <a:pathLst>
              <a:path w="76201" h="1693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1" y="42333"/>
                </a:lnTo>
                <a:lnTo>
                  <a:pt x="33867" y="50800"/>
                </a:lnTo>
                <a:lnTo>
                  <a:pt x="33867" y="59267"/>
                </a:lnTo>
                <a:lnTo>
                  <a:pt x="33867" y="67733"/>
                </a:lnTo>
                <a:lnTo>
                  <a:pt x="33867" y="76200"/>
                </a:lnTo>
                <a:lnTo>
                  <a:pt x="33867" y="84667"/>
                </a:lnTo>
                <a:lnTo>
                  <a:pt x="33867" y="101600"/>
                </a:lnTo>
                <a:lnTo>
                  <a:pt x="33867" y="118533"/>
                </a:lnTo>
                <a:lnTo>
                  <a:pt x="33867" y="135467"/>
                </a:lnTo>
                <a:lnTo>
                  <a:pt x="42333" y="152400"/>
                </a:lnTo>
                <a:lnTo>
                  <a:pt x="42333" y="160867"/>
                </a:lnTo>
                <a:lnTo>
                  <a:pt x="50801" y="160867"/>
                </a:lnTo>
                <a:lnTo>
                  <a:pt x="59267" y="160867"/>
                </a:lnTo>
                <a:lnTo>
                  <a:pt x="59267" y="169333"/>
                </a:lnTo>
                <a:lnTo>
                  <a:pt x="67733" y="160867"/>
                </a:lnTo>
                <a:lnTo>
                  <a:pt x="76200" y="160867"/>
                </a:lnTo>
                <a:lnTo>
                  <a:pt x="76200" y="152400"/>
                </a:lnTo>
                <a:lnTo>
                  <a:pt x="76200" y="143933"/>
                </a:lnTo>
                <a:lnTo>
                  <a:pt x="76200" y="135467"/>
                </a:lnTo>
                <a:lnTo>
                  <a:pt x="76200" y="118533"/>
                </a:lnTo>
                <a:lnTo>
                  <a:pt x="76200" y="101600"/>
                </a:lnTo>
                <a:lnTo>
                  <a:pt x="76200" y="93133"/>
                </a:lnTo>
                <a:lnTo>
                  <a:pt x="67733" y="76200"/>
                </a:lnTo>
                <a:lnTo>
                  <a:pt x="59267" y="59267"/>
                </a:lnTo>
                <a:lnTo>
                  <a:pt x="50801" y="50800"/>
                </a:lnTo>
                <a:lnTo>
                  <a:pt x="42333" y="42333"/>
                </a:lnTo>
                <a:lnTo>
                  <a:pt x="42333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3" y="33867"/>
                </a:lnTo>
                <a:lnTo>
                  <a:pt x="50801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9558866" y="4402667"/>
            <a:ext cx="457201" cy="1380067"/>
          </a:xfrm>
          <a:custGeom>
            <a:avLst/>
            <a:gdLst/>
            <a:ahLst/>
            <a:cxnLst/>
            <a:rect l="0" t="0" r="0" b="0"/>
            <a:pathLst>
              <a:path w="457201" h="1380067">
                <a:moveTo>
                  <a:pt x="457200" y="0"/>
                </a:moveTo>
                <a:lnTo>
                  <a:pt x="448734" y="8466"/>
                </a:lnTo>
                <a:lnTo>
                  <a:pt x="440268" y="33866"/>
                </a:lnTo>
                <a:lnTo>
                  <a:pt x="431801" y="59266"/>
                </a:lnTo>
                <a:lnTo>
                  <a:pt x="406400" y="101600"/>
                </a:lnTo>
                <a:lnTo>
                  <a:pt x="389468" y="135466"/>
                </a:lnTo>
                <a:lnTo>
                  <a:pt x="372534" y="186266"/>
                </a:lnTo>
                <a:lnTo>
                  <a:pt x="355601" y="237066"/>
                </a:lnTo>
                <a:lnTo>
                  <a:pt x="330200" y="296333"/>
                </a:lnTo>
                <a:lnTo>
                  <a:pt x="304800" y="355600"/>
                </a:lnTo>
                <a:lnTo>
                  <a:pt x="287868" y="414866"/>
                </a:lnTo>
                <a:lnTo>
                  <a:pt x="262467" y="482600"/>
                </a:lnTo>
                <a:lnTo>
                  <a:pt x="237068" y="550333"/>
                </a:lnTo>
                <a:lnTo>
                  <a:pt x="211668" y="626533"/>
                </a:lnTo>
                <a:lnTo>
                  <a:pt x="194734" y="702733"/>
                </a:lnTo>
                <a:lnTo>
                  <a:pt x="169334" y="778933"/>
                </a:lnTo>
                <a:lnTo>
                  <a:pt x="152400" y="855133"/>
                </a:lnTo>
                <a:lnTo>
                  <a:pt x="127001" y="931333"/>
                </a:lnTo>
                <a:lnTo>
                  <a:pt x="110067" y="1007533"/>
                </a:lnTo>
                <a:lnTo>
                  <a:pt x="93134" y="1083733"/>
                </a:lnTo>
                <a:lnTo>
                  <a:pt x="76200" y="1151466"/>
                </a:lnTo>
                <a:lnTo>
                  <a:pt x="59267" y="1219200"/>
                </a:lnTo>
                <a:lnTo>
                  <a:pt x="50801" y="1278466"/>
                </a:lnTo>
                <a:lnTo>
                  <a:pt x="33867" y="1329266"/>
                </a:lnTo>
                <a:lnTo>
                  <a:pt x="25401" y="1363133"/>
                </a:lnTo>
                <a:lnTo>
                  <a:pt x="16934" y="1380066"/>
                </a:lnTo>
                <a:lnTo>
                  <a:pt x="8468" y="1380066"/>
                </a:lnTo>
                <a:lnTo>
                  <a:pt x="8468" y="1380066"/>
                </a:lnTo>
                <a:lnTo>
                  <a:pt x="0" y="1371600"/>
                </a:lnTo>
                <a:lnTo>
                  <a:pt x="0" y="137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9338734" y="4521200"/>
            <a:ext cx="685801" cy="1371601"/>
          </a:xfrm>
          <a:custGeom>
            <a:avLst/>
            <a:gdLst/>
            <a:ahLst/>
            <a:cxnLst/>
            <a:rect l="0" t="0" r="0" b="0"/>
            <a:pathLst>
              <a:path w="685801" h="1371601">
                <a:moveTo>
                  <a:pt x="8466" y="25400"/>
                </a:moveTo>
                <a:lnTo>
                  <a:pt x="8466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399" y="16933"/>
                </a:lnTo>
                <a:lnTo>
                  <a:pt x="42333" y="33867"/>
                </a:lnTo>
                <a:lnTo>
                  <a:pt x="59266" y="50800"/>
                </a:lnTo>
                <a:lnTo>
                  <a:pt x="67732" y="76200"/>
                </a:lnTo>
                <a:lnTo>
                  <a:pt x="84666" y="110067"/>
                </a:lnTo>
                <a:lnTo>
                  <a:pt x="110066" y="143933"/>
                </a:lnTo>
                <a:lnTo>
                  <a:pt x="118533" y="186267"/>
                </a:lnTo>
                <a:lnTo>
                  <a:pt x="143932" y="228600"/>
                </a:lnTo>
                <a:lnTo>
                  <a:pt x="169333" y="270933"/>
                </a:lnTo>
                <a:lnTo>
                  <a:pt x="186266" y="321733"/>
                </a:lnTo>
                <a:lnTo>
                  <a:pt x="211666" y="372533"/>
                </a:lnTo>
                <a:lnTo>
                  <a:pt x="237066" y="423333"/>
                </a:lnTo>
                <a:lnTo>
                  <a:pt x="270933" y="482600"/>
                </a:lnTo>
                <a:lnTo>
                  <a:pt x="296332" y="541867"/>
                </a:lnTo>
                <a:lnTo>
                  <a:pt x="330199" y="601133"/>
                </a:lnTo>
                <a:lnTo>
                  <a:pt x="355599" y="668867"/>
                </a:lnTo>
                <a:lnTo>
                  <a:pt x="389466" y="736600"/>
                </a:lnTo>
                <a:lnTo>
                  <a:pt x="414866" y="795867"/>
                </a:lnTo>
                <a:lnTo>
                  <a:pt x="440266" y="863600"/>
                </a:lnTo>
                <a:lnTo>
                  <a:pt x="474132" y="931333"/>
                </a:lnTo>
                <a:lnTo>
                  <a:pt x="499533" y="990600"/>
                </a:lnTo>
                <a:lnTo>
                  <a:pt x="533400" y="1058333"/>
                </a:lnTo>
                <a:lnTo>
                  <a:pt x="550332" y="1109133"/>
                </a:lnTo>
                <a:lnTo>
                  <a:pt x="575733" y="1159933"/>
                </a:lnTo>
                <a:lnTo>
                  <a:pt x="592666" y="1202267"/>
                </a:lnTo>
                <a:lnTo>
                  <a:pt x="609600" y="1236133"/>
                </a:lnTo>
                <a:lnTo>
                  <a:pt x="626532" y="1270000"/>
                </a:lnTo>
                <a:lnTo>
                  <a:pt x="634999" y="1295400"/>
                </a:lnTo>
                <a:lnTo>
                  <a:pt x="651933" y="1312333"/>
                </a:lnTo>
                <a:lnTo>
                  <a:pt x="651933" y="1329267"/>
                </a:lnTo>
                <a:lnTo>
                  <a:pt x="660400" y="1346200"/>
                </a:lnTo>
                <a:lnTo>
                  <a:pt x="668866" y="1354667"/>
                </a:lnTo>
                <a:lnTo>
                  <a:pt x="668866" y="1363133"/>
                </a:lnTo>
                <a:lnTo>
                  <a:pt x="668866" y="1363133"/>
                </a:lnTo>
                <a:lnTo>
                  <a:pt x="677332" y="1371600"/>
                </a:lnTo>
                <a:lnTo>
                  <a:pt x="677332" y="1371600"/>
                </a:lnTo>
                <a:lnTo>
                  <a:pt x="677332" y="1371600"/>
                </a:lnTo>
                <a:lnTo>
                  <a:pt x="677332" y="1371600"/>
                </a:lnTo>
                <a:lnTo>
                  <a:pt x="677332" y="1371600"/>
                </a:lnTo>
                <a:lnTo>
                  <a:pt x="677332" y="1371600"/>
                </a:lnTo>
                <a:lnTo>
                  <a:pt x="677332" y="1363133"/>
                </a:lnTo>
                <a:lnTo>
                  <a:pt x="685800" y="1363133"/>
                </a:lnTo>
                <a:lnTo>
                  <a:pt x="685800" y="1363133"/>
                </a:lnTo>
                <a:lnTo>
                  <a:pt x="685800" y="1363133"/>
                </a:lnTo>
                <a:lnTo>
                  <a:pt x="685800" y="1363133"/>
                </a:lnTo>
                <a:lnTo>
                  <a:pt x="685800" y="1363133"/>
                </a:lnTo>
                <a:lnTo>
                  <a:pt x="685800" y="1354667"/>
                </a:lnTo>
                <a:lnTo>
                  <a:pt x="685800" y="1337733"/>
                </a:lnTo>
                <a:lnTo>
                  <a:pt x="685800" y="1337733"/>
                </a:lnTo>
                <a:lnTo>
                  <a:pt x="685800" y="1329267"/>
                </a:lnTo>
                <a:lnTo>
                  <a:pt x="685800" y="132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6739466" y="5080000"/>
            <a:ext cx="1769535" cy="1016001"/>
          </a:xfrm>
          <a:custGeom>
            <a:avLst/>
            <a:gdLst/>
            <a:ahLst/>
            <a:cxnLst/>
            <a:rect l="0" t="0" r="0" b="0"/>
            <a:pathLst>
              <a:path w="1769535" h="1016001">
                <a:moveTo>
                  <a:pt x="1634067" y="558800"/>
                </a:moveTo>
                <a:lnTo>
                  <a:pt x="1634067" y="558800"/>
                </a:lnTo>
                <a:lnTo>
                  <a:pt x="1642534" y="541867"/>
                </a:lnTo>
                <a:lnTo>
                  <a:pt x="1642534" y="524933"/>
                </a:lnTo>
                <a:lnTo>
                  <a:pt x="1642534" y="508000"/>
                </a:lnTo>
                <a:lnTo>
                  <a:pt x="1642534" y="491067"/>
                </a:lnTo>
                <a:lnTo>
                  <a:pt x="1642534" y="465667"/>
                </a:lnTo>
                <a:lnTo>
                  <a:pt x="1642534" y="440267"/>
                </a:lnTo>
                <a:lnTo>
                  <a:pt x="1642534" y="414867"/>
                </a:lnTo>
                <a:lnTo>
                  <a:pt x="1634067" y="389467"/>
                </a:lnTo>
                <a:lnTo>
                  <a:pt x="1634067" y="372533"/>
                </a:lnTo>
                <a:lnTo>
                  <a:pt x="1625601" y="347133"/>
                </a:lnTo>
                <a:lnTo>
                  <a:pt x="1617134" y="321733"/>
                </a:lnTo>
                <a:lnTo>
                  <a:pt x="1608668" y="304800"/>
                </a:lnTo>
                <a:lnTo>
                  <a:pt x="1591734" y="279400"/>
                </a:lnTo>
                <a:lnTo>
                  <a:pt x="1574801" y="262467"/>
                </a:lnTo>
                <a:lnTo>
                  <a:pt x="1557867" y="245533"/>
                </a:lnTo>
                <a:lnTo>
                  <a:pt x="1540934" y="228600"/>
                </a:lnTo>
                <a:lnTo>
                  <a:pt x="1515534" y="220133"/>
                </a:lnTo>
                <a:lnTo>
                  <a:pt x="1490134" y="203200"/>
                </a:lnTo>
                <a:lnTo>
                  <a:pt x="1456268" y="194733"/>
                </a:lnTo>
                <a:lnTo>
                  <a:pt x="1430867" y="177800"/>
                </a:lnTo>
                <a:lnTo>
                  <a:pt x="1397001" y="169333"/>
                </a:lnTo>
                <a:lnTo>
                  <a:pt x="1371600" y="152400"/>
                </a:lnTo>
                <a:lnTo>
                  <a:pt x="1337734" y="143933"/>
                </a:lnTo>
                <a:lnTo>
                  <a:pt x="1303868" y="127000"/>
                </a:lnTo>
                <a:lnTo>
                  <a:pt x="1270001" y="110067"/>
                </a:lnTo>
                <a:lnTo>
                  <a:pt x="1227668" y="93133"/>
                </a:lnTo>
                <a:lnTo>
                  <a:pt x="1193801" y="84667"/>
                </a:lnTo>
                <a:lnTo>
                  <a:pt x="1159934" y="67733"/>
                </a:lnTo>
                <a:lnTo>
                  <a:pt x="1126067" y="50800"/>
                </a:lnTo>
                <a:lnTo>
                  <a:pt x="1083734" y="42333"/>
                </a:lnTo>
                <a:lnTo>
                  <a:pt x="1049867" y="33867"/>
                </a:lnTo>
                <a:lnTo>
                  <a:pt x="1007534" y="25400"/>
                </a:lnTo>
                <a:lnTo>
                  <a:pt x="965201" y="16933"/>
                </a:lnTo>
                <a:lnTo>
                  <a:pt x="922868" y="8467"/>
                </a:lnTo>
                <a:lnTo>
                  <a:pt x="880534" y="8467"/>
                </a:lnTo>
                <a:lnTo>
                  <a:pt x="838200" y="0"/>
                </a:lnTo>
                <a:lnTo>
                  <a:pt x="795867" y="0"/>
                </a:lnTo>
                <a:lnTo>
                  <a:pt x="753534" y="0"/>
                </a:lnTo>
                <a:lnTo>
                  <a:pt x="702734" y="0"/>
                </a:lnTo>
                <a:lnTo>
                  <a:pt x="668867" y="8467"/>
                </a:lnTo>
                <a:lnTo>
                  <a:pt x="626534" y="8467"/>
                </a:lnTo>
                <a:lnTo>
                  <a:pt x="575734" y="8467"/>
                </a:lnTo>
                <a:lnTo>
                  <a:pt x="533400" y="16933"/>
                </a:lnTo>
                <a:lnTo>
                  <a:pt x="499534" y="25400"/>
                </a:lnTo>
                <a:lnTo>
                  <a:pt x="457200" y="33867"/>
                </a:lnTo>
                <a:lnTo>
                  <a:pt x="414867" y="42333"/>
                </a:lnTo>
                <a:lnTo>
                  <a:pt x="381000" y="50800"/>
                </a:lnTo>
                <a:lnTo>
                  <a:pt x="347134" y="59267"/>
                </a:lnTo>
                <a:lnTo>
                  <a:pt x="304800" y="76200"/>
                </a:lnTo>
                <a:lnTo>
                  <a:pt x="270934" y="93133"/>
                </a:lnTo>
                <a:lnTo>
                  <a:pt x="237068" y="110067"/>
                </a:lnTo>
                <a:lnTo>
                  <a:pt x="203201" y="127000"/>
                </a:lnTo>
                <a:lnTo>
                  <a:pt x="177801" y="143933"/>
                </a:lnTo>
                <a:lnTo>
                  <a:pt x="152400" y="169333"/>
                </a:lnTo>
                <a:lnTo>
                  <a:pt x="127001" y="186267"/>
                </a:lnTo>
                <a:lnTo>
                  <a:pt x="101601" y="211667"/>
                </a:lnTo>
                <a:lnTo>
                  <a:pt x="84668" y="237067"/>
                </a:lnTo>
                <a:lnTo>
                  <a:pt x="67734" y="270933"/>
                </a:lnTo>
                <a:lnTo>
                  <a:pt x="50801" y="296333"/>
                </a:lnTo>
                <a:lnTo>
                  <a:pt x="33867" y="330200"/>
                </a:lnTo>
                <a:lnTo>
                  <a:pt x="25401" y="355600"/>
                </a:lnTo>
                <a:lnTo>
                  <a:pt x="16934" y="389467"/>
                </a:lnTo>
                <a:lnTo>
                  <a:pt x="8468" y="423333"/>
                </a:lnTo>
                <a:lnTo>
                  <a:pt x="8468" y="457200"/>
                </a:lnTo>
                <a:lnTo>
                  <a:pt x="0" y="491067"/>
                </a:lnTo>
                <a:lnTo>
                  <a:pt x="8468" y="524933"/>
                </a:lnTo>
                <a:lnTo>
                  <a:pt x="8468" y="558800"/>
                </a:lnTo>
                <a:lnTo>
                  <a:pt x="16934" y="592667"/>
                </a:lnTo>
                <a:lnTo>
                  <a:pt x="25401" y="626533"/>
                </a:lnTo>
                <a:lnTo>
                  <a:pt x="33867" y="651933"/>
                </a:lnTo>
                <a:lnTo>
                  <a:pt x="50801" y="685800"/>
                </a:lnTo>
                <a:lnTo>
                  <a:pt x="67734" y="711200"/>
                </a:lnTo>
                <a:lnTo>
                  <a:pt x="84668" y="745067"/>
                </a:lnTo>
                <a:lnTo>
                  <a:pt x="101601" y="770467"/>
                </a:lnTo>
                <a:lnTo>
                  <a:pt x="127001" y="795867"/>
                </a:lnTo>
                <a:lnTo>
                  <a:pt x="143934" y="821267"/>
                </a:lnTo>
                <a:lnTo>
                  <a:pt x="177801" y="846667"/>
                </a:lnTo>
                <a:lnTo>
                  <a:pt x="203201" y="872067"/>
                </a:lnTo>
                <a:lnTo>
                  <a:pt x="237068" y="889000"/>
                </a:lnTo>
                <a:lnTo>
                  <a:pt x="262467" y="914400"/>
                </a:lnTo>
                <a:lnTo>
                  <a:pt x="296334" y="931333"/>
                </a:lnTo>
                <a:lnTo>
                  <a:pt x="338667" y="939800"/>
                </a:lnTo>
                <a:lnTo>
                  <a:pt x="364067" y="956733"/>
                </a:lnTo>
                <a:lnTo>
                  <a:pt x="406401" y="973667"/>
                </a:lnTo>
                <a:lnTo>
                  <a:pt x="448734" y="982133"/>
                </a:lnTo>
                <a:lnTo>
                  <a:pt x="482601" y="990600"/>
                </a:lnTo>
                <a:lnTo>
                  <a:pt x="524934" y="999067"/>
                </a:lnTo>
                <a:lnTo>
                  <a:pt x="567267" y="1007533"/>
                </a:lnTo>
                <a:lnTo>
                  <a:pt x="609600" y="1016000"/>
                </a:lnTo>
                <a:lnTo>
                  <a:pt x="651934" y="1016000"/>
                </a:lnTo>
                <a:lnTo>
                  <a:pt x="702734" y="1016000"/>
                </a:lnTo>
                <a:lnTo>
                  <a:pt x="753534" y="1016000"/>
                </a:lnTo>
                <a:lnTo>
                  <a:pt x="804334" y="1016000"/>
                </a:lnTo>
                <a:lnTo>
                  <a:pt x="855134" y="1007533"/>
                </a:lnTo>
                <a:lnTo>
                  <a:pt x="897467" y="999067"/>
                </a:lnTo>
                <a:lnTo>
                  <a:pt x="956734" y="990600"/>
                </a:lnTo>
                <a:lnTo>
                  <a:pt x="999068" y="982133"/>
                </a:lnTo>
                <a:lnTo>
                  <a:pt x="1058334" y="973667"/>
                </a:lnTo>
                <a:lnTo>
                  <a:pt x="1100667" y="956733"/>
                </a:lnTo>
                <a:lnTo>
                  <a:pt x="1151468" y="939800"/>
                </a:lnTo>
                <a:lnTo>
                  <a:pt x="1202267" y="914400"/>
                </a:lnTo>
                <a:lnTo>
                  <a:pt x="1253067" y="897467"/>
                </a:lnTo>
                <a:lnTo>
                  <a:pt x="1295400" y="872067"/>
                </a:lnTo>
                <a:lnTo>
                  <a:pt x="1346201" y="846667"/>
                </a:lnTo>
                <a:lnTo>
                  <a:pt x="1388534" y="812800"/>
                </a:lnTo>
                <a:lnTo>
                  <a:pt x="1430867" y="778933"/>
                </a:lnTo>
                <a:lnTo>
                  <a:pt x="1464734" y="753533"/>
                </a:lnTo>
                <a:lnTo>
                  <a:pt x="1507067" y="719667"/>
                </a:lnTo>
                <a:lnTo>
                  <a:pt x="1540934" y="685800"/>
                </a:lnTo>
                <a:lnTo>
                  <a:pt x="1574801" y="651933"/>
                </a:lnTo>
                <a:lnTo>
                  <a:pt x="1608668" y="618067"/>
                </a:lnTo>
                <a:lnTo>
                  <a:pt x="1642534" y="575733"/>
                </a:lnTo>
                <a:lnTo>
                  <a:pt x="1667934" y="541867"/>
                </a:lnTo>
                <a:lnTo>
                  <a:pt x="1693334" y="516467"/>
                </a:lnTo>
                <a:lnTo>
                  <a:pt x="1710267" y="482600"/>
                </a:lnTo>
                <a:lnTo>
                  <a:pt x="1727201" y="457200"/>
                </a:lnTo>
                <a:lnTo>
                  <a:pt x="1744134" y="431800"/>
                </a:lnTo>
                <a:lnTo>
                  <a:pt x="1752600" y="414867"/>
                </a:lnTo>
                <a:lnTo>
                  <a:pt x="1761068" y="397933"/>
                </a:lnTo>
                <a:lnTo>
                  <a:pt x="1769534" y="381000"/>
                </a:lnTo>
                <a:lnTo>
                  <a:pt x="1769534" y="372533"/>
                </a:lnTo>
                <a:lnTo>
                  <a:pt x="1769534" y="364067"/>
                </a:lnTo>
                <a:lnTo>
                  <a:pt x="1769534" y="355600"/>
                </a:lnTo>
                <a:lnTo>
                  <a:pt x="1769534" y="355600"/>
                </a:lnTo>
                <a:lnTo>
                  <a:pt x="1761068" y="355600"/>
                </a:lnTo>
                <a:lnTo>
                  <a:pt x="1761068" y="347133"/>
                </a:lnTo>
                <a:lnTo>
                  <a:pt x="1752600" y="347133"/>
                </a:lnTo>
                <a:lnTo>
                  <a:pt x="1752600" y="347133"/>
                </a:lnTo>
                <a:lnTo>
                  <a:pt x="1752600" y="347133"/>
                </a:lnTo>
                <a:lnTo>
                  <a:pt x="1744134" y="347133"/>
                </a:lnTo>
                <a:lnTo>
                  <a:pt x="1744134" y="347133"/>
                </a:lnTo>
                <a:lnTo>
                  <a:pt x="1744134" y="347133"/>
                </a:lnTo>
                <a:lnTo>
                  <a:pt x="1744134" y="347133"/>
                </a:lnTo>
                <a:lnTo>
                  <a:pt x="1752600" y="347133"/>
                </a:lnTo>
                <a:lnTo>
                  <a:pt x="175260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#2B:  Elimination of Possible solutions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52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565229" y="6318026"/>
            <a:ext cx="1854558" cy="442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1216" y="957094"/>
                <a:ext cx="4115037" cy="8254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" y="957094"/>
                <a:ext cx="4115037" cy="8254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584200" y="1913467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16933" y="42333"/>
                </a:moveTo>
                <a:lnTo>
                  <a:pt x="16933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33866"/>
                </a:lnTo>
                <a:lnTo>
                  <a:pt x="118533" y="42333"/>
                </a:lnTo>
                <a:lnTo>
                  <a:pt x="110067" y="50800"/>
                </a:lnTo>
                <a:lnTo>
                  <a:pt x="101600" y="59266"/>
                </a:lnTo>
                <a:lnTo>
                  <a:pt x="93133" y="67733"/>
                </a:lnTo>
                <a:lnTo>
                  <a:pt x="84667" y="76200"/>
                </a:lnTo>
                <a:lnTo>
                  <a:pt x="76200" y="84666"/>
                </a:lnTo>
                <a:lnTo>
                  <a:pt x="67733" y="84666"/>
                </a:lnTo>
                <a:lnTo>
                  <a:pt x="59267" y="93133"/>
                </a:lnTo>
                <a:lnTo>
                  <a:pt x="59267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3" y="101600"/>
                </a:lnTo>
                <a:lnTo>
                  <a:pt x="110067" y="101600"/>
                </a:lnTo>
                <a:lnTo>
                  <a:pt x="127000" y="101600"/>
                </a:lnTo>
                <a:lnTo>
                  <a:pt x="135467" y="101600"/>
                </a:lnTo>
                <a:lnTo>
                  <a:pt x="152400" y="110066"/>
                </a:lnTo>
                <a:lnTo>
                  <a:pt x="160867" y="110066"/>
                </a:lnTo>
                <a:lnTo>
                  <a:pt x="160867" y="118533"/>
                </a:lnTo>
                <a:lnTo>
                  <a:pt x="177800" y="127000"/>
                </a:lnTo>
                <a:lnTo>
                  <a:pt x="177800" y="143933"/>
                </a:lnTo>
                <a:lnTo>
                  <a:pt x="186267" y="152400"/>
                </a:lnTo>
                <a:lnTo>
                  <a:pt x="186267" y="169333"/>
                </a:lnTo>
                <a:lnTo>
                  <a:pt x="186267" y="177800"/>
                </a:lnTo>
                <a:lnTo>
                  <a:pt x="177800" y="194733"/>
                </a:lnTo>
                <a:lnTo>
                  <a:pt x="177800" y="203200"/>
                </a:lnTo>
                <a:lnTo>
                  <a:pt x="160867" y="211666"/>
                </a:lnTo>
                <a:lnTo>
                  <a:pt x="152400" y="220133"/>
                </a:lnTo>
                <a:lnTo>
                  <a:pt x="143933" y="228600"/>
                </a:lnTo>
                <a:lnTo>
                  <a:pt x="127000" y="237066"/>
                </a:lnTo>
                <a:lnTo>
                  <a:pt x="110067" y="245533"/>
                </a:lnTo>
                <a:lnTo>
                  <a:pt x="93133" y="254000"/>
                </a:lnTo>
                <a:lnTo>
                  <a:pt x="76200" y="254000"/>
                </a:lnTo>
                <a:lnTo>
                  <a:pt x="59267" y="254000"/>
                </a:lnTo>
                <a:lnTo>
                  <a:pt x="42333" y="254000"/>
                </a:lnTo>
                <a:lnTo>
                  <a:pt x="33867" y="254000"/>
                </a:lnTo>
                <a:lnTo>
                  <a:pt x="33867" y="254000"/>
                </a:lnTo>
                <a:lnTo>
                  <a:pt x="25400" y="245533"/>
                </a:lnTo>
                <a:lnTo>
                  <a:pt x="25400" y="237066"/>
                </a:lnTo>
                <a:lnTo>
                  <a:pt x="25400" y="237066"/>
                </a:lnTo>
                <a:lnTo>
                  <a:pt x="33867" y="228600"/>
                </a:lnTo>
                <a:lnTo>
                  <a:pt x="338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46667" y="1871133"/>
            <a:ext cx="110067" cy="304801"/>
          </a:xfrm>
          <a:custGeom>
            <a:avLst/>
            <a:gdLst/>
            <a:ahLst/>
            <a:cxnLst/>
            <a:rect l="0" t="0" r="0" b="0"/>
            <a:pathLst>
              <a:path w="110067" h="304801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67733" y="25400"/>
                </a:lnTo>
                <a:lnTo>
                  <a:pt x="59266" y="33867"/>
                </a:lnTo>
                <a:lnTo>
                  <a:pt x="50800" y="50800"/>
                </a:lnTo>
                <a:lnTo>
                  <a:pt x="42333" y="67734"/>
                </a:lnTo>
                <a:lnTo>
                  <a:pt x="33866" y="84667"/>
                </a:lnTo>
                <a:lnTo>
                  <a:pt x="25400" y="101600"/>
                </a:lnTo>
                <a:lnTo>
                  <a:pt x="16933" y="118534"/>
                </a:lnTo>
                <a:lnTo>
                  <a:pt x="8466" y="143934"/>
                </a:lnTo>
                <a:lnTo>
                  <a:pt x="8466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8466" y="220134"/>
                </a:lnTo>
                <a:lnTo>
                  <a:pt x="8466" y="237067"/>
                </a:lnTo>
                <a:lnTo>
                  <a:pt x="25400" y="254000"/>
                </a:lnTo>
                <a:lnTo>
                  <a:pt x="33866" y="262467"/>
                </a:lnTo>
                <a:lnTo>
                  <a:pt x="50800" y="279400"/>
                </a:lnTo>
                <a:lnTo>
                  <a:pt x="59266" y="287867"/>
                </a:lnTo>
                <a:lnTo>
                  <a:pt x="76200" y="296334"/>
                </a:lnTo>
                <a:lnTo>
                  <a:pt x="93133" y="304800"/>
                </a:lnTo>
                <a:lnTo>
                  <a:pt x="101600" y="304800"/>
                </a:lnTo>
                <a:lnTo>
                  <a:pt x="101600" y="304800"/>
                </a:lnTo>
                <a:lnTo>
                  <a:pt x="110066" y="304800"/>
                </a:lnTo>
                <a:lnTo>
                  <a:pt x="110066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90600" y="1947333"/>
            <a:ext cx="135468" cy="177801"/>
          </a:xfrm>
          <a:custGeom>
            <a:avLst/>
            <a:gdLst/>
            <a:ahLst/>
            <a:cxnLst/>
            <a:rect l="0" t="0" r="0" b="0"/>
            <a:pathLst>
              <a:path w="135468" h="1778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0867"/>
                </a:lnTo>
                <a:lnTo>
                  <a:pt x="0" y="143934"/>
                </a:lnTo>
                <a:lnTo>
                  <a:pt x="0" y="127000"/>
                </a:lnTo>
                <a:lnTo>
                  <a:pt x="8467" y="110067"/>
                </a:lnTo>
                <a:lnTo>
                  <a:pt x="8467" y="84667"/>
                </a:lnTo>
                <a:lnTo>
                  <a:pt x="16933" y="67734"/>
                </a:lnTo>
                <a:lnTo>
                  <a:pt x="16933" y="50800"/>
                </a:lnTo>
                <a:lnTo>
                  <a:pt x="25400" y="33867"/>
                </a:lnTo>
                <a:lnTo>
                  <a:pt x="33867" y="16934"/>
                </a:lnTo>
                <a:lnTo>
                  <a:pt x="50800" y="8467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0067" y="16934"/>
                </a:lnTo>
                <a:lnTo>
                  <a:pt x="118533" y="33867"/>
                </a:lnTo>
                <a:lnTo>
                  <a:pt x="118533" y="42334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27000" y="143934"/>
                </a:lnTo>
                <a:lnTo>
                  <a:pt x="127000" y="152400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35467" y="152400"/>
                </a:lnTo>
                <a:lnTo>
                  <a:pt x="1354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78467" y="1921933"/>
            <a:ext cx="16934" cy="169335"/>
          </a:xfrm>
          <a:custGeom>
            <a:avLst/>
            <a:gdLst/>
            <a:ahLst/>
            <a:cxnLst/>
            <a:rect l="0" t="0" r="0" b="0"/>
            <a:pathLst>
              <a:path w="16934" h="169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43934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9334"/>
                </a:lnTo>
                <a:lnTo>
                  <a:pt x="16933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36133" y="2006600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0067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60867" y="8467"/>
                </a:lnTo>
                <a:lnTo>
                  <a:pt x="169334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90133" y="1921933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4"/>
                </a:lnTo>
                <a:lnTo>
                  <a:pt x="25400" y="25400"/>
                </a:lnTo>
                <a:lnTo>
                  <a:pt x="33867" y="42334"/>
                </a:lnTo>
                <a:lnTo>
                  <a:pt x="33867" y="59267"/>
                </a:lnTo>
                <a:lnTo>
                  <a:pt x="33867" y="76200"/>
                </a:lnTo>
                <a:lnTo>
                  <a:pt x="42334" y="101600"/>
                </a:lnTo>
                <a:lnTo>
                  <a:pt x="42334" y="118534"/>
                </a:lnTo>
                <a:lnTo>
                  <a:pt x="42334" y="135467"/>
                </a:lnTo>
                <a:lnTo>
                  <a:pt x="42334" y="152400"/>
                </a:lnTo>
                <a:lnTo>
                  <a:pt x="42334" y="169334"/>
                </a:lnTo>
                <a:lnTo>
                  <a:pt x="42334" y="177800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203200"/>
                </a:lnTo>
                <a:lnTo>
                  <a:pt x="508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74800" y="1845733"/>
            <a:ext cx="135468" cy="355601"/>
          </a:xfrm>
          <a:custGeom>
            <a:avLst/>
            <a:gdLst/>
            <a:ahLst/>
            <a:cxnLst/>
            <a:rect l="0" t="0" r="0" b="0"/>
            <a:pathLst>
              <a:path w="135468" h="3556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8467"/>
                </a:lnTo>
                <a:lnTo>
                  <a:pt x="50800" y="16934"/>
                </a:lnTo>
                <a:lnTo>
                  <a:pt x="67733" y="33867"/>
                </a:lnTo>
                <a:lnTo>
                  <a:pt x="93133" y="59267"/>
                </a:lnTo>
                <a:lnTo>
                  <a:pt x="110067" y="84667"/>
                </a:lnTo>
                <a:lnTo>
                  <a:pt x="127000" y="118534"/>
                </a:lnTo>
                <a:lnTo>
                  <a:pt x="135467" y="143934"/>
                </a:lnTo>
                <a:lnTo>
                  <a:pt x="135467" y="177800"/>
                </a:lnTo>
                <a:lnTo>
                  <a:pt x="135467" y="211667"/>
                </a:lnTo>
                <a:lnTo>
                  <a:pt x="127000" y="245534"/>
                </a:lnTo>
                <a:lnTo>
                  <a:pt x="118533" y="270934"/>
                </a:lnTo>
                <a:lnTo>
                  <a:pt x="93133" y="304800"/>
                </a:lnTo>
                <a:lnTo>
                  <a:pt x="59267" y="330200"/>
                </a:lnTo>
                <a:lnTo>
                  <a:pt x="59267" y="330200"/>
                </a:lnTo>
                <a:lnTo>
                  <a:pt x="33867" y="355600"/>
                </a:lnTo>
                <a:lnTo>
                  <a:pt x="33867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277533" y="1854200"/>
            <a:ext cx="135468" cy="160868"/>
          </a:xfrm>
          <a:custGeom>
            <a:avLst/>
            <a:gdLst/>
            <a:ahLst/>
            <a:cxnLst/>
            <a:rect l="0" t="0" r="0" b="0"/>
            <a:pathLst>
              <a:path w="135468" h="160868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43933"/>
                </a:lnTo>
                <a:lnTo>
                  <a:pt x="16934" y="152400"/>
                </a:lnTo>
                <a:lnTo>
                  <a:pt x="25400" y="152400"/>
                </a:lnTo>
                <a:lnTo>
                  <a:pt x="33867" y="160867"/>
                </a:lnTo>
                <a:lnTo>
                  <a:pt x="42334" y="160867"/>
                </a:lnTo>
                <a:lnTo>
                  <a:pt x="59267" y="152400"/>
                </a:lnTo>
                <a:lnTo>
                  <a:pt x="76200" y="152400"/>
                </a:lnTo>
                <a:lnTo>
                  <a:pt x="84667" y="152400"/>
                </a:lnTo>
                <a:lnTo>
                  <a:pt x="93134" y="152400"/>
                </a:lnTo>
                <a:lnTo>
                  <a:pt x="101600" y="143933"/>
                </a:lnTo>
                <a:lnTo>
                  <a:pt x="118534" y="152400"/>
                </a:lnTo>
                <a:lnTo>
                  <a:pt x="118534" y="152400"/>
                </a:lnTo>
                <a:lnTo>
                  <a:pt x="127000" y="152400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35467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421467" y="1854200"/>
            <a:ext cx="16934" cy="262468"/>
          </a:xfrm>
          <a:custGeom>
            <a:avLst/>
            <a:gdLst/>
            <a:ahLst/>
            <a:cxnLst/>
            <a:rect l="0" t="0" r="0" b="0"/>
            <a:pathLst>
              <a:path w="16934" h="262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514600" y="1811867"/>
            <a:ext cx="84668" cy="347134"/>
          </a:xfrm>
          <a:custGeom>
            <a:avLst/>
            <a:gdLst/>
            <a:ahLst/>
            <a:cxnLst/>
            <a:rect l="0" t="0" r="0" b="0"/>
            <a:pathLst>
              <a:path w="84668" h="347134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8466"/>
                </a:lnTo>
                <a:lnTo>
                  <a:pt x="76200" y="16933"/>
                </a:lnTo>
                <a:lnTo>
                  <a:pt x="76200" y="33866"/>
                </a:lnTo>
                <a:lnTo>
                  <a:pt x="67733" y="50800"/>
                </a:lnTo>
                <a:lnTo>
                  <a:pt x="59267" y="76200"/>
                </a:lnTo>
                <a:lnTo>
                  <a:pt x="50800" y="93133"/>
                </a:lnTo>
                <a:lnTo>
                  <a:pt x="42333" y="127000"/>
                </a:lnTo>
                <a:lnTo>
                  <a:pt x="33867" y="152400"/>
                </a:lnTo>
                <a:lnTo>
                  <a:pt x="25400" y="186266"/>
                </a:lnTo>
                <a:lnTo>
                  <a:pt x="16933" y="211666"/>
                </a:lnTo>
                <a:lnTo>
                  <a:pt x="8467" y="237066"/>
                </a:lnTo>
                <a:lnTo>
                  <a:pt x="0" y="262466"/>
                </a:lnTo>
                <a:lnTo>
                  <a:pt x="0" y="279400"/>
                </a:lnTo>
                <a:lnTo>
                  <a:pt x="8467" y="296333"/>
                </a:lnTo>
                <a:lnTo>
                  <a:pt x="8467" y="313266"/>
                </a:lnTo>
                <a:lnTo>
                  <a:pt x="16933" y="321733"/>
                </a:lnTo>
                <a:lnTo>
                  <a:pt x="25400" y="338666"/>
                </a:lnTo>
                <a:lnTo>
                  <a:pt x="33867" y="338666"/>
                </a:lnTo>
                <a:lnTo>
                  <a:pt x="50800" y="347133"/>
                </a:lnTo>
                <a:lnTo>
                  <a:pt x="59267" y="347133"/>
                </a:lnTo>
                <a:lnTo>
                  <a:pt x="59267" y="347133"/>
                </a:lnTo>
                <a:lnTo>
                  <a:pt x="67733" y="347133"/>
                </a:lnTo>
                <a:lnTo>
                  <a:pt x="67733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616200" y="1888067"/>
            <a:ext cx="127001" cy="211667"/>
          </a:xfrm>
          <a:custGeom>
            <a:avLst/>
            <a:gdLst/>
            <a:ahLst/>
            <a:cxnLst/>
            <a:rect l="0" t="0" r="0" b="0"/>
            <a:pathLst>
              <a:path w="127001" h="211667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33866"/>
                </a:lnTo>
                <a:lnTo>
                  <a:pt x="33867" y="50800"/>
                </a:lnTo>
                <a:lnTo>
                  <a:pt x="25400" y="76200"/>
                </a:lnTo>
                <a:lnTo>
                  <a:pt x="25400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7" y="177800"/>
                </a:lnTo>
                <a:lnTo>
                  <a:pt x="8467" y="186266"/>
                </a:lnTo>
                <a:lnTo>
                  <a:pt x="0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8467" y="211666"/>
                </a:lnTo>
                <a:lnTo>
                  <a:pt x="8467" y="203200"/>
                </a:lnTo>
                <a:lnTo>
                  <a:pt x="8467" y="186266"/>
                </a:lnTo>
                <a:lnTo>
                  <a:pt x="16933" y="177800"/>
                </a:lnTo>
                <a:lnTo>
                  <a:pt x="16933" y="152400"/>
                </a:lnTo>
                <a:lnTo>
                  <a:pt x="25400" y="135466"/>
                </a:lnTo>
                <a:lnTo>
                  <a:pt x="33867" y="110066"/>
                </a:lnTo>
                <a:lnTo>
                  <a:pt x="33867" y="84666"/>
                </a:lnTo>
                <a:lnTo>
                  <a:pt x="50800" y="67733"/>
                </a:lnTo>
                <a:lnTo>
                  <a:pt x="59267" y="50800"/>
                </a:lnTo>
                <a:lnTo>
                  <a:pt x="67733" y="42333"/>
                </a:lnTo>
                <a:lnTo>
                  <a:pt x="76200" y="33866"/>
                </a:lnTo>
                <a:lnTo>
                  <a:pt x="76200" y="25400"/>
                </a:lnTo>
                <a:lnTo>
                  <a:pt x="84667" y="25400"/>
                </a:lnTo>
                <a:lnTo>
                  <a:pt x="93133" y="33866"/>
                </a:lnTo>
                <a:lnTo>
                  <a:pt x="101600" y="33866"/>
                </a:lnTo>
                <a:lnTo>
                  <a:pt x="110067" y="42333"/>
                </a:lnTo>
                <a:lnTo>
                  <a:pt x="118533" y="59266"/>
                </a:lnTo>
                <a:lnTo>
                  <a:pt x="118533" y="76200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35466"/>
                </a:lnTo>
                <a:lnTo>
                  <a:pt x="127000" y="152400"/>
                </a:lnTo>
                <a:lnTo>
                  <a:pt x="127000" y="169333"/>
                </a:lnTo>
                <a:lnTo>
                  <a:pt x="127000" y="186266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270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819400" y="19981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022600" y="1888067"/>
            <a:ext cx="16934" cy="220134"/>
          </a:xfrm>
          <a:custGeom>
            <a:avLst/>
            <a:gdLst/>
            <a:ahLst/>
            <a:cxnLst/>
            <a:rect l="0" t="0" r="0" b="0"/>
            <a:pathLst>
              <a:path w="16934" h="2201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081867" y="1794933"/>
            <a:ext cx="101601" cy="389468"/>
          </a:xfrm>
          <a:custGeom>
            <a:avLst/>
            <a:gdLst/>
            <a:ahLst/>
            <a:cxnLst/>
            <a:rect l="0" t="0" r="0" b="0"/>
            <a:pathLst>
              <a:path w="101601" h="389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8467"/>
                </a:lnTo>
                <a:lnTo>
                  <a:pt x="42333" y="16934"/>
                </a:lnTo>
                <a:lnTo>
                  <a:pt x="50800" y="33867"/>
                </a:lnTo>
                <a:lnTo>
                  <a:pt x="67733" y="59267"/>
                </a:lnTo>
                <a:lnTo>
                  <a:pt x="76200" y="84667"/>
                </a:lnTo>
                <a:lnTo>
                  <a:pt x="84666" y="118534"/>
                </a:lnTo>
                <a:lnTo>
                  <a:pt x="93133" y="143934"/>
                </a:lnTo>
                <a:lnTo>
                  <a:pt x="101600" y="186267"/>
                </a:lnTo>
                <a:lnTo>
                  <a:pt x="101600" y="220134"/>
                </a:lnTo>
                <a:lnTo>
                  <a:pt x="101600" y="245534"/>
                </a:lnTo>
                <a:lnTo>
                  <a:pt x="101600" y="270934"/>
                </a:lnTo>
                <a:lnTo>
                  <a:pt x="101600" y="296334"/>
                </a:lnTo>
                <a:lnTo>
                  <a:pt x="93133" y="313267"/>
                </a:lnTo>
                <a:lnTo>
                  <a:pt x="84666" y="330200"/>
                </a:lnTo>
                <a:lnTo>
                  <a:pt x="76200" y="338667"/>
                </a:lnTo>
                <a:lnTo>
                  <a:pt x="59266" y="355600"/>
                </a:lnTo>
                <a:lnTo>
                  <a:pt x="42333" y="372534"/>
                </a:lnTo>
                <a:lnTo>
                  <a:pt x="16933" y="381000"/>
                </a:lnTo>
                <a:lnTo>
                  <a:pt x="16933" y="381000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767667" y="1896533"/>
            <a:ext cx="220134" cy="220135"/>
          </a:xfrm>
          <a:custGeom>
            <a:avLst/>
            <a:gdLst/>
            <a:ahLst/>
            <a:cxnLst/>
            <a:rect l="0" t="0" r="0" b="0"/>
            <a:pathLst>
              <a:path w="220134" h="220135">
                <a:moveTo>
                  <a:pt x="8466" y="50800"/>
                </a:moveTo>
                <a:lnTo>
                  <a:pt x="8466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4"/>
                </a:lnTo>
                <a:lnTo>
                  <a:pt x="8466" y="42334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6" y="16934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93133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50800"/>
                </a:lnTo>
                <a:lnTo>
                  <a:pt x="118533" y="59267"/>
                </a:lnTo>
                <a:lnTo>
                  <a:pt x="110066" y="76200"/>
                </a:lnTo>
                <a:lnTo>
                  <a:pt x="93133" y="93134"/>
                </a:lnTo>
                <a:lnTo>
                  <a:pt x="76200" y="118534"/>
                </a:lnTo>
                <a:lnTo>
                  <a:pt x="67733" y="135467"/>
                </a:lnTo>
                <a:lnTo>
                  <a:pt x="50800" y="143934"/>
                </a:lnTo>
                <a:lnTo>
                  <a:pt x="33866" y="160867"/>
                </a:lnTo>
                <a:lnTo>
                  <a:pt x="25400" y="169334"/>
                </a:lnTo>
                <a:lnTo>
                  <a:pt x="16933" y="177800"/>
                </a:lnTo>
                <a:lnTo>
                  <a:pt x="8466" y="186267"/>
                </a:lnTo>
                <a:lnTo>
                  <a:pt x="8466" y="186267"/>
                </a:lnTo>
                <a:lnTo>
                  <a:pt x="16933" y="194734"/>
                </a:lnTo>
                <a:lnTo>
                  <a:pt x="16933" y="194734"/>
                </a:lnTo>
                <a:lnTo>
                  <a:pt x="25400" y="203200"/>
                </a:lnTo>
                <a:lnTo>
                  <a:pt x="50800" y="203200"/>
                </a:lnTo>
                <a:lnTo>
                  <a:pt x="67733" y="203200"/>
                </a:lnTo>
                <a:lnTo>
                  <a:pt x="84666" y="211667"/>
                </a:lnTo>
                <a:lnTo>
                  <a:pt x="110066" y="211667"/>
                </a:lnTo>
                <a:lnTo>
                  <a:pt x="127000" y="220134"/>
                </a:lnTo>
                <a:lnTo>
                  <a:pt x="143933" y="220134"/>
                </a:lnTo>
                <a:lnTo>
                  <a:pt x="160866" y="220134"/>
                </a:lnTo>
                <a:lnTo>
                  <a:pt x="177800" y="220134"/>
                </a:lnTo>
                <a:lnTo>
                  <a:pt x="186266" y="220134"/>
                </a:lnTo>
                <a:lnTo>
                  <a:pt x="194733" y="220134"/>
                </a:lnTo>
                <a:lnTo>
                  <a:pt x="211666" y="220134"/>
                </a:lnTo>
                <a:lnTo>
                  <a:pt x="220133" y="211667"/>
                </a:lnTo>
                <a:lnTo>
                  <a:pt x="220133" y="211667"/>
                </a:lnTo>
                <a:lnTo>
                  <a:pt x="220133" y="211667"/>
                </a:lnTo>
                <a:lnTo>
                  <a:pt x="2201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038600" y="1828800"/>
            <a:ext cx="76201" cy="313268"/>
          </a:xfrm>
          <a:custGeom>
            <a:avLst/>
            <a:gdLst/>
            <a:ahLst/>
            <a:cxnLst/>
            <a:rect l="0" t="0" r="0" b="0"/>
            <a:pathLst>
              <a:path w="76201" h="313268">
                <a:moveTo>
                  <a:pt x="67733" y="0"/>
                </a:move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67733" y="16933"/>
                </a:lnTo>
                <a:lnTo>
                  <a:pt x="67733" y="25400"/>
                </a:lnTo>
                <a:lnTo>
                  <a:pt x="59267" y="42333"/>
                </a:lnTo>
                <a:lnTo>
                  <a:pt x="50800" y="59267"/>
                </a:lnTo>
                <a:lnTo>
                  <a:pt x="42333" y="76200"/>
                </a:lnTo>
                <a:lnTo>
                  <a:pt x="33867" y="93133"/>
                </a:lnTo>
                <a:lnTo>
                  <a:pt x="25400" y="118533"/>
                </a:lnTo>
                <a:lnTo>
                  <a:pt x="16933" y="135467"/>
                </a:lnTo>
                <a:lnTo>
                  <a:pt x="8467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8467" y="270933"/>
                </a:lnTo>
                <a:lnTo>
                  <a:pt x="16933" y="287867"/>
                </a:lnTo>
                <a:lnTo>
                  <a:pt x="25400" y="304800"/>
                </a:lnTo>
                <a:lnTo>
                  <a:pt x="33867" y="304800"/>
                </a:lnTo>
                <a:lnTo>
                  <a:pt x="50800" y="313267"/>
                </a:lnTo>
                <a:lnTo>
                  <a:pt x="67733" y="313267"/>
                </a:lnTo>
                <a:lnTo>
                  <a:pt x="67733" y="313267"/>
                </a:lnTo>
                <a:lnTo>
                  <a:pt x="76200" y="304800"/>
                </a:lnTo>
                <a:lnTo>
                  <a:pt x="762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199467" y="1930400"/>
            <a:ext cx="143934" cy="177801"/>
          </a:xfrm>
          <a:custGeom>
            <a:avLst/>
            <a:gdLst/>
            <a:ahLst/>
            <a:cxnLst/>
            <a:rect l="0" t="0" r="0" b="0"/>
            <a:pathLst>
              <a:path w="143934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  <a:lnTo>
                  <a:pt x="8466" y="152400"/>
                </a:lnTo>
                <a:lnTo>
                  <a:pt x="8466" y="143933"/>
                </a:lnTo>
                <a:lnTo>
                  <a:pt x="8466" y="118533"/>
                </a:lnTo>
                <a:lnTo>
                  <a:pt x="16933" y="101600"/>
                </a:lnTo>
                <a:lnTo>
                  <a:pt x="25400" y="76200"/>
                </a:lnTo>
                <a:lnTo>
                  <a:pt x="25400" y="50800"/>
                </a:lnTo>
                <a:lnTo>
                  <a:pt x="33866" y="33867"/>
                </a:lnTo>
                <a:lnTo>
                  <a:pt x="50800" y="16933"/>
                </a:lnTo>
                <a:lnTo>
                  <a:pt x="59266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0066" y="16933"/>
                </a:lnTo>
                <a:lnTo>
                  <a:pt x="118533" y="25400"/>
                </a:lnTo>
                <a:lnTo>
                  <a:pt x="127000" y="42333"/>
                </a:lnTo>
                <a:lnTo>
                  <a:pt x="135466" y="59267"/>
                </a:lnTo>
                <a:lnTo>
                  <a:pt x="135466" y="76200"/>
                </a:lnTo>
                <a:lnTo>
                  <a:pt x="135466" y="93133"/>
                </a:lnTo>
                <a:lnTo>
                  <a:pt x="135466" y="118533"/>
                </a:lnTo>
                <a:lnTo>
                  <a:pt x="135466" y="135467"/>
                </a:lnTo>
                <a:lnTo>
                  <a:pt x="135466" y="160867"/>
                </a:lnTo>
                <a:lnTo>
                  <a:pt x="135466" y="169333"/>
                </a:lnTo>
                <a:lnTo>
                  <a:pt x="143933" y="177800"/>
                </a:lnTo>
                <a:lnTo>
                  <a:pt x="143933" y="169333"/>
                </a:lnTo>
                <a:lnTo>
                  <a:pt x="143933" y="169333"/>
                </a:lnTo>
                <a:lnTo>
                  <a:pt x="143933" y="169333"/>
                </a:lnTo>
                <a:lnTo>
                  <a:pt x="143933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78867" y="1905000"/>
            <a:ext cx="8467" cy="194734"/>
          </a:xfrm>
          <a:custGeom>
            <a:avLst/>
            <a:gdLst/>
            <a:ahLst/>
            <a:cxnLst/>
            <a:rect l="0" t="0" r="0" b="0"/>
            <a:pathLst>
              <a:path w="8467" h="1947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86267"/>
                </a:lnTo>
                <a:lnTo>
                  <a:pt x="8466" y="194733"/>
                </a:lnTo>
                <a:lnTo>
                  <a:pt x="8466" y="194733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94200" y="2023533"/>
            <a:ext cx="194734" cy="8468"/>
          </a:xfrm>
          <a:custGeom>
            <a:avLst/>
            <a:gdLst/>
            <a:ahLst/>
            <a:cxnLst/>
            <a:rect l="0" t="0" r="0" b="0"/>
            <a:pathLst>
              <a:path w="1947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43933" y="0"/>
                </a:lnTo>
                <a:lnTo>
                  <a:pt x="160867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94733" y="8467"/>
                </a:lnTo>
                <a:lnTo>
                  <a:pt x="1947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648200" y="1905000"/>
            <a:ext cx="8468" cy="203201"/>
          </a:xfrm>
          <a:custGeom>
            <a:avLst/>
            <a:gdLst/>
            <a:ahLst/>
            <a:cxnLst/>
            <a:rect l="0" t="0" r="0" b="0"/>
            <a:pathLst>
              <a:path w="84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665133" y="1820333"/>
            <a:ext cx="143935" cy="397935"/>
          </a:xfrm>
          <a:custGeom>
            <a:avLst/>
            <a:gdLst/>
            <a:ahLst/>
            <a:cxnLst/>
            <a:rect l="0" t="0" r="0" b="0"/>
            <a:pathLst>
              <a:path w="143935" h="397935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8467"/>
                </a:lnTo>
                <a:lnTo>
                  <a:pt x="42334" y="16934"/>
                </a:lnTo>
                <a:lnTo>
                  <a:pt x="59267" y="33867"/>
                </a:lnTo>
                <a:lnTo>
                  <a:pt x="76200" y="50800"/>
                </a:lnTo>
                <a:lnTo>
                  <a:pt x="93134" y="76200"/>
                </a:lnTo>
                <a:lnTo>
                  <a:pt x="110067" y="101600"/>
                </a:lnTo>
                <a:lnTo>
                  <a:pt x="127000" y="135467"/>
                </a:lnTo>
                <a:lnTo>
                  <a:pt x="135467" y="160867"/>
                </a:lnTo>
                <a:lnTo>
                  <a:pt x="143934" y="194734"/>
                </a:lnTo>
                <a:lnTo>
                  <a:pt x="135467" y="220134"/>
                </a:lnTo>
                <a:lnTo>
                  <a:pt x="127000" y="254000"/>
                </a:lnTo>
                <a:lnTo>
                  <a:pt x="110067" y="279400"/>
                </a:lnTo>
                <a:lnTo>
                  <a:pt x="93134" y="304800"/>
                </a:lnTo>
                <a:lnTo>
                  <a:pt x="76200" y="330200"/>
                </a:lnTo>
                <a:lnTo>
                  <a:pt x="50800" y="355600"/>
                </a:lnTo>
                <a:lnTo>
                  <a:pt x="25400" y="372534"/>
                </a:lnTo>
                <a:lnTo>
                  <a:pt x="25400" y="372534"/>
                </a:lnTo>
                <a:lnTo>
                  <a:pt x="0" y="397934"/>
                </a:lnTo>
                <a:lnTo>
                  <a:pt x="0" y="397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604000" y="922867"/>
            <a:ext cx="169334" cy="313267"/>
          </a:xfrm>
          <a:custGeom>
            <a:avLst/>
            <a:gdLst/>
            <a:ahLst/>
            <a:cxnLst/>
            <a:rect l="0" t="0" r="0" b="0"/>
            <a:pathLst>
              <a:path w="169334" h="313267">
                <a:moveTo>
                  <a:pt x="59266" y="16933"/>
                </a:move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8466"/>
                </a:lnTo>
                <a:lnTo>
                  <a:pt x="59266" y="16933"/>
                </a:lnTo>
                <a:lnTo>
                  <a:pt x="59266" y="25400"/>
                </a:lnTo>
                <a:lnTo>
                  <a:pt x="50800" y="33866"/>
                </a:lnTo>
                <a:lnTo>
                  <a:pt x="50800" y="59266"/>
                </a:lnTo>
                <a:lnTo>
                  <a:pt x="42333" y="76200"/>
                </a:lnTo>
                <a:lnTo>
                  <a:pt x="33867" y="101600"/>
                </a:lnTo>
                <a:lnTo>
                  <a:pt x="25400" y="135466"/>
                </a:lnTo>
                <a:lnTo>
                  <a:pt x="25400" y="160866"/>
                </a:lnTo>
                <a:lnTo>
                  <a:pt x="16933" y="186266"/>
                </a:lnTo>
                <a:lnTo>
                  <a:pt x="8467" y="211666"/>
                </a:lnTo>
                <a:lnTo>
                  <a:pt x="8467" y="228600"/>
                </a:lnTo>
                <a:lnTo>
                  <a:pt x="0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8467" y="287866"/>
                </a:lnTo>
                <a:lnTo>
                  <a:pt x="8467" y="296333"/>
                </a:lnTo>
                <a:lnTo>
                  <a:pt x="16933" y="304800"/>
                </a:lnTo>
                <a:lnTo>
                  <a:pt x="25400" y="304800"/>
                </a:lnTo>
                <a:lnTo>
                  <a:pt x="25400" y="304800"/>
                </a:lnTo>
                <a:lnTo>
                  <a:pt x="42333" y="313266"/>
                </a:lnTo>
                <a:lnTo>
                  <a:pt x="50800" y="313266"/>
                </a:lnTo>
                <a:lnTo>
                  <a:pt x="59266" y="313266"/>
                </a:lnTo>
                <a:lnTo>
                  <a:pt x="67734" y="313266"/>
                </a:lnTo>
                <a:lnTo>
                  <a:pt x="76200" y="313266"/>
                </a:lnTo>
                <a:lnTo>
                  <a:pt x="93133" y="313266"/>
                </a:lnTo>
                <a:lnTo>
                  <a:pt x="110067" y="313266"/>
                </a:lnTo>
                <a:lnTo>
                  <a:pt x="118533" y="313266"/>
                </a:lnTo>
                <a:lnTo>
                  <a:pt x="135466" y="304800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69333" y="296333"/>
                </a:lnTo>
                <a:lnTo>
                  <a:pt x="169333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807200" y="1024467"/>
            <a:ext cx="203201" cy="245534"/>
          </a:xfrm>
          <a:custGeom>
            <a:avLst/>
            <a:gdLst/>
            <a:ahLst/>
            <a:cxnLst/>
            <a:rect l="0" t="0" r="0" b="0"/>
            <a:pathLst>
              <a:path w="203201" h="245534">
                <a:moveTo>
                  <a:pt x="93134" y="50800"/>
                </a:moveTo>
                <a:lnTo>
                  <a:pt x="93134" y="50800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33866"/>
                </a:lnTo>
                <a:lnTo>
                  <a:pt x="93134" y="33866"/>
                </a:lnTo>
                <a:lnTo>
                  <a:pt x="93134" y="25400"/>
                </a:lnTo>
                <a:lnTo>
                  <a:pt x="93134" y="16933"/>
                </a:lnTo>
                <a:lnTo>
                  <a:pt x="93134" y="16933"/>
                </a:lnTo>
                <a:lnTo>
                  <a:pt x="93134" y="8466"/>
                </a:lnTo>
                <a:lnTo>
                  <a:pt x="84666" y="8466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6"/>
                </a:lnTo>
                <a:lnTo>
                  <a:pt x="42333" y="8466"/>
                </a:lnTo>
                <a:lnTo>
                  <a:pt x="33867" y="25400"/>
                </a:lnTo>
                <a:lnTo>
                  <a:pt x="25400" y="33866"/>
                </a:lnTo>
                <a:lnTo>
                  <a:pt x="16934" y="42333"/>
                </a:lnTo>
                <a:lnTo>
                  <a:pt x="8466" y="59266"/>
                </a:lnTo>
                <a:lnTo>
                  <a:pt x="8466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6" y="194733"/>
                </a:lnTo>
                <a:lnTo>
                  <a:pt x="16934" y="220133"/>
                </a:lnTo>
                <a:lnTo>
                  <a:pt x="16934" y="228600"/>
                </a:lnTo>
                <a:lnTo>
                  <a:pt x="33867" y="237066"/>
                </a:lnTo>
                <a:lnTo>
                  <a:pt x="50800" y="245533"/>
                </a:lnTo>
                <a:lnTo>
                  <a:pt x="67733" y="245533"/>
                </a:lnTo>
                <a:lnTo>
                  <a:pt x="84666" y="237066"/>
                </a:lnTo>
                <a:lnTo>
                  <a:pt x="110067" y="228600"/>
                </a:lnTo>
                <a:lnTo>
                  <a:pt x="135467" y="220133"/>
                </a:lnTo>
                <a:lnTo>
                  <a:pt x="160866" y="203200"/>
                </a:lnTo>
                <a:lnTo>
                  <a:pt x="177800" y="186266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203200" y="143933"/>
                </a:lnTo>
                <a:lnTo>
                  <a:pt x="20320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027333" y="1016000"/>
            <a:ext cx="279401" cy="228601"/>
          </a:xfrm>
          <a:custGeom>
            <a:avLst/>
            <a:gdLst/>
            <a:ahLst/>
            <a:cxnLst/>
            <a:rect l="0" t="0" r="0" b="0"/>
            <a:pathLst>
              <a:path w="279401" h="2286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25401" y="203200"/>
                </a:lnTo>
                <a:lnTo>
                  <a:pt x="25401" y="194733"/>
                </a:lnTo>
                <a:lnTo>
                  <a:pt x="33867" y="169333"/>
                </a:lnTo>
                <a:lnTo>
                  <a:pt x="42334" y="152400"/>
                </a:lnTo>
                <a:lnTo>
                  <a:pt x="50800" y="118533"/>
                </a:lnTo>
                <a:lnTo>
                  <a:pt x="50800" y="93133"/>
                </a:lnTo>
                <a:lnTo>
                  <a:pt x="59267" y="76200"/>
                </a:lnTo>
                <a:lnTo>
                  <a:pt x="67734" y="50800"/>
                </a:lnTo>
                <a:lnTo>
                  <a:pt x="76200" y="42333"/>
                </a:lnTo>
                <a:lnTo>
                  <a:pt x="76200" y="33867"/>
                </a:lnTo>
                <a:lnTo>
                  <a:pt x="84667" y="33867"/>
                </a:lnTo>
                <a:lnTo>
                  <a:pt x="93133" y="33867"/>
                </a:lnTo>
                <a:lnTo>
                  <a:pt x="110067" y="42333"/>
                </a:lnTo>
                <a:lnTo>
                  <a:pt x="118534" y="50800"/>
                </a:lnTo>
                <a:lnTo>
                  <a:pt x="127000" y="67733"/>
                </a:lnTo>
                <a:lnTo>
                  <a:pt x="127000" y="84667"/>
                </a:lnTo>
                <a:lnTo>
                  <a:pt x="135467" y="110067"/>
                </a:lnTo>
                <a:lnTo>
                  <a:pt x="135467" y="135467"/>
                </a:lnTo>
                <a:lnTo>
                  <a:pt x="135467" y="160867"/>
                </a:lnTo>
                <a:lnTo>
                  <a:pt x="143934" y="177800"/>
                </a:lnTo>
                <a:lnTo>
                  <a:pt x="143934" y="194733"/>
                </a:lnTo>
                <a:lnTo>
                  <a:pt x="143934" y="211667"/>
                </a:lnTo>
                <a:lnTo>
                  <a:pt x="143934" y="220133"/>
                </a:lnTo>
                <a:lnTo>
                  <a:pt x="143934" y="228600"/>
                </a:lnTo>
                <a:lnTo>
                  <a:pt x="143934" y="228600"/>
                </a:lnTo>
                <a:lnTo>
                  <a:pt x="143934" y="228600"/>
                </a:lnTo>
                <a:lnTo>
                  <a:pt x="143934" y="228600"/>
                </a:lnTo>
                <a:lnTo>
                  <a:pt x="143934" y="220133"/>
                </a:lnTo>
                <a:lnTo>
                  <a:pt x="152400" y="211667"/>
                </a:lnTo>
                <a:lnTo>
                  <a:pt x="160867" y="186267"/>
                </a:lnTo>
                <a:lnTo>
                  <a:pt x="169333" y="160867"/>
                </a:lnTo>
                <a:lnTo>
                  <a:pt x="177801" y="127000"/>
                </a:lnTo>
                <a:lnTo>
                  <a:pt x="186267" y="93133"/>
                </a:lnTo>
                <a:lnTo>
                  <a:pt x="203200" y="67733"/>
                </a:lnTo>
                <a:lnTo>
                  <a:pt x="211667" y="42333"/>
                </a:lnTo>
                <a:lnTo>
                  <a:pt x="220134" y="16933"/>
                </a:lnTo>
                <a:lnTo>
                  <a:pt x="228600" y="8467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8467"/>
                </a:lnTo>
                <a:lnTo>
                  <a:pt x="237067" y="16933"/>
                </a:lnTo>
                <a:lnTo>
                  <a:pt x="237067" y="25400"/>
                </a:lnTo>
                <a:lnTo>
                  <a:pt x="237067" y="42333"/>
                </a:lnTo>
                <a:lnTo>
                  <a:pt x="237067" y="67733"/>
                </a:lnTo>
                <a:lnTo>
                  <a:pt x="237067" y="93133"/>
                </a:lnTo>
                <a:lnTo>
                  <a:pt x="245533" y="110067"/>
                </a:lnTo>
                <a:lnTo>
                  <a:pt x="245533" y="127000"/>
                </a:lnTo>
                <a:lnTo>
                  <a:pt x="254001" y="143933"/>
                </a:lnTo>
                <a:lnTo>
                  <a:pt x="254001" y="152400"/>
                </a:lnTo>
                <a:lnTo>
                  <a:pt x="270934" y="152400"/>
                </a:lnTo>
                <a:lnTo>
                  <a:pt x="270934" y="152400"/>
                </a:lnTo>
                <a:lnTo>
                  <a:pt x="279400" y="152400"/>
                </a:lnTo>
                <a:lnTo>
                  <a:pt x="2794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391400" y="1100667"/>
            <a:ext cx="33867" cy="50801"/>
          </a:xfrm>
          <a:custGeom>
            <a:avLst/>
            <a:gdLst/>
            <a:ahLst/>
            <a:cxnLst/>
            <a:rect l="0" t="0" r="0" b="0"/>
            <a:pathLst>
              <a:path w="33867" h="50801">
                <a:moveTo>
                  <a:pt x="25400" y="0"/>
                </a:moveTo>
                <a:lnTo>
                  <a:pt x="16933" y="0"/>
                </a:lnTo>
                <a:lnTo>
                  <a:pt x="16933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16933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6" y="50800"/>
                </a:lnTo>
                <a:lnTo>
                  <a:pt x="33866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433734" y="12615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16933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001000" y="829733"/>
            <a:ext cx="143934" cy="313268"/>
          </a:xfrm>
          <a:custGeom>
            <a:avLst/>
            <a:gdLst/>
            <a:ahLst/>
            <a:cxnLst/>
            <a:rect l="0" t="0" r="0" b="0"/>
            <a:pathLst>
              <a:path w="143934" h="313268">
                <a:moveTo>
                  <a:pt x="50800" y="16934"/>
                </a:moveTo>
                <a:lnTo>
                  <a:pt x="42334" y="16934"/>
                </a:lnTo>
                <a:lnTo>
                  <a:pt x="42334" y="16934"/>
                </a:lnTo>
                <a:lnTo>
                  <a:pt x="33866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4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33867"/>
                </a:lnTo>
                <a:lnTo>
                  <a:pt x="110066" y="42334"/>
                </a:lnTo>
                <a:lnTo>
                  <a:pt x="101600" y="59267"/>
                </a:lnTo>
                <a:lnTo>
                  <a:pt x="93133" y="67734"/>
                </a:lnTo>
                <a:lnTo>
                  <a:pt x="76200" y="84667"/>
                </a:lnTo>
                <a:lnTo>
                  <a:pt x="67733" y="93134"/>
                </a:lnTo>
                <a:lnTo>
                  <a:pt x="59267" y="101600"/>
                </a:lnTo>
                <a:lnTo>
                  <a:pt x="42334" y="110067"/>
                </a:lnTo>
                <a:lnTo>
                  <a:pt x="33866" y="118534"/>
                </a:lnTo>
                <a:lnTo>
                  <a:pt x="33866" y="118534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33866" y="127000"/>
                </a:lnTo>
                <a:lnTo>
                  <a:pt x="42334" y="135467"/>
                </a:lnTo>
                <a:lnTo>
                  <a:pt x="50800" y="135467"/>
                </a:lnTo>
                <a:lnTo>
                  <a:pt x="59267" y="135467"/>
                </a:lnTo>
                <a:lnTo>
                  <a:pt x="76200" y="135467"/>
                </a:lnTo>
                <a:lnTo>
                  <a:pt x="93133" y="143934"/>
                </a:lnTo>
                <a:lnTo>
                  <a:pt x="101600" y="143934"/>
                </a:lnTo>
                <a:lnTo>
                  <a:pt x="118534" y="152400"/>
                </a:lnTo>
                <a:lnTo>
                  <a:pt x="127000" y="169334"/>
                </a:lnTo>
                <a:lnTo>
                  <a:pt x="135467" y="177800"/>
                </a:lnTo>
                <a:lnTo>
                  <a:pt x="143933" y="194734"/>
                </a:lnTo>
                <a:lnTo>
                  <a:pt x="143933" y="211667"/>
                </a:lnTo>
                <a:lnTo>
                  <a:pt x="143933" y="228600"/>
                </a:lnTo>
                <a:lnTo>
                  <a:pt x="143933" y="237067"/>
                </a:lnTo>
                <a:lnTo>
                  <a:pt x="135467" y="254000"/>
                </a:lnTo>
                <a:lnTo>
                  <a:pt x="127000" y="262467"/>
                </a:lnTo>
                <a:lnTo>
                  <a:pt x="118534" y="270934"/>
                </a:lnTo>
                <a:lnTo>
                  <a:pt x="101600" y="279400"/>
                </a:lnTo>
                <a:lnTo>
                  <a:pt x="84667" y="287867"/>
                </a:lnTo>
                <a:lnTo>
                  <a:pt x="76200" y="296334"/>
                </a:lnTo>
                <a:lnTo>
                  <a:pt x="59267" y="304800"/>
                </a:lnTo>
                <a:lnTo>
                  <a:pt x="42334" y="313267"/>
                </a:lnTo>
                <a:lnTo>
                  <a:pt x="33866" y="313267"/>
                </a:lnTo>
                <a:lnTo>
                  <a:pt x="25400" y="313267"/>
                </a:lnTo>
                <a:lnTo>
                  <a:pt x="16933" y="313267"/>
                </a:lnTo>
                <a:lnTo>
                  <a:pt x="8467" y="313267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4"/>
                </a:lnTo>
                <a:lnTo>
                  <a:pt x="0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229600" y="821267"/>
            <a:ext cx="101601" cy="347134"/>
          </a:xfrm>
          <a:custGeom>
            <a:avLst/>
            <a:gdLst/>
            <a:ahLst/>
            <a:cxnLst/>
            <a:rect l="0" t="0" r="0" b="0"/>
            <a:pathLst>
              <a:path w="101601" h="347134">
                <a:moveTo>
                  <a:pt x="76200" y="0"/>
                </a:moveTo>
                <a:lnTo>
                  <a:pt x="76200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59267" y="16933"/>
                </a:lnTo>
                <a:lnTo>
                  <a:pt x="59267" y="25400"/>
                </a:lnTo>
                <a:lnTo>
                  <a:pt x="50800" y="42333"/>
                </a:lnTo>
                <a:lnTo>
                  <a:pt x="42334" y="59266"/>
                </a:lnTo>
                <a:lnTo>
                  <a:pt x="33866" y="84666"/>
                </a:lnTo>
                <a:lnTo>
                  <a:pt x="25400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8467" y="296333"/>
                </a:lnTo>
                <a:lnTo>
                  <a:pt x="16933" y="313266"/>
                </a:lnTo>
                <a:lnTo>
                  <a:pt x="25400" y="321733"/>
                </a:lnTo>
                <a:lnTo>
                  <a:pt x="42334" y="330200"/>
                </a:lnTo>
                <a:lnTo>
                  <a:pt x="59267" y="338666"/>
                </a:lnTo>
                <a:lnTo>
                  <a:pt x="76200" y="347133"/>
                </a:lnTo>
                <a:lnTo>
                  <a:pt x="84667" y="347133"/>
                </a:lnTo>
                <a:lnTo>
                  <a:pt x="84667" y="347133"/>
                </a:lnTo>
                <a:lnTo>
                  <a:pt x="101600" y="347133"/>
                </a:lnTo>
                <a:lnTo>
                  <a:pt x="10160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398933" y="931333"/>
            <a:ext cx="152401" cy="186268"/>
          </a:xfrm>
          <a:custGeom>
            <a:avLst/>
            <a:gdLst/>
            <a:ahLst/>
            <a:cxnLst/>
            <a:rect l="0" t="0" r="0" b="0"/>
            <a:pathLst>
              <a:path w="152401" h="186268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60867"/>
                </a:lnTo>
                <a:lnTo>
                  <a:pt x="8467" y="152400"/>
                </a:lnTo>
                <a:lnTo>
                  <a:pt x="8467" y="127000"/>
                </a:lnTo>
                <a:lnTo>
                  <a:pt x="8467" y="110067"/>
                </a:lnTo>
                <a:lnTo>
                  <a:pt x="8467" y="84667"/>
                </a:lnTo>
                <a:lnTo>
                  <a:pt x="8467" y="59267"/>
                </a:lnTo>
                <a:lnTo>
                  <a:pt x="16933" y="42334"/>
                </a:lnTo>
                <a:lnTo>
                  <a:pt x="25401" y="25400"/>
                </a:lnTo>
                <a:lnTo>
                  <a:pt x="33867" y="16934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3" y="33867"/>
                </a:lnTo>
                <a:lnTo>
                  <a:pt x="101601" y="42334"/>
                </a:lnTo>
                <a:lnTo>
                  <a:pt x="110067" y="59267"/>
                </a:lnTo>
                <a:lnTo>
                  <a:pt x="118534" y="76200"/>
                </a:lnTo>
                <a:lnTo>
                  <a:pt x="127000" y="93134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35467" y="143934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35467" y="169334"/>
                </a:lnTo>
                <a:lnTo>
                  <a:pt x="143934" y="169334"/>
                </a:lnTo>
                <a:lnTo>
                  <a:pt x="143934" y="160867"/>
                </a:lnTo>
                <a:lnTo>
                  <a:pt x="143934" y="160867"/>
                </a:ln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636000" y="931333"/>
            <a:ext cx="42334" cy="152401"/>
          </a:xfrm>
          <a:custGeom>
            <a:avLst/>
            <a:gdLst/>
            <a:ahLst/>
            <a:cxnLst/>
            <a:rect l="0" t="0" r="0" b="0"/>
            <a:pathLst>
              <a:path w="42334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16934" y="42334"/>
                </a:lnTo>
                <a:lnTo>
                  <a:pt x="16934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33867" y="118534"/>
                </a:lnTo>
                <a:lnTo>
                  <a:pt x="33867" y="135467"/>
                </a:lnTo>
                <a:lnTo>
                  <a:pt x="42333" y="152400"/>
                </a:lnTo>
                <a:lnTo>
                  <a:pt x="42333" y="152400"/>
                </a:lnTo>
                <a:lnTo>
                  <a:pt x="42333" y="152400"/>
                </a:lnTo>
                <a:lnTo>
                  <a:pt x="423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593667" y="1032933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805334" y="922867"/>
            <a:ext cx="25400" cy="194734"/>
          </a:xfrm>
          <a:custGeom>
            <a:avLst/>
            <a:gdLst/>
            <a:ahLst/>
            <a:cxnLst/>
            <a:rect l="0" t="0" r="0" b="0"/>
            <a:pathLst>
              <a:path w="25400" h="1947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25399" y="194733"/>
                </a:lnTo>
                <a:lnTo>
                  <a:pt x="25399" y="194733"/>
                </a:lnTo>
                <a:lnTo>
                  <a:pt x="25399" y="194733"/>
                </a:lnTo>
                <a:lnTo>
                  <a:pt x="25399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847667" y="812800"/>
            <a:ext cx="118534" cy="381001"/>
          </a:xfrm>
          <a:custGeom>
            <a:avLst/>
            <a:gdLst/>
            <a:ahLst/>
            <a:cxnLst/>
            <a:rect l="0" t="0" r="0" b="0"/>
            <a:pathLst>
              <a:path w="118534" h="381001">
                <a:moveTo>
                  <a:pt x="0" y="8467"/>
                </a:moveTo>
                <a:lnTo>
                  <a:pt x="0" y="8467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8467"/>
                </a:lnTo>
                <a:lnTo>
                  <a:pt x="59266" y="16933"/>
                </a:lnTo>
                <a:lnTo>
                  <a:pt x="76200" y="25400"/>
                </a:lnTo>
                <a:lnTo>
                  <a:pt x="93133" y="42333"/>
                </a:lnTo>
                <a:lnTo>
                  <a:pt x="101599" y="67733"/>
                </a:lnTo>
                <a:lnTo>
                  <a:pt x="110067" y="93133"/>
                </a:lnTo>
                <a:lnTo>
                  <a:pt x="118533" y="127000"/>
                </a:lnTo>
                <a:lnTo>
                  <a:pt x="118533" y="152400"/>
                </a:lnTo>
                <a:lnTo>
                  <a:pt x="110067" y="186267"/>
                </a:lnTo>
                <a:lnTo>
                  <a:pt x="110067" y="211667"/>
                </a:lnTo>
                <a:lnTo>
                  <a:pt x="101599" y="245533"/>
                </a:lnTo>
                <a:lnTo>
                  <a:pt x="84666" y="270933"/>
                </a:lnTo>
                <a:lnTo>
                  <a:pt x="76200" y="296333"/>
                </a:lnTo>
                <a:lnTo>
                  <a:pt x="59266" y="313267"/>
                </a:lnTo>
                <a:lnTo>
                  <a:pt x="50800" y="338667"/>
                </a:lnTo>
                <a:lnTo>
                  <a:pt x="33867" y="355600"/>
                </a:lnTo>
                <a:lnTo>
                  <a:pt x="25399" y="372533"/>
                </a:lnTo>
                <a:lnTo>
                  <a:pt x="25399" y="372533"/>
                </a:lnTo>
                <a:lnTo>
                  <a:pt x="16933" y="381000"/>
                </a:lnTo>
                <a:lnTo>
                  <a:pt x="16933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967134" y="1346200"/>
            <a:ext cx="118534" cy="169334"/>
          </a:xfrm>
          <a:custGeom>
            <a:avLst/>
            <a:gdLst/>
            <a:ahLst/>
            <a:cxnLst/>
            <a:rect l="0" t="0" r="0" b="0"/>
            <a:pathLst>
              <a:path w="118534" h="169334">
                <a:moveTo>
                  <a:pt x="8466" y="33867"/>
                </a:moveTo>
                <a:lnTo>
                  <a:pt x="8466" y="33867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52400"/>
                </a:lnTo>
                <a:lnTo>
                  <a:pt x="8466" y="160867"/>
                </a:lnTo>
                <a:lnTo>
                  <a:pt x="16933" y="160867"/>
                </a:lnTo>
                <a:lnTo>
                  <a:pt x="33866" y="169333"/>
                </a:lnTo>
                <a:lnTo>
                  <a:pt x="50799" y="169333"/>
                </a:lnTo>
                <a:lnTo>
                  <a:pt x="59266" y="160867"/>
                </a:lnTo>
                <a:lnTo>
                  <a:pt x="76200" y="160867"/>
                </a:lnTo>
                <a:lnTo>
                  <a:pt x="84666" y="160867"/>
                </a:lnTo>
                <a:lnTo>
                  <a:pt x="101599" y="152400"/>
                </a:lnTo>
                <a:lnTo>
                  <a:pt x="110066" y="143933"/>
                </a:lnTo>
                <a:lnTo>
                  <a:pt x="110066" y="135467"/>
                </a:lnTo>
                <a:lnTo>
                  <a:pt x="110066" y="135467"/>
                </a:lnTo>
                <a:lnTo>
                  <a:pt x="118533" y="127000"/>
                </a:lnTo>
                <a:lnTo>
                  <a:pt x="1185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051800" y="1354667"/>
            <a:ext cx="33868" cy="287867"/>
          </a:xfrm>
          <a:custGeom>
            <a:avLst/>
            <a:gdLst/>
            <a:ahLst/>
            <a:cxnLst/>
            <a:rect l="0" t="0" r="0" b="0"/>
            <a:pathLst>
              <a:path w="33868" h="287867">
                <a:moveTo>
                  <a:pt x="16933" y="0"/>
                </a:moveTo>
                <a:lnTo>
                  <a:pt x="25400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59266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0" y="270933"/>
                </a:lnTo>
                <a:lnTo>
                  <a:pt x="8467" y="287866"/>
                </a:lnTo>
                <a:lnTo>
                  <a:pt x="25400" y="287866"/>
                </a:lnTo>
                <a:lnTo>
                  <a:pt x="25400" y="287866"/>
                </a:lnTo>
                <a:lnTo>
                  <a:pt x="33867" y="287866"/>
                </a:lnTo>
                <a:lnTo>
                  <a:pt x="33867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246533" y="1329267"/>
            <a:ext cx="84668" cy="313267"/>
          </a:xfrm>
          <a:custGeom>
            <a:avLst/>
            <a:gdLst/>
            <a:ahLst/>
            <a:cxnLst/>
            <a:rect l="0" t="0" r="0" b="0"/>
            <a:pathLst>
              <a:path w="84668" h="313267">
                <a:moveTo>
                  <a:pt x="42334" y="8466"/>
                </a:move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0"/>
                </a:lnTo>
                <a:lnTo>
                  <a:pt x="42334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25401" y="33866"/>
                </a:lnTo>
                <a:lnTo>
                  <a:pt x="16933" y="50800"/>
                </a:lnTo>
                <a:lnTo>
                  <a:pt x="8467" y="76200"/>
                </a:lnTo>
                <a:lnTo>
                  <a:pt x="0" y="110066"/>
                </a:lnTo>
                <a:lnTo>
                  <a:pt x="0" y="135466"/>
                </a:lnTo>
                <a:lnTo>
                  <a:pt x="0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54000"/>
                </a:lnTo>
                <a:lnTo>
                  <a:pt x="16933" y="270933"/>
                </a:lnTo>
                <a:lnTo>
                  <a:pt x="25401" y="287866"/>
                </a:lnTo>
                <a:lnTo>
                  <a:pt x="42334" y="296333"/>
                </a:lnTo>
                <a:lnTo>
                  <a:pt x="50800" y="304800"/>
                </a:lnTo>
                <a:lnTo>
                  <a:pt x="67734" y="313266"/>
                </a:lnTo>
                <a:lnTo>
                  <a:pt x="67734" y="313266"/>
                </a:lnTo>
                <a:lnTo>
                  <a:pt x="84667" y="313266"/>
                </a:lnTo>
                <a:lnTo>
                  <a:pt x="84667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398933" y="14308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69333"/>
                </a:lnTo>
                <a:lnTo>
                  <a:pt x="25401" y="186266"/>
                </a:lnTo>
                <a:lnTo>
                  <a:pt x="25401" y="203200"/>
                </a:lnTo>
                <a:lnTo>
                  <a:pt x="25401" y="211666"/>
                </a:lnTo>
                <a:lnTo>
                  <a:pt x="25401" y="211666"/>
                </a:lnTo>
                <a:lnTo>
                  <a:pt x="25401" y="211666"/>
                </a:lnTo>
                <a:lnTo>
                  <a:pt x="25401" y="203200"/>
                </a:lnTo>
                <a:lnTo>
                  <a:pt x="25401" y="194733"/>
                </a:lnTo>
                <a:lnTo>
                  <a:pt x="25401" y="177800"/>
                </a:lnTo>
                <a:lnTo>
                  <a:pt x="25401" y="152400"/>
                </a:lnTo>
                <a:lnTo>
                  <a:pt x="25401" y="127000"/>
                </a:lnTo>
                <a:lnTo>
                  <a:pt x="25401" y="101600"/>
                </a:lnTo>
                <a:lnTo>
                  <a:pt x="25401" y="76200"/>
                </a:lnTo>
                <a:lnTo>
                  <a:pt x="25401" y="50800"/>
                </a:lnTo>
                <a:lnTo>
                  <a:pt x="33867" y="25400"/>
                </a:lnTo>
                <a:lnTo>
                  <a:pt x="33867" y="8466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16933"/>
                </a:lnTo>
                <a:lnTo>
                  <a:pt x="93133" y="25400"/>
                </a:lnTo>
                <a:lnTo>
                  <a:pt x="101601" y="42333"/>
                </a:lnTo>
                <a:lnTo>
                  <a:pt x="110067" y="67733"/>
                </a:lnTo>
                <a:lnTo>
                  <a:pt x="110067" y="93133"/>
                </a:lnTo>
                <a:lnTo>
                  <a:pt x="118534" y="110066"/>
                </a:lnTo>
                <a:lnTo>
                  <a:pt x="118534" y="135466"/>
                </a:lnTo>
                <a:lnTo>
                  <a:pt x="127000" y="152400"/>
                </a:lnTo>
                <a:lnTo>
                  <a:pt x="135467" y="160866"/>
                </a:lnTo>
                <a:lnTo>
                  <a:pt x="143934" y="160866"/>
                </a:lnTo>
                <a:lnTo>
                  <a:pt x="143934" y="160866"/>
                </a:lnTo>
                <a:lnTo>
                  <a:pt x="152400" y="160866"/>
                </a:lnTo>
                <a:lnTo>
                  <a:pt x="152400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585200" y="15070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8466"/>
                </a:lnTo>
                <a:lnTo>
                  <a:pt x="1016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754533" y="1397000"/>
            <a:ext cx="33868" cy="169334"/>
          </a:xfrm>
          <a:custGeom>
            <a:avLst/>
            <a:gdLst/>
            <a:ahLst/>
            <a:cxnLst/>
            <a:rect l="0" t="0" r="0" b="0"/>
            <a:pathLst>
              <a:path w="33868" h="1693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69333"/>
                </a:lnTo>
                <a:lnTo>
                  <a:pt x="33867" y="169333"/>
                </a:lnTo>
                <a:lnTo>
                  <a:pt x="33867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847667" y="1337733"/>
            <a:ext cx="93134" cy="364068"/>
          </a:xfrm>
          <a:custGeom>
            <a:avLst/>
            <a:gdLst/>
            <a:ahLst/>
            <a:cxnLst/>
            <a:rect l="0" t="0" r="0" b="0"/>
            <a:pathLst>
              <a:path w="93134" h="3640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8467"/>
                </a:lnTo>
                <a:lnTo>
                  <a:pt x="50800" y="16934"/>
                </a:lnTo>
                <a:lnTo>
                  <a:pt x="59266" y="33867"/>
                </a:lnTo>
                <a:lnTo>
                  <a:pt x="67733" y="59267"/>
                </a:lnTo>
                <a:lnTo>
                  <a:pt x="84666" y="76200"/>
                </a:lnTo>
                <a:lnTo>
                  <a:pt x="93133" y="110067"/>
                </a:lnTo>
                <a:lnTo>
                  <a:pt x="93133" y="135467"/>
                </a:lnTo>
                <a:lnTo>
                  <a:pt x="93133" y="169334"/>
                </a:lnTo>
                <a:lnTo>
                  <a:pt x="93133" y="203200"/>
                </a:lnTo>
                <a:lnTo>
                  <a:pt x="93133" y="237067"/>
                </a:lnTo>
                <a:lnTo>
                  <a:pt x="93133" y="262467"/>
                </a:lnTo>
                <a:lnTo>
                  <a:pt x="93133" y="287867"/>
                </a:lnTo>
                <a:lnTo>
                  <a:pt x="84666" y="313267"/>
                </a:lnTo>
                <a:lnTo>
                  <a:pt x="67733" y="330200"/>
                </a:lnTo>
                <a:lnTo>
                  <a:pt x="59266" y="347134"/>
                </a:lnTo>
                <a:lnTo>
                  <a:pt x="59266" y="347134"/>
                </a:lnTo>
                <a:lnTo>
                  <a:pt x="42333" y="364067"/>
                </a:lnTo>
                <a:lnTo>
                  <a:pt x="42333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043334" y="1820333"/>
            <a:ext cx="194734" cy="211668"/>
          </a:xfrm>
          <a:custGeom>
            <a:avLst/>
            <a:gdLst/>
            <a:ahLst/>
            <a:cxnLst/>
            <a:rect l="0" t="0" r="0" b="0"/>
            <a:pathLst>
              <a:path w="194734" h="211668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4"/>
                </a:lnTo>
                <a:lnTo>
                  <a:pt x="16933" y="16934"/>
                </a:lnTo>
                <a:lnTo>
                  <a:pt x="25399" y="8467"/>
                </a:lnTo>
                <a:lnTo>
                  <a:pt x="42333" y="8467"/>
                </a:lnTo>
                <a:lnTo>
                  <a:pt x="50799" y="0"/>
                </a:lnTo>
                <a:lnTo>
                  <a:pt x="67732" y="8467"/>
                </a:lnTo>
                <a:lnTo>
                  <a:pt x="76200" y="8467"/>
                </a:lnTo>
                <a:lnTo>
                  <a:pt x="93133" y="16934"/>
                </a:lnTo>
                <a:lnTo>
                  <a:pt x="101599" y="25400"/>
                </a:lnTo>
                <a:lnTo>
                  <a:pt x="110066" y="42334"/>
                </a:lnTo>
                <a:lnTo>
                  <a:pt x="118533" y="59267"/>
                </a:lnTo>
                <a:lnTo>
                  <a:pt x="126999" y="76200"/>
                </a:lnTo>
                <a:lnTo>
                  <a:pt x="126999" y="93134"/>
                </a:lnTo>
                <a:lnTo>
                  <a:pt x="118533" y="110067"/>
                </a:lnTo>
                <a:lnTo>
                  <a:pt x="110066" y="135467"/>
                </a:lnTo>
                <a:lnTo>
                  <a:pt x="101599" y="152400"/>
                </a:lnTo>
                <a:lnTo>
                  <a:pt x="84666" y="160867"/>
                </a:lnTo>
                <a:lnTo>
                  <a:pt x="76200" y="177800"/>
                </a:lnTo>
                <a:lnTo>
                  <a:pt x="67732" y="186267"/>
                </a:lnTo>
                <a:lnTo>
                  <a:pt x="50799" y="194734"/>
                </a:lnTo>
                <a:lnTo>
                  <a:pt x="42333" y="194734"/>
                </a:lnTo>
                <a:lnTo>
                  <a:pt x="33866" y="194734"/>
                </a:lnTo>
                <a:lnTo>
                  <a:pt x="33866" y="194734"/>
                </a:lnTo>
                <a:lnTo>
                  <a:pt x="25399" y="186267"/>
                </a:lnTo>
                <a:lnTo>
                  <a:pt x="25399" y="177800"/>
                </a:lnTo>
                <a:lnTo>
                  <a:pt x="25399" y="169334"/>
                </a:lnTo>
                <a:lnTo>
                  <a:pt x="25399" y="160867"/>
                </a:lnTo>
                <a:lnTo>
                  <a:pt x="33866" y="152400"/>
                </a:lnTo>
                <a:lnTo>
                  <a:pt x="42333" y="143934"/>
                </a:lnTo>
                <a:lnTo>
                  <a:pt x="50799" y="143934"/>
                </a:lnTo>
                <a:lnTo>
                  <a:pt x="67732" y="143934"/>
                </a:lnTo>
                <a:lnTo>
                  <a:pt x="84666" y="143934"/>
                </a:lnTo>
                <a:lnTo>
                  <a:pt x="101599" y="143934"/>
                </a:lnTo>
                <a:lnTo>
                  <a:pt x="110066" y="152400"/>
                </a:lnTo>
                <a:lnTo>
                  <a:pt x="135466" y="160867"/>
                </a:lnTo>
                <a:lnTo>
                  <a:pt x="143932" y="177800"/>
                </a:lnTo>
                <a:lnTo>
                  <a:pt x="152400" y="186267"/>
                </a:lnTo>
                <a:lnTo>
                  <a:pt x="160866" y="194734"/>
                </a:lnTo>
                <a:lnTo>
                  <a:pt x="169333" y="203200"/>
                </a:lnTo>
                <a:lnTo>
                  <a:pt x="177799" y="211667"/>
                </a:lnTo>
                <a:lnTo>
                  <a:pt x="177799" y="211667"/>
                </a:lnTo>
                <a:lnTo>
                  <a:pt x="186266" y="211667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1947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255000" y="1769533"/>
            <a:ext cx="152401" cy="296335"/>
          </a:xfrm>
          <a:custGeom>
            <a:avLst/>
            <a:gdLst/>
            <a:ahLst/>
            <a:cxnLst/>
            <a:rect l="0" t="0" r="0" b="0"/>
            <a:pathLst>
              <a:path w="152401" h="296335">
                <a:moveTo>
                  <a:pt x="67733" y="8467"/>
                </a:moveTo>
                <a:lnTo>
                  <a:pt x="67733" y="8467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4" y="67734"/>
                </a:lnTo>
                <a:lnTo>
                  <a:pt x="8466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8466" y="220134"/>
                </a:lnTo>
                <a:lnTo>
                  <a:pt x="25400" y="245534"/>
                </a:lnTo>
                <a:lnTo>
                  <a:pt x="33867" y="254000"/>
                </a:lnTo>
                <a:lnTo>
                  <a:pt x="42333" y="270934"/>
                </a:lnTo>
                <a:lnTo>
                  <a:pt x="50800" y="279400"/>
                </a:lnTo>
                <a:lnTo>
                  <a:pt x="59267" y="287867"/>
                </a:lnTo>
                <a:lnTo>
                  <a:pt x="76200" y="287867"/>
                </a:lnTo>
                <a:lnTo>
                  <a:pt x="93134" y="296334"/>
                </a:lnTo>
                <a:lnTo>
                  <a:pt x="110067" y="287867"/>
                </a:lnTo>
                <a:lnTo>
                  <a:pt x="127000" y="287867"/>
                </a:lnTo>
                <a:lnTo>
                  <a:pt x="135467" y="279400"/>
                </a:lnTo>
                <a:lnTo>
                  <a:pt x="143933" y="270934"/>
                </a:lnTo>
                <a:lnTo>
                  <a:pt x="143933" y="270934"/>
                </a:lnTo>
                <a:lnTo>
                  <a:pt x="152400" y="254000"/>
                </a:lnTo>
                <a:lnTo>
                  <a:pt x="1524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407400" y="1837267"/>
            <a:ext cx="177801" cy="160867"/>
          </a:xfrm>
          <a:custGeom>
            <a:avLst/>
            <a:gdLst/>
            <a:ahLst/>
            <a:cxnLst/>
            <a:rect l="0" t="0" r="0" b="0"/>
            <a:pathLst>
              <a:path w="177801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25400" y="59266"/>
                </a:lnTo>
                <a:lnTo>
                  <a:pt x="33867" y="84666"/>
                </a:lnTo>
                <a:lnTo>
                  <a:pt x="33867" y="110066"/>
                </a:lnTo>
                <a:lnTo>
                  <a:pt x="33867" y="127000"/>
                </a:lnTo>
                <a:lnTo>
                  <a:pt x="42333" y="143933"/>
                </a:lnTo>
                <a:lnTo>
                  <a:pt x="42333" y="152400"/>
                </a:lnTo>
                <a:lnTo>
                  <a:pt x="42333" y="160866"/>
                </a:lnTo>
                <a:lnTo>
                  <a:pt x="42333" y="160866"/>
                </a:lnTo>
                <a:lnTo>
                  <a:pt x="42333" y="160866"/>
                </a:lnTo>
                <a:lnTo>
                  <a:pt x="42333" y="160866"/>
                </a:lnTo>
                <a:lnTo>
                  <a:pt x="42333" y="160866"/>
                </a:lnTo>
                <a:lnTo>
                  <a:pt x="42333" y="152400"/>
                </a:lnTo>
                <a:lnTo>
                  <a:pt x="42333" y="143933"/>
                </a:lnTo>
                <a:lnTo>
                  <a:pt x="50800" y="127000"/>
                </a:lnTo>
                <a:lnTo>
                  <a:pt x="50800" y="101600"/>
                </a:lnTo>
                <a:lnTo>
                  <a:pt x="50800" y="84666"/>
                </a:lnTo>
                <a:lnTo>
                  <a:pt x="50800" y="59266"/>
                </a:lnTo>
                <a:lnTo>
                  <a:pt x="50800" y="33866"/>
                </a:lnTo>
                <a:lnTo>
                  <a:pt x="59267" y="25400"/>
                </a:lnTo>
                <a:lnTo>
                  <a:pt x="67733" y="16933"/>
                </a:lnTo>
                <a:lnTo>
                  <a:pt x="76200" y="8466"/>
                </a:lnTo>
                <a:lnTo>
                  <a:pt x="84666" y="8466"/>
                </a:lnTo>
                <a:lnTo>
                  <a:pt x="93134" y="16933"/>
                </a:lnTo>
                <a:lnTo>
                  <a:pt x="110067" y="16933"/>
                </a:lnTo>
                <a:lnTo>
                  <a:pt x="118533" y="33866"/>
                </a:lnTo>
                <a:lnTo>
                  <a:pt x="127000" y="50800"/>
                </a:lnTo>
                <a:lnTo>
                  <a:pt x="143933" y="67733"/>
                </a:lnTo>
                <a:lnTo>
                  <a:pt x="152400" y="84666"/>
                </a:lnTo>
                <a:lnTo>
                  <a:pt x="152400" y="101600"/>
                </a:lnTo>
                <a:lnTo>
                  <a:pt x="160866" y="118533"/>
                </a:lnTo>
                <a:lnTo>
                  <a:pt x="160866" y="135466"/>
                </a:lnTo>
                <a:lnTo>
                  <a:pt x="160866" y="143933"/>
                </a:lnTo>
                <a:lnTo>
                  <a:pt x="169334" y="152400"/>
                </a:lnTo>
                <a:lnTo>
                  <a:pt x="169334" y="160866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778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602133" y="1837267"/>
            <a:ext cx="50802" cy="160867"/>
          </a:xfrm>
          <a:custGeom>
            <a:avLst/>
            <a:gdLst/>
            <a:ahLst/>
            <a:cxnLst/>
            <a:rect l="0" t="0" r="0" b="0"/>
            <a:pathLst>
              <a:path w="50802" h="160867">
                <a:moveTo>
                  <a:pt x="0" y="25400"/>
                </a:move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33867" y="59266"/>
                </a:lnTo>
                <a:lnTo>
                  <a:pt x="33867" y="84666"/>
                </a:lnTo>
                <a:lnTo>
                  <a:pt x="33867" y="101600"/>
                </a:lnTo>
                <a:lnTo>
                  <a:pt x="42333" y="127000"/>
                </a:lnTo>
                <a:lnTo>
                  <a:pt x="42333" y="143933"/>
                </a:lnTo>
                <a:lnTo>
                  <a:pt x="42333" y="152400"/>
                </a:lnTo>
                <a:lnTo>
                  <a:pt x="50801" y="160866"/>
                </a:lnTo>
                <a:lnTo>
                  <a:pt x="50801" y="160866"/>
                </a:lnTo>
                <a:lnTo>
                  <a:pt x="50801" y="160866"/>
                </a:lnTo>
                <a:lnTo>
                  <a:pt x="50801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593667" y="1930400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796866" y="1828800"/>
            <a:ext cx="42335" cy="169334"/>
          </a:xfrm>
          <a:custGeom>
            <a:avLst/>
            <a:gdLst/>
            <a:ahLst/>
            <a:cxnLst/>
            <a:rect l="0" t="0" r="0" b="0"/>
            <a:pathLst>
              <a:path w="42335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8" y="25400"/>
                </a:lnTo>
                <a:lnTo>
                  <a:pt x="8468" y="42333"/>
                </a:lnTo>
                <a:lnTo>
                  <a:pt x="25401" y="59267"/>
                </a:lnTo>
                <a:lnTo>
                  <a:pt x="25401" y="76200"/>
                </a:lnTo>
                <a:lnTo>
                  <a:pt x="33867" y="101600"/>
                </a:lnTo>
                <a:lnTo>
                  <a:pt x="33867" y="118533"/>
                </a:lnTo>
                <a:lnTo>
                  <a:pt x="33867" y="135467"/>
                </a:lnTo>
                <a:lnTo>
                  <a:pt x="33867" y="143933"/>
                </a:lnTo>
                <a:lnTo>
                  <a:pt x="42334" y="152400"/>
                </a:lnTo>
                <a:lnTo>
                  <a:pt x="42334" y="160867"/>
                </a:lnTo>
                <a:lnTo>
                  <a:pt x="42334" y="169333"/>
                </a:lnTo>
                <a:lnTo>
                  <a:pt x="42334" y="169333"/>
                </a:lnTo>
                <a:lnTo>
                  <a:pt x="42334" y="169333"/>
                </a:lnTo>
                <a:lnTo>
                  <a:pt x="42334" y="169333"/>
                </a:lnTo>
                <a:lnTo>
                  <a:pt x="42334" y="169333"/>
                </a:lnTo>
                <a:lnTo>
                  <a:pt x="42334" y="169333"/>
                </a:lnTo>
                <a:lnTo>
                  <a:pt x="42334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805334" y="1778000"/>
            <a:ext cx="152401" cy="347134"/>
          </a:xfrm>
          <a:custGeom>
            <a:avLst/>
            <a:gdLst/>
            <a:ahLst/>
            <a:cxnLst/>
            <a:rect l="0" t="0" r="0" b="0"/>
            <a:pathLst>
              <a:path w="152401" h="347134">
                <a:moveTo>
                  <a:pt x="67732" y="0"/>
                </a:moveTo>
                <a:lnTo>
                  <a:pt x="67732" y="0"/>
                </a:lnTo>
                <a:lnTo>
                  <a:pt x="76200" y="0"/>
                </a:lnTo>
                <a:lnTo>
                  <a:pt x="84666" y="8467"/>
                </a:lnTo>
                <a:lnTo>
                  <a:pt x="101599" y="16933"/>
                </a:lnTo>
                <a:lnTo>
                  <a:pt x="110066" y="42333"/>
                </a:lnTo>
                <a:lnTo>
                  <a:pt x="126999" y="59267"/>
                </a:lnTo>
                <a:lnTo>
                  <a:pt x="143932" y="84667"/>
                </a:lnTo>
                <a:lnTo>
                  <a:pt x="143932" y="110067"/>
                </a:lnTo>
                <a:lnTo>
                  <a:pt x="152400" y="143933"/>
                </a:lnTo>
                <a:lnTo>
                  <a:pt x="143932" y="169333"/>
                </a:lnTo>
                <a:lnTo>
                  <a:pt x="135466" y="194733"/>
                </a:lnTo>
                <a:lnTo>
                  <a:pt x="126999" y="220133"/>
                </a:lnTo>
                <a:lnTo>
                  <a:pt x="110066" y="245533"/>
                </a:lnTo>
                <a:lnTo>
                  <a:pt x="84666" y="262467"/>
                </a:lnTo>
                <a:lnTo>
                  <a:pt x="67732" y="287867"/>
                </a:lnTo>
                <a:lnTo>
                  <a:pt x="42333" y="313267"/>
                </a:lnTo>
                <a:lnTo>
                  <a:pt x="16933" y="330200"/>
                </a:lnTo>
                <a:lnTo>
                  <a:pt x="16933" y="330200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696200" y="1507067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169333" y="8466"/>
                </a:moveTo>
                <a:lnTo>
                  <a:pt x="169333" y="8466"/>
                </a:lnTo>
                <a:lnTo>
                  <a:pt x="169333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18534" y="8466"/>
                </a:lnTo>
                <a:lnTo>
                  <a:pt x="110066" y="8466"/>
                </a:lnTo>
                <a:lnTo>
                  <a:pt x="101600" y="8466"/>
                </a:lnTo>
                <a:lnTo>
                  <a:pt x="84667" y="8466"/>
                </a:lnTo>
                <a:lnTo>
                  <a:pt x="67733" y="8466"/>
                </a:lnTo>
                <a:lnTo>
                  <a:pt x="59267" y="16933"/>
                </a:lnTo>
                <a:lnTo>
                  <a:pt x="50800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586134" y="1456267"/>
            <a:ext cx="143933" cy="160867"/>
          </a:xfrm>
          <a:custGeom>
            <a:avLst/>
            <a:gdLst/>
            <a:ahLst/>
            <a:cxnLst/>
            <a:rect l="0" t="0" r="0" b="0"/>
            <a:pathLst>
              <a:path w="143933" h="160867">
                <a:moveTo>
                  <a:pt x="143932" y="0"/>
                </a:moveTo>
                <a:lnTo>
                  <a:pt x="143932" y="0"/>
                </a:lnTo>
                <a:lnTo>
                  <a:pt x="135466" y="0"/>
                </a:lnTo>
                <a:lnTo>
                  <a:pt x="126999" y="0"/>
                </a:lnTo>
                <a:lnTo>
                  <a:pt x="118533" y="0"/>
                </a:lnTo>
                <a:lnTo>
                  <a:pt x="110066" y="8466"/>
                </a:lnTo>
                <a:lnTo>
                  <a:pt x="101599" y="8466"/>
                </a:lnTo>
                <a:lnTo>
                  <a:pt x="84666" y="16933"/>
                </a:lnTo>
                <a:lnTo>
                  <a:pt x="76200" y="25400"/>
                </a:lnTo>
                <a:lnTo>
                  <a:pt x="59266" y="33866"/>
                </a:lnTo>
                <a:lnTo>
                  <a:pt x="50799" y="42333"/>
                </a:lnTo>
                <a:lnTo>
                  <a:pt x="42333" y="50800"/>
                </a:lnTo>
                <a:lnTo>
                  <a:pt x="33866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8466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01600"/>
                </a:lnTo>
                <a:lnTo>
                  <a:pt x="16933" y="101600"/>
                </a:lnTo>
                <a:lnTo>
                  <a:pt x="25399" y="110066"/>
                </a:lnTo>
                <a:lnTo>
                  <a:pt x="33866" y="110066"/>
                </a:lnTo>
                <a:lnTo>
                  <a:pt x="50799" y="110066"/>
                </a:lnTo>
                <a:lnTo>
                  <a:pt x="67732" y="118533"/>
                </a:lnTo>
                <a:lnTo>
                  <a:pt x="76200" y="118533"/>
                </a:lnTo>
                <a:lnTo>
                  <a:pt x="93133" y="127000"/>
                </a:lnTo>
                <a:lnTo>
                  <a:pt x="101599" y="135466"/>
                </a:lnTo>
                <a:lnTo>
                  <a:pt x="118533" y="143933"/>
                </a:lnTo>
                <a:lnTo>
                  <a:pt x="126999" y="143933"/>
                </a:lnTo>
                <a:lnTo>
                  <a:pt x="135466" y="152400"/>
                </a:lnTo>
                <a:lnTo>
                  <a:pt x="135466" y="152400"/>
                </a:lnTo>
                <a:lnTo>
                  <a:pt x="143932" y="160866"/>
                </a:lnTo>
                <a:lnTo>
                  <a:pt x="143932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323667" y="1456267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84666" y="33866"/>
                </a:moveTo>
                <a:lnTo>
                  <a:pt x="84666" y="33866"/>
                </a:lnTo>
                <a:lnTo>
                  <a:pt x="84666" y="33866"/>
                </a:lnTo>
                <a:lnTo>
                  <a:pt x="84666" y="33866"/>
                </a:lnTo>
                <a:lnTo>
                  <a:pt x="84666" y="25400"/>
                </a:lnTo>
                <a:lnTo>
                  <a:pt x="84666" y="16933"/>
                </a:lnTo>
                <a:lnTo>
                  <a:pt x="93133" y="16933"/>
                </a:lnTo>
                <a:lnTo>
                  <a:pt x="101599" y="8466"/>
                </a:lnTo>
                <a:lnTo>
                  <a:pt x="110067" y="0"/>
                </a:lnTo>
                <a:lnTo>
                  <a:pt x="127000" y="0"/>
                </a:lnTo>
                <a:lnTo>
                  <a:pt x="135466" y="0"/>
                </a:lnTo>
                <a:lnTo>
                  <a:pt x="152400" y="0"/>
                </a:lnTo>
                <a:lnTo>
                  <a:pt x="160866" y="0"/>
                </a:lnTo>
                <a:lnTo>
                  <a:pt x="169333" y="8466"/>
                </a:lnTo>
                <a:lnTo>
                  <a:pt x="177799" y="16933"/>
                </a:lnTo>
                <a:lnTo>
                  <a:pt x="186267" y="33866"/>
                </a:lnTo>
                <a:lnTo>
                  <a:pt x="186267" y="50800"/>
                </a:lnTo>
                <a:lnTo>
                  <a:pt x="186267" y="67733"/>
                </a:lnTo>
                <a:lnTo>
                  <a:pt x="177799" y="84666"/>
                </a:lnTo>
                <a:lnTo>
                  <a:pt x="177799" y="101600"/>
                </a:lnTo>
                <a:lnTo>
                  <a:pt x="169333" y="118533"/>
                </a:lnTo>
                <a:lnTo>
                  <a:pt x="152400" y="135466"/>
                </a:lnTo>
                <a:lnTo>
                  <a:pt x="143933" y="152400"/>
                </a:lnTo>
                <a:lnTo>
                  <a:pt x="135466" y="169333"/>
                </a:lnTo>
                <a:lnTo>
                  <a:pt x="118533" y="186266"/>
                </a:lnTo>
                <a:lnTo>
                  <a:pt x="101599" y="194733"/>
                </a:lnTo>
                <a:lnTo>
                  <a:pt x="93133" y="203200"/>
                </a:lnTo>
                <a:lnTo>
                  <a:pt x="76200" y="220133"/>
                </a:lnTo>
                <a:lnTo>
                  <a:pt x="59266" y="220133"/>
                </a:lnTo>
                <a:lnTo>
                  <a:pt x="50800" y="220133"/>
                </a:lnTo>
                <a:lnTo>
                  <a:pt x="42333" y="228600"/>
                </a:lnTo>
                <a:lnTo>
                  <a:pt x="33867" y="220133"/>
                </a:lnTo>
                <a:lnTo>
                  <a:pt x="25399" y="220133"/>
                </a:lnTo>
                <a:lnTo>
                  <a:pt x="8466" y="220133"/>
                </a:lnTo>
                <a:lnTo>
                  <a:pt x="8466" y="211666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8466" y="186266"/>
                </a:lnTo>
                <a:lnTo>
                  <a:pt x="8466" y="177800"/>
                </a:lnTo>
                <a:lnTo>
                  <a:pt x="25399" y="169333"/>
                </a:lnTo>
                <a:lnTo>
                  <a:pt x="33867" y="169333"/>
                </a:lnTo>
                <a:lnTo>
                  <a:pt x="50800" y="160866"/>
                </a:lnTo>
                <a:lnTo>
                  <a:pt x="59266" y="160866"/>
                </a:lnTo>
                <a:lnTo>
                  <a:pt x="67733" y="160866"/>
                </a:lnTo>
                <a:lnTo>
                  <a:pt x="84666" y="160866"/>
                </a:lnTo>
                <a:lnTo>
                  <a:pt x="93133" y="169333"/>
                </a:lnTo>
                <a:lnTo>
                  <a:pt x="101599" y="169333"/>
                </a:lnTo>
                <a:lnTo>
                  <a:pt x="110067" y="177800"/>
                </a:lnTo>
                <a:lnTo>
                  <a:pt x="118533" y="177800"/>
                </a:lnTo>
                <a:lnTo>
                  <a:pt x="127000" y="186266"/>
                </a:lnTo>
                <a:lnTo>
                  <a:pt x="135466" y="186266"/>
                </a:lnTo>
                <a:lnTo>
                  <a:pt x="135466" y="186266"/>
                </a:lnTo>
                <a:lnTo>
                  <a:pt x="143933" y="186266"/>
                </a:lnTo>
                <a:lnTo>
                  <a:pt x="143933" y="186266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52400" y="160866"/>
                </a:lnTo>
                <a:lnTo>
                  <a:pt x="152400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518400" y="1337733"/>
            <a:ext cx="101601" cy="118535"/>
          </a:xfrm>
          <a:custGeom>
            <a:avLst/>
            <a:gdLst/>
            <a:ahLst/>
            <a:cxnLst/>
            <a:rect l="0" t="0" r="0" b="0"/>
            <a:pathLst>
              <a:path w="101601" h="118535">
                <a:moveTo>
                  <a:pt x="16933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42333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9266" y="25400"/>
                </a:lnTo>
                <a:lnTo>
                  <a:pt x="59266" y="42334"/>
                </a:lnTo>
                <a:lnTo>
                  <a:pt x="59266" y="50800"/>
                </a:lnTo>
                <a:lnTo>
                  <a:pt x="59266" y="59267"/>
                </a:lnTo>
                <a:lnTo>
                  <a:pt x="59266" y="76200"/>
                </a:lnTo>
                <a:lnTo>
                  <a:pt x="50800" y="84667"/>
                </a:lnTo>
                <a:lnTo>
                  <a:pt x="50800" y="101600"/>
                </a:lnTo>
                <a:lnTo>
                  <a:pt x="42333" y="101600"/>
                </a:lnTo>
                <a:lnTo>
                  <a:pt x="33867" y="118534"/>
                </a:lnTo>
                <a:lnTo>
                  <a:pt x="33867" y="118534"/>
                </a:lnTo>
                <a:lnTo>
                  <a:pt x="25400" y="118534"/>
                </a:lnTo>
                <a:lnTo>
                  <a:pt x="16933" y="118534"/>
                </a:lnTo>
                <a:lnTo>
                  <a:pt x="16933" y="118534"/>
                </a:lnTo>
                <a:lnTo>
                  <a:pt x="8467" y="118534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01600"/>
                </a:lnTo>
                <a:lnTo>
                  <a:pt x="0" y="93134"/>
                </a:lnTo>
                <a:lnTo>
                  <a:pt x="8467" y="84667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7" y="67734"/>
                </a:lnTo>
                <a:lnTo>
                  <a:pt x="42333" y="67734"/>
                </a:lnTo>
                <a:lnTo>
                  <a:pt x="59266" y="67734"/>
                </a:lnTo>
                <a:lnTo>
                  <a:pt x="67734" y="67734"/>
                </a:lnTo>
                <a:lnTo>
                  <a:pt x="76200" y="76200"/>
                </a:lnTo>
                <a:lnTo>
                  <a:pt x="84667" y="84667"/>
                </a:lnTo>
                <a:lnTo>
                  <a:pt x="93133" y="93134"/>
                </a:lnTo>
                <a:lnTo>
                  <a:pt x="93133" y="93134"/>
                </a:lnTo>
                <a:lnTo>
                  <a:pt x="101600" y="101600"/>
                </a:lnTo>
                <a:lnTo>
                  <a:pt x="10160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9889066" y="1397000"/>
            <a:ext cx="211669" cy="423334"/>
          </a:xfrm>
          <a:custGeom>
            <a:avLst/>
            <a:gdLst/>
            <a:ahLst/>
            <a:cxnLst/>
            <a:rect l="0" t="0" r="0" b="0"/>
            <a:pathLst>
              <a:path w="211669" h="423334">
                <a:moveTo>
                  <a:pt x="16934" y="42333"/>
                </a:moveTo>
                <a:lnTo>
                  <a:pt x="16934" y="42333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25401" y="16933"/>
                </a:lnTo>
                <a:lnTo>
                  <a:pt x="33868" y="16933"/>
                </a:lnTo>
                <a:lnTo>
                  <a:pt x="50800" y="8467"/>
                </a:lnTo>
                <a:lnTo>
                  <a:pt x="59268" y="8467"/>
                </a:lnTo>
                <a:lnTo>
                  <a:pt x="76200" y="0"/>
                </a:lnTo>
                <a:lnTo>
                  <a:pt x="84667" y="0"/>
                </a:lnTo>
                <a:lnTo>
                  <a:pt x="101601" y="0"/>
                </a:lnTo>
                <a:lnTo>
                  <a:pt x="110068" y="0"/>
                </a:lnTo>
                <a:lnTo>
                  <a:pt x="127000" y="0"/>
                </a:lnTo>
                <a:lnTo>
                  <a:pt x="135468" y="8467"/>
                </a:lnTo>
                <a:lnTo>
                  <a:pt x="143934" y="16933"/>
                </a:lnTo>
                <a:lnTo>
                  <a:pt x="152400" y="16933"/>
                </a:lnTo>
                <a:lnTo>
                  <a:pt x="152400" y="25400"/>
                </a:lnTo>
                <a:lnTo>
                  <a:pt x="160867" y="33867"/>
                </a:lnTo>
                <a:lnTo>
                  <a:pt x="160867" y="50800"/>
                </a:lnTo>
                <a:lnTo>
                  <a:pt x="152400" y="67733"/>
                </a:lnTo>
                <a:lnTo>
                  <a:pt x="143934" y="84667"/>
                </a:lnTo>
                <a:lnTo>
                  <a:pt x="135468" y="93133"/>
                </a:lnTo>
                <a:lnTo>
                  <a:pt x="127000" y="110067"/>
                </a:lnTo>
                <a:lnTo>
                  <a:pt x="110068" y="127000"/>
                </a:lnTo>
                <a:lnTo>
                  <a:pt x="101601" y="143933"/>
                </a:lnTo>
                <a:lnTo>
                  <a:pt x="84667" y="160867"/>
                </a:lnTo>
                <a:lnTo>
                  <a:pt x="76200" y="169333"/>
                </a:lnTo>
                <a:lnTo>
                  <a:pt x="59268" y="177800"/>
                </a:lnTo>
                <a:lnTo>
                  <a:pt x="50800" y="186267"/>
                </a:lnTo>
                <a:lnTo>
                  <a:pt x="50800" y="194733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186267"/>
                </a:lnTo>
                <a:lnTo>
                  <a:pt x="42334" y="186267"/>
                </a:lnTo>
                <a:lnTo>
                  <a:pt x="42334" y="186267"/>
                </a:lnTo>
                <a:lnTo>
                  <a:pt x="50800" y="177800"/>
                </a:lnTo>
                <a:lnTo>
                  <a:pt x="50800" y="169333"/>
                </a:lnTo>
                <a:lnTo>
                  <a:pt x="59268" y="169333"/>
                </a:lnTo>
                <a:lnTo>
                  <a:pt x="76200" y="160867"/>
                </a:lnTo>
                <a:lnTo>
                  <a:pt x="93134" y="160867"/>
                </a:lnTo>
                <a:lnTo>
                  <a:pt x="110068" y="160867"/>
                </a:lnTo>
                <a:lnTo>
                  <a:pt x="118534" y="160867"/>
                </a:lnTo>
                <a:lnTo>
                  <a:pt x="135468" y="160867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77801" y="177800"/>
                </a:lnTo>
                <a:lnTo>
                  <a:pt x="186268" y="186267"/>
                </a:lnTo>
                <a:lnTo>
                  <a:pt x="194734" y="203200"/>
                </a:lnTo>
                <a:lnTo>
                  <a:pt x="194734" y="211667"/>
                </a:lnTo>
                <a:lnTo>
                  <a:pt x="203200" y="228600"/>
                </a:lnTo>
                <a:lnTo>
                  <a:pt x="211668" y="245533"/>
                </a:lnTo>
                <a:lnTo>
                  <a:pt x="211668" y="262467"/>
                </a:lnTo>
                <a:lnTo>
                  <a:pt x="203200" y="279400"/>
                </a:lnTo>
                <a:lnTo>
                  <a:pt x="203200" y="296333"/>
                </a:lnTo>
                <a:lnTo>
                  <a:pt x="194734" y="313267"/>
                </a:lnTo>
                <a:lnTo>
                  <a:pt x="186268" y="330200"/>
                </a:lnTo>
                <a:lnTo>
                  <a:pt x="177801" y="347133"/>
                </a:lnTo>
                <a:lnTo>
                  <a:pt x="160867" y="364067"/>
                </a:lnTo>
                <a:lnTo>
                  <a:pt x="152400" y="381000"/>
                </a:lnTo>
                <a:lnTo>
                  <a:pt x="135468" y="389467"/>
                </a:lnTo>
                <a:lnTo>
                  <a:pt x="118534" y="397933"/>
                </a:lnTo>
                <a:lnTo>
                  <a:pt x="101601" y="414867"/>
                </a:lnTo>
                <a:lnTo>
                  <a:pt x="84667" y="414867"/>
                </a:lnTo>
                <a:lnTo>
                  <a:pt x="76200" y="423333"/>
                </a:lnTo>
                <a:lnTo>
                  <a:pt x="59268" y="423333"/>
                </a:lnTo>
                <a:lnTo>
                  <a:pt x="42334" y="423333"/>
                </a:lnTo>
                <a:lnTo>
                  <a:pt x="33868" y="414867"/>
                </a:lnTo>
                <a:lnTo>
                  <a:pt x="25401" y="414867"/>
                </a:lnTo>
                <a:lnTo>
                  <a:pt x="16934" y="406400"/>
                </a:lnTo>
                <a:lnTo>
                  <a:pt x="8467" y="397933"/>
                </a:lnTo>
                <a:lnTo>
                  <a:pt x="0" y="389467"/>
                </a:lnTo>
                <a:lnTo>
                  <a:pt x="0" y="381000"/>
                </a:lnTo>
                <a:lnTo>
                  <a:pt x="0" y="381000"/>
                </a:lnTo>
                <a:lnTo>
                  <a:pt x="0" y="372533"/>
                </a:lnTo>
                <a:lnTo>
                  <a:pt x="0" y="372533"/>
                </a:lnTo>
                <a:lnTo>
                  <a:pt x="8467" y="372533"/>
                </a:lnTo>
                <a:lnTo>
                  <a:pt x="8467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0210800" y="15578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0354733" y="1397000"/>
            <a:ext cx="203202" cy="406401"/>
          </a:xfrm>
          <a:custGeom>
            <a:avLst/>
            <a:gdLst/>
            <a:ahLst/>
            <a:cxnLst/>
            <a:rect l="0" t="0" r="0" b="0"/>
            <a:pathLst>
              <a:path w="203202" h="406401">
                <a:moveTo>
                  <a:pt x="8467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25401" y="0"/>
                </a:lnTo>
                <a:lnTo>
                  <a:pt x="42333" y="0"/>
                </a:lnTo>
                <a:lnTo>
                  <a:pt x="59267" y="8467"/>
                </a:lnTo>
                <a:lnTo>
                  <a:pt x="67733" y="16933"/>
                </a:lnTo>
                <a:lnTo>
                  <a:pt x="84667" y="25400"/>
                </a:lnTo>
                <a:lnTo>
                  <a:pt x="93134" y="33867"/>
                </a:lnTo>
                <a:lnTo>
                  <a:pt x="110067" y="42333"/>
                </a:lnTo>
                <a:lnTo>
                  <a:pt x="127001" y="59267"/>
                </a:lnTo>
                <a:lnTo>
                  <a:pt x="135467" y="76200"/>
                </a:lnTo>
                <a:lnTo>
                  <a:pt x="143933" y="101600"/>
                </a:lnTo>
                <a:lnTo>
                  <a:pt x="152400" y="127000"/>
                </a:lnTo>
                <a:lnTo>
                  <a:pt x="160867" y="143933"/>
                </a:lnTo>
                <a:lnTo>
                  <a:pt x="160867" y="169333"/>
                </a:lnTo>
                <a:lnTo>
                  <a:pt x="160867" y="194733"/>
                </a:lnTo>
                <a:lnTo>
                  <a:pt x="160867" y="220133"/>
                </a:lnTo>
                <a:lnTo>
                  <a:pt x="152400" y="237067"/>
                </a:lnTo>
                <a:lnTo>
                  <a:pt x="143933" y="262467"/>
                </a:lnTo>
                <a:lnTo>
                  <a:pt x="127001" y="287867"/>
                </a:lnTo>
                <a:lnTo>
                  <a:pt x="118533" y="313267"/>
                </a:lnTo>
                <a:lnTo>
                  <a:pt x="101601" y="330200"/>
                </a:lnTo>
                <a:lnTo>
                  <a:pt x="84667" y="355600"/>
                </a:lnTo>
                <a:lnTo>
                  <a:pt x="76200" y="372533"/>
                </a:lnTo>
                <a:lnTo>
                  <a:pt x="59267" y="381000"/>
                </a:lnTo>
                <a:lnTo>
                  <a:pt x="50801" y="389467"/>
                </a:lnTo>
                <a:lnTo>
                  <a:pt x="33867" y="397933"/>
                </a:lnTo>
                <a:lnTo>
                  <a:pt x="25401" y="397933"/>
                </a:lnTo>
                <a:lnTo>
                  <a:pt x="16934" y="397933"/>
                </a:lnTo>
                <a:lnTo>
                  <a:pt x="16934" y="397933"/>
                </a:lnTo>
                <a:lnTo>
                  <a:pt x="16934" y="381000"/>
                </a:lnTo>
                <a:lnTo>
                  <a:pt x="16934" y="372533"/>
                </a:lnTo>
                <a:lnTo>
                  <a:pt x="16934" y="364067"/>
                </a:lnTo>
                <a:lnTo>
                  <a:pt x="25401" y="347133"/>
                </a:lnTo>
                <a:lnTo>
                  <a:pt x="33867" y="338667"/>
                </a:lnTo>
                <a:lnTo>
                  <a:pt x="42333" y="321733"/>
                </a:lnTo>
                <a:lnTo>
                  <a:pt x="59267" y="313267"/>
                </a:lnTo>
                <a:lnTo>
                  <a:pt x="67733" y="304800"/>
                </a:lnTo>
                <a:lnTo>
                  <a:pt x="84667" y="296333"/>
                </a:lnTo>
                <a:lnTo>
                  <a:pt x="101601" y="296333"/>
                </a:lnTo>
                <a:lnTo>
                  <a:pt x="118533" y="296333"/>
                </a:lnTo>
                <a:lnTo>
                  <a:pt x="127001" y="304800"/>
                </a:lnTo>
                <a:lnTo>
                  <a:pt x="143933" y="313267"/>
                </a:lnTo>
                <a:lnTo>
                  <a:pt x="152400" y="321733"/>
                </a:lnTo>
                <a:lnTo>
                  <a:pt x="169334" y="338667"/>
                </a:lnTo>
                <a:lnTo>
                  <a:pt x="177801" y="347133"/>
                </a:lnTo>
                <a:lnTo>
                  <a:pt x="186267" y="364067"/>
                </a:lnTo>
                <a:lnTo>
                  <a:pt x="186267" y="372533"/>
                </a:lnTo>
                <a:lnTo>
                  <a:pt x="194733" y="389467"/>
                </a:lnTo>
                <a:lnTo>
                  <a:pt x="194733" y="397933"/>
                </a:lnTo>
                <a:lnTo>
                  <a:pt x="194733" y="397933"/>
                </a:lnTo>
                <a:lnTo>
                  <a:pt x="194733" y="406400"/>
                </a:lnTo>
                <a:lnTo>
                  <a:pt x="194733" y="406400"/>
                </a:lnTo>
                <a:lnTo>
                  <a:pt x="203201" y="406400"/>
                </a:lnTo>
                <a:lnTo>
                  <a:pt x="203201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0541000" y="1236133"/>
            <a:ext cx="160867" cy="186268"/>
          </a:xfrm>
          <a:custGeom>
            <a:avLst/>
            <a:gdLst/>
            <a:ahLst/>
            <a:cxnLst/>
            <a:rect l="0" t="0" r="0" b="0"/>
            <a:pathLst>
              <a:path w="160867" h="186268">
                <a:moveTo>
                  <a:pt x="0" y="42334"/>
                </a:move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4" y="16934"/>
                </a:lnTo>
                <a:lnTo>
                  <a:pt x="101600" y="33867"/>
                </a:lnTo>
                <a:lnTo>
                  <a:pt x="110066" y="50800"/>
                </a:lnTo>
                <a:lnTo>
                  <a:pt x="118533" y="67734"/>
                </a:lnTo>
                <a:lnTo>
                  <a:pt x="118533" y="84667"/>
                </a:lnTo>
                <a:lnTo>
                  <a:pt x="118533" y="110067"/>
                </a:lnTo>
                <a:lnTo>
                  <a:pt x="110066" y="127000"/>
                </a:lnTo>
                <a:lnTo>
                  <a:pt x="101600" y="143934"/>
                </a:lnTo>
                <a:lnTo>
                  <a:pt x="84666" y="152400"/>
                </a:lnTo>
                <a:lnTo>
                  <a:pt x="76200" y="169334"/>
                </a:lnTo>
                <a:lnTo>
                  <a:pt x="59267" y="177800"/>
                </a:lnTo>
                <a:lnTo>
                  <a:pt x="50800" y="186267"/>
                </a:lnTo>
                <a:lnTo>
                  <a:pt x="33866" y="186267"/>
                </a:lnTo>
                <a:lnTo>
                  <a:pt x="25400" y="186267"/>
                </a:lnTo>
                <a:lnTo>
                  <a:pt x="25400" y="186267"/>
                </a:lnTo>
                <a:lnTo>
                  <a:pt x="16934" y="177800"/>
                </a:lnTo>
                <a:lnTo>
                  <a:pt x="8466" y="169334"/>
                </a:lnTo>
                <a:lnTo>
                  <a:pt x="8466" y="160867"/>
                </a:lnTo>
                <a:lnTo>
                  <a:pt x="8466" y="152400"/>
                </a:lnTo>
                <a:lnTo>
                  <a:pt x="8466" y="143934"/>
                </a:lnTo>
                <a:lnTo>
                  <a:pt x="25400" y="135467"/>
                </a:lnTo>
                <a:lnTo>
                  <a:pt x="33866" y="135467"/>
                </a:lnTo>
                <a:lnTo>
                  <a:pt x="50800" y="127000"/>
                </a:lnTo>
                <a:lnTo>
                  <a:pt x="76200" y="127000"/>
                </a:lnTo>
                <a:lnTo>
                  <a:pt x="93134" y="135467"/>
                </a:lnTo>
                <a:lnTo>
                  <a:pt x="110066" y="143934"/>
                </a:lnTo>
                <a:lnTo>
                  <a:pt x="118533" y="143934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43934" y="169334"/>
                </a:lnTo>
                <a:lnTo>
                  <a:pt x="152400" y="169334"/>
                </a:lnTo>
                <a:lnTo>
                  <a:pt x="152400" y="177800"/>
                </a:lnTo>
                <a:lnTo>
                  <a:pt x="160866" y="177800"/>
                </a:lnTo>
                <a:lnTo>
                  <a:pt x="160866" y="177800"/>
                </a:lnTo>
                <a:lnTo>
                  <a:pt x="160866" y="186267"/>
                </a:lnTo>
                <a:lnTo>
                  <a:pt x="160866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0795000" y="1320800"/>
            <a:ext cx="118535" cy="508001"/>
          </a:xfrm>
          <a:custGeom>
            <a:avLst/>
            <a:gdLst/>
            <a:ahLst/>
            <a:cxnLst/>
            <a:rect l="0" t="0" r="0" b="0"/>
            <a:pathLst>
              <a:path w="118535" h="508001">
                <a:moveTo>
                  <a:pt x="118534" y="0"/>
                </a:moveTo>
                <a:lnTo>
                  <a:pt x="118534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76200" y="42333"/>
                </a:lnTo>
                <a:lnTo>
                  <a:pt x="76200" y="50800"/>
                </a:lnTo>
                <a:lnTo>
                  <a:pt x="59266" y="67733"/>
                </a:lnTo>
                <a:lnTo>
                  <a:pt x="50800" y="93133"/>
                </a:lnTo>
                <a:lnTo>
                  <a:pt x="42334" y="110067"/>
                </a:lnTo>
                <a:lnTo>
                  <a:pt x="33867" y="135467"/>
                </a:lnTo>
                <a:lnTo>
                  <a:pt x="25400" y="169333"/>
                </a:lnTo>
                <a:lnTo>
                  <a:pt x="16933" y="194733"/>
                </a:lnTo>
                <a:lnTo>
                  <a:pt x="8466" y="228600"/>
                </a:lnTo>
                <a:lnTo>
                  <a:pt x="0" y="262467"/>
                </a:lnTo>
                <a:lnTo>
                  <a:pt x="0" y="304800"/>
                </a:lnTo>
                <a:lnTo>
                  <a:pt x="0" y="338667"/>
                </a:lnTo>
                <a:lnTo>
                  <a:pt x="0" y="381000"/>
                </a:lnTo>
                <a:lnTo>
                  <a:pt x="0" y="414867"/>
                </a:lnTo>
                <a:lnTo>
                  <a:pt x="8466" y="440267"/>
                </a:lnTo>
                <a:lnTo>
                  <a:pt x="16933" y="465667"/>
                </a:lnTo>
                <a:lnTo>
                  <a:pt x="33867" y="491067"/>
                </a:lnTo>
                <a:lnTo>
                  <a:pt x="42334" y="499533"/>
                </a:lnTo>
                <a:lnTo>
                  <a:pt x="50800" y="508000"/>
                </a:lnTo>
                <a:lnTo>
                  <a:pt x="50800" y="508000"/>
                </a:lnTo>
                <a:lnTo>
                  <a:pt x="59266" y="508000"/>
                </a:lnTo>
                <a:lnTo>
                  <a:pt x="59266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0896600" y="1540933"/>
            <a:ext cx="143934" cy="203201"/>
          </a:xfrm>
          <a:custGeom>
            <a:avLst/>
            <a:gdLst/>
            <a:ahLst/>
            <a:cxnLst/>
            <a:rect l="0" t="0" r="0" b="0"/>
            <a:pathLst>
              <a:path w="143934" h="203201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16934" y="101600"/>
                </a:lnTo>
                <a:lnTo>
                  <a:pt x="16934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186267"/>
                </a:lnTo>
                <a:lnTo>
                  <a:pt x="33866" y="194734"/>
                </a:lnTo>
                <a:lnTo>
                  <a:pt x="33866" y="203200"/>
                </a:lnTo>
                <a:lnTo>
                  <a:pt x="33866" y="203200"/>
                </a:lnTo>
                <a:lnTo>
                  <a:pt x="33866" y="194734"/>
                </a:lnTo>
                <a:lnTo>
                  <a:pt x="33866" y="186267"/>
                </a:lnTo>
                <a:lnTo>
                  <a:pt x="42334" y="177800"/>
                </a:lnTo>
                <a:lnTo>
                  <a:pt x="42334" y="152400"/>
                </a:lnTo>
                <a:lnTo>
                  <a:pt x="42334" y="135467"/>
                </a:lnTo>
                <a:lnTo>
                  <a:pt x="50800" y="110067"/>
                </a:lnTo>
                <a:lnTo>
                  <a:pt x="50800" y="84667"/>
                </a:lnTo>
                <a:lnTo>
                  <a:pt x="50800" y="59267"/>
                </a:lnTo>
                <a:lnTo>
                  <a:pt x="50800" y="42334"/>
                </a:lnTo>
                <a:lnTo>
                  <a:pt x="59266" y="25400"/>
                </a:lnTo>
                <a:lnTo>
                  <a:pt x="67733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8467"/>
                </a:lnTo>
                <a:lnTo>
                  <a:pt x="93134" y="25400"/>
                </a:lnTo>
                <a:lnTo>
                  <a:pt x="101600" y="42334"/>
                </a:lnTo>
                <a:lnTo>
                  <a:pt x="110066" y="59267"/>
                </a:lnTo>
                <a:lnTo>
                  <a:pt x="110066" y="84667"/>
                </a:lnTo>
                <a:lnTo>
                  <a:pt x="110066" y="101600"/>
                </a:lnTo>
                <a:lnTo>
                  <a:pt x="110066" y="127000"/>
                </a:lnTo>
                <a:lnTo>
                  <a:pt x="118534" y="143934"/>
                </a:lnTo>
                <a:lnTo>
                  <a:pt x="118534" y="160867"/>
                </a:lnTo>
                <a:lnTo>
                  <a:pt x="118534" y="169334"/>
                </a:lnTo>
                <a:lnTo>
                  <a:pt x="118534" y="177800"/>
                </a:lnTo>
                <a:lnTo>
                  <a:pt x="127000" y="177800"/>
                </a:lnTo>
                <a:lnTo>
                  <a:pt x="135466" y="177800"/>
                </a:lnTo>
                <a:lnTo>
                  <a:pt x="135466" y="177800"/>
                </a:lnTo>
                <a:lnTo>
                  <a:pt x="143933" y="169334"/>
                </a:lnTo>
                <a:lnTo>
                  <a:pt x="143933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1099800" y="1540933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9334"/>
                </a:lnTo>
                <a:lnTo>
                  <a:pt x="8466" y="169334"/>
                </a:lnTo>
                <a:lnTo>
                  <a:pt x="16933" y="177800"/>
                </a:lnTo>
                <a:lnTo>
                  <a:pt x="169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1082866" y="16340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8466"/>
                </a:lnTo>
                <a:lnTo>
                  <a:pt x="8468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1" y="16933"/>
                </a:lnTo>
                <a:lnTo>
                  <a:pt x="67734" y="8466"/>
                </a:lnTo>
                <a:lnTo>
                  <a:pt x="84668" y="8466"/>
                </a:lnTo>
                <a:lnTo>
                  <a:pt x="84668" y="8466"/>
                </a:lnTo>
                <a:lnTo>
                  <a:pt x="101600" y="8466"/>
                </a:lnTo>
                <a:lnTo>
                  <a:pt x="1016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1226800" y="1532467"/>
            <a:ext cx="25401" cy="194734"/>
          </a:xfrm>
          <a:custGeom>
            <a:avLst/>
            <a:gdLst/>
            <a:ahLst/>
            <a:cxnLst/>
            <a:rect l="0" t="0" r="0" b="0"/>
            <a:pathLst>
              <a:path w="25401" h="194734">
                <a:moveTo>
                  <a:pt x="16934" y="0"/>
                </a:moveTo>
                <a:lnTo>
                  <a:pt x="16934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43933"/>
                </a:lnTo>
                <a:lnTo>
                  <a:pt x="0" y="160866"/>
                </a:lnTo>
                <a:lnTo>
                  <a:pt x="0" y="186266"/>
                </a:lnTo>
                <a:lnTo>
                  <a:pt x="8466" y="194733"/>
                </a:lnTo>
                <a:lnTo>
                  <a:pt x="16934" y="194733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1260666" y="1397000"/>
            <a:ext cx="135469" cy="448734"/>
          </a:xfrm>
          <a:custGeom>
            <a:avLst/>
            <a:gdLst/>
            <a:ahLst/>
            <a:cxnLst/>
            <a:rect l="0" t="0" r="0" b="0"/>
            <a:pathLst>
              <a:path w="135469" h="448734">
                <a:moveTo>
                  <a:pt x="0" y="8467"/>
                </a:move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25401" y="0"/>
                </a:lnTo>
                <a:lnTo>
                  <a:pt x="33868" y="0"/>
                </a:lnTo>
                <a:lnTo>
                  <a:pt x="50800" y="8467"/>
                </a:lnTo>
                <a:lnTo>
                  <a:pt x="76200" y="16933"/>
                </a:lnTo>
                <a:lnTo>
                  <a:pt x="93134" y="33867"/>
                </a:lnTo>
                <a:lnTo>
                  <a:pt x="118534" y="59267"/>
                </a:lnTo>
                <a:lnTo>
                  <a:pt x="127000" y="93133"/>
                </a:lnTo>
                <a:lnTo>
                  <a:pt x="135468" y="127000"/>
                </a:lnTo>
                <a:lnTo>
                  <a:pt x="135468" y="169333"/>
                </a:lnTo>
                <a:lnTo>
                  <a:pt x="127000" y="211667"/>
                </a:lnTo>
                <a:lnTo>
                  <a:pt x="118534" y="254000"/>
                </a:lnTo>
                <a:lnTo>
                  <a:pt x="101601" y="296333"/>
                </a:lnTo>
                <a:lnTo>
                  <a:pt x="84667" y="338667"/>
                </a:lnTo>
                <a:lnTo>
                  <a:pt x="67734" y="372533"/>
                </a:lnTo>
                <a:lnTo>
                  <a:pt x="42334" y="397933"/>
                </a:lnTo>
                <a:lnTo>
                  <a:pt x="25401" y="431800"/>
                </a:lnTo>
                <a:lnTo>
                  <a:pt x="25401" y="431800"/>
                </a:lnTo>
                <a:lnTo>
                  <a:pt x="0" y="448733"/>
                </a:lnTo>
                <a:lnTo>
                  <a:pt x="0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1438467" y="1329267"/>
            <a:ext cx="143934" cy="533401"/>
          </a:xfrm>
          <a:custGeom>
            <a:avLst/>
            <a:gdLst/>
            <a:ahLst/>
            <a:cxnLst/>
            <a:rect l="0" t="0" r="0" b="0"/>
            <a:pathLst>
              <a:path w="143934" h="533401">
                <a:moveTo>
                  <a:pt x="143933" y="0"/>
                </a:moveTo>
                <a:lnTo>
                  <a:pt x="143933" y="0"/>
                </a:lnTo>
                <a:lnTo>
                  <a:pt x="135466" y="0"/>
                </a:lnTo>
                <a:lnTo>
                  <a:pt x="126999" y="8466"/>
                </a:lnTo>
                <a:lnTo>
                  <a:pt x="118533" y="16933"/>
                </a:lnTo>
                <a:lnTo>
                  <a:pt x="110067" y="33866"/>
                </a:lnTo>
                <a:lnTo>
                  <a:pt x="93133" y="50800"/>
                </a:lnTo>
                <a:lnTo>
                  <a:pt x="76200" y="67733"/>
                </a:lnTo>
                <a:lnTo>
                  <a:pt x="59266" y="101600"/>
                </a:lnTo>
                <a:lnTo>
                  <a:pt x="42333" y="127000"/>
                </a:lnTo>
                <a:lnTo>
                  <a:pt x="25399" y="160866"/>
                </a:lnTo>
                <a:lnTo>
                  <a:pt x="16933" y="194733"/>
                </a:lnTo>
                <a:lnTo>
                  <a:pt x="8467" y="237066"/>
                </a:lnTo>
                <a:lnTo>
                  <a:pt x="0" y="279400"/>
                </a:lnTo>
                <a:lnTo>
                  <a:pt x="0" y="321733"/>
                </a:lnTo>
                <a:lnTo>
                  <a:pt x="0" y="364066"/>
                </a:lnTo>
                <a:lnTo>
                  <a:pt x="0" y="406400"/>
                </a:lnTo>
                <a:lnTo>
                  <a:pt x="8467" y="440266"/>
                </a:lnTo>
                <a:lnTo>
                  <a:pt x="16933" y="474133"/>
                </a:lnTo>
                <a:lnTo>
                  <a:pt x="25399" y="499533"/>
                </a:lnTo>
                <a:lnTo>
                  <a:pt x="42333" y="516466"/>
                </a:lnTo>
                <a:lnTo>
                  <a:pt x="50799" y="524933"/>
                </a:lnTo>
                <a:lnTo>
                  <a:pt x="50799" y="524933"/>
                </a:lnTo>
                <a:lnTo>
                  <a:pt x="59266" y="533400"/>
                </a:lnTo>
                <a:lnTo>
                  <a:pt x="59266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1557000" y="1574800"/>
            <a:ext cx="118535" cy="211668"/>
          </a:xfrm>
          <a:custGeom>
            <a:avLst/>
            <a:gdLst/>
            <a:ahLst/>
            <a:cxnLst/>
            <a:rect l="0" t="0" r="0" b="0"/>
            <a:pathLst>
              <a:path w="118535" h="211668">
                <a:moveTo>
                  <a:pt x="0" y="8467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6" y="84667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03200"/>
                </a:lnTo>
                <a:lnTo>
                  <a:pt x="8466" y="194733"/>
                </a:lnTo>
                <a:lnTo>
                  <a:pt x="8466" y="186267"/>
                </a:lnTo>
                <a:lnTo>
                  <a:pt x="0" y="169333"/>
                </a:lnTo>
                <a:lnTo>
                  <a:pt x="0" y="143933"/>
                </a:lnTo>
                <a:lnTo>
                  <a:pt x="0" y="118533"/>
                </a:lnTo>
                <a:lnTo>
                  <a:pt x="0" y="93133"/>
                </a:lnTo>
                <a:lnTo>
                  <a:pt x="0" y="67733"/>
                </a:lnTo>
                <a:lnTo>
                  <a:pt x="0" y="42333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4" y="25400"/>
                </a:lnTo>
                <a:lnTo>
                  <a:pt x="76200" y="42333"/>
                </a:lnTo>
                <a:lnTo>
                  <a:pt x="84666" y="67733"/>
                </a:lnTo>
                <a:lnTo>
                  <a:pt x="93133" y="84667"/>
                </a:lnTo>
                <a:lnTo>
                  <a:pt x="101600" y="110067"/>
                </a:lnTo>
                <a:lnTo>
                  <a:pt x="101600" y="135467"/>
                </a:lnTo>
                <a:lnTo>
                  <a:pt x="110067" y="152400"/>
                </a:lnTo>
                <a:lnTo>
                  <a:pt x="110067" y="160867"/>
                </a:lnTo>
                <a:lnTo>
                  <a:pt x="110067" y="160867"/>
                </a:lnTo>
                <a:lnTo>
                  <a:pt x="118534" y="160867"/>
                </a:lnTo>
                <a:lnTo>
                  <a:pt x="118534" y="160867"/>
                </a:lnTo>
                <a:lnTo>
                  <a:pt x="118534" y="152400"/>
                </a:lnTo>
                <a:lnTo>
                  <a:pt x="118534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1700934" y="1651000"/>
            <a:ext cx="118534" cy="33868"/>
          </a:xfrm>
          <a:custGeom>
            <a:avLst/>
            <a:gdLst/>
            <a:ahLst/>
            <a:cxnLst/>
            <a:rect l="0" t="0" r="0" b="0"/>
            <a:pathLst>
              <a:path w="118534" h="33868">
                <a:moveTo>
                  <a:pt x="0" y="8467"/>
                </a:moveTo>
                <a:lnTo>
                  <a:pt x="0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16932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33866" y="33867"/>
                </a:lnTo>
                <a:lnTo>
                  <a:pt x="50800" y="33867"/>
                </a:lnTo>
                <a:lnTo>
                  <a:pt x="67732" y="25400"/>
                </a:lnTo>
                <a:lnTo>
                  <a:pt x="84666" y="25400"/>
                </a:lnTo>
                <a:lnTo>
                  <a:pt x="93132" y="25400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1887200" y="1566333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16934" y="203200"/>
                </a:lnTo>
                <a:lnTo>
                  <a:pt x="16934" y="203200"/>
                </a:lnTo>
                <a:lnTo>
                  <a:pt x="16934" y="203200"/>
                </a:lnTo>
                <a:lnTo>
                  <a:pt x="16934" y="203200"/>
                </a:lnTo>
                <a:lnTo>
                  <a:pt x="169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1904134" y="1397000"/>
            <a:ext cx="143934" cy="558801"/>
          </a:xfrm>
          <a:custGeom>
            <a:avLst/>
            <a:gdLst/>
            <a:ahLst/>
            <a:cxnLst/>
            <a:rect l="0" t="0" r="0" b="0"/>
            <a:pathLst>
              <a:path w="143934" h="558801">
                <a:moveTo>
                  <a:pt x="50799" y="0"/>
                </a:move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2" y="8467"/>
                </a:lnTo>
                <a:lnTo>
                  <a:pt x="110066" y="25400"/>
                </a:lnTo>
                <a:lnTo>
                  <a:pt x="126999" y="42333"/>
                </a:lnTo>
                <a:lnTo>
                  <a:pt x="135466" y="76200"/>
                </a:lnTo>
                <a:lnTo>
                  <a:pt x="143933" y="118533"/>
                </a:lnTo>
                <a:lnTo>
                  <a:pt x="143933" y="169333"/>
                </a:lnTo>
                <a:lnTo>
                  <a:pt x="135466" y="228600"/>
                </a:lnTo>
                <a:lnTo>
                  <a:pt x="126999" y="279400"/>
                </a:lnTo>
                <a:lnTo>
                  <a:pt x="110066" y="338667"/>
                </a:lnTo>
                <a:lnTo>
                  <a:pt x="93132" y="397933"/>
                </a:lnTo>
                <a:lnTo>
                  <a:pt x="67733" y="448733"/>
                </a:lnTo>
                <a:lnTo>
                  <a:pt x="42332" y="491067"/>
                </a:lnTo>
                <a:lnTo>
                  <a:pt x="25400" y="533400"/>
                </a:lnTo>
                <a:lnTo>
                  <a:pt x="25400" y="533400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0363200" y="2015067"/>
            <a:ext cx="16935" cy="279401"/>
          </a:xfrm>
          <a:custGeom>
            <a:avLst/>
            <a:gdLst/>
            <a:ahLst/>
            <a:cxnLst/>
            <a:rect l="0" t="0" r="0" b="0"/>
            <a:pathLst>
              <a:path w="16935" h="2794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8467" y="270933"/>
                </a:lnTo>
                <a:lnTo>
                  <a:pt x="84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0464800" y="2040467"/>
            <a:ext cx="169335" cy="194734"/>
          </a:xfrm>
          <a:custGeom>
            <a:avLst/>
            <a:gdLst/>
            <a:ahLst/>
            <a:cxnLst/>
            <a:rect l="0" t="0" r="0" b="0"/>
            <a:pathLst>
              <a:path w="169335" h="194734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67734" y="0"/>
                </a:lnTo>
                <a:lnTo>
                  <a:pt x="67734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6" y="42333"/>
                </a:lnTo>
                <a:lnTo>
                  <a:pt x="76200" y="50800"/>
                </a:lnTo>
                <a:lnTo>
                  <a:pt x="76200" y="67733"/>
                </a:lnTo>
                <a:lnTo>
                  <a:pt x="67734" y="76200"/>
                </a:lnTo>
                <a:lnTo>
                  <a:pt x="59267" y="93133"/>
                </a:lnTo>
                <a:lnTo>
                  <a:pt x="50800" y="110066"/>
                </a:lnTo>
                <a:lnTo>
                  <a:pt x="42333" y="118533"/>
                </a:lnTo>
                <a:lnTo>
                  <a:pt x="25400" y="135466"/>
                </a:lnTo>
                <a:lnTo>
                  <a:pt x="25400" y="143933"/>
                </a:lnTo>
                <a:lnTo>
                  <a:pt x="16934" y="152400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86266"/>
                </a:lnTo>
                <a:lnTo>
                  <a:pt x="16934" y="194733"/>
                </a:lnTo>
                <a:lnTo>
                  <a:pt x="25400" y="194733"/>
                </a:lnTo>
                <a:lnTo>
                  <a:pt x="33866" y="194733"/>
                </a:lnTo>
                <a:lnTo>
                  <a:pt x="42333" y="194733"/>
                </a:lnTo>
                <a:lnTo>
                  <a:pt x="59267" y="194733"/>
                </a:lnTo>
                <a:lnTo>
                  <a:pt x="76200" y="186266"/>
                </a:lnTo>
                <a:lnTo>
                  <a:pt x="93134" y="177800"/>
                </a:lnTo>
                <a:lnTo>
                  <a:pt x="110066" y="177800"/>
                </a:lnTo>
                <a:lnTo>
                  <a:pt x="127000" y="169333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60866" y="160866"/>
                </a:lnTo>
                <a:lnTo>
                  <a:pt x="169334" y="160866"/>
                </a:lnTo>
                <a:lnTo>
                  <a:pt x="169334" y="160866"/>
                </a:lnTo>
                <a:lnTo>
                  <a:pt x="169334" y="152400"/>
                </a:lnTo>
                <a:lnTo>
                  <a:pt x="169334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0701866" y="1972733"/>
            <a:ext cx="93135" cy="347135"/>
          </a:xfrm>
          <a:custGeom>
            <a:avLst/>
            <a:gdLst/>
            <a:ahLst/>
            <a:cxnLst/>
            <a:rect l="0" t="0" r="0" b="0"/>
            <a:pathLst>
              <a:path w="93135" h="347135">
                <a:moveTo>
                  <a:pt x="93134" y="8467"/>
                </a:moveTo>
                <a:lnTo>
                  <a:pt x="93134" y="8467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8467"/>
                </a:lnTo>
                <a:lnTo>
                  <a:pt x="93134" y="8467"/>
                </a:lnTo>
                <a:lnTo>
                  <a:pt x="84668" y="25400"/>
                </a:lnTo>
                <a:lnTo>
                  <a:pt x="76200" y="33867"/>
                </a:lnTo>
                <a:lnTo>
                  <a:pt x="67734" y="50800"/>
                </a:lnTo>
                <a:lnTo>
                  <a:pt x="50801" y="76200"/>
                </a:lnTo>
                <a:lnTo>
                  <a:pt x="42334" y="101600"/>
                </a:lnTo>
                <a:lnTo>
                  <a:pt x="33867" y="127000"/>
                </a:lnTo>
                <a:lnTo>
                  <a:pt x="25400" y="152400"/>
                </a:lnTo>
                <a:lnTo>
                  <a:pt x="8468" y="177800"/>
                </a:lnTo>
                <a:lnTo>
                  <a:pt x="8468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8468" y="279400"/>
                </a:lnTo>
                <a:lnTo>
                  <a:pt x="8468" y="296334"/>
                </a:lnTo>
                <a:lnTo>
                  <a:pt x="16934" y="313267"/>
                </a:lnTo>
                <a:lnTo>
                  <a:pt x="33867" y="330200"/>
                </a:lnTo>
                <a:lnTo>
                  <a:pt x="42334" y="338667"/>
                </a:lnTo>
                <a:lnTo>
                  <a:pt x="59268" y="347134"/>
                </a:lnTo>
                <a:lnTo>
                  <a:pt x="76200" y="347134"/>
                </a:lnTo>
                <a:lnTo>
                  <a:pt x="76200" y="347134"/>
                </a:lnTo>
                <a:lnTo>
                  <a:pt x="84668" y="347134"/>
                </a:lnTo>
                <a:lnTo>
                  <a:pt x="84668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0854266" y="2091267"/>
            <a:ext cx="169335" cy="177801"/>
          </a:xfrm>
          <a:custGeom>
            <a:avLst/>
            <a:gdLst/>
            <a:ahLst/>
            <a:cxnLst/>
            <a:rect l="0" t="0" r="0" b="0"/>
            <a:pathLst>
              <a:path w="169335" h="1778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8466"/>
                </a:lnTo>
                <a:lnTo>
                  <a:pt x="8468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43933"/>
                </a:lnTo>
                <a:lnTo>
                  <a:pt x="16934" y="160866"/>
                </a:lnTo>
                <a:lnTo>
                  <a:pt x="16934" y="169333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69333"/>
                </a:lnTo>
                <a:lnTo>
                  <a:pt x="25400" y="152400"/>
                </a:lnTo>
                <a:lnTo>
                  <a:pt x="25400" y="135466"/>
                </a:lnTo>
                <a:lnTo>
                  <a:pt x="25400" y="118533"/>
                </a:lnTo>
                <a:lnTo>
                  <a:pt x="33867" y="93133"/>
                </a:lnTo>
                <a:lnTo>
                  <a:pt x="33867" y="76200"/>
                </a:lnTo>
                <a:lnTo>
                  <a:pt x="42334" y="50800"/>
                </a:lnTo>
                <a:lnTo>
                  <a:pt x="50801" y="42333"/>
                </a:lnTo>
                <a:lnTo>
                  <a:pt x="59268" y="25400"/>
                </a:lnTo>
                <a:lnTo>
                  <a:pt x="67734" y="25400"/>
                </a:lnTo>
                <a:lnTo>
                  <a:pt x="84668" y="25400"/>
                </a:lnTo>
                <a:lnTo>
                  <a:pt x="101600" y="25400"/>
                </a:lnTo>
                <a:lnTo>
                  <a:pt x="110067" y="33866"/>
                </a:lnTo>
                <a:lnTo>
                  <a:pt x="118534" y="42333"/>
                </a:lnTo>
                <a:lnTo>
                  <a:pt x="135468" y="59266"/>
                </a:lnTo>
                <a:lnTo>
                  <a:pt x="143934" y="84666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60868" y="143933"/>
                </a:lnTo>
                <a:lnTo>
                  <a:pt x="160868" y="152400"/>
                </a:lnTo>
                <a:lnTo>
                  <a:pt x="160868" y="160866"/>
                </a:lnTo>
                <a:lnTo>
                  <a:pt x="160868" y="160866"/>
                </a:lnTo>
                <a:lnTo>
                  <a:pt x="169334" y="152400"/>
                </a:lnTo>
                <a:lnTo>
                  <a:pt x="169334" y="152400"/>
                </a:lnTo>
                <a:lnTo>
                  <a:pt x="169334" y="143933"/>
                </a:lnTo>
                <a:lnTo>
                  <a:pt x="169334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1091334" y="2091267"/>
            <a:ext cx="25400" cy="152401"/>
          </a:xfrm>
          <a:custGeom>
            <a:avLst/>
            <a:gdLst/>
            <a:ahLst/>
            <a:cxnLst/>
            <a:rect l="0" t="0" r="0" b="0"/>
            <a:pathLst>
              <a:path w="25400" h="152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2" y="42333"/>
                </a:lnTo>
                <a:lnTo>
                  <a:pt x="16932" y="59266"/>
                </a:lnTo>
                <a:lnTo>
                  <a:pt x="16932" y="84666"/>
                </a:lnTo>
                <a:lnTo>
                  <a:pt x="16932" y="101600"/>
                </a:lnTo>
                <a:lnTo>
                  <a:pt x="25399" y="118533"/>
                </a:lnTo>
                <a:lnTo>
                  <a:pt x="25399" y="135466"/>
                </a:lnTo>
                <a:lnTo>
                  <a:pt x="25399" y="152400"/>
                </a:lnTo>
                <a:lnTo>
                  <a:pt x="25399" y="152400"/>
                </a:lnTo>
                <a:lnTo>
                  <a:pt x="25399" y="152400"/>
                </a:lnTo>
                <a:lnTo>
                  <a:pt x="25399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11065934" y="2175933"/>
            <a:ext cx="118533" cy="8468"/>
          </a:xfrm>
          <a:custGeom>
            <a:avLst/>
            <a:gdLst/>
            <a:ahLst/>
            <a:cxnLst/>
            <a:rect l="0" t="0" r="0" b="0"/>
            <a:pathLst>
              <a:path w="118533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8532" y="0"/>
                </a:lnTo>
                <a:lnTo>
                  <a:pt x="1185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1269133" y="2091267"/>
            <a:ext cx="16935" cy="186267"/>
          </a:xfrm>
          <a:custGeom>
            <a:avLst/>
            <a:gdLst/>
            <a:ahLst/>
            <a:cxnLst/>
            <a:rect l="0" t="0" r="0" b="0"/>
            <a:pathLst>
              <a:path w="16935" h="186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86266"/>
                </a:lnTo>
                <a:lnTo>
                  <a:pt x="8467" y="186266"/>
                </a:lnTo>
                <a:lnTo>
                  <a:pt x="8467" y="186266"/>
                </a:lnTo>
                <a:lnTo>
                  <a:pt x="16934" y="177800"/>
                </a:lnTo>
                <a:lnTo>
                  <a:pt x="169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1286067" y="2015067"/>
            <a:ext cx="101600" cy="330201"/>
          </a:xfrm>
          <a:custGeom>
            <a:avLst/>
            <a:gdLst/>
            <a:ahLst/>
            <a:cxnLst/>
            <a:rect l="0" t="0" r="0" b="0"/>
            <a:pathLst>
              <a:path w="101600" h="3302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8466"/>
                </a:lnTo>
                <a:lnTo>
                  <a:pt x="50799" y="16933"/>
                </a:lnTo>
                <a:lnTo>
                  <a:pt x="59266" y="25400"/>
                </a:lnTo>
                <a:lnTo>
                  <a:pt x="76200" y="50800"/>
                </a:lnTo>
                <a:lnTo>
                  <a:pt x="93133" y="67733"/>
                </a:lnTo>
                <a:lnTo>
                  <a:pt x="101599" y="93133"/>
                </a:lnTo>
                <a:lnTo>
                  <a:pt x="101599" y="127000"/>
                </a:lnTo>
                <a:lnTo>
                  <a:pt x="101599" y="152400"/>
                </a:lnTo>
                <a:lnTo>
                  <a:pt x="101599" y="186266"/>
                </a:lnTo>
                <a:lnTo>
                  <a:pt x="101599" y="211666"/>
                </a:lnTo>
                <a:lnTo>
                  <a:pt x="93133" y="237066"/>
                </a:lnTo>
                <a:lnTo>
                  <a:pt x="84667" y="262466"/>
                </a:lnTo>
                <a:lnTo>
                  <a:pt x="76200" y="287866"/>
                </a:lnTo>
                <a:lnTo>
                  <a:pt x="59266" y="304800"/>
                </a:lnTo>
                <a:lnTo>
                  <a:pt x="59266" y="313266"/>
                </a:lnTo>
                <a:lnTo>
                  <a:pt x="50799" y="321733"/>
                </a:lnTo>
                <a:lnTo>
                  <a:pt x="50799" y="321733"/>
                </a:lnTo>
                <a:lnTo>
                  <a:pt x="42333" y="330200"/>
                </a:lnTo>
                <a:lnTo>
                  <a:pt x="42333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1497733" y="1998133"/>
            <a:ext cx="76201" cy="338668"/>
          </a:xfrm>
          <a:custGeom>
            <a:avLst/>
            <a:gdLst/>
            <a:ahLst/>
            <a:cxnLst/>
            <a:rect l="0" t="0" r="0" b="0"/>
            <a:pathLst>
              <a:path w="76201" h="338668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1" y="25400"/>
                </a:lnTo>
                <a:lnTo>
                  <a:pt x="42333" y="42334"/>
                </a:lnTo>
                <a:lnTo>
                  <a:pt x="25401" y="59267"/>
                </a:lnTo>
                <a:lnTo>
                  <a:pt x="16934" y="93134"/>
                </a:lnTo>
                <a:lnTo>
                  <a:pt x="8467" y="127000"/>
                </a:lnTo>
                <a:lnTo>
                  <a:pt x="0" y="160867"/>
                </a:lnTo>
                <a:lnTo>
                  <a:pt x="0" y="194734"/>
                </a:lnTo>
                <a:lnTo>
                  <a:pt x="0" y="228600"/>
                </a:lnTo>
                <a:lnTo>
                  <a:pt x="0" y="262467"/>
                </a:lnTo>
                <a:lnTo>
                  <a:pt x="8467" y="287867"/>
                </a:lnTo>
                <a:lnTo>
                  <a:pt x="8467" y="304800"/>
                </a:lnTo>
                <a:lnTo>
                  <a:pt x="16934" y="321734"/>
                </a:lnTo>
                <a:lnTo>
                  <a:pt x="25401" y="330200"/>
                </a:lnTo>
                <a:lnTo>
                  <a:pt x="33867" y="338667"/>
                </a:lnTo>
                <a:lnTo>
                  <a:pt x="50801" y="338667"/>
                </a:lnTo>
                <a:lnTo>
                  <a:pt x="50801" y="338667"/>
                </a:lnTo>
                <a:lnTo>
                  <a:pt x="59267" y="330200"/>
                </a:lnTo>
                <a:lnTo>
                  <a:pt x="59267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1616266" y="2125133"/>
            <a:ext cx="127002" cy="169335"/>
          </a:xfrm>
          <a:custGeom>
            <a:avLst/>
            <a:gdLst/>
            <a:ahLst/>
            <a:cxnLst/>
            <a:rect l="0" t="0" r="0" b="0"/>
            <a:pathLst>
              <a:path w="127002" h="169335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8" y="59267"/>
                </a:lnTo>
                <a:lnTo>
                  <a:pt x="8468" y="76200"/>
                </a:lnTo>
                <a:lnTo>
                  <a:pt x="8468" y="101600"/>
                </a:lnTo>
                <a:lnTo>
                  <a:pt x="8468" y="118534"/>
                </a:lnTo>
                <a:lnTo>
                  <a:pt x="8468" y="143934"/>
                </a:lnTo>
                <a:lnTo>
                  <a:pt x="8468" y="152400"/>
                </a:lnTo>
                <a:lnTo>
                  <a:pt x="8468" y="160867"/>
                </a:lnTo>
                <a:lnTo>
                  <a:pt x="8468" y="169334"/>
                </a:lnTo>
                <a:lnTo>
                  <a:pt x="8468" y="169334"/>
                </a:lnTo>
                <a:lnTo>
                  <a:pt x="8468" y="160867"/>
                </a:lnTo>
                <a:lnTo>
                  <a:pt x="8468" y="152400"/>
                </a:lnTo>
                <a:lnTo>
                  <a:pt x="8468" y="143934"/>
                </a:lnTo>
                <a:lnTo>
                  <a:pt x="8468" y="118534"/>
                </a:lnTo>
                <a:lnTo>
                  <a:pt x="8468" y="101600"/>
                </a:lnTo>
                <a:lnTo>
                  <a:pt x="8468" y="84667"/>
                </a:lnTo>
                <a:lnTo>
                  <a:pt x="16934" y="59267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4" y="8467"/>
                </a:lnTo>
                <a:lnTo>
                  <a:pt x="50801" y="0"/>
                </a:lnTo>
                <a:lnTo>
                  <a:pt x="59268" y="0"/>
                </a:lnTo>
                <a:lnTo>
                  <a:pt x="76200" y="0"/>
                </a:lnTo>
                <a:lnTo>
                  <a:pt x="84668" y="8467"/>
                </a:lnTo>
                <a:lnTo>
                  <a:pt x="93134" y="25400"/>
                </a:lnTo>
                <a:lnTo>
                  <a:pt x="101600" y="42334"/>
                </a:lnTo>
                <a:lnTo>
                  <a:pt x="110067" y="59267"/>
                </a:lnTo>
                <a:lnTo>
                  <a:pt x="110067" y="84667"/>
                </a:lnTo>
                <a:lnTo>
                  <a:pt x="118534" y="101600"/>
                </a:lnTo>
                <a:lnTo>
                  <a:pt x="118534" y="118534"/>
                </a:lnTo>
                <a:lnTo>
                  <a:pt x="118534" y="135467"/>
                </a:lnTo>
                <a:lnTo>
                  <a:pt x="118534" y="143934"/>
                </a:lnTo>
                <a:lnTo>
                  <a:pt x="118534" y="143934"/>
                </a:lnTo>
                <a:lnTo>
                  <a:pt x="127001" y="143934"/>
                </a:lnTo>
                <a:lnTo>
                  <a:pt x="127001" y="143934"/>
                </a:lnTo>
                <a:lnTo>
                  <a:pt x="127001" y="135467"/>
                </a:lnTo>
                <a:lnTo>
                  <a:pt x="127001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1768666" y="2167467"/>
            <a:ext cx="118535" cy="25401"/>
          </a:xfrm>
          <a:custGeom>
            <a:avLst/>
            <a:gdLst/>
            <a:ahLst/>
            <a:cxnLst/>
            <a:rect l="0" t="0" r="0" b="0"/>
            <a:pathLst>
              <a:path w="118535" h="25401">
                <a:moveTo>
                  <a:pt x="0" y="0"/>
                </a:moveTo>
                <a:lnTo>
                  <a:pt x="8468" y="8466"/>
                </a:lnTo>
                <a:lnTo>
                  <a:pt x="8468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0801" y="25400"/>
                </a:lnTo>
                <a:lnTo>
                  <a:pt x="67734" y="25400"/>
                </a:lnTo>
                <a:lnTo>
                  <a:pt x="84668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18534" y="25400"/>
                </a:lnTo>
                <a:lnTo>
                  <a:pt x="118534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1954933" y="2125133"/>
            <a:ext cx="8468" cy="143935"/>
          </a:xfrm>
          <a:custGeom>
            <a:avLst/>
            <a:gdLst/>
            <a:ahLst/>
            <a:cxnLst/>
            <a:rect l="0" t="0" r="0" b="0"/>
            <a:pathLst>
              <a:path w="8468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35467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43934"/>
                </a:lnTo>
                <a:lnTo>
                  <a:pt x="8467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1980334" y="1981200"/>
            <a:ext cx="160867" cy="524934"/>
          </a:xfrm>
          <a:custGeom>
            <a:avLst/>
            <a:gdLst/>
            <a:ahLst/>
            <a:cxnLst/>
            <a:rect l="0" t="0" r="0" b="0"/>
            <a:pathLst>
              <a:path w="160867" h="5249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33866" y="8467"/>
                </a:lnTo>
                <a:lnTo>
                  <a:pt x="50799" y="25400"/>
                </a:lnTo>
                <a:lnTo>
                  <a:pt x="76200" y="42333"/>
                </a:lnTo>
                <a:lnTo>
                  <a:pt x="101600" y="67733"/>
                </a:lnTo>
                <a:lnTo>
                  <a:pt x="118532" y="101600"/>
                </a:lnTo>
                <a:lnTo>
                  <a:pt x="135466" y="135467"/>
                </a:lnTo>
                <a:lnTo>
                  <a:pt x="152400" y="169333"/>
                </a:lnTo>
                <a:lnTo>
                  <a:pt x="152400" y="203200"/>
                </a:lnTo>
                <a:lnTo>
                  <a:pt x="160866" y="245533"/>
                </a:lnTo>
                <a:lnTo>
                  <a:pt x="152400" y="287867"/>
                </a:lnTo>
                <a:lnTo>
                  <a:pt x="135466" y="330200"/>
                </a:lnTo>
                <a:lnTo>
                  <a:pt x="110066" y="372533"/>
                </a:lnTo>
                <a:lnTo>
                  <a:pt x="84666" y="423333"/>
                </a:lnTo>
                <a:lnTo>
                  <a:pt x="42332" y="474133"/>
                </a:lnTo>
                <a:lnTo>
                  <a:pt x="42332" y="474133"/>
                </a:lnTo>
                <a:lnTo>
                  <a:pt x="0" y="524933"/>
                </a:lnTo>
                <a:lnTo>
                  <a:pt x="0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821267" y="2878667"/>
            <a:ext cx="279401" cy="330201"/>
          </a:xfrm>
          <a:custGeom>
            <a:avLst/>
            <a:gdLst/>
            <a:ahLst/>
            <a:cxnLst/>
            <a:rect l="0" t="0" r="0" b="0"/>
            <a:pathLst>
              <a:path w="279401" h="330201">
                <a:moveTo>
                  <a:pt x="42333" y="101600"/>
                </a:moveTo>
                <a:lnTo>
                  <a:pt x="42333" y="101600"/>
                </a:lnTo>
                <a:lnTo>
                  <a:pt x="42333" y="110066"/>
                </a:lnTo>
                <a:lnTo>
                  <a:pt x="33866" y="118533"/>
                </a:lnTo>
                <a:lnTo>
                  <a:pt x="33866" y="127000"/>
                </a:lnTo>
                <a:lnTo>
                  <a:pt x="33866" y="135466"/>
                </a:lnTo>
                <a:lnTo>
                  <a:pt x="33866" y="143933"/>
                </a:lnTo>
                <a:lnTo>
                  <a:pt x="25400" y="143933"/>
                </a:lnTo>
                <a:lnTo>
                  <a:pt x="25400" y="152400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52400"/>
                </a:lnTo>
                <a:lnTo>
                  <a:pt x="8466" y="143933"/>
                </a:lnTo>
                <a:lnTo>
                  <a:pt x="8466" y="135466"/>
                </a:lnTo>
                <a:lnTo>
                  <a:pt x="0" y="118533"/>
                </a:lnTo>
                <a:lnTo>
                  <a:pt x="0" y="110066"/>
                </a:lnTo>
                <a:lnTo>
                  <a:pt x="0" y="84666"/>
                </a:lnTo>
                <a:lnTo>
                  <a:pt x="0" y="67733"/>
                </a:lnTo>
                <a:lnTo>
                  <a:pt x="0" y="59266"/>
                </a:lnTo>
                <a:lnTo>
                  <a:pt x="8466" y="42333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16933"/>
                </a:lnTo>
                <a:lnTo>
                  <a:pt x="76200" y="25400"/>
                </a:lnTo>
                <a:lnTo>
                  <a:pt x="93133" y="25400"/>
                </a:lnTo>
                <a:lnTo>
                  <a:pt x="101600" y="33866"/>
                </a:lnTo>
                <a:lnTo>
                  <a:pt x="118533" y="33866"/>
                </a:lnTo>
                <a:lnTo>
                  <a:pt x="135466" y="42333"/>
                </a:lnTo>
                <a:lnTo>
                  <a:pt x="152400" y="42333"/>
                </a:lnTo>
                <a:lnTo>
                  <a:pt x="169333" y="33866"/>
                </a:lnTo>
                <a:lnTo>
                  <a:pt x="186266" y="33866"/>
                </a:lnTo>
                <a:lnTo>
                  <a:pt x="194733" y="25400"/>
                </a:lnTo>
                <a:lnTo>
                  <a:pt x="211666" y="16933"/>
                </a:lnTo>
                <a:lnTo>
                  <a:pt x="228600" y="8466"/>
                </a:lnTo>
                <a:lnTo>
                  <a:pt x="245533" y="8466"/>
                </a:lnTo>
                <a:lnTo>
                  <a:pt x="245533" y="0"/>
                </a:lnTo>
                <a:lnTo>
                  <a:pt x="262466" y="0"/>
                </a:lnTo>
                <a:lnTo>
                  <a:pt x="270933" y="0"/>
                </a:lnTo>
                <a:lnTo>
                  <a:pt x="270933" y="0"/>
                </a:lnTo>
                <a:lnTo>
                  <a:pt x="279400" y="8466"/>
                </a:lnTo>
                <a:lnTo>
                  <a:pt x="279400" y="16933"/>
                </a:lnTo>
                <a:lnTo>
                  <a:pt x="279400" y="25400"/>
                </a:lnTo>
                <a:lnTo>
                  <a:pt x="279400" y="42333"/>
                </a:lnTo>
                <a:lnTo>
                  <a:pt x="279400" y="67733"/>
                </a:lnTo>
                <a:lnTo>
                  <a:pt x="279400" y="84666"/>
                </a:lnTo>
                <a:lnTo>
                  <a:pt x="279400" y="118533"/>
                </a:lnTo>
                <a:lnTo>
                  <a:pt x="270933" y="135466"/>
                </a:lnTo>
                <a:lnTo>
                  <a:pt x="270933" y="169333"/>
                </a:lnTo>
                <a:lnTo>
                  <a:pt x="270933" y="194733"/>
                </a:lnTo>
                <a:lnTo>
                  <a:pt x="270933" y="220133"/>
                </a:lnTo>
                <a:lnTo>
                  <a:pt x="270933" y="245533"/>
                </a:lnTo>
                <a:lnTo>
                  <a:pt x="270933" y="270933"/>
                </a:lnTo>
                <a:lnTo>
                  <a:pt x="270933" y="287866"/>
                </a:lnTo>
                <a:lnTo>
                  <a:pt x="270933" y="304800"/>
                </a:lnTo>
                <a:lnTo>
                  <a:pt x="270933" y="321733"/>
                </a:lnTo>
                <a:lnTo>
                  <a:pt x="270933" y="330200"/>
                </a:lnTo>
                <a:lnTo>
                  <a:pt x="279400" y="330200"/>
                </a:lnTo>
                <a:lnTo>
                  <a:pt x="279400" y="330200"/>
                </a:lnTo>
                <a:lnTo>
                  <a:pt x="279400" y="321733"/>
                </a:lnTo>
                <a:lnTo>
                  <a:pt x="279400" y="321733"/>
                </a:lnTo>
                <a:lnTo>
                  <a:pt x="279400" y="313266"/>
                </a:lnTo>
                <a:lnTo>
                  <a:pt x="279400" y="313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236133" y="2971800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8467" y="0"/>
                </a:moveTo>
                <a:lnTo>
                  <a:pt x="8467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25400" y="67733"/>
                </a:lnTo>
                <a:lnTo>
                  <a:pt x="25400" y="93133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37067"/>
                </a:lnTo>
                <a:lnTo>
                  <a:pt x="0" y="220133"/>
                </a:lnTo>
                <a:lnTo>
                  <a:pt x="0" y="203200"/>
                </a:lnTo>
                <a:lnTo>
                  <a:pt x="0" y="177800"/>
                </a:lnTo>
                <a:lnTo>
                  <a:pt x="8467" y="152400"/>
                </a:lnTo>
                <a:lnTo>
                  <a:pt x="8467" y="127000"/>
                </a:lnTo>
                <a:lnTo>
                  <a:pt x="16934" y="101600"/>
                </a:lnTo>
                <a:lnTo>
                  <a:pt x="16934" y="76200"/>
                </a:lnTo>
                <a:lnTo>
                  <a:pt x="25400" y="59267"/>
                </a:lnTo>
                <a:lnTo>
                  <a:pt x="42334" y="42333"/>
                </a:lnTo>
                <a:lnTo>
                  <a:pt x="50800" y="33867"/>
                </a:lnTo>
                <a:lnTo>
                  <a:pt x="67734" y="25400"/>
                </a:lnTo>
                <a:lnTo>
                  <a:pt x="84667" y="16933"/>
                </a:lnTo>
                <a:lnTo>
                  <a:pt x="101600" y="16933"/>
                </a:lnTo>
                <a:lnTo>
                  <a:pt x="127000" y="25400"/>
                </a:lnTo>
                <a:lnTo>
                  <a:pt x="143934" y="33867"/>
                </a:lnTo>
                <a:lnTo>
                  <a:pt x="152400" y="42333"/>
                </a:lnTo>
                <a:lnTo>
                  <a:pt x="160867" y="59267"/>
                </a:lnTo>
                <a:lnTo>
                  <a:pt x="169334" y="84667"/>
                </a:lnTo>
                <a:lnTo>
                  <a:pt x="177800" y="110067"/>
                </a:lnTo>
                <a:lnTo>
                  <a:pt x="177800" y="127000"/>
                </a:lnTo>
                <a:lnTo>
                  <a:pt x="177800" y="152400"/>
                </a:lnTo>
                <a:lnTo>
                  <a:pt x="177800" y="169333"/>
                </a:lnTo>
                <a:lnTo>
                  <a:pt x="177800" y="186267"/>
                </a:lnTo>
                <a:lnTo>
                  <a:pt x="177800" y="203200"/>
                </a:lnTo>
                <a:lnTo>
                  <a:pt x="177800" y="211667"/>
                </a:lnTo>
                <a:lnTo>
                  <a:pt x="177800" y="220133"/>
                </a:lnTo>
                <a:lnTo>
                  <a:pt x="177800" y="228600"/>
                </a:lnTo>
                <a:lnTo>
                  <a:pt x="177800" y="228600"/>
                </a:lnTo>
                <a:lnTo>
                  <a:pt x="186267" y="228600"/>
                </a:lnTo>
                <a:lnTo>
                  <a:pt x="186267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16467" y="3251200"/>
            <a:ext cx="1168401" cy="33868"/>
          </a:xfrm>
          <a:custGeom>
            <a:avLst/>
            <a:gdLst/>
            <a:ahLst/>
            <a:cxnLst/>
            <a:rect l="0" t="0" r="0" b="0"/>
            <a:pathLst>
              <a:path w="1168401" h="33868">
                <a:moveTo>
                  <a:pt x="1168400" y="0"/>
                </a:moveTo>
                <a:lnTo>
                  <a:pt x="1168400" y="8467"/>
                </a:lnTo>
                <a:lnTo>
                  <a:pt x="1168400" y="8467"/>
                </a:lnTo>
                <a:lnTo>
                  <a:pt x="1159933" y="8467"/>
                </a:lnTo>
                <a:lnTo>
                  <a:pt x="1151466" y="8467"/>
                </a:lnTo>
                <a:lnTo>
                  <a:pt x="1143000" y="16933"/>
                </a:lnTo>
                <a:lnTo>
                  <a:pt x="1134533" y="16933"/>
                </a:lnTo>
                <a:lnTo>
                  <a:pt x="1109133" y="16933"/>
                </a:lnTo>
                <a:lnTo>
                  <a:pt x="1083733" y="16933"/>
                </a:lnTo>
                <a:lnTo>
                  <a:pt x="1049866" y="16933"/>
                </a:lnTo>
                <a:lnTo>
                  <a:pt x="1024466" y="16933"/>
                </a:lnTo>
                <a:lnTo>
                  <a:pt x="982133" y="16933"/>
                </a:lnTo>
                <a:lnTo>
                  <a:pt x="939800" y="16933"/>
                </a:lnTo>
                <a:lnTo>
                  <a:pt x="889000" y="16933"/>
                </a:lnTo>
                <a:lnTo>
                  <a:pt x="846666" y="8467"/>
                </a:lnTo>
                <a:lnTo>
                  <a:pt x="795866" y="8467"/>
                </a:lnTo>
                <a:lnTo>
                  <a:pt x="745066" y="8467"/>
                </a:lnTo>
                <a:lnTo>
                  <a:pt x="685800" y="8467"/>
                </a:lnTo>
                <a:lnTo>
                  <a:pt x="635000" y="8467"/>
                </a:lnTo>
                <a:lnTo>
                  <a:pt x="575733" y="8467"/>
                </a:lnTo>
                <a:lnTo>
                  <a:pt x="516466" y="8467"/>
                </a:lnTo>
                <a:lnTo>
                  <a:pt x="457200" y="8467"/>
                </a:lnTo>
                <a:lnTo>
                  <a:pt x="397933" y="8467"/>
                </a:lnTo>
                <a:lnTo>
                  <a:pt x="338666" y="16933"/>
                </a:lnTo>
                <a:lnTo>
                  <a:pt x="287866" y="16933"/>
                </a:lnTo>
                <a:lnTo>
                  <a:pt x="237066" y="16933"/>
                </a:lnTo>
                <a:lnTo>
                  <a:pt x="186266" y="16933"/>
                </a:lnTo>
                <a:lnTo>
                  <a:pt x="143933" y="16933"/>
                </a:lnTo>
                <a:lnTo>
                  <a:pt x="101600" y="25400"/>
                </a:lnTo>
                <a:lnTo>
                  <a:pt x="67733" y="25400"/>
                </a:lnTo>
                <a:lnTo>
                  <a:pt x="423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50333" y="3429000"/>
            <a:ext cx="245535" cy="338668"/>
          </a:xfrm>
          <a:custGeom>
            <a:avLst/>
            <a:gdLst/>
            <a:ahLst/>
            <a:cxnLst/>
            <a:rect l="0" t="0" r="0" b="0"/>
            <a:pathLst>
              <a:path w="245535" h="338668">
                <a:moveTo>
                  <a:pt x="110067" y="50800"/>
                </a:moveTo>
                <a:lnTo>
                  <a:pt x="110067" y="59267"/>
                </a:lnTo>
                <a:lnTo>
                  <a:pt x="93134" y="59267"/>
                </a:lnTo>
                <a:lnTo>
                  <a:pt x="84667" y="59267"/>
                </a:lnTo>
                <a:lnTo>
                  <a:pt x="76200" y="67733"/>
                </a:lnTo>
                <a:lnTo>
                  <a:pt x="67734" y="67733"/>
                </a:lnTo>
                <a:lnTo>
                  <a:pt x="59267" y="67733"/>
                </a:lnTo>
                <a:lnTo>
                  <a:pt x="50800" y="59267"/>
                </a:lnTo>
                <a:lnTo>
                  <a:pt x="33867" y="59267"/>
                </a:lnTo>
                <a:lnTo>
                  <a:pt x="25400" y="59267"/>
                </a:lnTo>
                <a:lnTo>
                  <a:pt x="16934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25400" y="8467"/>
                </a:lnTo>
                <a:lnTo>
                  <a:pt x="33867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35467" y="8467"/>
                </a:lnTo>
                <a:lnTo>
                  <a:pt x="143934" y="25400"/>
                </a:lnTo>
                <a:lnTo>
                  <a:pt x="160867" y="33867"/>
                </a:lnTo>
                <a:lnTo>
                  <a:pt x="169334" y="42333"/>
                </a:lnTo>
                <a:lnTo>
                  <a:pt x="169334" y="59267"/>
                </a:lnTo>
                <a:lnTo>
                  <a:pt x="169334" y="76200"/>
                </a:lnTo>
                <a:lnTo>
                  <a:pt x="169334" y="84667"/>
                </a:lnTo>
                <a:lnTo>
                  <a:pt x="160867" y="101600"/>
                </a:lnTo>
                <a:lnTo>
                  <a:pt x="152400" y="110067"/>
                </a:lnTo>
                <a:lnTo>
                  <a:pt x="135467" y="118533"/>
                </a:lnTo>
                <a:lnTo>
                  <a:pt x="127000" y="135467"/>
                </a:lnTo>
                <a:lnTo>
                  <a:pt x="110067" y="135467"/>
                </a:lnTo>
                <a:lnTo>
                  <a:pt x="101600" y="143933"/>
                </a:lnTo>
                <a:lnTo>
                  <a:pt x="93134" y="152400"/>
                </a:lnTo>
                <a:lnTo>
                  <a:pt x="84667" y="152400"/>
                </a:lnTo>
                <a:lnTo>
                  <a:pt x="84667" y="152400"/>
                </a:lnTo>
                <a:lnTo>
                  <a:pt x="84667" y="152400"/>
                </a:lnTo>
                <a:lnTo>
                  <a:pt x="84667" y="152400"/>
                </a:lnTo>
                <a:lnTo>
                  <a:pt x="93134" y="152400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43934" y="152400"/>
                </a:lnTo>
                <a:lnTo>
                  <a:pt x="169334" y="152400"/>
                </a:lnTo>
                <a:lnTo>
                  <a:pt x="186267" y="160867"/>
                </a:lnTo>
                <a:lnTo>
                  <a:pt x="211667" y="177800"/>
                </a:lnTo>
                <a:lnTo>
                  <a:pt x="220134" y="194733"/>
                </a:lnTo>
                <a:lnTo>
                  <a:pt x="237067" y="203200"/>
                </a:lnTo>
                <a:lnTo>
                  <a:pt x="237067" y="220133"/>
                </a:lnTo>
                <a:lnTo>
                  <a:pt x="245534" y="237067"/>
                </a:lnTo>
                <a:lnTo>
                  <a:pt x="237067" y="254000"/>
                </a:lnTo>
                <a:lnTo>
                  <a:pt x="237067" y="270933"/>
                </a:lnTo>
                <a:lnTo>
                  <a:pt x="220134" y="279400"/>
                </a:lnTo>
                <a:lnTo>
                  <a:pt x="211667" y="296333"/>
                </a:lnTo>
                <a:lnTo>
                  <a:pt x="186267" y="304800"/>
                </a:lnTo>
                <a:lnTo>
                  <a:pt x="169334" y="321733"/>
                </a:lnTo>
                <a:lnTo>
                  <a:pt x="152400" y="330200"/>
                </a:lnTo>
                <a:lnTo>
                  <a:pt x="127000" y="338667"/>
                </a:lnTo>
                <a:lnTo>
                  <a:pt x="110067" y="338667"/>
                </a:lnTo>
                <a:lnTo>
                  <a:pt x="93134" y="338667"/>
                </a:lnTo>
                <a:lnTo>
                  <a:pt x="84667" y="338667"/>
                </a:lnTo>
                <a:lnTo>
                  <a:pt x="76200" y="330200"/>
                </a:lnTo>
                <a:lnTo>
                  <a:pt x="76200" y="313267"/>
                </a:lnTo>
                <a:lnTo>
                  <a:pt x="76200" y="313267"/>
                </a:lnTo>
                <a:lnTo>
                  <a:pt x="76200" y="296333"/>
                </a:lnTo>
                <a:lnTo>
                  <a:pt x="7620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897467" y="3378200"/>
            <a:ext cx="143934" cy="440268"/>
          </a:xfrm>
          <a:custGeom>
            <a:avLst/>
            <a:gdLst/>
            <a:ahLst/>
            <a:cxnLst/>
            <a:rect l="0" t="0" r="0" b="0"/>
            <a:pathLst>
              <a:path w="143934" h="440268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67733" y="50800"/>
                </a:lnTo>
                <a:lnTo>
                  <a:pt x="59266" y="76200"/>
                </a:lnTo>
                <a:lnTo>
                  <a:pt x="50800" y="101600"/>
                </a:lnTo>
                <a:lnTo>
                  <a:pt x="42333" y="135467"/>
                </a:lnTo>
                <a:lnTo>
                  <a:pt x="25400" y="160867"/>
                </a:lnTo>
                <a:lnTo>
                  <a:pt x="16933" y="194733"/>
                </a:lnTo>
                <a:lnTo>
                  <a:pt x="8466" y="228600"/>
                </a:lnTo>
                <a:lnTo>
                  <a:pt x="0" y="262467"/>
                </a:lnTo>
                <a:lnTo>
                  <a:pt x="0" y="296333"/>
                </a:lnTo>
                <a:lnTo>
                  <a:pt x="8466" y="321733"/>
                </a:lnTo>
                <a:lnTo>
                  <a:pt x="8466" y="347133"/>
                </a:lnTo>
                <a:lnTo>
                  <a:pt x="25400" y="372533"/>
                </a:lnTo>
                <a:lnTo>
                  <a:pt x="33866" y="389467"/>
                </a:lnTo>
                <a:lnTo>
                  <a:pt x="50800" y="406400"/>
                </a:lnTo>
                <a:lnTo>
                  <a:pt x="67733" y="423333"/>
                </a:lnTo>
                <a:lnTo>
                  <a:pt x="84666" y="431800"/>
                </a:lnTo>
                <a:lnTo>
                  <a:pt x="101600" y="440267"/>
                </a:lnTo>
                <a:lnTo>
                  <a:pt x="110066" y="431800"/>
                </a:lnTo>
                <a:lnTo>
                  <a:pt x="127000" y="431800"/>
                </a:lnTo>
                <a:lnTo>
                  <a:pt x="135466" y="414867"/>
                </a:lnTo>
                <a:lnTo>
                  <a:pt x="135466" y="414867"/>
                </a:lnTo>
                <a:lnTo>
                  <a:pt x="143933" y="406400"/>
                </a:lnTo>
                <a:lnTo>
                  <a:pt x="143933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049867" y="3522133"/>
            <a:ext cx="169334" cy="245535"/>
          </a:xfrm>
          <a:custGeom>
            <a:avLst/>
            <a:gdLst/>
            <a:ahLst/>
            <a:cxnLst/>
            <a:rect l="0" t="0" r="0" b="0"/>
            <a:pathLst>
              <a:path w="169334" h="2455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10067"/>
                </a:lnTo>
                <a:lnTo>
                  <a:pt x="8466" y="135467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4"/>
                </a:lnTo>
                <a:lnTo>
                  <a:pt x="0" y="203200"/>
                </a:lnTo>
                <a:lnTo>
                  <a:pt x="8466" y="177800"/>
                </a:lnTo>
                <a:lnTo>
                  <a:pt x="8466" y="152400"/>
                </a:lnTo>
                <a:lnTo>
                  <a:pt x="8466" y="127000"/>
                </a:lnTo>
                <a:lnTo>
                  <a:pt x="16933" y="101600"/>
                </a:lnTo>
                <a:lnTo>
                  <a:pt x="16933" y="67734"/>
                </a:lnTo>
                <a:lnTo>
                  <a:pt x="25400" y="42334"/>
                </a:lnTo>
                <a:lnTo>
                  <a:pt x="25400" y="25400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0"/>
                </a:lnTo>
                <a:lnTo>
                  <a:pt x="76200" y="0"/>
                </a:lnTo>
                <a:lnTo>
                  <a:pt x="84666" y="8467"/>
                </a:lnTo>
                <a:lnTo>
                  <a:pt x="101600" y="8467"/>
                </a:lnTo>
                <a:lnTo>
                  <a:pt x="110066" y="25400"/>
                </a:lnTo>
                <a:lnTo>
                  <a:pt x="127000" y="42334"/>
                </a:lnTo>
                <a:lnTo>
                  <a:pt x="135466" y="59267"/>
                </a:lnTo>
                <a:lnTo>
                  <a:pt x="135466" y="76200"/>
                </a:lnTo>
                <a:lnTo>
                  <a:pt x="143933" y="101600"/>
                </a:lnTo>
                <a:lnTo>
                  <a:pt x="152400" y="127000"/>
                </a:lnTo>
                <a:lnTo>
                  <a:pt x="152400" y="152400"/>
                </a:lnTo>
                <a:lnTo>
                  <a:pt x="152400" y="169334"/>
                </a:lnTo>
                <a:lnTo>
                  <a:pt x="152400" y="186267"/>
                </a:lnTo>
                <a:lnTo>
                  <a:pt x="152400" y="203200"/>
                </a:lnTo>
                <a:lnTo>
                  <a:pt x="152400" y="220134"/>
                </a:lnTo>
                <a:lnTo>
                  <a:pt x="152400" y="228600"/>
                </a:lnTo>
                <a:lnTo>
                  <a:pt x="160866" y="237067"/>
                </a:lnTo>
                <a:lnTo>
                  <a:pt x="160866" y="237067"/>
                </a:lnTo>
                <a:lnTo>
                  <a:pt x="160866" y="237067"/>
                </a:lnTo>
                <a:lnTo>
                  <a:pt x="160866" y="228600"/>
                </a:lnTo>
                <a:lnTo>
                  <a:pt x="160866" y="220134"/>
                </a:lnTo>
                <a:lnTo>
                  <a:pt x="160866" y="211667"/>
                </a:lnTo>
                <a:lnTo>
                  <a:pt x="160866" y="211667"/>
                </a:lnTo>
                <a:lnTo>
                  <a:pt x="169333" y="186267"/>
                </a:lnTo>
                <a:lnTo>
                  <a:pt x="169333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346200" y="3522133"/>
            <a:ext cx="16934" cy="220135"/>
          </a:xfrm>
          <a:custGeom>
            <a:avLst/>
            <a:gdLst/>
            <a:ahLst/>
            <a:cxnLst/>
            <a:rect l="0" t="0" r="0" b="0"/>
            <a:pathLst>
              <a:path w="16934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11667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295400" y="3640667"/>
            <a:ext cx="169334" cy="16934"/>
          </a:xfrm>
          <a:custGeom>
            <a:avLst/>
            <a:gdLst/>
            <a:ahLst/>
            <a:cxnLst/>
            <a:rect l="0" t="0" r="0" b="0"/>
            <a:pathLst>
              <a:path w="1693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3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507067" y="3513667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9266"/>
                </a:lnTo>
                <a:lnTo>
                  <a:pt x="8466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60866"/>
                </a:lnTo>
                <a:lnTo>
                  <a:pt x="8466" y="186266"/>
                </a:lnTo>
                <a:lnTo>
                  <a:pt x="8466" y="203200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0133"/>
                </a:lnTo>
                <a:lnTo>
                  <a:pt x="16933" y="203200"/>
                </a:lnTo>
                <a:lnTo>
                  <a:pt x="16933" y="203200"/>
                </a:lnTo>
                <a:lnTo>
                  <a:pt x="25400" y="194733"/>
                </a:lnTo>
                <a:lnTo>
                  <a:pt x="2540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507067" y="3361267"/>
            <a:ext cx="203201" cy="474134"/>
          </a:xfrm>
          <a:custGeom>
            <a:avLst/>
            <a:gdLst/>
            <a:ahLst/>
            <a:cxnLst/>
            <a:rect l="0" t="0" r="0" b="0"/>
            <a:pathLst>
              <a:path w="203201" h="4741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8466"/>
                </a:lnTo>
                <a:lnTo>
                  <a:pt x="33866" y="16933"/>
                </a:lnTo>
                <a:lnTo>
                  <a:pt x="50800" y="25400"/>
                </a:lnTo>
                <a:lnTo>
                  <a:pt x="76200" y="42333"/>
                </a:lnTo>
                <a:lnTo>
                  <a:pt x="101600" y="67733"/>
                </a:lnTo>
                <a:lnTo>
                  <a:pt x="127000" y="84666"/>
                </a:lnTo>
                <a:lnTo>
                  <a:pt x="152400" y="110066"/>
                </a:lnTo>
                <a:lnTo>
                  <a:pt x="169333" y="143933"/>
                </a:lnTo>
                <a:lnTo>
                  <a:pt x="186266" y="177800"/>
                </a:lnTo>
                <a:lnTo>
                  <a:pt x="203200" y="203200"/>
                </a:lnTo>
                <a:lnTo>
                  <a:pt x="203200" y="237066"/>
                </a:lnTo>
                <a:lnTo>
                  <a:pt x="203200" y="270933"/>
                </a:lnTo>
                <a:lnTo>
                  <a:pt x="203200" y="296333"/>
                </a:lnTo>
                <a:lnTo>
                  <a:pt x="194733" y="330200"/>
                </a:lnTo>
                <a:lnTo>
                  <a:pt x="186266" y="355600"/>
                </a:lnTo>
                <a:lnTo>
                  <a:pt x="177800" y="381000"/>
                </a:lnTo>
                <a:lnTo>
                  <a:pt x="160866" y="397933"/>
                </a:lnTo>
                <a:lnTo>
                  <a:pt x="152400" y="414866"/>
                </a:lnTo>
                <a:lnTo>
                  <a:pt x="143933" y="431800"/>
                </a:lnTo>
                <a:lnTo>
                  <a:pt x="127000" y="448733"/>
                </a:lnTo>
                <a:lnTo>
                  <a:pt x="118533" y="457200"/>
                </a:lnTo>
                <a:lnTo>
                  <a:pt x="110066" y="465666"/>
                </a:lnTo>
                <a:lnTo>
                  <a:pt x="101600" y="474133"/>
                </a:lnTo>
                <a:lnTo>
                  <a:pt x="101600" y="474133"/>
                </a:lnTo>
                <a:lnTo>
                  <a:pt x="93133" y="474133"/>
                </a:lnTo>
                <a:lnTo>
                  <a:pt x="93133" y="47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361267" y="3327400"/>
            <a:ext cx="220134" cy="16934"/>
          </a:xfrm>
          <a:custGeom>
            <a:avLst/>
            <a:gdLst/>
            <a:ahLst/>
            <a:cxnLst/>
            <a:rect l="0" t="0" r="0" b="0"/>
            <a:pathLst>
              <a:path w="220134" h="16934">
                <a:moveTo>
                  <a:pt x="16933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35466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86266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20133" y="16933"/>
                </a:lnTo>
                <a:lnTo>
                  <a:pt x="220133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776133" y="3031067"/>
            <a:ext cx="270935" cy="313267"/>
          </a:xfrm>
          <a:custGeom>
            <a:avLst/>
            <a:gdLst/>
            <a:ahLst/>
            <a:cxnLst/>
            <a:rect l="0" t="0" r="0" b="0"/>
            <a:pathLst>
              <a:path w="270935" h="313267">
                <a:moveTo>
                  <a:pt x="177800" y="8466"/>
                </a:moveTo>
                <a:lnTo>
                  <a:pt x="177800" y="8466"/>
                </a:lnTo>
                <a:lnTo>
                  <a:pt x="186267" y="8466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77800" y="0"/>
                </a:lnTo>
                <a:lnTo>
                  <a:pt x="169334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4" y="8466"/>
                </a:lnTo>
                <a:lnTo>
                  <a:pt x="101600" y="8466"/>
                </a:lnTo>
                <a:lnTo>
                  <a:pt x="84667" y="8466"/>
                </a:lnTo>
                <a:lnTo>
                  <a:pt x="67734" y="16933"/>
                </a:lnTo>
                <a:lnTo>
                  <a:pt x="50800" y="25400"/>
                </a:lnTo>
                <a:lnTo>
                  <a:pt x="33867" y="33866"/>
                </a:lnTo>
                <a:lnTo>
                  <a:pt x="25400" y="42333"/>
                </a:lnTo>
                <a:lnTo>
                  <a:pt x="16934" y="59266"/>
                </a:lnTo>
                <a:lnTo>
                  <a:pt x="8467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8467" y="152400"/>
                </a:lnTo>
                <a:lnTo>
                  <a:pt x="8467" y="160866"/>
                </a:lnTo>
                <a:lnTo>
                  <a:pt x="16934" y="160866"/>
                </a:lnTo>
                <a:lnTo>
                  <a:pt x="25400" y="160866"/>
                </a:lnTo>
                <a:lnTo>
                  <a:pt x="42334" y="160866"/>
                </a:lnTo>
                <a:lnTo>
                  <a:pt x="59267" y="160866"/>
                </a:lnTo>
                <a:lnTo>
                  <a:pt x="67734" y="152400"/>
                </a:lnTo>
                <a:lnTo>
                  <a:pt x="93134" y="143933"/>
                </a:lnTo>
                <a:lnTo>
                  <a:pt x="110067" y="143933"/>
                </a:lnTo>
                <a:lnTo>
                  <a:pt x="135467" y="135466"/>
                </a:lnTo>
                <a:lnTo>
                  <a:pt x="160867" y="135466"/>
                </a:lnTo>
                <a:lnTo>
                  <a:pt x="177800" y="143933"/>
                </a:lnTo>
                <a:lnTo>
                  <a:pt x="203200" y="152400"/>
                </a:lnTo>
                <a:lnTo>
                  <a:pt x="220134" y="160866"/>
                </a:lnTo>
                <a:lnTo>
                  <a:pt x="237067" y="177800"/>
                </a:lnTo>
                <a:lnTo>
                  <a:pt x="254000" y="194733"/>
                </a:lnTo>
                <a:lnTo>
                  <a:pt x="262467" y="211666"/>
                </a:lnTo>
                <a:lnTo>
                  <a:pt x="270934" y="228600"/>
                </a:lnTo>
                <a:lnTo>
                  <a:pt x="270934" y="245533"/>
                </a:lnTo>
                <a:lnTo>
                  <a:pt x="262467" y="262466"/>
                </a:lnTo>
                <a:lnTo>
                  <a:pt x="262467" y="279400"/>
                </a:lnTo>
                <a:lnTo>
                  <a:pt x="254000" y="287866"/>
                </a:lnTo>
                <a:lnTo>
                  <a:pt x="237067" y="296333"/>
                </a:lnTo>
                <a:lnTo>
                  <a:pt x="220134" y="304800"/>
                </a:lnTo>
                <a:lnTo>
                  <a:pt x="203200" y="313266"/>
                </a:lnTo>
                <a:lnTo>
                  <a:pt x="186267" y="313266"/>
                </a:lnTo>
                <a:lnTo>
                  <a:pt x="169334" y="313266"/>
                </a:lnTo>
                <a:lnTo>
                  <a:pt x="152400" y="313266"/>
                </a:lnTo>
                <a:lnTo>
                  <a:pt x="135467" y="304800"/>
                </a:lnTo>
                <a:lnTo>
                  <a:pt x="118534" y="304800"/>
                </a:lnTo>
                <a:lnTo>
                  <a:pt x="118534" y="304800"/>
                </a:lnTo>
                <a:lnTo>
                  <a:pt x="110067" y="296333"/>
                </a:lnTo>
                <a:lnTo>
                  <a:pt x="110067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708400" y="3395133"/>
            <a:ext cx="550334" cy="42335"/>
          </a:xfrm>
          <a:custGeom>
            <a:avLst/>
            <a:gdLst/>
            <a:ahLst/>
            <a:cxnLst/>
            <a:rect l="0" t="0" r="0" b="0"/>
            <a:pathLst>
              <a:path w="550334" h="423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33867" y="16934"/>
                </a:lnTo>
                <a:lnTo>
                  <a:pt x="59267" y="16934"/>
                </a:lnTo>
                <a:lnTo>
                  <a:pt x="84667" y="16934"/>
                </a:lnTo>
                <a:lnTo>
                  <a:pt x="110067" y="16934"/>
                </a:lnTo>
                <a:lnTo>
                  <a:pt x="143933" y="16934"/>
                </a:lnTo>
                <a:lnTo>
                  <a:pt x="186267" y="25400"/>
                </a:lnTo>
                <a:lnTo>
                  <a:pt x="220133" y="25400"/>
                </a:lnTo>
                <a:lnTo>
                  <a:pt x="262467" y="25400"/>
                </a:lnTo>
                <a:lnTo>
                  <a:pt x="304800" y="25400"/>
                </a:lnTo>
                <a:lnTo>
                  <a:pt x="347133" y="25400"/>
                </a:lnTo>
                <a:lnTo>
                  <a:pt x="381000" y="33867"/>
                </a:lnTo>
                <a:lnTo>
                  <a:pt x="414867" y="33867"/>
                </a:lnTo>
                <a:lnTo>
                  <a:pt x="457200" y="33867"/>
                </a:lnTo>
                <a:lnTo>
                  <a:pt x="482600" y="42334"/>
                </a:lnTo>
                <a:lnTo>
                  <a:pt x="516467" y="42334"/>
                </a:lnTo>
                <a:lnTo>
                  <a:pt x="541867" y="42334"/>
                </a:lnTo>
                <a:lnTo>
                  <a:pt x="541867" y="42334"/>
                </a:lnTo>
                <a:lnTo>
                  <a:pt x="550333" y="42334"/>
                </a:lnTo>
                <a:lnTo>
                  <a:pt x="550333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666067" y="3513667"/>
            <a:ext cx="160867" cy="152401"/>
          </a:xfrm>
          <a:custGeom>
            <a:avLst/>
            <a:gdLst/>
            <a:ahLst/>
            <a:cxnLst/>
            <a:rect l="0" t="0" r="0" b="0"/>
            <a:pathLst>
              <a:path w="160867" h="152401">
                <a:moveTo>
                  <a:pt x="33866" y="0"/>
                </a:move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8466" y="143933"/>
                </a:lnTo>
                <a:lnTo>
                  <a:pt x="16933" y="152400"/>
                </a:lnTo>
                <a:lnTo>
                  <a:pt x="16933" y="152400"/>
                </a:lnTo>
                <a:lnTo>
                  <a:pt x="33866" y="152400"/>
                </a:lnTo>
                <a:lnTo>
                  <a:pt x="50800" y="152400"/>
                </a:lnTo>
                <a:lnTo>
                  <a:pt x="67733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35466" y="143933"/>
                </a:lnTo>
                <a:lnTo>
                  <a:pt x="143933" y="143933"/>
                </a:lnTo>
                <a:lnTo>
                  <a:pt x="152400" y="143933"/>
                </a:lnTo>
                <a:lnTo>
                  <a:pt x="160866" y="143933"/>
                </a:lnTo>
                <a:lnTo>
                  <a:pt x="160866" y="135466"/>
                </a:lnTo>
                <a:lnTo>
                  <a:pt x="160866" y="135466"/>
                </a:lnTo>
                <a:lnTo>
                  <a:pt x="160866" y="135466"/>
                </a:lnTo>
                <a:lnTo>
                  <a:pt x="160866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801533" y="3505200"/>
            <a:ext cx="16935" cy="279401"/>
          </a:xfrm>
          <a:custGeom>
            <a:avLst/>
            <a:gdLst/>
            <a:ahLst/>
            <a:cxnLst/>
            <a:rect l="0" t="0" r="0" b="0"/>
            <a:pathLst>
              <a:path w="16935" h="2794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76200"/>
                </a:lnTo>
                <a:lnTo>
                  <a:pt x="16934" y="93133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28600"/>
                </a:lnTo>
                <a:lnTo>
                  <a:pt x="8467" y="245533"/>
                </a:lnTo>
                <a:lnTo>
                  <a:pt x="0" y="262467"/>
                </a:lnTo>
                <a:lnTo>
                  <a:pt x="8467" y="270933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16934" y="270933"/>
                </a:lnTo>
                <a:lnTo>
                  <a:pt x="16934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886200" y="3505200"/>
            <a:ext cx="59268" cy="313268"/>
          </a:xfrm>
          <a:custGeom>
            <a:avLst/>
            <a:gdLst/>
            <a:ahLst/>
            <a:cxnLst/>
            <a:rect l="0" t="0" r="0" b="0"/>
            <a:pathLst>
              <a:path w="59268" h="313268">
                <a:moveTo>
                  <a:pt x="59267" y="0"/>
                </a:moveTo>
                <a:lnTo>
                  <a:pt x="59267" y="8467"/>
                </a:lnTo>
                <a:lnTo>
                  <a:pt x="59267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7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16933" y="118533"/>
                </a:lnTo>
                <a:lnTo>
                  <a:pt x="8467" y="143933"/>
                </a:lnTo>
                <a:lnTo>
                  <a:pt x="8467" y="177800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8467" y="279400"/>
                </a:lnTo>
                <a:lnTo>
                  <a:pt x="8467" y="296333"/>
                </a:lnTo>
                <a:lnTo>
                  <a:pt x="16933" y="304800"/>
                </a:lnTo>
                <a:lnTo>
                  <a:pt x="25400" y="313267"/>
                </a:lnTo>
                <a:lnTo>
                  <a:pt x="33867" y="313267"/>
                </a:lnTo>
                <a:lnTo>
                  <a:pt x="33867" y="313267"/>
                </a:lnTo>
                <a:lnTo>
                  <a:pt x="33867" y="313267"/>
                </a:lnTo>
                <a:lnTo>
                  <a:pt x="33867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979333" y="3572933"/>
            <a:ext cx="127001" cy="203201"/>
          </a:xfrm>
          <a:custGeom>
            <a:avLst/>
            <a:gdLst/>
            <a:ahLst/>
            <a:cxnLst/>
            <a:rect l="0" t="0" r="0" b="0"/>
            <a:pathLst>
              <a:path w="127001" h="203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16934" y="101600"/>
                </a:lnTo>
                <a:lnTo>
                  <a:pt x="16934" y="118534"/>
                </a:lnTo>
                <a:lnTo>
                  <a:pt x="16934" y="143934"/>
                </a:lnTo>
                <a:lnTo>
                  <a:pt x="16934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94734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94734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60867"/>
                </a:lnTo>
                <a:lnTo>
                  <a:pt x="8467" y="143934"/>
                </a:lnTo>
                <a:lnTo>
                  <a:pt x="8467" y="118534"/>
                </a:lnTo>
                <a:lnTo>
                  <a:pt x="16934" y="93134"/>
                </a:lnTo>
                <a:lnTo>
                  <a:pt x="16934" y="67734"/>
                </a:lnTo>
                <a:lnTo>
                  <a:pt x="25400" y="50800"/>
                </a:lnTo>
                <a:lnTo>
                  <a:pt x="25400" y="33867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67734" y="25400"/>
                </a:lnTo>
                <a:lnTo>
                  <a:pt x="76200" y="33867"/>
                </a:lnTo>
                <a:lnTo>
                  <a:pt x="84667" y="50800"/>
                </a:lnTo>
                <a:lnTo>
                  <a:pt x="93134" y="67734"/>
                </a:lnTo>
                <a:lnTo>
                  <a:pt x="101600" y="84667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118534" y="152400"/>
                </a:lnTo>
                <a:lnTo>
                  <a:pt x="118534" y="169334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18534" y="194734"/>
                </a:lnTo>
                <a:lnTo>
                  <a:pt x="118534" y="194734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18534" y="186267"/>
                </a:lnTo>
                <a:lnTo>
                  <a:pt x="127000" y="177800"/>
                </a:lnTo>
                <a:lnTo>
                  <a:pt x="1270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131733" y="3632200"/>
            <a:ext cx="127001" cy="50801"/>
          </a:xfrm>
          <a:custGeom>
            <a:avLst/>
            <a:gdLst/>
            <a:ahLst/>
            <a:cxnLst/>
            <a:rect l="0" t="0" r="0" b="0"/>
            <a:pathLst>
              <a:path w="127001" h="508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33867"/>
                </a:lnTo>
                <a:lnTo>
                  <a:pt x="50800" y="42333"/>
                </a:lnTo>
                <a:lnTo>
                  <a:pt x="67734" y="50800"/>
                </a:lnTo>
                <a:lnTo>
                  <a:pt x="84667" y="50800"/>
                </a:lnTo>
                <a:lnTo>
                  <a:pt x="93134" y="50800"/>
                </a:lnTo>
                <a:lnTo>
                  <a:pt x="110067" y="50800"/>
                </a:lnTo>
                <a:lnTo>
                  <a:pt x="118534" y="42333"/>
                </a:lnTo>
                <a:lnTo>
                  <a:pt x="118534" y="42333"/>
                </a:lnTo>
                <a:lnTo>
                  <a:pt x="127000" y="42333"/>
                </a:lnTo>
                <a:lnTo>
                  <a:pt x="127000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301067" y="3581400"/>
            <a:ext cx="25401" cy="220134"/>
          </a:xfrm>
          <a:custGeom>
            <a:avLst/>
            <a:gdLst/>
            <a:ahLst/>
            <a:cxnLst/>
            <a:rect l="0" t="0" r="0" b="0"/>
            <a:pathLst>
              <a:path w="25401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11667"/>
                </a:lnTo>
                <a:lnTo>
                  <a:pt x="2540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267200" y="3522133"/>
            <a:ext cx="152401" cy="389468"/>
          </a:xfrm>
          <a:custGeom>
            <a:avLst/>
            <a:gdLst/>
            <a:ahLst/>
            <a:cxnLst/>
            <a:rect l="0" t="0" r="0" b="0"/>
            <a:pathLst>
              <a:path w="152401" h="389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25400"/>
                </a:lnTo>
                <a:lnTo>
                  <a:pt x="59267" y="33867"/>
                </a:lnTo>
                <a:lnTo>
                  <a:pt x="76200" y="50800"/>
                </a:lnTo>
                <a:lnTo>
                  <a:pt x="101600" y="76200"/>
                </a:lnTo>
                <a:lnTo>
                  <a:pt x="118533" y="101600"/>
                </a:lnTo>
                <a:lnTo>
                  <a:pt x="135467" y="135467"/>
                </a:lnTo>
                <a:lnTo>
                  <a:pt x="143933" y="169334"/>
                </a:lnTo>
                <a:lnTo>
                  <a:pt x="152400" y="203200"/>
                </a:lnTo>
                <a:lnTo>
                  <a:pt x="152400" y="237067"/>
                </a:lnTo>
                <a:lnTo>
                  <a:pt x="143933" y="270934"/>
                </a:lnTo>
                <a:lnTo>
                  <a:pt x="135467" y="296334"/>
                </a:lnTo>
                <a:lnTo>
                  <a:pt x="118533" y="330200"/>
                </a:lnTo>
                <a:lnTo>
                  <a:pt x="101600" y="347134"/>
                </a:lnTo>
                <a:lnTo>
                  <a:pt x="84667" y="372534"/>
                </a:lnTo>
                <a:lnTo>
                  <a:pt x="84667" y="372534"/>
                </a:lnTo>
                <a:lnTo>
                  <a:pt x="67733" y="389467"/>
                </a:lnTo>
                <a:lnTo>
                  <a:pt x="67733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062133" y="3445933"/>
            <a:ext cx="169335" cy="8468"/>
          </a:xfrm>
          <a:custGeom>
            <a:avLst/>
            <a:gdLst/>
            <a:ahLst/>
            <a:cxnLst/>
            <a:rect l="0" t="0" r="0" b="0"/>
            <a:pathLst>
              <a:path w="169335" h="8468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0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070600" y="3556000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33867" y="0"/>
                </a:lnTo>
                <a:lnTo>
                  <a:pt x="50800" y="0"/>
                </a:lnTo>
                <a:lnTo>
                  <a:pt x="84667" y="0"/>
                </a:lnTo>
                <a:lnTo>
                  <a:pt x="110067" y="0"/>
                </a:lnTo>
                <a:lnTo>
                  <a:pt x="152400" y="0"/>
                </a:lnTo>
                <a:lnTo>
                  <a:pt x="152400" y="0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620933" y="3056467"/>
            <a:ext cx="211668" cy="347134"/>
          </a:xfrm>
          <a:custGeom>
            <a:avLst/>
            <a:gdLst/>
            <a:ahLst/>
            <a:cxnLst/>
            <a:rect l="0" t="0" r="0" b="0"/>
            <a:pathLst>
              <a:path w="211668" h="3471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8466"/>
                </a:lnTo>
                <a:lnTo>
                  <a:pt x="93134" y="8466"/>
                </a:lnTo>
                <a:lnTo>
                  <a:pt x="101600" y="16933"/>
                </a:lnTo>
                <a:lnTo>
                  <a:pt x="118533" y="25400"/>
                </a:lnTo>
                <a:lnTo>
                  <a:pt x="127001" y="33866"/>
                </a:lnTo>
                <a:lnTo>
                  <a:pt x="127001" y="50800"/>
                </a:lnTo>
                <a:lnTo>
                  <a:pt x="135467" y="59266"/>
                </a:lnTo>
                <a:lnTo>
                  <a:pt x="127001" y="76200"/>
                </a:lnTo>
                <a:lnTo>
                  <a:pt x="118533" y="93133"/>
                </a:lnTo>
                <a:lnTo>
                  <a:pt x="110067" y="110066"/>
                </a:lnTo>
                <a:lnTo>
                  <a:pt x="101600" y="118533"/>
                </a:lnTo>
                <a:lnTo>
                  <a:pt x="84667" y="127000"/>
                </a:lnTo>
                <a:lnTo>
                  <a:pt x="67734" y="135466"/>
                </a:lnTo>
                <a:lnTo>
                  <a:pt x="50801" y="143933"/>
                </a:lnTo>
                <a:lnTo>
                  <a:pt x="33867" y="152400"/>
                </a:lnTo>
                <a:lnTo>
                  <a:pt x="25400" y="152400"/>
                </a:lnTo>
                <a:lnTo>
                  <a:pt x="16934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16934" y="152400"/>
                </a:lnTo>
                <a:lnTo>
                  <a:pt x="33867" y="152400"/>
                </a:lnTo>
                <a:lnTo>
                  <a:pt x="50801" y="143933"/>
                </a:lnTo>
                <a:lnTo>
                  <a:pt x="67734" y="143933"/>
                </a:lnTo>
                <a:lnTo>
                  <a:pt x="93134" y="152400"/>
                </a:lnTo>
                <a:lnTo>
                  <a:pt x="118533" y="152400"/>
                </a:lnTo>
                <a:lnTo>
                  <a:pt x="143934" y="169333"/>
                </a:lnTo>
                <a:lnTo>
                  <a:pt x="169334" y="186266"/>
                </a:lnTo>
                <a:lnTo>
                  <a:pt x="186267" y="203200"/>
                </a:lnTo>
                <a:lnTo>
                  <a:pt x="194733" y="220133"/>
                </a:lnTo>
                <a:lnTo>
                  <a:pt x="203201" y="245533"/>
                </a:lnTo>
                <a:lnTo>
                  <a:pt x="211667" y="262466"/>
                </a:lnTo>
                <a:lnTo>
                  <a:pt x="203201" y="287866"/>
                </a:lnTo>
                <a:lnTo>
                  <a:pt x="194733" y="296333"/>
                </a:lnTo>
                <a:lnTo>
                  <a:pt x="177800" y="313266"/>
                </a:lnTo>
                <a:lnTo>
                  <a:pt x="160867" y="321733"/>
                </a:lnTo>
                <a:lnTo>
                  <a:pt x="143934" y="338666"/>
                </a:lnTo>
                <a:lnTo>
                  <a:pt x="118533" y="338666"/>
                </a:lnTo>
                <a:lnTo>
                  <a:pt x="101600" y="347133"/>
                </a:lnTo>
                <a:lnTo>
                  <a:pt x="84667" y="347133"/>
                </a:lnTo>
                <a:lnTo>
                  <a:pt x="67734" y="347133"/>
                </a:lnTo>
                <a:lnTo>
                  <a:pt x="50801" y="347133"/>
                </a:lnTo>
                <a:lnTo>
                  <a:pt x="42333" y="338666"/>
                </a:lnTo>
                <a:lnTo>
                  <a:pt x="33867" y="330200"/>
                </a:lnTo>
                <a:lnTo>
                  <a:pt x="33867" y="330200"/>
                </a:lnTo>
                <a:lnTo>
                  <a:pt x="33867" y="313266"/>
                </a:lnTo>
                <a:lnTo>
                  <a:pt x="33867" y="313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959600" y="3191933"/>
            <a:ext cx="211668" cy="228601"/>
          </a:xfrm>
          <a:custGeom>
            <a:avLst/>
            <a:gdLst/>
            <a:ahLst/>
            <a:cxnLst/>
            <a:rect l="0" t="0" r="0" b="0"/>
            <a:pathLst>
              <a:path w="211668" h="228601">
                <a:moveTo>
                  <a:pt x="0" y="0"/>
                </a:move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4" y="42334"/>
                </a:lnTo>
                <a:lnTo>
                  <a:pt x="25400" y="67734"/>
                </a:lnTo>
                <a:lnTo>
                  <a:pt x="25400" y="93134"/>
                </a:lnTo>
                <a:lnTo>
                  <a:pt x="25400" y="118534"/>
                </a:lnTo>
                <a:lnTo>
                  <a:pt x="25400" y="143934"/>
                </a:lnTo>
                <a:lnTo>
                  <a:pt x="25400" y="169334"/>
                </a:lnTo>
                <a:lnTo>
                  <a:pt x="25400" y="186267"/>
                </a:lnTo>
                <a:lnTo>
                  <a:pt x="25400" y="194734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194734"/>
                </a:lnTo>
                <a:lnTo>
                  <a:pt x="25400" y="177800"/>
                </a:lnTo>
                <a:lnTo>
                  <a:pt x="25400" y="169334"/>
                </a:lnTo>
                <a:lnTo>
                  <a:pt x="25400" y="143934"/>
                </a:lnTo>
                <a:lnTo>
                  <a:pt x="25400" y="127000"/>
                </a:lnTo>
                <a:lnTo>
                  <a:pt x="25400" y="101600"/>
                </a:lnTo>
                <a:lnTo>
                  <a:pt x="33867" y="76200"/>
                </a:lnTo>
                <a:lnTo>
                  <a:pt x="33867" y="50800"/>
                </a:lnTo>
                <a:lnTo>
                  <a:pt x="42333" y="33867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4" y="8467"/>
                </a:lnTo>
                <a:lnTo>
                  <a:pt x="118533" y="16934"/>
                </a:lnTo>
                <a:lnTo>
                  <a:pt x="143933" y="25400"/>
                </a:lnTo>
                <a:lnTo>
                  <a:pt x="160866" y="33867"/>
                </a:lnTo>
                <a:lnTo>
                  <a:pt x="177800" y="50800"/>
                </a:lnTo>
                <a:lnTo>
                  <a:pt x="194733" y="67734"/>
                </a:lnTo>
                <a:lnTo>
                  <a:pt x="203200" y="93134"/>
                </a:lnTo>
                <a:lnTo>
                  <a:pt x="211667" y="118534"/>
                </a:lnTo>
                <a:lnTo>
                  <a:pt x="211667" y="143934"/>
                </a:lnTo>
                <a:lnTo>
                  <a:pt x="211667" y="169334"/>
                </a:lnTo>
                <a:lnTo>
                  <a:pt x="211667" y="186267"/>
                </a:lnTo>
                <a:lnTo>
                  <a:pt x="211667" y="203200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03200" y="228600"/>
                </a:lnTo>
                <a:lnTo>
                  <a:pt x="2032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544733" y="3471333"/>
            <a:ext cx="914401" cy="59268"/>
          </a:xfrm>
          <a:custGeom>
            <a:avLst/>
            <a:gdLst/>
            <a:ahLst/>
            <a:cxnLst/>
            <a:rect l="0" t="0" r="0" b="0"/>
            <a:pathLst>
              <a:path w="914401" h="59268">
                <a:moveTo>
                  <a:pt x="0" y="8467"/>
                </a:moveTo>
                <a:lnTo>
                  <a:pt x="8467" y="8467"/>
                </a:lnTo>
                <a:lnTo>
                  <a:pt x="16934" y="8467"/>
                </a:lnTo>
                <a:lnTo>
                  <a:pt x="42333" y="8467"/>
                </a:lnTo>
                <a:lnTo>
                  <a:pt x="67734" y="8467"/>
                </a:lnTo>
                <a:lnTo>
                  <a:pt x="110067" y="8467"/>
                </a:lnTo>
                <a:lnTo>
                  <a:pt x="152400" y="8467"/>
                </a:lnTo>
                <a:lnTo>
                  <a:pt x="203201" y="8467"/>
                </a:lnTo>
                <a:lnTo>
                  <a:pt x="262467" y="8467"/>
                </a:lnTo>
                <a:lnTo>
                  <a:pt x="321734" y="0"/>
                </a:lnTo>
                <a:lnTo>
                  <a:pt x="381000" y="0"/>
                </a:lnTo>
                <a:lnTo>
                  <a:pt x="440267" y="0"/>
                </a:lnTo>
                <a:lnTo>
                  <a:pt x="508001" y="0"/>
                </a:lnTo>
                <a:lnTo>
                  <a:pt x="567267" y="0"/>
                </a:lnTo>
                <a:lnTo>
                  <a:pt x="635000" y="0"/>
                </a:lnTo>
                <a:lnTo>
                  <a:pt x="694267" y="8467"/>
                </a:lnTo>
                <a:lnTo>
                  <a:pt x="736601" y="16934"/>
                </a:lnTo>
                <a:lnTo>
                  <a:pt x="787400" y="16934"/>
                </a:lnTo>
                <a:lnTo>
                  <a:pt x="829734" y="25400"/>
                </a:lnTo>
                <a:lnTo>
                  <a:pt x="863600" y="33867"/>
                </a:lnTo>
                <a:lnTo>
                  <a:pt x="889001" y="42334"/>
                </a:lnTo>
                <a:lnTo>
                  <a:pt x="905934" y="50800"/>
                </a:lnTo>
                <a:lnTo>
                  <a:pt x="914400" y="59267"/>
                </a:lnTo>
                <a:lnTo>
                  <a:pt x="914400" y="59267"/>
                </a:lnTo>
                <a:lnTo>
                  <a:pt x="914400" y="59267"/>
                </a:lnTo>
                <a:lnTo>
                  <a:pt x="914400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510866" y="3640667"/>
            <a:ext cx="211668" cy="245534"/>
          </a:xfrm>
          <a:custGeom>
            <a:avLst/>
            <a:gdLst/>
            <a:ahLst/>
            <a:cxnLst/>
            <a:rect l="0" t="0" r="0" b="0"/>
            <a:pathLst>
              <a:path w="211668" h="245534">
                <a:moveTo>
                  <a:pt x="50801" y="33866"/>
                </a:moveTo>
                <a:lnTo>
                  <a:pt x="50801" y="42333"/>
                </a:lnTo>
                <a:lnTo>
                  <a:pt x="50801" y="42333"/>
                </a:lnTo>
                <a:lnTo>
                  <a:pt x="50801" y="42333"/>
                </a:lnTo>
                <a:lnTo>
                  <a:pt x="50801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42334" y="50800"/>
                </a:lnTo>
                <a:lnTo>
                  <a:pt x="50801" y="42333"/>
                </a:lnTo>
                <a:lnTo>
                  <a:pt x="50801" y="33866"/>
                </a:lnTo>
                <a:lnTo>
                  <a:pt x="59267" y="33866"/>
                </a:lnTo>
                <a:lnTo>
                  <a:pt x="67734" y="16933"/>
                </a:lnTo>
                <a:lnTo>
                  <a:pt x="76200" y="16933"/>
                </a:lnTo>
                <a:lnTo>
                  <a:pt x="93134" y="8466"/>
                </a:lnTo>
                <a:lnTo>
                  <a:pt x="101601" y="0"/>
                </a:lnTo>
                <a:lnTo>
                  <a:pt x="110067" y="0"/>
                </a:lnTo>
                <a:lnTo>
                  <a:pt x="118534" y="8466"/>
                </a:lnTo>
                <a:lnTo>
                  <a:pt x="135467" y="16933"/>
                </a:lnTo>
                <a:lnTo>
                  <a:pt x="143934" y="25400"/>
                </a:lnTo>
                <a:lnTo>
                  <a:pt x="152400" y="42333"/>
                </a:lnTo>
                <a:lnTo>
                  <a:pt x="152400" y="59266"/>
                </a:lnTo>
                <a:lnTo>
                  <a:pt x="152400" y="76200"/>
                </a:lnTo>
                <a:lnTo>
                  <a:pt x="143934" y="110066"/>
                </a:lnTo>
                <a:lnTo>
                  <a:pt x="135467" y="135466"/>
                </a:lnTo>
                <a:lnTo>
                  <a:pt x="127001" y="160866"/>
                </a:lnTo>
                <a:lnTo>
                  <a:pt x="118534" y="186266"/>
                </a:lnTo>
                <a:lnTo>
                  <a:pt x="101601" y="203200"/>
                </a:lnTo>
                <a:lnTo>
                  <a:pt x="93134" y="220133"/>
                </a:lnTo>
                <a:lnTo>
                  <a:pt x="76200" y="228600"/>
                </a:lnTo>
                <a:lnTo>
                  <a:pt x="59267" y="237066"/>
                </a:lnTo>
                <a:lnTo>
                  <a:pt x="50801" y="237066"/>
                </a:lnTo>
                <a:lnTo>
                  <a:pt x="33867" y="237066"/>
                </a:lnTo>
                <a:lnTo>
                  <a:pt x="25401" y="228600"/>
                </a:lnTo>
                <a:lnTo>
                  <a:pt x="8468" y="228600"/>
                </a:lnTo>
                <a:lnTo>
                  <a:pt x="8468" y="211666"/>
                </a:lnTo>
                <a:lnTo>
                  <a:pt x="0" y="203200"/>
                </a:lnTo>
                <a:lnTo>
                  <a:pt x="0" y="186266"/>
                </a:lnTo>
                <a:lnTo>
                  <a:pt x="0" y="177800"/>
                </a:lnTo>
                <a:lnTo>
                  <a:pt x="8468" y="160866"/>
                </a:lnTo>
                <a:lnTo>
                  <a:pt x="16934" y="152400"/>
                </a:lnTo>
                <a:lnTo>
                  <a:pt x="25401" y="143933"/>
                </a:lnTo>
                <a:lnTo>
                  <a:pt x="42334" y="135466"/>
                </a:lnTo>
                <a:lnTo>
                  <a:pt x="50801" y="143933"/>
                </a:lnTo>
                <a:lnTo>
                  <a:pt x="76200" y="152400"/>
                </a:lnTo>
                <a:lnTo>
                  <a:pt x="93134" y="160866"/>
                </a:lnTo>
                <a:lnTo>
                  <a:pt x="110067" y="177800"/>
                </a:lnTo>
                <a:lnTo>
                  <a:pt x="127001" y="186266"/>
                </a:lnTo>
                <a:lnTo>
                  <a:pt x="143934" y="203200"/>
                </a:lnTo>
                <a:lnTo>
                  <a:pt x="152400" y="220133"/>
                </a:lnTo>
                <a:lnTo>
                  <a:pt x="160868" y="228600"/>
                </a:lnTo>
                <a:lnTo>
                  <a:pt x="169334" y="237066"/>
                </a:lnTo>
                <a:lnTo>
                  <a:pt x="186267" y="245533"/>
                </a:lnTo>
                <a:lnTo>
                  <a:pt x="194734" y="237066"/>
                </a:lnTo>
                <a:lnTo>
                  <a:pt x="203201" y="228600"/>
                </a:lnTo>
                <a:lnTo>
                  <a:pt x="203201" y="220133"/>
                </a:lnTo>
                <a:lnTo>
                  <a:pt x="203201" y="220133"/>
                </a:lnTo>
                <a:lnTo>
                  <a:pt x="211667" y="211666"/>
                </a:lnTo>
                <a:lnTo>
                  <a:pt x="211667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764867" y="3598333"/>
            <a:ext cx="93134" cy="313268"/>
          </a:xfrm>
          <a:custGeom>
            <a:avLst/>
            <a:gdLst/>
            <a:ahLst/>
            <a:cxnLst/>
            <a:rect l="0" t="0" r="0" b="0"/>
            <a:pathLst>
              <a:path w="93134" h="313268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8467"/>
                </a:lnTo>
                <a:lnTo>
                  <a:pt x="76200" y="16934"/>
                </a:lnTo>
                <a:lnTo>
                  <a:pt x="67733" y="25400"/>
                </a:lnTo>
                <a:lnTo>
                  <a:pt x="59267" y="42334"/>
                </a:lnTo>
                <a:lnTo>
                  <a:pt x="42333" y="67734"/>
                </a:lnTo>
                <a:lnTo>
                  <a:pt x="33866" y="93134"/>
                </a:lnTo>
                <a:lnTo>
                  <a:pt x="16933" y="118534"/>
                </a:lnTo>
                <a:lnTo>
                  <a:pt x="8466" y="152400"/>
                </a:lnTo>
                <a:lnTo>
                  <a:pt x="0" y="177800"/>
                </a:lnTo>
                <a:lnTo>
                  <a:pt x="0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4"/>
                </a:lnTo>
                <a:lnTo>
                  <a:pt x="8466" y="287867"/>
                </a:lnTo>
                <a:lnTo>
                  <a:pt x="16933" y="304800"/>
                </a:lnTo>
                <a:lnTo>
                  <a:pt x="33866" y="304800"/>
                </a:lnTo>
                <a:lnTo>
                  <a:pt x="50799" y="313267"/>
                </a:lnTo>
                <a:lnTo>
                  <a:pt x="67733" y="313267"/>
                </a:lnTo>
                <a:lnTo>
                  <a:pt x="76200" y="304800"/>
                </a:lnTo>
                <a:lnTo>
                  <a:pt x="76200" y="304800"/>
                </a:lnTo>
                <a:lnTo>
                  <a:pt x="93133" y="296334"/>
                </a:lnTo>
                <a:lnTo>
                  <a:pt x="93133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900334" y="3666067"/>
            <a:ext cx="177800" cy="203201"/>
          </a:xfrm>
          <a:custGeom>
            <a:avLst/>
            <a:gdLst/>
            <a:ahLst/>
            <a:cxnLst/>
            <a:rect l="0" t="0" r="0" b="0"/>
            <a:pathLst>
              <a:path w="177800" h="203201">
                <a:moveTo>
                  <a:pt x="8466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86266"/>
                </a:lnTo>
                <a:lnTo>
                  <a:pt x="25399" y="169333"/>
                </a:lnTo>
                <a:lnTo>
                  <a:pt x="25399" y="152400"/>
                </a:lnTo>
                <a:lnTo>
                  <a:pt x="33866" y="135466"/>
                </a:lnTo>
                <a:lnTo>
                  <a:pt x="42333" y="110066"/>
                </a:lnTo>
                <a:lnTo>
                  <a:pt x="50799" y="76200"/>
                </a:lnTo>
                <a:lnTo>
                  <a:pt x="50799" y="59266"/>
                </a:lnTo>
                <a:lnTo>
                  <a:pt x="67732" y="33866"/>
                </a:lnTo>
                <a:lnTo>
                  <a:pt x="76200" y="25400"/>
                </a:lnTo>
                <a:lnTo>
                  <a:pt x="84666" y="16933"/>
                </a:lnTo>
                <a:lnTo>
                  <a:pt x="93133" y="16933"/>
                </a:lnTo>
                <a:lnTo>
                  <a:pt x="110066" y="25400"/>
                </a:lnTo>
                <a:lnTo>
                  <a:pt x="126999" y="33866"/>
                </a:lnTo>
                <a:lnTo>
                  <a:pt x="135466" y="50800"/>
                </a:lnTo>
                <a:lnTo>
                  <a:pt x="143932" y="59266"/>
                </a:lnTo>
                <a:lnTo>
                  <a:pt x="152400" y="76200"/>
                </a:lnTo>
                <a:lnTo>
                  <a:pt x="160866" y="101600"/>
                </a:lnTo>
                <a:lnTo>
                  <a:pt x="160866" y="118533"/>
                </a:lnTo>
                <a:lnTo>
                  <a:pt x="160866" y="143933"/>
                </a:lnTo>
                <a:lnTo>
                  <a:pt x="169333" y="160866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77799" y="194733"/>
                </a:lnTo>
                <a:lnTo>
                  <a:pt x="177799" y="194733"/>
                </a:lnTo>
                <a:lnTo>
                  <a:pt x="177799" y="194733"/>
                </a:lnTo>
                <a:lnTo>
                  <a:pt x="177799" y="194733"/>
                </a:lnTo>
                <a:lnTo>
                  <a:pt x="177799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154333" y="3699933"/>
            <a:ext cx="25401" cy="160868"/>
          </a:xfrm>
          <a:custGeom>
            <a:avLst/>
            <a:gdLst/>
            <a:ahLst/>
            <a:cxnLst/>
            <a:rect l="0" t="0" r="0" b="0"/>
            <a:pathLst>
              <a:path w="25401" h="160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4"/>
                </a:lnTo>
                <a:lnTo>
                  <a:pt x="16934" y="135467"/>
                </a:lnTo>
                <a:lnTo>
                  <a:pt x="16934" y="152400"/>
                </a:lnTo>
                <a:lnTo>
                  <a:pt x="16934" y="152400"/>
                </a:lnTo>
                <a:lnTo>
                  <a:pt x="16934" y="152400"/>
                </a:lnTo>
                <a:lnTo>
                  <a:pt x="25400" y="160867"/>
                </a:lnTo>
                <a:lnTo>
                  <a:pt x="2540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095067" y="37592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84666" y="8467"/>
                </a:lnTo>
                <a:lnTo>
                  <a:pt x="110067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306733" y="3657600"/>
            <a:ext cx="42334" cy="228601"/>
          </a:xfrm>
          <a:custGeom>
            <a:avLst/>
            <a:gdLst/>
            <a:ahLst/>
            <a:cxnLst/>
            <a:rect l="0" t="0" r="0" b="0"/>
            <a:pathLst>
              <a:path w="42334" h="228601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42333"/>
                </a:lnTo>
                <a:lnTo>
                  <a:pt x="8467" y="67733"/>
                </a:lnTo>
                <a:lnTo>
                  <a:pt x="16934" y="93133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86267"/>
                </a:lnTo>
                <a:lnTo>
                  <a:pt x="33867" y="203200"/>
                </a:lnTo>
                <a:lnTo>
                  <a:pt x="33867" y="220133"/>
                </a:lnTo>
                <a:lnTo>
                  <a:pt x="33867" y="220133"/>
                </a:lnTo>
                <a:lnTo>
                  <a:pt x="42333" y="228600"/>
                </a:lnTo>
                <a:lnTo>
                  <a:pt x="423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332133" y="3572933"/>
            <a:ext cx="143935" cy="364068"/>
          </a:xfrm>
          <a:custGeom>
            <a:avLst/>
            <a:gdLst/>
            <a:ahLst/>
            <a:cxnLst/>
            <a:rect l="0" t="0" r="0" b="0"/>
            <a:pathLst>
              <a:path w="143935" h="364068">
                <a:moveTo>
                  <a:pt x="0" y="0"/>
                </a:moveTo>
                <a:lnTo>
                  <a:pt x="8467" y="0"/>
                </a:lnTo>
                <a:lnTo>
                  <a:pt x="16933" y="8467"/>
                </a:lnTo>
                <a:lnTo>
                  <a:pt x="25401" y="16934"/>
                </a:lnTo>
                <a:lnTo>
                  <a:pt x="42334" y="33867"/>
                </a:lnTo>
                <a:lnTo>
                  <a:pt x="59267" y="50800"/>
                </a:lnTo>
                <a:lnTo>
                  <a:pt x="84667" y="84667"/>
                </a:lnTo>
                <a:lnTo>
                  <a:pt x="110067" y="118534"/>
                </a:lnTo>
                <a:lnTo>
                  <a:pt x="127000" y="160867"/>
                </a:lnTo>
                <a:lnTo>
                  <a:pt x="143934" y="203200"/>
                </a:lnTo>
                <a:lnTo>
                  <a:pt x="143934" y="245534"/>
                </a:lnTo>
                <a:lnTo>
                  <a:pt x="143934" y="279400"/>
                </a:lnTo>
                <a:lnTo>
                  <a:pt x="127000" y="313267"/>
                </a:lnTo>
                <a:lnTo>
                  <a:pt x="110067" y="347134"/>
                </a:lnTo>
                <a:lnTo>
                  <a:pt x="110067" y="347134"/>
                </a:lnTo>
                <a:lnTo>
                  <a:pt x="84667" y="364067"/>
                </a:lnTo>
                <a:lnTo>
                  <a:pt x="84667" y="364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871133" y="3200400"/>
            <a:ext cx="8468" cy="42334"/>
          </a:xfrm>
          <a:custGeom>
            <a:avLst/>
            <a:gdLst/>
            <a:ahLst/>
            <a:cxnLst/>
            <a:rect l="0" t="0" r="0" b="0"/>
            <a:pathLst>
              <a:path w="8468" h="42334">
                <a:moveTo>
                  <a:pt x="8467" y="8467"/>
                </a:move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057400" y="2937933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2099733" y="2946400"/>
            <a:ext cx="194735" cy="237068"/>
          </a:xfrm>
          <a:custGeom>
            <a:avLst/>
            <a:gdLst/>
            <a:ahLst/>
            <a:cxnLst/>
            <a:rect l="0" t="0" r="0" b="0"/>
            <a:pathLst>
              <a:path w="194735" h="237068">
                <a:moveTo>
                  <a:pt x="0" y="33867"/>
                </a:move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7"/>
                </a:lnTo>
                <a:lnTo>
                  <a:pt x="110067" y="16933"/>
                </a:lnTo>
                <a:lnTo>
                  <a:pt x="118534" y="25400"/>
                </a:lnTo>
                <a:lnTo>
                  <a:pt x="118534" y="33867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67733"/>
                </a:lnTo>
                <a:lnTo>
                  <a:pt x="118534" y="76200"/>
                </a:lnTo>
                <a:lnTo>
                  <a:pt x="118534" y="93133"/>
                </a:lnTo>
                <a:lnTo>
                  <a:pt x="110067" y="101600"/>
                </a:lnTo>
                <a:lnTo>
                  <a:pt x="110067" y="110067"/>
                </a:lnTo>
                <a:lnTo>
                  <a:pt x="101600" y="127000"/>
                </a:lnTo>
                <a:lnTo>
                  <a:pt x="101600" y="135467"/>
                </a:lnTo>
                <a:lnTo>
                  <a:pt x="93134" y="143933"/>
                </a:lnTo>
                <a:lnTo>
                  <a:pt x="84667" y="152400"/>
                </a:lnTo>
                <a:lnTo>
                  <a:pt x="76200" y="169333"/>
                </a:lnTo>
                <a:lnTo>
                  <a:pt x="76200" y="177800"/>
                </a:lnTo>
                <a:lnTo>
                  <a:pt x="67734" y="186267"/>
                </a:lnTo>
                <a:lnTo>
                  <a:pt x="67734" y="194733"/>
                </a:lnTo>
                <a:lnTo>
                  <a:pt x="59267" y="203200"/>
                </a:lnTo>
                <a:lnTo>
                  <a:pt x="59267" y="203200"/>
                </a:lnTo>
                <a:lnTo>
                  <a:pt x="59267" y="211667"/>
                </a:lnTo>
                <a:lnTo>
                  <a:pt x="67734" y="220133"/>
                </a:lnTo>
                <a:lnTo>
                  <a:pt x="67734" y="220133"/>
                </a:lnTo>
                <a:lnTo>
                  <a:pt x="84667" y="220133"/>
                </a:lnTo>
                <a:lnTo>
                  <a:pt x="93134" y="220133"/>
                </a:lnTo>
                <a:lnTo>
                  <a:pt x="110067" y="228600"/>
                </a:lnTo>
                <a:lnTo>
                  <a:pt x="118534" y="228600"/>
                </a:lnTo>
                <a:lnTo>
                  <a:pt x="135467" y="228600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69334" y="228600"/>
                </a:lnTo>
                <a:lnTo>
                  <a:pt x="177800" y="228600"/>
                </a:lnTo>
                <a:lnTo>
                  <a:pt x="177800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86267" y="237067"/>
                </a:lnTo>
                <a:lnTo>
                  <a:pt x="194734" y="237067"/>
                </a:lnTo>
                <a:lnTo>
                  <a:pt x="194734" y="237067"/>
                </a:lnTo>
                <a:lnTo>
                  <a:pt x="194734" y="228600"/>
                </a:lnTo>
                <a:lnTo>
                  <a:pt x="194734" y="228600"/>
                </a:lnTo>
                <a:lnTo>
                  <a:pt x="194734" y="228600"/>
                </a:lnTo>
                <a:lnTo>
                  <a:pt x="194734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2353733" y="2853267"/>
            <a:ext cx="118535" cy="355601"/>
          </a:xfrm>
          <a:custGeom>
            <a:avLst/>
            <a:gdLst/>
            <a:ahLst/>
            <a:cxnLst/>
            <a:rect l="0" t="0" r="0" b="0"/>
            <a:pathLst>
              <a:path w="118535" h="355601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16933"/>
                </a:lnTo>
                <a:lnTo>
                  <a:pt x="110067" y="25400"/>
                </a:lnTo>
                <a:lnTo>
                  <a:pt x="101600" y="33866"/>
                </a:lnTo>
                <a:lnTo>
                  <a:pt x="93134" y="50800"/>
                </a:lnTo>
                <a:lnTo>
                  <a:pt x="76200" y="59266"/>
                </a:lnTo>
                <a:lnTo>
                  <a:pt x="67734" y="76200"/>
                </a:lnTo>
                <a:lnTo>
                  <a:pt x="50800" y="93133"/>
                </a:lnTo>
                <a:lnTo>
                  <a:pt x="42334" y="118533"/>
                </a:lnTo>
                <a:lnTo>
                  <a:pt x="25400" y="143933"/>
                </a:lnTo>
                <a:lnTo>
                  <a:pt x="16934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8467" y="279400"/>
                </a:lnTo>
                <a:lnTo>
                  <a:pt x="8467" y="296333"/>
                </a:lnTo>
                <a:lnTo>
                  <a:pt x="16934" y="313266"/>
                </a:lnTo>
                <a:lnTo>
                  <a:pt x="25400" y="330200"/>
                </a:lnTo>
                <a:lnTo>
                  <a:pt x="33867" y="338666"/>
                </a:lnTo>
                <a:lnTo>
                  <a:pt x="42334" y="347133"/>
                </a:lnTo>
                <a:lnTo>
                  <a:pt x="50800" y="355600"/>
                </a:lnTo>
                <a:lnTo>
                  <a:pt x="50800" y="355600"/>
                </a:lnTo>
                <a:lnTo>
                  <a:pt x="50800" y="355600"/>
                </a:lnTo>
                <a:lnTo>
                  <a:pt x="5080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455333" y="3005667"/>
            <a:ext cx="93135" cy="143934"/>
          </a:xfrm>
          <a:custGeom>
            <a:avLst/>
            <a:gdLst/>
            <a:ahLst/>
            <a:cxnLst/>
            <a:rect l="0" t="0" r="0" b="0"/>
            <a:pathLst>
              <a:path w="93135" h="143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35466"/>
                </a:lnTo>
                <a:lnTo>
                  <a:pt x="0" y="127000"/>
                </a:lnTo>
                <a:lnTo>
                  <a:pt x="0" y="118533"/>
                </a:lnTo>
                <a:lnTo>
                  <a:pt x="0" y="110066"/>
                </a:lnTo>
                <a:lnTo>
                  <a:pt x="0" y="93133"/>
                </a:lnTo>
                <a:lnTo>
                  <a:pt x="0" y="76200"/>
                </a:lnTo>
                <a:lnTo>
                  <a:pt x="0" y="59266"/>
                </a:lnTo>
                <a:lnTo>
                  <a:pt x="8467" y="33866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4" y="33866"/>
                </a:lnTo>
                <a:lnTo>
                  <a:pt x="76200" y="42333"/>
                </a:lnTo>
                <a:lnTo>
                  <a:pt x="76200" y="67733"/>
                </a:lnTo>
                <a:lnTo>
                  <a:pt x="76200" y="84666"/>
                </a:lnTo>
                <a:lnTo>
                  <a:pt x="76200" y="101600"/>
                </a:lnTo>
                <a:lnTo>
                  <a:pt x="84667" y="110066"/>
                </a:lnTo>
                <a:lnTo>
                  <a:pt x="84667" y="127000"/>
                </a:lnTo>
                <a:lnTo>
                  <a:pt x="84667" y="135466"/>
                </a:lnTo>
                <a:lnTo>
                  <a:pt x="84667" y="143933"/>
                </a:lnTo>
                <a:lnTo>
                  <a:pt x="84667" y="143933"/>
                </a:lnTo>
                <a:lnTo>
                  <a:pt x="84667" y="143933"/>
                </a:lnTo>
                <a:lnTo>
                  <a:pt x="84667" y="143933"/>
                </a:lnTo>
                <a:lnTo>
                  <a:pt x="93134" y="143933"/>
                </a:lnTo>
                <a:lnTo>
                  <a:pt x="93134" y="135466"/>
                </a:lnTo>
                <a:lnTo>
                  <a:pt x="93134" y="135466"/>
                </a:lnTo>
                <a:lnTo>
                  <a:pt x="93134" y="127000"/>
                </a:lnTo>
                <a:lnTo>
                  <a:pt x="93134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2599267" y="3005667"/>
            <a:ext cx="25401" cy="135467"/>
          </a:xfrm>
          <a:custGeom>
            <a:avLst/>
            <a:gdLst/>
            <a:ahLst/>
            <a:cxnLst/>
            <a:rect l="0" t="0" r="0" b="0"/>
            <a:pathLst>
              <a:path w="25401" h="135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27000"/>
                </a:lnTo>
                <a:lnTo>
                  <a:pt x="25400" y="135466"/>
                </a:lnTo>
                <a:lnTo>
                  <a:pt x="25400" y="135466"/>
                </a:lnTo>
                <a:lnTo>
                  <a:pt x="25400" y="135466"/>
                </a:lnTo>
                <a:lnTo>
                  <a:pt x="25400" y="135466"/>
                </a:lnTo>
                <a:lnTo>
                  <a:pt x="25400" y="135466"/>
                </a:lnTo>
                <a:lnTo>
                  <a:pt x="25400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2573867" y="30903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709333" y="3039533"/>
            <a:ext cx="16935" cy="143935"/>
          </a:xfrm>
          <a:custGeom>
            <a:avLst/>
            <a:gdLst/>
            <a:ahLst/>
            <a:cxnLst/>
            <a:rect l="0" t="0" r="0" b="0"/>
            <a:pathLst>
              <a:path w="16935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4" y="135467"/>
                </a:lnTo>
                <a:lnTo>
                  <a:pt x="16934" y="135467"/>
                </a:lnTo>
                <a:lnTo>
                  <a:pt x="16934" y="143934"/>
                </a:lnTo>
                <a:lnTo>
                  <a:pt x="16934" y="143934"/>
                </a:lnTo>
                <a:lnTo>
                  <a:pt x="16934" y="143934"/>
                </a:lnTo>
                <a:lnTo>
                  <a:pt x="16934" y="143934"/>
                </a:lnTo>
                <a:lnTo>
                  <a:pt x="16934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717800" y="2929467"/>
            <a:ext cx="93134" cy="313267"/>
          </a:xfrm>
          <a:custGeom>
            <a:avLst/>
            <a:gdLst/>
            <a:ahLst/>
            <a:cxnLst/>
            <a:rect l="0" t="0" r="0" b="0"/>
            <a:pathLst>
              <a:path w="93134" h="3132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6"/>
                </a:lnTo>
                <a:lnTo>
                  <a:pt x="50800" y="16933"/>
                </a:lnTo>
                <a:lnTo>
                  <a:pt x="59267" y="25400"/>
                </a:lnTo>
                <a:lnTo>
                  <a:pt x="76200" y="50800"/>
                </a:lnTo>
                <a:lnTo>
                  <a:pt x="84667" y="67733"/>
                </a:lnTo>
                <a:lnTo>
                  <a:pt x="84667" y="93133"/>
                </a:lnTo>
                <a:lnTo>
                  <a:pt x="93133" y="118533"/>
                </a:lnTo>
                <a:lnTo>
                  <a:pt x="93133" y="143933"/>
                </a:lnTo>
                <a:lnTo>
                  <a:pt x="93133" y="169333"/>
                </a:lnTo>
                <a:lnTo>
                  <a:pt x="93133" y="194733"/>
                </a:lnTo>
                <a:lnTo>
                  <a:pt x="84667" y="220133"/>
                </a:lnTo>
                <a:lnTo>
                  <a:pt x="84667" y="245533"/>
                </a:lnTo>
                <a:lnTo>
                  <a:pt x="76200" y="262466"/>
                </a:lnTo>
                <a:lnTo>
                  <a:pt x="76200" y="287866"/>
                </a:lnTo>
                <a:lnTo>
                  <a:pt x="67733" y="296333"/>
                </a:lnTo>
                <a:lnTo>
                  <a:pt x="67733" y="304800"/>
                </a:lnTo>
                <a:lnTo>
                  <a:pt x="59267" y="313266"/>
                </a:lnTo>
                <a:lnTo>
                  <a:pt x="59267" y="313266"/>
                </a:lnTo>
                <a:lnTo>
                  <a:pt x="59267" y="313266"/>
                </a:lnTo>
                <a:lnTo>
                  <a:pt x="59267" y="313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870200" y="2954867"/>
            <a:ext cx="50801" cy="279401"/>
          </a:xfrm>
          <a:custGeom>
            <a:avLst/>
            <a:gdLst/>
            <a:ahLst/>
            <a:cxnLst/>
            <a:rect l="0" t="0" r="0" b="0"/>
            <a:pathLst>
              <a:path w="50801" h="2794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42333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3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16933" y="220133"/>
                </a:lnTo>
                <a:lnTo>
                  <a:pt x="16933" y="237066"/>
                </a:lnTo>
                <a:lnTo>
                  <a:pt x="25400" y="254000"/>
                </a:lnTo>
                <a:lnTo>
                  <a:pt x="33867" y="270933"/>
                </a:lnTo>
                <a:lnTo>
                  <a:pt x="42333" y="270933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0933"/>
                </a:lnTo>
                <a:lnTo>
                  <a:pt x="508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954867" y="3064933"/>
            <a:ext cx="93134" cy="143935"/>
          </a:xfrm>
          <a:custGeom>
            <a:avLst/>
            <a:gdLst/>
            <a:ahLst/>
            <a:cxnLst/>
            <a:rect l="0" t="0" r="0" b="0"/>
            <a:pathLst>
              <a:path w="93134" h="143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43934"/>
                </a:lnTo>
                <a:lnTo>
                  <a:pt x="8466" y="143934"/>
                </a:lnTo>
                <a:lnTo>
                  <a:pt x="8466" y="143934"/>
                </a:lnTo>
                <a:lnTo>
                  <a:pt x="8466" y="143934"/>
                </a:lnTo>
                <a:lnTo>
                  <a:pt x="8466" y="135467"/>
                </a:lnTo>
                <a:lnTo>
                  <a:pt x="8466" y="127000"/>
                </a:lnTo>
                <a:lnTo>
                  <a:pt x="8466" y="110067"/>
                </a:lnTo>
                <a:lnTo>
                  <a:pt x="8466" y="101600"/>
                </a:lnTo>
                <a:lnTo>
                  <a:pt x="8466" y="84667"/>
                </a:lnTo>
                <a:lnTo>
                  <a:pt x="16933" y="67734"/>
                </a:lnTo>
                <a:lnTo>
                  <a:pt x="16933" y="50800"/>
                </a:lnTo>
                <a:lnTo>
                  <a:pt x="25400" y="33867"/>
                </a:lnTo>
                <a:lnTo>
                  <a:pt x="33866" y="25400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6" y="16934"/>
                </a:lnTo>
                <a:lnTo>
                  <a:pt x="67733" y="25400"/>
                </a:lnTo>
                <a:lnTo>
                  <a:pt x="76200" y="33867"/>
                </a:lnTo>
                <a:lnTo>
                  <a:pt x="76200" y="42334"/>
                </a:lnTo>
                <a:lnTo>
                  <a:pt x="84666" y="59267"/>
                </a:lnTo>
                <a:lnTo>
                  <a:pt x="84666" y="76200"/>
                </a:lnTo>
                <a:lnTo>
                  <a:pt x="93133" y="93134"/>
                </a:lnTo>
                <a:lnTo>
                  <a:pt x="93133" y="101600"/>
                </a:lnTo>
                <a:lnTo>
                  <a:pt x="93133" y="110067"/>
                </a:lnTo>
                <a:lnTo>
                  <a:pt x="93133" y="118534"/>
                </a:lnTo>
                <a:lnTo>
                  <a:pt x="93133" y="118534"/>
                </a:lnTo>
                <a:lnTo>
                  <a:pt x="93133" y="118534"/>
                </a:lnTo>
                <a:lnTo>
                  <a:pt x="93133" y="118534"/>
                </a:lnTo>
                <a:lnTo>
                  <a:pt x="93133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3073400" y="3107267"/>
            <a:ext cx="93134" cy="16934"/>
          </a:xfrm>
          <a:custGeom>
            <a:avLst/>
            <a:gdLst/>
            <a:ahLst/>
            <a:cxnLst/>
            <a:rect l="0" t="0" r="0" b="0"/>
            <a:pathLst>
              <a:path w="93134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93133" y="8466"/>
                </a:lnTo>
                <a:lnTo>
                  <a:pt x="931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3191933" y="3039533"/>
            <a:ext cx="8468" cy="135468"/>
          </a:xfrm>
          <a:custGeom>
            <a:avLst/>
            <a:gdLst/>
            <a:ahLst/>
            <a:cxnLst/>
            <a:rect l="0" t="0" r="0" b="0"/>
            <a:pathLst>
              <a:path w="8468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27000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3115733" y="2963333"/>
            <a:ext cx="152401" cy="372535"/>
          </a:xfrm>
          <a:custGeom>
            <a:avLst/>
            <a:gdLst/>
            <a:ahLst/>
            <a:cxnLst/>
            <a:rect l="0" t="0" r="0" b="0"/>
            <a:pathLst>
              <a:path w="152401" h="372535">
                <a:moveTo>
                  <a:pt x="67734" y="0"/>
                </a:moveTo>
                <a:lnTo>
                  <a:pt x="76200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16934"/>
                </a:lnTo>
                <a:lnTo>
                  <a:pt x="101600" y="33867"/>
                </a:lnTo>
                <a:lnTo>
                  <a:pt x="118534" y="42334"/>
                </a:lnTo>
                <a:lnTo>
                  <a:pt x="127000" y="67734"/>
                </a:lnTo>
                <a:lnTo>
                  <a:pt x="143934" y="93134"/>
                </a:lnTo>
                <a:lnTo>
                  <a:pt x="152400" y="127000"/>
                </a:lnTo>
                <a:lnTo>
                  <a:pt x="152400" y="160867"/>
                </a:lnTo>
                <a:lnTo>
                  <a:pt x="143934" y="194734"/>
                </a:lnTo>
                <a:lnTo>
                  <a:pt x="127000" y="228600"/>
                </a:lnTo>
                <a:lnTo>
                  <a:pt x="110067" y="262467"/>
                </a:lnTo>
                <a:lnTo>
                  <a:pt x="84667" y="296334"/>
                </a:lnTo>
                <a:lnTo>
                  <a:pt x="59267" y="321734"/>
                </a:lnTo>
                <a:lnTo>
                  <a:pt x="25400" y="347134"/>
                </a:lnTo>
                <a:lnTo>
                  <a:pt x="25400" y="347134"/>
                </a:lnTo>
                <a:lnTo>
                  <a:pt x="0" y="372534"/>
                </a:lnTo>
                <a:lnTo>
                  <a:pt x="0" y="372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4267200" y="32596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4436533" y="3166533"/>
            <a:ext cx="16935" cy="228601"/>
          </a:xfrm>
          <a:custGeom>
            <a:avLst/>
            <a:gdLst/>
            <a:ahLst/>
            <a:cxnLst/>
            <a:rect l="0" t="0" r="0" b="0"/>
            <a:pathLst>
              <a:path w="16935" h="2286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4"/>
                </a:lnTo>
                <a:lnTo>
                  <a:pt x="8467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4495800" y="3200400"/>
            <a:ext cx="118534" cy="203201"/>
          </a:xfrm>
          <a:custGeom>
            <a:avLst/>
            <a:gdLst/>
            <a:ahLst/>
            <a:cxnLst/>
            <a:rect l="0" t="0" r="0" b="0"/>
            <a:pathLst>
              <a:path w="118534" h="203201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59267" y="16933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7" y="42333"/>
                </a:lnTo>
                <a:lnTo>
                  <a:pt x="84667" y="59267"/>
                </a:lnTo>
                <a:lnTo>
                  <a:pt x="76200" y="67733"/>
                </a:lnTo>
                <a:lnTo>
                  <a:pt x="76200" y="84667"/>
                </a:lnTo>
                <a:lnTo>
                  <a:pt x="67733" y="93133"/>
                </a:lnTo>
                <a:lnTo>
                  <a:pt x="59267" y="110067"/>
                </a:lnTo>
                <a:lnTo>
                  <a:pt x="50800" y="118533"/>
                </a:lnTo>
                <a:lnTo>
                  <a:pt x="42333" y="135467"/>
                </a:lnTo>
                <a:lnTo>
                  <a:pt x="33867" y="143933"/>
                </a:lnTo>
                <a:lnTo>
                  <a:pt x="25400" y="152400"/>
                </a:lnTo>
                <a:lnTo>
                  <a:pt x="25400" y="160867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25400" y="186267"/>
                </a:lnTo>
                <a:lnTo>
                  <a:pt x="25400" y="194733"/>
                </a:lnTo>
                <a:lnTo>
                  <a:pt x="42333" y="194733"/>
                </a:lnTo>
                <a:lnTo>
                  <a:pt x="50800" y="203200"/>
                </a:lnTo>
                <a:lnTo>
                  <a:pt x="76200" y="203200"/>
                </a:lnTo>
                <a:lnTo>
                  <a:pt x="84667" y="194733"/>
                </a:lnTo>
                <a:lnTo>
                  <a:pt x="101600" y="194733"/>
                </a:lnTo>
                <a:lnTo>
                  <a:pt x="101600" y="194733"/>
                </a:lnTo>
                <a:lnTo>
                  <a:pt x="118533" y="186267"/>
                </a:lnTo>
                <a:lnTo>
                  <a:pt x="118533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4690533" y="3158067"/>
            <a:ext cx="50801" cy="270934"/>
          </a:xfrm>
          <a:custGeom>
            <a:avLst/>
            <a:gdLst/>
            <a:ahLst/>
            <a:cxnLst/>
            <a:rect l="0" t="0" r="0" b="0"/>
            <a:pathLst>
              <a:path w="50801" h="2709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4" y="25400"/>
                </a:lnTo>
                <a:lnTo>
                  <a:pt x="16934" y="33866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37066"/>
                </a:lnTo>
                <a:lnTo>
                  <a:pt x="16934" y="254000"/>
                </a:lnTo>
                <a:lnTo>
                  <a:pt x="33867" y="262466"/>
                </a:lnTo>
                <a:lnTo>
                  <a:pt x="42334" y="262466"/>
                </a:lnTo>
                <a:lnTo>
                  <a:pt x="42334" y="262466"/>
                </a:lnTo>
                <a:lnTo>
                  <a:pt x="50800" y="270933"/>
                </a:lnTo>
                <a:lnTo>
                  <a:pt x="508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766733" y="3259667"/>
            <a:ext cx="93135" cy="143934"/>
          </a:xfrm>
          <a:custGeom>
            <a:avLst/>
            <a:gdLst/>
            <a:ahLst/>
            <a:cxnLst/>
            <a:rect l="0" t="0" r="0" b="0"/>
            <a:pathLst>
              <a:path w="93135" h="143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35466"/>
                </a:lnTo>
                <a:lnTo>
                  <a:pt x="8467" y="127000"/>
                </a:lnTo>
                <a:lnTo>
                  <a:pt x="8467" y="118533"/>
                </a:lnTo>
                <a:lnTo>
                  <a:pt x="8467" y="101600"/>
                </a:lnTo>
                <a:lnTo>
                  <a:pt x="8467" y="84666"/>
                </a:lnTo>
                <a:lnTo>
                  <a:pt x="16934" y="67733"/>
                </a:lnTo>
                <a:lnTo>
                  <a:pt x="16934" y="50800"/>
                </a:lnTo>
                <a:lnTo>
                  <a:pt x="25400" y="33866"/>
                </a:lnTo>
                <a:lnTo>
                  <a:pt x="33867" y="25400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76200" y="16933"/>
                </a:lnTo>
                <a:lnTo>
                  <a:pt x="84667" y="33866"/>
                </a:lnTo>
                <a:lnTo>
                  <a:pt x="84667" y="50800"/>
                </a:lnTo>
                <a:lnTo>
                  <a:pt x="84667" y="67733"/>
                </a:lnTo>
                <a:lnTo>
                  <a:pt x="84667" y="84666"/>
                </a:lnTo>
                <a:lnTo>
                  <a:pt x="84667" y="101600"/>
                </a:lnTo>
                <a:lnTo>
                  <a:pt x="84667" y="110066"/>
                </a:lnTo>
                <a:lnTo>
                  <a:pt x="93134" y="118533"/>
                </a:lnTo>
                <a:lnTo>
                  <a:pt x="93134" y="118533"/>
                </a:lnTo>
                <a:lnTo>
                  <a:pt x="93134" y="118533"/>
                </a:lnTo>
                <a:lnTo>
                  <a:pt x="93134" y="118533"/>
                </a:lnTo>
                <a:lnTo>
                  <a:pt x="93134" y="118533"/>
                </a:lnTo>
                <a:lnTo>
                  <a:pt x="93134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4893733" y="3293533"/>
            <a:ext cx="101601" cy="16935"/>
          </a:xfrm>
          <a:custGeom>
            <a:avLst/>
            <a:gdLst/>
            <a:ahLst/>
            <a:cxnLst/>
            <a:rect l="0" t="0" r="0" b="0"/>
            <a:pathLst>
              <a:path w="101601" h="169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93134" y="16934"/>
                </a:lnTo>
                <a:lnTo>
                  <a:pt x="93134" y="16934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4978400" y="3208867"/>
            <a:ext cx="8468" cy="160867"/>
          </a:xfrm>
          <a:custGeom>
            <a:avLst/>
            <a:gdLst/>
            <a:ahLst/>
            <a:cxnLst/>
            <a:rect l="0" t="0" r="0" b="0"/>
            <a:pathLst>
              <a:path w="8468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4936067" y="33189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5080000" y="3234267"/>
            <a:ext cx="25401" cy="169334"/>
          </a:xfrm>
          <a:custGeom>
            <a:avLst/>
            <a:gdLst/>
            <a:ahLst/>
            <a:cxnLst/>
            <a:rect l="0" t="0" r="0" b="0"/>
            <a:pathLst>
              <a:path w="25401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69333"/>
                </a:lnTo>
                <a:lnTo>
                  <a:pt x="25400" y="169333"/>
                </a:lnTo>
                <a:lnTo>
                  <a:pt x="2540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5130800" y="3166533"/>
            <a:ext cx="76201" cy="296335"/>
          </a:xfrm>
          <a:custGeom>
            <a:avLst/>
            <a:gdLst/>
            <a:ahLst/>
            <a:cxnLst/>
            <a:rect l="0" t="0" r="0" b="0"/>
            <a:pathLst>
              <a:path w="76201" h="296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25400"/>
                </a:lnTo>
                <a:lnTo>
                  <a:pt x="42333" y="33867"/>
                </a:lnTo>
                <a:lnTo>
                  <a:pt x="59267" y="50800"/>
                </a:lnTo>
                <a:lnTo>
                  <a:pt x="67733" y="76200"/>
                </a:lnTo>
                <a:lnTo>
                  <a:pt x="76200" y="101600"/>
                </a:lnTo>
                <a:lnTo>
                  <a:pt x="76200" y="127000"/>
                </a:lnTo>
                <a:lnTo>
                  <a:pt x="76200" y="160867"/>
                </a:lnTo>
                <a:lnTo>
                  <a:pt x="76200" y="186267"/>
                </a:lnTo>
                <a:lnTo>
                  <a:pt x="67733" y="211667"/>
                </a:lnTo>
                <a:lnTo>
                  <a:pt x="67733" y="237067"/>
                </a:lnTo>
                <a:lnTo>
                  <a:pt x="59267" y="254000"/>
                </a:lnTo>
                <a:lnTo>
                  <a:pt x="50800" y="270934"/>
                </a:lnTo>
                <a:lnTo>
                  <a:pt x="42333" y="287867"/>
                </a:lnTo>
                <a:lnTo>
                  <a:pt x="33867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5266267" y="3183467"/>
            <a:ext cx="50801" cy="296334"/>
          </a:xfrm>
          <a:custGeom>
            <a:avLst/>
            <a:gdLst/>
            <a:ahLst/>
            <a:cxnLst/>
            <a:rect l="0" t="0" r="0" b="0"/>
            <a:pathLst>
              <a:path w="50801" h="2963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42333" y="16933"/>
                </a:lnTo>
                <a:lnTo>
                  <a:pt x="33866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3" y="93133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8466" y="270933"/>
                </a:lnTo>
                <a:lnTo>
                  <a:pt x="16933" y="279400"/>
                </a:lnTo>
                <a:lnTo>
                  <a:pt x="25400" y="287866"/>
                </a:lnTo>
                <a:lnTo>
                  <a:pt x="33866" y="296333"/>
                </a:lnTo>
                <a:lnTo>
                  <a:pt x="33866" y="296333"/>
                </a:lnTo>
                <a:lnTo>
                  <a:pt x="42333" y="296333"/>
                </a:lnTo>
                <a:lnTo>
                  <a:pt x="42333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5376333" y="3310467"/>
            <a:ext cx="110068" cy="135467"/>
          </a:xfrm>
          <a:custGeom>
            <a:avLst/>
            <a:gdLst/>
            <a:ahLst/>
            <a:cxnLst/>
            <a:rect l="0" t="0" r="0" b="0"/>
            <a:pathLst>
              <a:path w="110068" h="135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18533"/>
                </a:lnTo>
                <a:lnTo>
                  <a:pt x="16934" y="127000"/>
                </a:lnTo>
                <a:lnTo>
                  <a:pt x="16934" y="135466"/>
                </a:lnTo>
                <a:lnTo>
                  <a:pt x="16934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27000"/>
                </a:lnTo>
                <a:lnTo>
                  <a:pt x="8467" y="110066"/>
                </a:lnTo>
                <a:lnTo>
                  <a:pt x="8467" y="101600"/>
                </a:lnTo>
                <a:lnTo>
                  <a:pt x="8467" y="84666"/>
                </a:lnTo>
                <a:lnTo>
                  <a:pt x="16934" y="67733"/>
                </a:lnTo>
                <a:lnTo>
                  <a:pt x="16934" y="50800"/>
                </a:lnTo>
                <a:lnTo>
                  <a:pt x="25400" y="33866"/>
                </a:lnTo>
                <a:lnTo>
                  <a:pt x="33867" y="16933"/>
                </a:lnTo>
                <a:lnTo>
                  <a:pt x="42334" y="8466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6"/>
                </a:lnTo>
                <a:lnTo>
                  <a:pt x="93134" y="16933"/>
                </a:lnTo>
                <a:lnTo>
                  <a:pt x="101600" y="33866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84666"/>
                </a:lnTo>
                <a:lnTo>
                  <a:pt x="110067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5486400" y="34374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5494867" y="34374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5520267" y="3361267"/>
            <a:ext cx="93134" cy="16934"/>
          </a:xfrm>
          <a:custGeom>
            <a:avLst/>
            <a:gdLst/>
            <a:ahLst/>
            <a:cxnLst/>
            <a:rect l="0" t="0" r="0" b="0"/>
            <a:pathLst>
              <a:path w="931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931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5655733" y="3302000"/>
            <a:ext cx="16935" cy="110068"/>
          </a:xfrm>
          <a:custGeom>
            <a:avLst/>
            <a:gdLst/>
            <a:ahLst/>
            <a:cxnLst/>
            <a:rect l="0" t="0" r="0" b="0"/>
            <a:pathLst>
              <a:path w="16935" h="110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16934" y="93133"/>
                </a:lnTo>
                <a:lnTo>
                  <a:pt x="16934" y="93133"/>
                </a:lnTo>
                <a:lnTo>
                  <a:pt x="16934" y="110067"/>
                </a:lnTo>
                <a:lnTo>
                  <a:pt x="16934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5647267" y="31580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5664200" y="3141133"/>
            <a:ext cx="160868" cy="474135"/>
          </a:xfrm>
          <a:custGeom>
            <a:avLst/>
            <a:gdLst/>
            <a:ahLst/>
            <a:cxnLst/>
            <a:rect l="0" t="0" r="0" b="0"/>
            <a:pathLst>
              <a:path w="160868" h="474135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0" y="16934"/>
                </a:lnTo>
                <a:lnTo>
                  <a:pt x="67733" y="33867"/>
                </a:lnTo>
                <a:lnTo>
                  <a:pt x="84667" y="50800"/>
                </a:lnTo>
                <a:lnTo>
                  <a:pt x="101600" y="76200"/>
                </a:lnTo>
                <a:lnTo>
                  <a:pt x="118533" y="101600"/>
                </a:lnTo>
                <a:lnTo>
                  <a:pt x="135467" y="127000"/>
                </a:lnTo>
                <a:lnTo>
                  <a:pt x="143933" y="160867"/>
                </a:lnTo>
                <a:lnTo>
                  <a:pt x="152400" y="186267"/>
                </a:lnTo>
                <a:lnTo>
                  <a:pt x="160867" y="220134"/>
                </a:lnTo>
                <a:lnTo>
                  <a:pt x="160867" y="254000"/>
                </a:lnTo>
                <a:lnTo>
                  <a:pt x="152400" y="287867"/>
                </a:lnTo>
                <a:lnTo>
                  <a:pt x="143933" y="313267"/>
                </a:lnTo>
                <a:lnTo>
                  <a:pt x="135467" y="347134"/>
                </a:lnTo>
                <a:lnTo>
                  <a:pt x="127000" y="372534"/>
                </a:lnTo>
                <a:lnTo>
                  <a:pt x="118533" y="406400"/>
                </a:lnTo>
                <a:lnTo>
                  <a:pt x="101600" y="423334"/>
                </a:lnTo>
                <a:lnTo>
                  <a:pt x="84667" y="448734"/>
                </a:lnTo>
                <a:lnTo>
                  <a:pt x="67733" y="457200"/>
                </a:lnTo>
                <a:lnTo>
                  <a:pt x="50800" y="474134"/>
                </a:lnTo>
                <a:lnTo>
                  <a:pt x="50800" y="474134"/>
                </a:lnTo>
                <a:lnTo>
                  <a:pt x="42333" y="474134"/>
                </a:lnTo>
                <a:lnTo>
                  <a:pt x="42333" y="474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7586134" y="3479800"/>
            <a:ext cx="25400" cy="42334"/>
          </a:xfrm>
          <a:custGeom>
            <a:avLst/>
            <a:gdLst/>
            <a:ahLst/>
            <a:cxnLst/>
            <a:rect l="0" t="0" r="0" b="0"/>
            <a:pathLst>
              <a:path w="25400" h="42334">
                <a:moveTo>
                  <a:pt x="8466" y="8467"/>
                </a:moveTo>
                <a:lnTo>
                  <a:pt x="8466" y="8467"/>
                </a:lnTo>
                <a:lnTo>
                  <a:pt x="8466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25399" y="33867"/>
                </a:lnTo>
                <a:lnTo>
                  <a:pt x="25399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857067" y="3276600"/>
            <a:ext cx="16934" cy="203201"/>
          </a:xfrm>
          <a:custGeom>
            <a:avLst/>
            <a:gdLst/>
            <a:ahLst/>
            <a:cxnLst/>
            <a:rect l="0" t="0" r="0" b="0"/>
            <a:pathLst>
              <a:path w="16934" h="203201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8466" y="101600"/>
                </a:lnTo>
                <a:lnTo>
                  <a:pt x="8466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7950200" y="3302000"/>
            <a:ext cx="160867" cy="194734"/>
          </a:xfrm>
          <a:custGeom>
            <a:avLst/>
            <a:gdLst/>
            <a:ahLst/>
            <a:cxnLst/>
            <a:rect l="0" t="0" r="0" b="0"/>
            <a:pathLst>
              <a:path w="160867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0067" y="16933"/>
                </a:lnTo>
                <a:lnTo>
                  <a:pt x="118533" y="16933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0067" y="50800"/>
                </a:lnTo>
                <a:lnTo>
                  <a:pt x="101600" y="67733"/>
                </a:lnTo>
                <a:lnTo>
                  <a:pt x="93134" y="76200"/>
                </a:lnTo>
                <a:lnTo>
                  <a:pt x="76200" y="93133"/>
                </a:lnTo>
                <a:lnTo>
                  <a:pt x="59267" y="110067"/>
                </a:lnTo>
                <a:lnTo>
                  <a:pt x="50800" y="118533"/>
                </a:lnTo>
                <a:lnTo>
                  <a:pt x="33867" y="135467"/>
                </a:lnTo>
                <a:lnTo>
                  <a:pt x="25400" y="143933"/>
                </a:lnTo>
                <a:lnTo>
                  <a:pt x="16934" y="152400"/>
                </a:lnTo>
                <a:lnTo>
                  <a:pt x="8466" y="160867"/>
                </a:lnTo>
                <a:lnTo>
                  <a:pt x="8466" y="169333"/>
                </a:lnTo>
                <a:lnTo>
                  <a:pt x="16934" y="169333"/>
                </a:lnTo>
                <a:lnTo>
                  <a:pt x="25400" y="177800"/>
                </a:lnTo>
                <a:lnTo>
                  <a:pt x="33867" y="186267"/>
                </a:lnTo>
                <a:lnTo>
                  <a:pt x="59267" y="186267"/>
                </a:lnTo>
                <a:lnTo>
                  <a:pt x="76200" y="194733"/>
                </a:lnTo>
                <a:lnTo>
                  <a:pt x="101600" y="194733"/>
                </a:lnTo>
                <a:lnTo>
                  <a:pt x="118533" y="194733"/>
                </a:lnTo>
                <a:lnTo>
                  <a:pt x="143933" y="194733"/>
                </a:lnTo>
                <a:lnTo>
                  <a:pt x="143933" y="194733"/>
                </a:lnTo>
                <a:lnTo>
                  <a:pt x="160866" y="186267"/>
                </a:lnTo>
                <a:lnTo>
                  <a:pt x="160866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8280400" y="3259667"/>
            <a:ext cx="59267" cy="287867"/>
          </a:xfrm>
          <a:custGeom>
            <a:avLst/>
            <a:gdLst/>
            <a:ahLst/>
            <a:cxnLst/>
            <a:rect l="0" t="0" r="0" b="0"/>
            <a:pathLst>
              <a:path w="59267" h="287867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42333"/>
                </a:lnTo>
                <a:lnTo>
                  <a:pt x="33867" y="67733"/>
                </a:lnTo>
                <a:lnTo>
                  <a:pt x="25400" y="93133"/>
                </a:lnTo>
                <a:lnTo>
                  <a:pt x="16933" y="118533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45533"/>
                </a:lnTo>
                <a:lnTo>
                  <a:pt x="16933" y="262466"/>
                </a:lnTo>
                <a:lnTo>
                  <a:pt x="25400" y="279400"/>
                </a:lnTo>
                <a:lnTo>
                  <a:pt x="33867" y="287866"/>
                </a:lnTo>
                <a:lnTo>
                  <a:pt x="50800" y="287866"/>
                </a:lnTo>
                <a:lnTo>
                  <a:pt x="50800" y="287866"/>
                </a:lnTo>
                <a:lnTo>
                  <a:pt x="59266" y="287866"/>
                </a:lnTo>
                <a:lnTo>
                  <a:pt x="59266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8449733" y="3361267"/>
            <a:ext cx="160868" cy="177801"/>
          </a:xfrm>
          <a:custGeom>
            <a:avLst/>
            <a:gdLst/>
            <a:ahLst/>
            <a:cxnLst/>
            <a:rect l="0" t="0" r="0" b="0"/>
            <a:pathLst>
              <a:path w="160868" h="177801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0" y="143933"/>
                </a:lnTo>
                <a:lnTo>
                  <a:pt x="8467" y="127000"/>
                </a:lnTo>
                <a:lnTo>
                  <a:pt x="8467" y="101600"/>
                </a:lnTo>
                <a:lnTo>
                  <a:pt x="16934" y="84666"/>
                </a:lnTo>
                <a:lnTo>
                  <a:pt x="16934" y="59266"/>
                </a:lnTo>
                <a:lnTo>
                  <a:pt x="25400" y="42333"/>
                </a:lnTo>
                <a:lnTo>
                  <a:pt x="33867" y="16933"/>
                </a:lnTo>
                <a:lnTo>
                  <a:pt x="42333" y="8466"/>
                </a:lnTo>
                <a:lnTo>
                  <a:pt x="50801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6"/>
                </a:lnTo>
                <a:lnTo>
                  <a:pt x="93134" y="16933"/>
                </a:lnTo>
                <a:lnTo>
                  <a:pt x="110067" y="25400"/>
                </a:lnTo>
                <a:lnTo>
                  <a:pt x="118533" y="33866"/>
                </a:lnTo>
                <a:lnTo>
                  <a:pt x="127001" y="50800"/>
                </a:lnTo>
                <a:lnTo>
                  <a:pt x="135467" y="67733"/>
                </a:lnTo>
                <a:lnTo>
                  <a:pt x="135467" y="84666"/>
                </a:lnTo>
                <a:lnTo>
                  <a:pt x="135467" y="110066"/>
                </a:lnTo>
                <a:lnTo>
                  <a:pt x="135467" y="127000"/>
                </a:lnTo>
                <a:lnTo>
                  <a:pt x="143934" y="143933"/>
                </a:lnTo>
                <a:lnTo>
                  <a:pt x="143934" y="152400"/>
                </a:lnTo>
                <a:lnTo>
                  <a:pt x="143934" y="160866"/>
                </a:lnTo>
                <a:lnTo>
                  <a:pt x="143934" y="169333"/>
                </a:lnTo>
                <a:lnTo>
                  <a:pt x="152400" y="169333"/>
                </a:lnTo>
                <a:lnTo>
                  <a:pt x="152400" y="160866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60867" y="152400"/>
                </a:lnTo>
                <a:lnTo>
                  <a:pt x="160867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8695267" y="3352800"/>
            <a:ext cx="33868" cy="186268"/>
          </a:xfrm>
          <a:custGeom>
            <a:avLst/>
            <a:gdLst/>
            <a:ahLst/>
            <a:cxnLst/>
            <a:rect l="0" t="0" r="0" b="0"/>
            <a:pathLst>
              <a:path w="33868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25399" y="67733"/>
                </a:lnTo>
                <a:lnTo>
                  <a:pt x="25399" y="93133"/>
                </a:lnTo>
                <a:lnTo>
                  <a:pt x="25399" y="110067"/>
                </a:lnTo>
                <a:lnTo>
                  <a:pt x="25399" y="135467"/>
                </a:lnTo>
                <a:lnTo>
                  <a:pt x="25399" y="152400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661400" y="3437467"/>
            <a:ext cx="135467" cy="16934"/>
          </a:xfrm>
          <a:custGeom>
            <a:avLst/>
            <a:gdLst/>
            <a:ahLst/>
            <a:cxnLst/>
            <a:rect l="0" t="0" r="0" b="0"/>
            <a:pathLst>
              <a:path w="135467" h="16934">
                <a:moveTo>
                  <a:pt x="0" y="16933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881534" y="3378200"/>
            <a:ext cx="16934" cy="143934"/>
          </a:xfrm>
          <a:custGeom>
            <a:avLst/>
            <a:gdLst/>
            <a:ahLst/>
            <a:cxnLst/>
            <a:rect l="0" t="0" r="0" b="0"/>
            <a:pathLst>
              <a:path w="16934" h="143934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898467" y="3225800"/>
            <a:ext cx="160867" cy="355601"/>
          </a:xfrm>
          <a:custGeom>
            <a:avLst/>
            <a:gdLst/>
            <a:ahLst/>
            <a:cxnLst/>
            <a:rect l="0" t="0" r="0" b="0"/>
            <a:pathLst>
              <a:path w="160867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33866" y="16933"/>
                </a:lnTo>
                <a:lnTo>
                  <a:pt x="50799" y="25400"/>
                </a:lnTo>
                <a:lnTo>
                  <a:pt x="76200" y="42333"/>
                </a:lnTo>
                <a:lnTo>
                  <a:pt x="101600" y="67733"/>
                </a:lnTo>
                <a:lnTo>
                  <a:pt x="118533" y="101600"/>
                </a:lnTo>
                <a:lnTo>
                  <a:pt x="135467" y="135467"/>
                </a:lnTo>
                <a:lnTo>
                  <a:pt x="143933" y="169333"/>
                </a:lnTo>
                <a:lnTo>
                  <a:pt x="152400" y="203200"/>
                </a:lnTo>
                <a:lnTo>
                  <a:pt x="160866" y="228600"/>
                </a:lnTo>
                <a:lnTo>
                  <a:pt x="152400" y="262467"/>
                </a:lnTo>
                <a:lnTo>
                  <a:pt x="152400" y="287867"/>
                </a:lnTo>
                <a:lnTo>
                  <a:pt x="143933" y="304800"/>
                </a:lnTo>
                <a:lnTo>
                  <a:pt x="126999" y="321733"/>
                </a:lnTo>
                <a:lnTo>
                  <a:pt x="118533" y="338667"/>
                </a:lnTo>
                <a:lnTo>
                  <a:pt x="110066" y="355600"/>
                </a:lnTo>
                <a:lnTo>
                  <a:pt x="101600" y="355600"/>
                </a:lnTo>
                <a:lnTo>
                  <a:pt x="93133" y="355600"/>
                </a:lnTo>
                <a:lnTo>
                  <a:pt x="93133" y="355600"/>
                </a:lnTo>
                <a:lnTo>
                  <a:pt x="93133" y="355600"/>
                </a:lnTo>
                <a:lnTo>
                  <a:pt x="93133" y="355600"/>
                </a:lnTo>
                <a:lnTo>
                  <a:pt x="93133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9118600" y="3268133"/>
            <a:ext cx="93134" cy="321735"/>
          </a:xfrm>
          <a:custGeom>
            <a:avLst/>
            <a:gdLst/>
            <a:ahLst/>
            <a:cxnLst/>
            <a:rect l="0" t="0" r="0" b="0"/>
            <a:pathLst>
              <a:path w="93134" h="321735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7" y="16934"/>
                </a:lnTo>
                <a:lnTo>
                  <a:pt x="76200" y="25400"/>
                </a:lnTo>
                <a:lnTo>
                  <a:pt x="67734" y="42334"/>
                </a:lnTo>
                <a:lnTo>
                  <a:pt x="59266" y="67734"/>
                </a:lnTo>
                <a:lnTo>
                  <a:pt x="42333" y="93134"/>
                </a:lnTo>
                <a:lnTo>
                  <a:pt x="33867" y="127000"/>
                </a:lnTo>
                <a:lnTo>
                  <a:pt x="25400" y="160867"/>
                </a:lnTo>
                <a:lnTo>
                  <a:pt x="8467" y="186267"/>
                </a:lnTo>
                <a:lnTo>
                  <a:pt x="8467" y="220134"/>
                </a:lnTo>
                <a:lnTo>
                  <a:pt x="0" y="245534"/>
                </a:lnTo>
                <a:lnTo>
                  <a:pt x="8467" y="262467"/>
                </a:lnTo>
                <a:lnTo>
                  <a:pt x="8467" y="287867"/>
                </a:lnTo>
                <a:lnTo>
                  <a:pt x="16933" y="304800"/>
                </a:lnTo>
                <a:lnTo>
                  <a:pt x="25400" y="313267"/>
                </a:lnTo>
                <a:lnTo>
                  <a:pt x="33867" y="321734"/>
                </a:lnTo>
                <a:lnTo>
                  <a:pt x="50800" y="321734"/>
                </a:lnTo>
                <a:lnTo>
                  <a:pt x="50800" y="321734"/>
                </a:lnTo>
                <a:lnTo>
                  <a:pt x="59266" y="321734"/>
                </a:lnTo>
                <a:lnTo>
                  <a:pt x="59266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9262534" y="3395133"/>
            <a:ext cx="186267" cy="186268"/>
          </a:xfrm>
          <a:custGeom>
            <a:avLst/>
            <a:gdLst/>
            <a:ahLst/>
            <a:cxnLst/>
            <a:rect l="0" t="0" r="0" b="0"/>
            <a:pathLst>
              <a:path w="186267" h="186268">
                <a:moveTo>
                  <a:pt x="0" y="0"/>
                </a:moveTo>
                <a:lnTo>
                  <a:pt x="0" y="0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69334"/>
                </a:lnTo>
                <a:lnTo>
                  <a:pt x="16933" y="160867"/>
                </a:lnTo>
                <a:lnTo>
                  <a:pt x="16933" y="143934"/>
                </a:lnTo>
                <a:lnTo>
                  <a:pt x="25399" y="127000"/>
                </a:lnTo>
                <a:lnTo>
                  <a:pt x="25399" y="110067"/>
                </a:lnTo>
                <a:lnTo>
                  <a:pt x="33866" y="84667"/>
                </a:lnTo>
                <a:lnTo>
                  <a:pt x="50799" y="59267"/>
                </a:lnTo>
                <a:lnTo>
                  <a:pt x="59266" y="42334"/>
                </a:lnTo>
                <a:lnTo>
                  <a:pt x="67732" y="33867"/>
                </a:lnTo>
                <a:lnTo>
                  <a:pt x="84666" y="16934"/>
                </a:lnTo>
                <a:lnTo>
                  <a:pt x="101599" y="16934"/>
                </a:lnTo>
                <a:lnTo>
                  <a:pt x="110066" y="16934"/>
                </a:lnTo>
                <a:lnTo>
                  <a:pt x="126999" y="25400"/>
                </a:lnTo>
                <a:lnTo>
                  <a:pt x="135466" y="33867"/>
                </a:lnTo>
                <a:lnTo>
                  <a:pt x="143932" y="50800"/>
                </a:lnTo>
                <a:lnTo>
                  <a:pt x="160866" y="59267"/>
                </a:lnTo>
                <a:lnTo>
                  <a:pt x="169333" y="76200"/>
                </a:lnTo>
                <a:lnTo>
                  <a:pt x="169333" y="101600"/>
                </a:lnTo>
                <a:lnTo>
                  <a:pt x="177799" y="118534"/>
                </a:lnTo>
                <a:lnTo>
                  <a:pt x="177799" y="143934"/>
                </a:lnTo>
                <a:lnTo>
                  <a:pt x="177799" y="160867"/>
                </a:lnTo>
                <a:lnTo>
                  <a:pt x="177799" y="177800"/>
                </a:lnTo>
                <a:lnTo>
                  <a:pt x="177799" y="186267"/>
                </a:lnTo>
                <a:lnTo>
                  <a:pt x="177799" y="186267"/>
                </a:lnTo>
                <a:lnTo>
                  <a:pt x="186266" y="186267"/>
                </a:lnTo>
                <a:lnTo>
                  <a:pt x="186266" y="186267"/>
                </a:lnTo>
                <a:lnTo>
                  <a:pt x="186266" y="177800"/>
                </a:lnTo>
                <a:lnTo>
                  <a:pt x="1862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9508067" y="3454400"/>
            <a:ext cx="160867" cy="33868"/>
          </a:xfrm>
          <a:custGeom>
            <a:avLst/>
            <a:gdLst/>
            <a:ahLst/>
            <a:cxnLst/>
            <a:rect l="0" t="0" r="0" b="0"/>
            <a:pathLst>
              <a:path w="160867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33866" y="16933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33867"/>
                </a:lnTo>
                <a:lnTo>
                  <a:pt x="93133" y="25400"/>
                </a:lnTo>
                <a:lnTo>
                  <a:pt x="110066" y="25400"/>
                </a:lnTo>
                <a:lnTo>
                  <a:pt x="135467" y="25400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0866" y="8467"/>
                </a:lnTo>
                <a:lnTo>
                  <a:pt x="1608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9762067" y="3386667"/>
            <a:ext cx="50800" cy="93134"/>
          </a:xfrm>
          <a:custGeom>
            <a:avLst/>
            <a:gdLst/>
            <a:ahLst/>
            <a:cxnLst/>
            <a:rect l="0" t="0" r="0" b="0"/>
            <a:pathLst>
              <a:path w="50800" h="931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25399" y="50800"/>
                </a:lnTo>
                <a:lnTo>
                  <a:pt x="25399" y="67733"/>
                </a:lnTo>
                <a:lnTo>
                  <a:pt x="33867" y="76200"/>
                </a:lnTo>
                <a:lnTo>
                  <a:pt x="42333" y="84666"/>
                </a:lnTo>
                <a:lnTo>
                  <a:pt x="42333" y="93133"/>
                </a:lnTo>
                <a:lnTo>
                  <a:pt x="42333" y="93133"/>
                </a:lnTo>
                <a:lnTo>
                  <a:pt x="50799" y="93133"/>
                </a:lnTo>
                <a:lnTo>
                  <a:pt x="50799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9770534" y="3234267"/>
            <a:ext cx="177801" cy="465667"/>
          </a:xfrm>
          <a:custGeom>
            <a:avLst/>
            <a:gdLst/>
            <a:ahLst/>
            <a:cxnLst/>
            <a:rect l="0" t="0" r="0" b="0"/>
            <a:pathLst>
              <a:path w="177801" h="465667">
                <a:moveTo>
                  <a:pt x="67733" y="0"/>
                </a:moveTo>
                <a:lnTo>
                  <a:pt x="76200" y="0"/>
                </a:lnTo>
                <a:lnTo>
                  <a:pt x="76200" y="8466"/>
                </a:lnTo>
                <a:lnTo>
                  <a:pt x="84666" y="8466"/>
                </a:lnTo>
                <a:lnTo>
                  <a:pt x="84666" y="16933"/>
                </a:lnTo>
                <a:lnTo>
                  <a:pt x="101600" y="33866"/>
                </a:lnTo>
                <a:lnTo>
                  <a:pt x="110066" y="50800"/>
                </a:lnTo>
                <a:lnTo>
                  <a:pt x="118532" y="84666"/>
                </a:lnTo>
                <a:lnTo>
                  <a:pt x="135466" y="110066"/>
                </a:lnTo>
                <a:lnTo>
                  <a:pt x="143933" y="152400"/>
                </a:lnTo>
                <a:lnTo>
                  <a:pt x="160866" y="194733"/>
                </a:lnTo>
                <a:lnTo>
                  <a:pt x="169332" y="228600"/>
                </a:lnTo>
                <a:lnTo>
                  <a:pt x="177800" y="270933"/>
                </a:lnTo>
                <a:lnTo>
                  <a:pt x="177800" y="313266"/>
                </a:lnTo>
                <a:lnTo>
                  <a:pt x="177800" y="347133"/>
                </a:lnTo>
                <a:lnTo>
                  <a:pt x="169332" y="381000"/>
                </a:lnTo>
                <a:lnTo>
                  <a:pt x="152400" y="406400"/>
                </a:lnTo>
                <a:lnTo>
                  <a:pt x="135466" y="423333"/>
                </a:lnTo>
                <a:lnTo>
                  <a:pt x="101600" y="440266"/>
                </a:lnTo>
                <a:lnTo>
                  <a:pt x="67733" y="448733"/>
                </a:lnTo>
                <a:lnTo>
                  <a:pt x="33866" y="457200"/>
                </a:lnTo>
                <a:lnTo>
                  <a:pt x="33866" y="457200"/>
                </a:lnTo>
                <a:lnTo>
                  <a:pt x="0" y="465666"/>
                </a:lnTo>
                <a:lnTo>
                  <a:pt x="0" y="465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1058333" y="3361267"/>
            <a:ext cx="609601" cy="635001"/>
          </a:xfrm>
          <a:custGeom>
            <a:avLst/>
            <a:gdLst/>
            <a:ahLst/>
            <a:cxnLst/>
            <a:rect l="0" t="0" r="0" b="0"/>
            <a:pathLst>
              <a:path w="609601" h="635001">
                <a:moveTo>
                  <a:pt x="609600" y="0"/>
                </a:moveTo>
                <a:lnTo>
                  <a:pt x="601134" y="8466"/>
                </a:lnTo>
                <a:lnTo>
                  <a:pt x="601134" y="8466"/>
                </a:lnTo>
                <a:lnTo>
                  <a:pt x="584200" y="16933"/>
                </a:lnTo>
                <a:lnTo>
                  <a:pt x="575734" y="33866"/>
                </a:lnTo>
                <a:lnTo>
                  <a:pt x="558800" y="42333"/>
                </a:lnTo>
                <a:lnTo>
                  <a:pt x="533400" y="67733"/>
                </a:lnTo>
                <a:lnTo>
                  <a:pt x="508000" y="84666"/>
                </a:lnTo>
                <a:lnTo>
                  <a:pt x="474134" y="110066"/>
                </a:lnTo>
                <a:lnTo>
                  <a:pt x="448734" y="143933"/>
                </a:lnTo>
                <a:lnTo>
                  <a:pt x="406400" y="177800"/>
                </a:lnTo>
                <a:lnTo>
                  <a:pt x="372534" y="211666"/>
                </a:lnTo>
                <a:lnTo>
                  <a:pt x="330200" y="245533"/>
                </a:lnTo>
                <a:lnTo>
                  <a:pt x="296334" y="287866"/>
                </a:lnTo>
                <a:lnTo>
                  <a:pt x="254000" y="321733"/>
                </a:lnTo>
                <a:lnTo>
                  <a:pt x="220134" y="355600"/>
                </a:lnTo>
                <a:lnTo>
                  <a:pt x="177800" y="389466"/>
                </a:lnTo>
                <a:lnTo>
                  <a:pt x="152400" y="423333"/>
                </a:lnTo>
                <a:lnTo>
                  <a:pt x="118534" y="457200"/>
                </a:lnTo>
                <a:lnTo>
                  <a:pt x="93134" y="491066"/>
                </a:lnTo>
                <a:lnTo>
                  <a:pt x="67734" y="524933"/>
                </a:lnTo>
                <a:lnTo>
                  <a:pt x="42334" y="550333"/>
                </a:lnTo>
                <a:lnTo>
                  <a:pt x="25400" y="575733"/>
                </a:lnTo>
                <a:lnTo>
                  <a:pt x="16934" y="592666"/>
                </a:lnTo>
                <a:lnTo>
                  <a:pt x="8467" y="609600"/>
                </a:lnTo>
                <a:lnTo>
                  <a:pt x="0" y="618066"/>
                </a:lnTo>
                <a:lnTo>
                  <a:pt x="0" y="626533"/>
                </a:lnTo>
                <a:lnTo>
                  <a:pt x="0" y="635000"/>
                </a:lnTo>
                <a:lnTo>
                  <a:pt x="8467" y="635000"/>
                </a:lnTo>
                <a:lnTo>
                  <a:pt x="16934" y="626533"/>
                </a:lnTo>
                <a:lnTo>
                  <a:pt x="25400" y="609600"/>
                </a:lnTo>
                <a:lnTo>
                  <a:pt x="25400" y="609600"/>
                </a:lnTo>
                <a:lnTo>
                  <a:pt x="42334" y="601133"/>
                </a:lnTo>
                <a:lnTo>
                  <a:pt x="42334" y="601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2429933" y="2887133"/>
            <a:ext cx="321735" cy="414868"/>
          </a:xfrm>
          <a:custGeom>
            <a:avLst/>
            <a:gdLst/>
            <a:ahLst/>
            <a:cxnLst/>
            <a:rect l="0" t="0" r="0" b="0"/>
            <a:pathLst>
              <a:path w="321735" h="414868">
                <a:moveTo>
                  <a:pt x="321734" y="0"/>
                </a:moveTo>
                <a:lnTo>
                  <a:pt x="321734" y="0"/>
                </a:lnTo>
                <a:lnTo>
                  <a:pt x="321734" y="0"/>
                </a:lnTo>
                <a:lnTo>
                  <a:pt x="313267" y="8467"/>
                </a:lnTo>
                <a:lnTo>
                  <a:pt x="313267" y="8467"/>
                </a:lnTo>
                <a:lnTo>
                  <a:pt x="304800" y="16934"/>
                </a:lnTo>
                <a:lnTo>
                  <a:pt x="296334" y="42334"/>
                </a:lnTo>
                <a:lnTo>
                  <a:pt x="279400" y="59267"/>
                </a:lnTo>
                <a:lnTo>
                  <a:pt x="254000" y="84667"/>
                </a:lnTo>
                <a:lnTo>
                  <a:pt x="237067" y="118534"/>
                </a:lnTo>
                <a:lnTo>
                  <a:pt x="211667" y="152400"/>
                </a:lnTo>
                <a:lnTo>
                  <a:pt x="186267" y="186267"/>
                </a:lnTo>
                <a:lnTo>
                  <a:pt x="152400" y="228600"/>
                </a:lnTo>
                <a:lnTo>
                  <a:pt x="127000" y="262467"/>
                </a:lnTo>
                <a:lnTo>
                  <a:pt x="101600" y="296334"/>
                </a:lnTo>
                <a:lnTo>
                  <a:pt x="76200" y="321734"/>
                </a:lnTo>
                <a:lnTo>
                  <a:pt x="59267" y="347134"/>
                </a:lnTo>
                <a:lnTo>
                  <a:pt x="42334" y="364067"/>
                </a:lnTo>
                <a:lnTo>
                  <a:pt x="33867" y="372534"/>
                </a:lnTo>
                <a:lnTo>
                  <a:pt x="16934" y="381000"/>
                </a:lnTo>
                <a:lnTo>
                  <a:pt x="8467" y="397934"/>
                </a:lnTo>
                <a:lnTo>
                  <a:pt x="8467" y="397934"/>
                </a:lnTo>
                <a:lnTo>
                  <a:pt x="8467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406400"/>
                </a:lnTo>
                <a:lnTo>
                  <a:pt x="0" y="414867"/>
                </a:lnTo>
                <a:lnTo>
                  <a:pt x="0" y="414867"/>
                </a:lnTo>
                <a:lnTo>
                  <a:pt x="0" y="414867"/>
                </a:lnTo>
                <a:lnTo>
                  <a:pt x="0" y="414867"/>
                </a:lnTo>
                <a:lnTo>
                  <a:pt x="0" y="414867"/>
                </a:lnTo>
                <a:lnTo>
                  <a:pt x="0" y="414867"/>
                </a:lnTo>
                <a:lnTo>
                  <a:pt x="0" y="406400"/>
                </a:lnTo>
                <a:lnTo>
                  <a:pt x="0" y="406400"/>
                </a:lnTo>
                <a:lnTo>
                  <a:pt x="0" y="397934"/>
                </a:lnTo>
                <a:lnTo>
                  <a:pt x="0" y="397934"/>
                </a:lnTo>
                <a:lnTo>
                  <a:pt x="8467" y="389467"/>
                </a:lnTo>
                <a:lnTo>
                  <a:pt x="8467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567267" y="3412067"/>
            <a:ext cx="279401" cy="287867"/>
          </a:xfrm>
          <a:custGeom>
            <a:avLst/>
            <a:gdLst/>
            <a:ahLst/>
            <a:cxnLst/>
            <a:rect l="0" t="0" r="0" b="0"/>
            <a:pathLst>
              <a:path w="279401" h="287867">
                <a:moveTo>
                  <a:pt x="279400" y="0"/>
                </a:moveTo>
                <a:lnTo>
                  <a:pt x="279400" y="0"/>
                </a:lnTo>
                <a:lnTo>
                  <a:pt x="279400" y="8466"/>
                </a:lnTo>
                <a:lnTo>
                  <a:pt x="270933" y="8466"/>
                </a:lnTo>
                <a:lnTo>
                  <a:pt x="270933" y="8466"/>
                </a:lnTo>
                <a:lnTo>
                  <a:pt x="270933" y="16933"/>
                </a:lnTo>
                <a:lnTo>
                  <a:pt x="262466" y="25400"/>
                </a:lnTo>
                <a:lnTo>
                  <a:pt x="254000" y="42333"/>
                </a:lnTo>
                <a:lnTo>
                  <a:pt x="237066" y="59266"/>
                </a:lnTo>
                <a:lnTo>
                  <a:pt x="220133" y="84666"/>
                </a:lnTo>
                <a:lnTo>
                  <a:pt x="203200" y="101600"/>
                </a:lnTo>
                <a:lnTo>
                  <a:pt x="177800" y="127000"/>
                </a:lnTo>
                <a:lnTo>
                  <a:pt x="160866" y="152400"/>
                </a:lnTo>
                <a:lnTo>
                  <a:pt x="135466" y="169333"/>
                </a:lnTo>
                <a:lnTo>
                  <a:pt x="110066" y="194733"/>
                </a:lnTo>
                <a:lnTo>
                  <a:pt x="93133" y="211666"/>
                </a:lnTo>
                <a:lnTo>
                  <a:pt x="76200" y="228600"/>
                </a:lnTo>
                <a:lnTo>
                  <a:pt x="59266" y="245533"/>
                </a:lnTo>
                <a:lnTo>
                  <a:pt x="42333" y="254000"/>
                </a:lnTo>
                <a:lnTo>
                  <a:pt x="33866" y="270933"/>
                </a:lnTo>
                <a:lnTo>
                  <a:pt x="25400" y="270933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87866"/>
                </a:lnTo>
                <a:lnTo>
                  <a:pt x="25400" y="287866"/>
                </a:lnTo>
                <a:lnTo>
                  <a:pt x="25400" y="287866"/>
                </a:lnTo>
                <a:lnTo>
                  <a:pt x="16933" y="287866"/>
                </a:lnTo>
                <a:lnTo>
                  <a:pt x="16933" y="287866"/>
                </a:lnTo>
                <a:lnTo>
                  <a:pt x="8466" y="287866"/>
                </a:lnTo>
                <a:lnTo>
                  <a:pt x="8466" y="287866"/>
                </a:lnTo>
                <a:lnTo>
                  <a:pt x="0" y="287866"/>
                </a:lnTo>
                <a:lnTo>
                  <a:pt x="0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406400" y="3784600"/>
            <a:ext cx="33868" cy="228601"/>
          </a:xfrm>
          <a:custGeom>
            <a:avLst/>
            <a:gdLst/>
            <a:ahLst/>
            <a:cxnLst/>
            <a:rect l="0" t="0" r="0" b="0"/>
            <a:pathLst>
              <a:path w="33868" h="228601">
                <a:moveTo>
                  <a:pt x="0" y="16933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7" y="110067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20133"/>
                </a:lnTo>
                <a:lnTo>
                  <a:pt x="25400" y="220133"/>
                </a:lnTo>
                <a:lnTo>
                  <a:pt x="33867" y="211667"/>
                </a:lnTo>
                <a:lnTo>
                  <a:pt x="338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955800" y="2929467"/>
            <a:ext cx="397934" cy="228601"/>
          </a:xfrm>
          <a:custGeom>
            <a:avLst/>
            <a:gdLst/>
            <a:ahLst/>
            <a:cxnLst/>
            <a:rect l="0" t="0" r="0" b="0"/>
            <a:pathLst>
              <a:path w="397934" h="228601">
                <a:moveTo>
                  <a:pt x="397933" y="0"/>
                </a:moveTo>
                <a:lnTo>
                  <a:pt x="397933" y="0"/>
                </a:lnTo>
                <a:lnTo>
                  <a:pt x="397933" y="8466"/>
                </a:lnTo>
                <a:lnTo>
                  <a:pt x="389467" y="8466"/>
                </a:lnTo>
                <a:lnTo>
                  <a:pt x="381000" y="16933"/>
                </a:lnTo>
                <a:lnTo>
                  <a:pt x="372533" y="25400"/>
                </a:lnTo>
                <a:lnTo>
                  <a:pt x="355600" y="33866"/>
                </a:lnTo>
                <a:lnTo>
                  <a:pt x="330200" y="50800"/>
                </a:lnTo>
                <a:lnTo>
                  <a:pt x="304800" y="67733"/>
                </a:lnTo>
                <a:lnTo>
                  <a:pt x="279400" y="84666"/>
                </a:lnTo>
                <a:lnTo>
                  <a:pt x="245533" y="93133"/>
                </a:lnTo>
                <a:lnTo>
                  <a:pt x="211667" y="110066"/>
                </a:lnTo>
                <a:lnTo>
                  <a:pt x="186267" y="127000"/>
                </a:lnTo>
                <a:lnTo>
                  <a:pt x="152400" y="135466"/>
                </a:lnTo>
                <a:lnTo>
                  <a:pt x="127000" y="152400"/>
                </a:lnTo>
                <a:lnTo>
                  <a:pt x="101600" y="169333"/>
                </a:lnTo>
                <a:lnTo>
                  <a:pt x="76200" y="177800"/>
                </a:lnTo>
                <a:lnTo>
                  <a:pt x="59267" y="194733"/>
                </a:lnTo>
                <a:lnTo>
                  <a:pt x="42333" y="203200"/>
                </a:lnTo>
                <a:lnTo>
                  <a:pt x="25400" y="211666"/>
                </a:lnTo>
                <a:lnTo>
                  <a:pt x="16933" y="220133"/>
                </a:lnTo>
                <a:lnTo>
                  <a:pt x="8467" y="220133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6"/>
                </a:lnTo>
                <a:lnTo>
                  <a:pt x="8467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2032000" y="2633133"/>
            <a:ext cx="177801" cy="118535"/>
          </a:xfrm>
          <a:custGeom>
            <a:avLst/>
            <a:gdLst/>
            <a:ahLst/>
            <a:cxnLst/>
            <a:rect l="0" t="0" r="0" b="0"/>
            <a:pathLst>
              <a:path w="177801" h="118535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25400"/>
                </a:lnTo>
                <a:lnTo>
                  <a:pt x="25400" y="42334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8467" y="118534"/>
                </a:lnTo>
                <a:lnTo>
                  <a:pt x="8467" y="118534"/>
                </a:lnTo>
                <a:lnTo>
                  <a:pt x="16933" y="118534"/>
                </a:lnTo>
                <a:lnTo>
                  <a:pt x="25400" y="118534"/>
                </a:lnTo>
                <a:lnTo>
                  <a:pt x="33867" y="118534"/>
                </a:lnTo>
                <a:lnTo>
                  <a:pt x="50800" y="110067"/>
                </a:lnTo>
                <a:lnTo>
                  <a:pt x="67733" y="110067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18533" y="101600"/>
                </a:lnTo>
                <a:lnTo>
                  <a:pt x="135467" y="110067"/>
                </a:lnTo>
                <a:lnTo>
                  <a:pt x="152400" y="110067"/>
                </a:lnTo>
                <a:lnTo>
                  <a:pt x="169333" y="118534"/>
                </a:lnTo>
                <a:lnTo>
                  <a:pt x="177800" y="118534"/>
                </a:lnTo>
                <a:lnTo>
                  <a:pt x="177800" y="118534"/>
                </a:lnTo>
                <a:lnTo>
                  <a:pt x="177800" y="118534"/>
                </a:lnTo>
                <a:lnTo>
                  <a:pt x="177800" y="118534"/>
                </a:lnTo>
                <a:lnTo>
                  <a:pt x="177800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2142067" y="2573867"/>
            <a:ext cx="33867" cy="355601"/>
          </a:xfrm>
          <a:custGeom>
            <a:avLst/>
            <a:gdLst/>
            <a:ahLst/>
            <a:cxnLst/>
            <a:rect l="0" t="0" r="0" b="0"/>
            <a:pathLst>
              <a:path w="33867" h="355601">
                <a:moveTo>
                  <a:pt x="25400" y="0"/>
                </a:move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33866" y="59266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43933"/>
                </a:lnTo>
                <a:lnTo>
                  <a:pt x="25400" y="177800"/>
                </a:lnTo>
                <a:lnTo>
                  <a:pt x="16933" y="211666"/>
                </a:lnTo>
                <a:lnTo>
                  <a:pt x="16933" y="245533"/>
                </a:lnTo>
                <a:lnTo>
                  <a:pt x="16933" y="270933"/>
                </a:lnTo>
                <a:lnTo>
                  <a:pt x="8466" y="304800"/>
                </a:lnTo>
                <a:lnTo>
                  <a:pt x="8466" y="330200"/>
                </a:lnTo>
                <a:lnTo>
                  <a:pt x="8466" y="330200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3953933" y="3530600"/>
            <a:ext cx="381001" cy="414868"/>
          </a:xfrm>
          <a:custGeom>
            <a:avLst/>
            <a:gdLst/>
            <a:ahLst/>
            <a:cxnLst/>
            <a:rect l="0" t="0" r="0" b="0"/>
            <a:pathLst>
              <a:path w="381001" h="414868">
                <a:moveTo>
                  <a:pt x="381000" y="0"/>
                </a:moveTo>
                <a:lnTo>
                  <a:pt x="381000" y="0"/>
                </a:lnTo>
                <a:lnTo>
                  <a:pt x="372534" y="8467"/>
                </a:lnTo>
                <a:lnTo>
                  <a:pt x="364067" y="16933"/>
                </a:lnTo>
                <a:lnTo>
                  <a:pt x="355600" y="16933"/>
                </a:lnTo>
                <a:lnTo>
                  <a:pt x="347134" y="33867"/>
                </a:lnTo>
                <a:lnTo>
                  <a:pt x="321734" y="50800"/>
                </a:lnTo>
                <a:lnTo>
                  <a:pt x="304800" y="67733"/>
                </a:lnTo>
                <a:lnTo>
                  <a:pt x="279400" y="93133"/>
                </a:lnTo>
                <a:lnTo>
                  <a:pt x="254000" y="118533"/>
                </a:lnTo>
                <a:lnTo>
                  <a:pt x="220134" y="143933"/>
                </a:lnTo>
                <a:lnTo>
                  <a:pt x="194734" y="177800"/>
                </a:lnTo>
                <a:lnTo>
                  <a:pt x="160867" y="203200"/>
                </a:lnTo>
                <a:lnTo>
                  <a:pt x="135467" y="237067"/>
                </a:lnTo>
                <a:lnTo>
                  <a:pt x="110067" y="262467"/>
                </a:lnTo>
                <a:lnTo>
                  <a:pt x="84667" y="296333"/>
                </a:lnTo>
                <a:lnTo>
                  <a:pt x="59267" y="321733"/>
                </a:lnTo>
                <a:lnTo>
                  <a:pt x="50800" y="347133"/>
                </a:lnTo>
                <a:lnTo>
                  <a:pt x="33867" y="372533"/>
                </a:lnTo>
                <a:lnTo>
                  <a:pt x="16934" y="389467"/>
                </a:lnTo>
                <a:lnTo>
                  <a:pt x="8467" y="406400"/>
                </a:lnTo>
                <a:lnTo>
                  <a:pt x="8467" y="414867"/>
                </a:lnTo>
                <a:lnTo>
                  <a:pt x="0" y="414867"/>
                </a:lnTo>
                <a:lnTo>
                  <a:pt x="0" y="414867"/>
                </a:lnTo>
                <a:lnTo>
                  <a:pt x="8467" y="406400"/>
                </a:lnTo>
                <a:lnTo>
                  <a:pt x="8467" y="406400"/>
                </a:lnTo>
                <a:lnTo>
                  <a:pt x="8467" y="397933"/>
                </a:lnTo>
                <a:lnTo>
                  <a:pt x="8467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5317067" y="3132667"/>
            <a:ext cx="381001" cy="423334"/>
          </a:xfrm>
          <a:custGeom>
            <a:avLst/>
            <a:gdLst/>
            <a:ahLst/>
            <a:cxnLst/>
            <a:rect l="0" t="0" r="0" b="0"/>
            <a:pathLst>
              <a:path w="381001" h="423334">
                <a:moveTo>
                  <a:pt x="381000" y="0"/>
                </a:moveTo>
                <a:lnTo>
                  <a:pt x="381000" y="0"/>
                </a:lnTo>
                <a:lnTo>
                  <a:pt x="381000" y="0"/>
                </a:lnTo>
                <a:lnTo>
                  <a:pt x="381000" y="8466"/>
                </a:lnTo>
                <a:lnTo>
                  <a:pt x="381000" y="8466"/>
                </a:lnTo>
                <a:lnTo>
                  <a:pt x="381000" y="16933"/>
                </a:lnTo>
                <a:lnTo>
                  <a:pt x="364066" y="25400"/>
                </a:lnTo>
                <a:lnTo>
                  <a:pt x="355600" y="33866"/>
                </a:lnTo>
                <a:lnTo>
                  <a:pt x="330200" y="50800"/>
                </a:lnTo>
                <a:lnTo>
                  <a:pt x="313266" y="76200"/>
                </a:lnTo>
                <a:lnTo>
                  <a:pt x="287866" y="101600"/>
                </a:lnTo>
                <a:lnTo>
                  <a:pt x="254000" y="127000"/>
                </a:lnTo>
                <a:lnTo>
                  <a:pt x="228600" y="160866"/>
                </a:lnTo>
                <a:lnTo>
                  <a:pt x="203200" y="186266"/>
                </a:lnTo>
                <a:lnTo>
                  <a:pt x="177800" y="211666"/>
                </a:lnTo>
                <a:lnTo>
                  <a:pt x="152400" y="237066"/>
                </a:lnTo>
                <a:lnTo>
                  <a:pt x="127000" y="262466"/>
                </a:lnTo>
                <a:lnTo>
                  <a:pt x="101600" y="287866"/>
                </a:lnTo>
                <a:lnTo>
                  <a:pt x="84666" y="313266"/>
                </a:lnTo>
                <a:lnTo>
                  <a:pt x="59266" y="338666"/>
                </a:lnTo>
                <a:lnTo>
                  <a:pt x="42333" y="364066"/>
                </a:lnTo>
                <a:lnTo>
                  <a:pt x="25400" y="381000"/>
                </a:lnTo>
                <a:lnTo>
                  <a:pt x="16933" y="397933"/>
                </a:lnTo>
                <a:lnTo>
                  <a:pt x="8466" y="414866"/>
                </a:lnTo>
                <a:lnTo>
                  <a:pt x="0" y="414866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3572933" y="3505200"/>
            <a:ext cx="296335" cy="270934"/>
          </a:xfrm>
          <a:custGeom>
            <a:avLst/>
            <a:gdLst/>
            <a:ahLst/>
            <a:cxnLst/>
            <a:rect l="0" t="0" r="0" b="0"/>
            <a:pathLst>
              <a:path w="296335" h="270934">
                <a:moveTo>
                  <a:pt x="296334" y="0"/>
                </a:moveTo>
                <a:lnTo>
                  <a:pt x="296334" y="0"/>
                </a:lnTo>
                <a:lnTo>
                  <a:pt x="287867" y="8467"/>
                </a:lnTo>
                <a:lnTo>
                  <a:pt x="279400" y="8467"/>
                </a:lnTo>
                <a:lnTo>
                  <a:pt x="270934" y="16933"/>
                </a:lnTo>
                <a:lnTo>
                  <a:pt x="262467" y="25400"/>
                </a:lnTo>
                <a:lnTo>
                  <a:pt x="245534" y="42333"/>
                </a:lnTo>
                <a:lnTo>
                  <a:pt x="220134" y="59267"/>
                </a:lnTo>
                <a:lnTo>
                  <a:pt x="203200" y="76200"/>
                </a:lnTo>
                <a:lnTo>
                  <a:pt x="177800" y="93133"/>
                </a:lnTo>
                <a:lnTo>
                  <a:pt x="152400" y="118533"/>
                </a:lnTo>
                <a:lnTo>
                  <a:pt x="135467" y="135467"/>
                </a:lnTo>
                <a:lnTo>
                  <a:pt x="110067" y="160867"/>
                </a:lnTo>
                <a:lnTo>
                  <a:pt x="93134" y="177800"/>
                </a:lnTo>
                <a:lnTo>
                  <a:pt x="67734" y="194733"/>
                </a:lnTo>
                <a:lnTo>
                  <a:pt x="50800" y="211667"/>
                </a:lnTo>
                <a:lnTo>
                  <a:pt x="33867" y="228600"/>
                </a:lnTo>
                <a:lnTo>
                  <a:pt x="25400" y="245533"/>
                </a:lnTo>
                <a:lnTo>
                  <a:pt x="8467" y="254000"/>
                </a:lnTo>
                <a:lnTo>
                  <a:pt x="0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3403600" y="3793067"/>
            <a:ext cx="25401" cy="347134"/>
          </a:xfrm>
          <a:custGeom>
            <a:avLst/>
            <a:gdLst/>
            <a:ahLst/>
            <a:cxnLst/>
            <a:rect l="0" t="0" r="0" b="0"/>
            <a:pathLst>
              <a:path w="25401" h="347134">
                <a:moveTo>
                  <a:pt x="8467" y="0"/>
                </a:moveTo>
                <a:lnTo>
                  <a:pt x="8467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35466"/>
                </a:lnTo>
                <a:lnTo>
                  <a:pt x="25400" y="169333"/>
                </a:lnTo>
                <a:lnTo>
                  <a:pt x="16933" y="203200"/>
                </a:lnTo>
                <a:lnTo>
                  <a:pt x="8467" y="228600"/>
                </a:lnTo>
                <a:lnTo>
                  <a:pt x="8467" y="262466"/>
                </a:lnTo>
                <a:lnTo>
                  <a:pt x="8467" y="287866"/>
                </a:lnTo>
                <a:lnTo>
                  <a:pt x="0" y="313266"/>
                </a:lnTo>
                <a:lnTo>
                  <a:pt x="0" y="330200"/>
                </a:lnTo>
                <a:lnTo>
                  <a:pt x="0" y="338666"/>
                </a:lnTo>
                <a:lnTo>
                  <a:pt x="0" y="347133"/>
                </a:lnTo>
                <a:lnTo>
                  <a:pt x="0" y="338666"/>
                </a:lnTo>
                <a:lnTo>
                  <a:pt x="0" y="338666"/>
                </a:lnTo>
                <a:lnTo>
                  <a:pt x="8467" y="330200"/>
                </a:lnTo>
                <a:lnTo>
                  <a:pt x="8467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4394200" y="3166533"/>
            <a:ext cx="254001" cy="245535"/>
          </a:xfrm>
          <a:custGeom>
            <a:avLst/>
            <a:gdLst/>
            <a:ahLst/>
            <a:cxnLst/>
            <a:rect l="0" t="0" r="0" b="0"/>
            <a:pathLst>
              <a:path w="254001" h="245535">
                <a:moveTo>
                  <a:pt x="254000" y="0"/>
                </a:moveTo>
                <a:lnTo>
                  <a:pt x="254000" y="0"/>
                </a:lnTo>
                <a:lnTo>
                  <a:pt x="254000" y="0"/>
                </a:lnTo>
                <a:lnTo>
                  <a:pt x="245533" y="8467"/>
                </a:lnTo>
                <a:lnTo>
                  <a:pt x="245533" y="8467"/>
                </a:lnTo>
                <a:lnTo>
                  <a:pt x="237067" y="25400"/>
                </a:lnTo>
                <a:lnTo>
                  <a:pt x="220133" y="33867"/>
                </a:lnTo>
                <a:lnTo>
                  <a:pt x="203200" y="50800"/>
                </a:lnTo>
                <a:lnTo>
                  <a:pt x="186267" y="76200"/>
                </a:lnTo>
                <a:lnTo>
                  <a:pt x="160867" y="93134"/>
                </a:lnTo>
                <a:lnTo>
                  <a:pt x="143933" y="118534"/>
                </a:lnTo>
                <a:lnTo>
                  <a:pt x="118533" y="143934"/>
                </a:lnTo>
                <a:lnTo>
                  <a:pt x="93133" y="169334"/>
                </a:lnTo>
                <a:lnTo>
                  <a:pt x="76200" y="186267"/>
                </a:lnTo>
                <a:lnTo>
                  <a:pt x="50800" y="203200"/>
                </a:lnTo>
                <a:lnTo>
                  <a:pt x="42333" y="220134"/>
                </a:lnTo>
                <a:lnTo>
                  <a:pt x="25400" y="237067"/>
                </a:lnTo>
                <a:lnTo>
                  <a:pt x="16933" y="245534"/>
                </a:lnTo>
                <a:lnTo>
                  <a:pt x="8467" y="245534"/>
                </a:lnTo>
                <a:lnTo>
                  <a:pt x="8467" y="245534"/>
                </a:lnTo>
                <a:lnTo>
                  <a:pt x="8467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4419600" y="2844800"/>
            <a:ext cx="194734" cy="245534"/>
          </a:xfrm>
          <a:custGeom>
            <a:avLst/>
            <a:gdLst/>
            <a:ahLst/>
            <a:cxnLst/>
            <a:rect l="0" t="0" r="0" b="0"/>
            <a:pathLst>
              <a:path w="194734" h="245534">
                <a:moveTo>
                  <a:pt x="8467" y="59267"/>
                </a:moveTo>
                <a:lnTo>
                  <a:pt x="8467" y="50800"/>
                </a:lnTo>
                <a:lnTo>
                  <a:pt x="16933" y="42333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7" y="16933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8467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33867"/>
                </a:lnTo>
                <a:lnTo>
                  <a:pt x="127000" y="42333"/>
                </a:lnTo>
                <a:lnTo>
                  <a:pt x="127000" y="59267"/>
                </a:lnTo>
                <a:lnTo>
                  <a:pt x="127000" y="67733"/>
                </a:lnTo>
                <a:lnTo>
                  <a:pt x="118533" y="76200"/>
                </a:lnTo>
                <a:lnTo>
                  <a:pt x="110067" y="84667"/>
                </a:lnTo>
                <a:lnTo>
                  <a:pt x="110067" y="84667"/>
                </a:lnTo>
                <a:lnTo>
                  <a:pt x="110067" y="93133"/>
                </a:lnTo>
                <a:lnTo>
                  <a:pt x="110067" y="93133"/>
                </a:lnTo>
                <a:lnTo>
                  <a:pt x="110067" y="93133"/>
                </a:lnTo>
                <a:lnTo>
                  <a:pt x="110067" y="93133"/>
                </a:lnTo>
                <a:lnTo>
                  <a:pt x="118533" y="93133"/>
                </a:lnTo>
                <a:lnTo>
                  <a:pt x="127000" y="93133"/>
                </a:lnTo>
                <a:lnTo>
                  <a:pt x="135467" y="93133"/>
                </a:lnTo>
                <a:lnTo>
                  <a:pt x="152400" y="101600"/>
                </a:lnTo>
                <a:lnTo>
                  <a:pt x="169333" y="110067"/>
                </a:lnTo>
                <a:lnTo>
                  <a:pt x="177800" y="118533"/>
                </a:lnTo>
                <a:lnTo>
                  <a:pt x="186267" y="127000"/>
                </a:lnTo>
                <a:lnTo>
                  <a:pt x="194733" y="143933"/>
                </a:lnTo>
                <a:lnTo>
                  <a:pt x="194733" y="169333"/>
                </a:lnTo>
                <a:lnTo>
                  <a:pt x="194733" y="177800"/>
                </a:lnTo>
                <a:lnTo>
                  <a:pt x="186267" y="203200"/>
                </a:lnTo>
                <a:lnTo>
                  <a:pt x="177800" y="220133"/>
                </a:lnTo>
                <a:lnTo>
                  <a:pt x="160867" y="228600"/>
                </a:lnTo>
                <a:lnTo>
                  <a:pt x="152400" y="237067"/>
                </a:lnTo>
                <a:lnTo>
                  <a:pt x="127000" y="245533"/>
                </a:lnTo>
                <a:lnTo>
                  <a:pt x="110067" y="245533"/>
                </a:lnTo>
                <a:lnTo>
                  <a:pt x="84667" y="245533"/>
                </a:lnTo>
                <a:lnTo>
                  <a:pt x="67733" y="245533"/>
                </a:lnTo>
                <a:lnTo>
                  <a:pt x="50800" y="245533"/>
                </a:lnTo>
                <a:lnTo>
                  <a:pt x="33867" y="237067"/>
                </a:lnTo>
                <a:lnTo>
                  <a:pt x="16933" y="220133"/>
                </a:lnTo>
                <a:lnTo>
                  <a:pt x="16933" y="220133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6451600" y="3606800"/>
            <a:ext cx="304801" cy="262468"/>
          </a:xfrm>
          <a:custGeom>
            <a:avLst/>
            <a:gdLst/>
            <a:ahLst/>
            <a:cxnLst/>
            <a:rect l="0" t="0" r="0" b="0"/>
            <a:pathLst>
              <a:path w="304801" h="262468">
                <a:moveTo>
                  <a:pt x="296334" y="8467"/>
                </a:moveTo>
                <a:lnTo>
                  <a:pt x="296334" y="8467"/>
                </a:lnTo>
                <a:lnTo>
                  <a:pt x="296334" y="0"/>
                </a:lnTo>
                <a:lnTo>
                  <a:pt x="296334" y="0"/>
                </a:lnTo>
                <a:lnTo>
                  <a:pt x="296334" y="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8467"/>
                </a:lnTo>
                <a:lnTo>
                  <a:pt x="296334" y="8467"/>
                </a:lnTo>
                <a:lnTo>
                  <a:pt x="287866" y="16933"/>
                </a:lnTo>
                <a:lnTo>
                  <a:pt x="279400" y="33867"/>
                </a:lnTo>
                <a:lnTo>
                  <a:pt x="262467" y="42333"/>
                </a:lnTo>
                <a:lnTo>
                  <a:pt x="245533" y="59267"/>
                </a:lnTo>
                <a:lnTo>
                  <a:pt x="220134" y="76200"/>
                </a:lnTo>
                <a:lnTo>
                  <a:pt x="194733" y="93133"/>
                </a:lnTo>
                <a:lnTo>
                  <a:pt x="169333" y="110067"/>
                </a:lnTo>
                <a:lnTo>
                  <a:pt x="143934" y="127000"/>
                </a:lnTo>
                <a:lnTo>
                  <a:pt x="118533" y="143933"/>
                </a:lnTo>
                <a:lnTo>
                  <a:pt x="93133" y="160867"/>
                </a:lnTo>
                <a:lnTo>
                  <a:pt x="76200" y="177800"/>
                </a:lnTo>
                <a:lnTo>
                  <a:pt x="59266" y="186267"/>
                </a:lnTo>
                <a:lnTo>
                  <a:pt x="42333" y="203200"/>
                </a:lnTo>
                <a:lnTo>
                  <a:pt x="33867" y="220133"/>
                </a:lnTo>
                <a:lnTo>
                  <a:pt x="25400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6917267" y="3598333"/>
            <a:ext cx="482601" cy="381001"/>
          </a:xfrm>
          <a:custGeom>
            <a:avLst/>
            <a:gdLst/>
            <a:ahLst/>
            <a:cxnLst/>
            <a:rect l="0" t="0" r="0" b="0"/>
            <a:pathLst>
              <a:path w="482601" h="381001">
                <a:moveTo>
                  <a:pt x="482600" y="0"/>
                </a:moveTo>
                <a:lnTo>
                  <a:pt x="482600" y="0"/>
                </a:lnTo>
                <a:lnTo>
                  <a:pt x="474133" y="0"/>
                </a:lnTo>
                <a:lnTo>
                  <a:pt x="474133" y="8467"/>
                </a:lnTo>
                <a:lnTo>
                  <a:pt x="465666" y="8467"/>
                </a:lnTo>
                <a:lnTo>
                  <a:pt x="448733" y="25400"/>
                </a:lnTo>
                <a:lnTo>
                  <a:pt x="431799" y="33867"/>
                </a:lnTo>
                <a:lnTo>
                  <a:pt x="397933" y="59267"/>
                </a:lnTo>
                <a:lnTo>
                  <a:pt x="372533" y="76200"/>
                </a:lnTo>
                <a:lnTo>
                  <a:pt x="338666" y="101600"/>
                </a:lnTo>
                <a:lnTo>
                  <a:pt x="304800" y="135467"/>
                </a:lnTo>
                <a:lnTo>
                  <a:pt x="270933" y="160867"/>
                </a:lnTo>
                <a:lnTo>
                  <a:pt x="228600" y="186267"/>
                </a:lnTo>
                <a:lnTo>
                  <a:pt x="186266" y="220134"/>
                </a:lnTo>
                <a:lnTo>
                  <a:pt x="160866" y="245534"/>
                </a:lnTo>
                <a:lnTo>
                  <a:pt x="126999" y="270934"/>
                </a:lnTo>
                <a:lnTo>
                  <a:pt x="93133" y="296334"/>
                </a:lnTo>
                <a:lnTo>
                  <a:pt x="67733" y="321734"/>
                </a:lnTo>
                <a:lnTo>
                  <a:pt x="50799" y="338667"/>
                </a:lnTo>
                <a:lnTo>
                  <a:pt x="25400" y="355600"/>
                </a:lnTo>
                <a:lnTo>
                  <a:pt x="16933" y="364067"/>
                </a:lnTo>
                <a:lnTo>
                  <a:pt x="8466" y="372534"/>
                </a:lnTo>
                <a:lnTo>
                  <a:pt x="0" y="381000"/>
                </a:lnTo>
                <a:lnTo>
                  <a:pt x="0" y="381000"/>
                </a:lnTo>
                <a:lnTo>
                  <a:pt x="0" y="372534"/>
                </a:lnTo>
                <a:lnTo>
                  <a:pt x="0" y="372534"/>
                </a:lnTo>
                <a:lnTo>
                  <a:pt x="0" y="372534"/>
                </a:lnTo>
                <a:lnTo>
                  <a:pt x="0" y="372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8458200" y="3251200"/>
            <a:ext cx="372534" cy="397934"/>
          </a:xfrm>
          <a:custGeom>
            <a:avLst/>
            <a:gdLst/>
            <a:ahLst/>
            <a:cxnLst/>
            <a:rect l="0" t="0" r="0" b="0"/>
            <a:pathLst>
              <a:path w="372534" h="397934">
                <a:moveTo>
                  <a:pt x="372533" y="0"/>
                </a:moveTo>
                <a:lnTo>
                  <a:pt x="372533" y="0"/>
                </a:lnTo>
                <a:lnTo>
                  <a:pt x="372533" y="8467"/>
                </a:lnTo>
                <a:lnTo>
                  <a:pt x="364067" y="8467"/>
                </a:lnTo>
                <a:lnTo>
                  <a:pt x="355600" y="16933"/>
                </a:lnTo>
                <a:lnTo>
                  <a:pt x="338666" y="33867"/>
                </a:lnTo>
                <a:lnTo>
                  <a:pt x="321733" y="59267"/>
                </a:lnTo>
                <a:lnTo>
                  <a:pt x="296333" y="84667"/>
                </a:lnTo>
                <a:lnTo>
                  <a:pt x="270934" y="118533"/>
                </a:lnTo>
                <a:lnTo>
                  <a:pt x="237067" y="152400"/>
                </a:lnTo>
                <a:lnTo>
                  <a:pt x="211667" y="186267"/>
                </a:lnTo>
                <a:lnTo>
                  <a:pt x="177800" y="220133"/>
                </a:lnTo>
                <a:lnTo>
                  <a:pt x="152400" y="254000"/>
                </a:lnTo>
                <a:lnTo>
                  <a:pt x="118534" y="287867"/>
                </a:lnTo>
                <a:lnTo>
                  <a:pt x="101600" y="313267"/>
                </a:lnTo>
                <a:lnTo>
                  <a:pt x="67733" y="338667"/>
                </a:lnTo>
                <a:lnTo>
                  <a:pt x="50800" y="364067"/>
                </a:lnTo>
                <a:lnTo>
                  <a:pt x="33866" y="381000"/>
                </a:lnTo>
                <a:lnTo>
                  <a:pt x="8467" y="389467"/>
                </a:lnTo>
                <a:lnTo>
                  <a:pt x="8467" y="389467"/>
                </a:lnTo>
                <a:lnTo>
                  <a:pt x="0" y="397933"/>
                </a:lnTo>
                <a:lnTo>
                  <a:pt x="0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7755467" y="3251200"/>
            <a:ext cx="381001" cy="262468"/>
          </a:xfrm>
          <a:custGeom>
            <a:avLst/>
            <a:gdLst/>
            <a:ahLst/>
            <a:cxnLst/>
            <a:rect l="0" t="0" r="0" b="0"/>
            <a:pathLst>
              <a:path w="381001" h="262468">
                <a:moveTo>
                  <a:pt x="381000" y="0"/>
                </a:moveTo>
                <a:lnTo>
                  <a:pt x="372533" y="0"/>
                </a:lnTo>
                <a:lnTo>
                  <a:pt x="372533" y="8467"/>
                </a:lnTo>
                <a:lnTo>
                  <a:pt x="364067" y="8467"/>
                </a:lnTo>
                <a:lnTo>
                  <a:pt x="347133" y="16933"/>
                </a:lnTo>
                <a:lnTo>
                  <a:pt x="330200" y="16933"/>
                </a:lnTo>
                <a:lnTo>
                  <a:pt x="313266" y="33867"/>
                </a:lnTo>
                <a:lnTo>
                  <a:pt x="287867" y="50800"/>
                </a:lnTo>
                <a:lnTo>
                  <a:pt x="262466" y="67733"/>
                </a:lnTo>
                <a:lnTo>
                  <a:pt x="237066" y="93133"/>
                </a:lnTo>
                <a:lnTo>
                  <a:pt x="211667" y="110067"/>
                </a:lnTo>
                <a:lnTo>
                  <a:pt x="177800" y="135467"/>
                </a:lnTo>
                <a:lnTo>
                  <a:pt x="152400" y="160867"/>
                </a:lnTo>
                <a:lnTo>
                  <a:pt x="126999" y="177800"/>
                </a:lnTo>
                <a:lnTo>
                  <a:pt x="101600" y="203200"/>
                </a:lnTo>
                <a:lnTo>
                  <a:pt x="76200" y="220133"/>
                </a:lnTo>
                <a:lnTo>
                  <a:pt x="50799" y="228600"/>
                </a:lnTo>
                <a:lnTo>
                  <a:pt x="33866" y="245533"/>
                </a:lnTo>
                <a:lnTo>
                  <a:pt x="16933" y="254000"/>
                </a:lnTo>
                <a:lnTo>
                  <a:pt x="8466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7874000" y="2827867"/>
            <a:ext cx="169335" cy="304801"/>
          </a:xfrm>
          <a:custGeom>
            <a:avLst/>
            <a:gdLst/>
            <a:ahLst/>
            <a:cxnLst/>
            <a:rect l="0" t="0" r="0" b="0"/>
            <a:pathLst>
              <a:path w="169335" h="304801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6"/>
                </a:lnTo>
                <a:lnTo>
                  <a:pt x="42333" y="25400"/>
                </a:lnTo>
                <a:lnTo>
                  <a:pt x="33867" y="33866"/>
                </a:lnTo>
                <a:lnTo>
                  <a:pt x="25400" y="59266"/>
                </a:lnTo>
                <a:lnTo>
                  <a:pt x="25400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8466" y="228600"/>
                </a:lnTo>
                <a:lnTo>
                  <a:pt x="8466" y="245533"/>
                </a:lnTo>
                <a:lnTo>
                  <a:pt x="25400" y="262466"/>
                </a:lnTo>
                <a:lnTo>
                  <a:pt x="33867" y="270933"/>
                </a:lnTo>
                <a:lnTo>
                  <a:pt x="50800" y="279400"/>
                </a:lnTo>
                <a:lnTo>
                  <a:pt x="67733" y="287866"/>
                </a:lnTo>
                <a:lnTo>
                  <a:pt x="84666" y="287866"/>
                </a:lnTo>
                <a:lnTo>
                  <a:pt x="101600" y="287866"/>
                </a:lnTo>
                <a:lnTo>
                  <a:pt x="118533" y="287866"/>
                </a:lnTo>
                <a:lnTo>
                  <a:pt x="135467" y="287866"/>
                </a:lnTo>
                <a:lnTo>
                  <a:pt x="143933" y="279400"/>
                </a:lnTo>
                <a:lnTo>
                  <a:pt x="160866" y="262466"/>
                </a:lnTo>
                <a:lnTo>
                  <a:pt x="160866" y="254000"/>
                </a:lnTo>
                <a:lnTo>
                  <a:pt x="169334" y="237066"/>
                </a:lnTo>
                <a:lnTo>
                  <a:pt x="169334" y="220133"/>
                </a:lnTo>
                <a:lnTo>
                  <a:pt x="169334" y="211666"/>
                </a:lnTo>
                <a:lnTo>
                  <a:pt x="160866" y="194733"/>
                </a:lnTo>
                <a:lnTo>
                  <a:pt x="152400" y="194733"/>
                </a:lnTo>
                <a:lnTo>
                  <a:pt x="143933" y="194733"/>
                </a:lnTo>
                <a:lnTo>
                  <a:pt x="127000" y="194733"/>
                </a:lnTo>
                <a:lnTo>
                  <a:pt x="110067" y="203200"/>
                </a:lnTo>
                <a:lnTo>
                  <a:pt x="93134" y="211666"/>
                </a:lnTo>
                <a:lnTo>
                  <a:pt x="76200" y="228600"/>
                </a:lnTo>
                <a:lnTo>
                  <a:pt x="59267" y="245533"/>
                </a:lnTo>
                <a:lnTo>
                  <a:pt x="42333" y="262466"/>
                </a:lnTo>
                <a:lnTo>
                  <a:pt x="33867" y="279400"/>
                </a:lnTo>
                <a:lnTo>
                  <a:pt x="33867" y="296333"/>
                </a:lnTo>
                <a:lnTo>
                  <a:pt x="33867" y="296333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1126067" y="4546600"/>
            <a:ext cx="194734" cy="381001"/>
          </a:xfrm>
          <a:custGeom>
            <a:avLst/>
            <a:gdLst/>
            <a:ahLst/>
            <a:cxnLst/>
            <a:rect l="0" t="0" r="0" b="0"/>
            <a:pathLst>
              <a:path w="194734" h="381001">
                <a:moveTo>
                  <a:pt x="8466" y="42333"/>
                </a:moveTo>
                <a:lnTo>
                  <a:pt x="8466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27000"/>
                </a:lnTo>
                <a:lnTo>
                  <a:pt x="8466" y="118533"/>
                </a:lnTo>
                <a:lnTo>
                  <a:pt x="8466" y="110067"/>
                </a:lnTo>
                <a:lnTo>
                  <a:pt x="8466" y="93133"/>
                </a:lnTo>
                <a:lnTo>
                  <a:pt x="8466" y="84667"/>
                </a:lnTo>
                <a:lnTo>
                  <a:pt x="8466" y="59267"/>
                </a:lnTo>
                <a:lnTo>
                  <a:pt x="8466" y="50800"/>
                </a:lnTo>
                <a:lnTo>
                  <a:pt x="16933" y="33867"/>
                </a:lnTo>
                <a:lnTo>
                  <a:pt x="16933" y="16933"/>
                </a:lnTo>
                <a:lnTo>
                  <a:pt x="25400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86266" y="8467"/>
                </a:lnTo>
                <a:lnTo>
                  <a:pt x="186266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16933"/>
                </a:lnTo>
                <a:lnTo>
                  <a:pt x="186266" y="16933"/>
                </a:lnTo>
                <a:lnTo>
                  <a:pt x="186266" y="33867"/>
                </a:lnTo>
                <a:lnTo>
                  <a:pt x="186266" y="50800"/>
                </a:lnTo>
                <a:lnTo>
                  <a:pt x="177800" y="67733"/>
                </a:lnTo>
                <a:lnTo>
                  <a:pt x="177800" y="93133"/>
                </a:lnTo>
                <a:lnTo>
                  <a:pt x="177800" y="110067"/>
                </a:lnTo>
                <a:lnTo>
                  <a:pt x="169333" y="143933"/>
                </a:lnTo>
                <a:lnTo>
                  <a:pt x="169333" y="169333"/>
                </a:lnTo>
                <a:lnTo>
                  <a:pt x="169333" y="194733"/>
                </a:lnTo>
                <a:lnTo>
                  <a:pt x="169333" y="220133"/>
                </a:lnTo>
                <a:lnTo>
                  <a:pt x="169333" y="254000"/>
                </a:lnTo>
                <a:lnTo>
                  <a:pt x="169333" y="279400"/>
                </a:lnTo>
                <a:lnTo>
                  <a:pt x="169333" y="313267"/>
                </a:lnTo>
                <a:lnTo>
                  <a:pt x="169333" y="338667"/>
                </a:lnTo>
                <a:lnTo>
                  <a:pt x="169333" y="355600"/>
                </a:lnTo>
                <a:lnTo>
                  <a:pt x="169333" y="372533"/>
                </a:lnTo>
                <a:lnTo>
                  <a:pt x="169333" y="381000"/>
                </a:lnTo>
                <a:lnTo>
                  <a:pt x="169333" y="381000"/>
                </a:lnTo>
                <a:lnTo>
                  <a:pt x="177800" y="381000"/>
                </a:lnTo>
                <a:lnTo>
                  <a:pt x="177800" y="381000"/>
                </a:lnTo>
                <a:lnTo>
                  <a:pt x="177800" y="372533"/>
                </a:lnTo>
                <a:lnTo>
                  <a:pt x="177800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1397000" y="4639733"/>
            <a:ext cx="186268" cy="279401"/>
          </a:xfrm>
          <a:custGeom>
            <a:avLst/>
            <a:gdLst/>
            <a:ahLst/>
            <a:cxnLst/>
            <a:rect l="0" t="0" r="0" b="0"/>
            <a:pathLst>
              <a:path w="186268" h="279401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25400" y="59267"/>
                </a:lnTo>
                <a:lnTo>
                  <a:pt x="33867" y="84667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69334"/>
                </a:lnTo>
                <a:lnTo>
                  <a:pt x="33867" y="194734"/>
                </a:lnTo>
                <a:lnTo>
                  <a:pt x="33867" y="211667"/>
                </a:lnTo>
                <a:lnTo>
                  <a:pt x="33867" y="237067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0934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33867" y="279400"/>
                </a:lnTo>
                <a:lnTo>
                  <a:pt x="33867" y="270934"/>
                </a:lnTo>
                <a:lnTo>
                  <a:pt x="33867" y="262467"/>
                </a:lnTo>
                <a:lnTo>
                  <a:pt x="33867" y="254000"/>
                </a:lnTo>
                <a:lnTo>
                  <a:pt x="33867" y="237067"/>
                </a:lnTo>
                <a:lnTo>
                  <a:pt x="33867" y="211667"/>
                </a:lnTo>
                <a:lnTo>
                  <a:pt x="33867" y="194734"/>
                </a:lnTo>
                <a:lnTo>
                  <a:pt x="33867" y="169334"/>
                </a:lnTo>
                <a:lnTo>
                  <a:pt x="42333" y="143934"/>
                </a:lnTo>
                <a:lnTo>
                  <a:pt x="42333" y="127000"/>
                </a:lnTo>
                <a:lnTo>
                  <a:pt x="50800" y="101600"/>
                </a:lnTo>
                <a:lnTo>
                  <a:pt x="50800" y="84667"/>
                </a:lnTo>
                <a:lnTo>
                  <a:pt x="59267" y="67734"/>
                </a:lnTo>
                <a:lnTo>
                  <a:pt x="67733" y="50800"/>
                </a:lnTo>
                <a:lnTo>
                  <a:pt x="76200" y="42334"/>
                </a:lnTo>
                <a:lnTo>
                  <a:pt x="84667" y="25400"/>
                </a:lnTo>
                <a:lnTo>
                  <a:pt x="84667" y="25400"/>
                </a:lnTo>
                <a:lnTo>
                  <a:pt x="93133" y="16934"/>
                </a:lnTo>
                <a:lnTo>
                  <a:pt x="101600" y="16934"/>
                </a:lnTo>
                <a:lnTo>
                  <a:pt x="110067" y="16934"/>
                </a:lnTo>
                <a:lnTo>
                  <a:pt x="127000" y="25400"/>
                </a:lnTo>
                <a:lnTo>
                  <a:pt x="135467" y="33867"/>
                </a:lnTo>
                <a:lnTo>
                  <a:pt x="135467" y="50800"/>
                </a:lnTo>
                <a:lnTo>
                  <a:pt x="143933" y="59267"/>
                </a:lnTo>
                <a:lnTo>
                  <a:pt x="152400" y="76200"/>
                </a:lnTo>
                <a:lnTo>
                  <a:pt x="160867" y="93134"/>
                </a:lnTo>
                <a:lnTo>
                  <a:pt x="160867" y="118534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77800" y="169334"/>
                </a:lnTo>
                <a:lnTo>
                  <a:pt x="177800" y="186267"/>
                </a:lnTo>
                <a:lnTo>
                  <a:pt x="177800" y="203200"/>
                </a:lnTo>
                <a:lnTo>
                  <a:pt x="177800" y="220134"/>
                </a:lnTo>
                <a:lnTo>
                  <a:pt x="186267" y="228600"/>
                </a:lnTo>
                <a:lnTo>
                  <a:pt x="186267" y="237067"/>
                </a:lnTo>
                <a:lnTo>
                  <a:pt x="186267" y="245534"/>
                </a:lnTo>
                <a:lnTo>
                  <a:pt x="186267" y="254000"/>
                </a:lnTo>
                <a:lnTo>
                  <a:pt x="186267" y="262467"/>
                </a:lnTo>
                <a:lnTo>
                  <a:pt x="186267" y="262467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70934"/>
                </a:lnTo>
                <a:lnTo>
                  <a:pt x="186267" y="262467"/>
                </a:lnTo>
                <a:lnTo>
                  <a:pt x="186267" y="262467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45534"/>
                </a:lnTo>
                <a:lnTo>
                  <a:pt x="186267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1744133" y="4749800"/>
            <a:ext cx="16935" cy="33868"/>
          </a:xfrm>
          <a:custGeom>
            <a:avLst/>
            <a:gdLst/>
            <a:ahLst/>
            <a:cxnLst/>
            <a:rect l="0" t="0" r="0" b="0"/>
            <a:pathLst>
              <a:path w="16935" h="338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1930400" y="4614333"/>
            <a:ext cx="194734" cy="169335"/>
          </a:xfrm>
          <a:custGeom>
            <a:avLst/>
            <a:gdLst/>
            <a:ahLst/>
            <a:cxnLst/>
            <a:rect l="0" t="0" r="0" b="0"/>
            <a:pathLst>
              <a:path w="194734" h="1693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8467" y="169334"/>
                </a:lnTo>
                <a:lnTo>
                  <a:pt x="16933" y="169334"/>
                </a:lnTo>
                <a:lnTo>
                  <a:pt x="25400" y="169334"/>
                </a:lnTo>
                <a:lnTo>
                  <a:pt x="42333" y="160867"/>
                </a:lnTo>
                <a:lnTo>
                  <a:pt x="50800" y="160867"/>
                </a:lnTo>
                <a:lnTo>
                  <a:pt x="67733" y="160867"/>
                </a:lnTo>
                <a:lnTo>
                  <a:pt x="84667" y="160867"/>
                </a:lnTo>
                <a:lnTo>
                  <a:pt x="101600" y="160867"/>
                </a:lnTo>
                <a:lnTo>
                  <a:pt x="110067" y="160867"/>
                </a:lnTo>
                <a:lnTo>
                  <a:pt x="127000" y="160867"/>
                </a:lnTo>
                <a:lnTo>
                  <a:pt x="143933" y="160867"/>
                </a:lnTo>
                <a:lnTo>
                  <a:pt x="152400" y="160867"/>
                </a:lnTo>
                <a:lnTo>
                  <a:pt x="169333" y="169334"/>
                </a:lnTo>
                <a:lnTo>
                  <a:pt x="177800" y="169334"/>
                </a:lnTo>
                <a:lnTo>
                  <a:pt x="186267" y="169334"/>
                </a:lnTo>
                <a:lnTo>
                  <a:pt x="186267" y="169334"/>
                </a:lnTo>
                <a:lnTo>
                  <a:pt x="194733" y="160867"/>
                </a:lnTo>
                <a:lnTo>
                  <a:pt x="194733" y="160867"/>
                </a:lnTo>
                <a:lnTo>
                  <a:pt x="194733" y="152400"/>
                </a:lnTo>
                <a:lnTo>
                  <a:pt x="194733" y="152400"/>
                </a:lnTo>
                <a:lnTo>
                  <a:pt x="186267" y="143934"/>
                </a:lnTo>
                <a:lnTo>
                  <a:pt x="186267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2074333" y="4605867"/>
            <a:ext cx="33868" cy="279401"/>
          </a:xfrm>
          <a:custGeom>
            <a:avLst/>
            <a:gdLst/>
            <a:ahLst/>
            <a:cxnLst/>
            <a:rect l="0" t="0" r="0" b="0"/>
            <a:pathLst>
              <a:path w="33868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0866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11666"/>
                </a:lnTo>
                <a:lnTo>
                  <a:pt x="25400" y="220133"/>
                </a:lnTo>
                <a:lnTo>
                  <a:pt x="25400" y="237066"/>
                </a:lnTo>
                <a:lnTo>
                  <a:pt x="25400" y="245533"/>
                </a:lnTo>
                <a:lnTo>
                  <a:pt x="25400" y="254000"/>
                </a:lnTo>
                <a:lnTo>
                  <a:pt x="33867" y="262466"/>
                </a:lnTo>
                <a:lnTo>
                  <a:pt x="33867" y="262466"/>
                </a:lnTo>
                <a:lnTo>
                  <a:pt x="33867" y="262466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2336800" y="4504267"/>
            <a:ext cx="76201" cy="389467"/>
          </a:xfrm>
          <a:custGeom>
            <a:avLst/>
            <a:gdLst/>
            <a:ahLst/>
            <a:cxnLst/>
            <a:rect l="0" t="0" r="0" b="0"/>
            <a:pathLst>
              <a:path w="76201" h="389467">
                <a:moveTo>
                  <a:pt x="76200" y="0"/>
                </a:moveTo>
                <a:lnTo>
                  <a:pt x="76200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3" y="25400"/>
                </a:lnTo>
                <a:lnTo>
                  <a:pt x="59267" y="33866"/>
                </a:lnTo>
                <a:lnTo>
                  <a:pt x="59267" y="50800"/>
                </a:lnTo>
                <a:lnTo>
                  <a:pt x="50800" y="59266"/>
                </a:lnTo>
                <a:lnTo>
                  <a:pt x="42333" y="76200"/>
                </a:lnTo>
                <a:lnTo>
                  <a:pt x="33867" y="101600"/>
                </a:lnTo>
                <a:lnTo>
                  <a:pt x="25400" y="118533"/>
                </a:lnTo>
                <a:lnTo>
                  <a:pt x="25400" y="143933"/>
                </a:lnTo>
                <a:lnTo>
                  <a:pt x="16933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0" y="245533"/>
                </a:lnTo>
                <a:lnTo>
                  <a:pt x="0" y="262466"/>
                </a:lnTo>
                <a:lnTo>
                  <a:pt x="0" y="287866"/>
                </a:lnTo>
                <a:lnTo>
                  <a:pt x="8467" y="304800"/>
                </a:lnTo>
                <a:lnTo>
                  <a:pt x="8467" y="321733"/>
                </a:lnTo>
                <a:lnTo>
                  <a:pt x="16933" y="330200"/>
                </a:lnTo>
                <a:lnTo>
                  <a:pt x="16933" y="347133"/>
                </a:lnTo>
                <a:lnTo>
                  <a:pt x="25400" y="355600"/>
                </a:lnTo>
                <a:lnTo>
                  <a:pt x="25400" y="364066"/>
                </a:lnTo>
                <a:lnTo>
                  <a:pt x="33867" y="372533"/>
                </a:lnTo>
                <a:lnTo>
                  <a:pt x="33867" y="372533"/>
                </a:lnTo>
                <a:lnTo>
                  <a:pt x="33867" y="381000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81000"/>
                </a:lnTo>
                <a:lnTo>
                  <a:pt x="42333" y="372533"/>
                </a:lnTo>
                <a:lnTo>
                  <a:pt x="42333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2438400" y="4656667"/>
            <a:ext cx="169334" cy="194734"/>
          </a:xfrm>
          <a:custGeom>
            <a:avLst/>
            <a:gdLst/>
            <a:ahLst/>
            <a:cxnLst/>
            <a:rect l="0" t="0" r="0" b="0"/>
            <a:pathLst>
              <a:path w="169334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86266"/>
                </a:lnTo>
                <a:lnTo>
                  <a:pt x="8467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86266"/>
                </a:lnTo>
                <a:lnTo>
                  <a:pt x="16933" y="169333"/>
                </a:lnTo>
                <a:lnTo>
                  <a:pt x="16933" y="152400"/>
                </a:lnTo>
                <a:lnTo>
                  <a:pt x="25400" y="135466"/>
                </a:lnTo>
                <a:lnTo>
                  <a:pt x="25400" y="118533"/>
                </a:lnTo>
                <a:lnTo>
                  <a:pt x="25400" y="93133"/>
                </a:lnTo>
                <a:lnTo>
                  <a:pt x="33867" y="76200"/>
                </a:lnTo>
                <a:lnTo>
                  <a:pt x="42333" y="59266"/>
                </a:lnTo>
                <a:lnTo>
                  <a:pt x="42333" y="50800"/>
                </a:lnTo>
                <a:lnTo>
                  <a:pt x="50800" y="33866"/>
                </a:lnTo>
                <a:lnTo>
                  <a:pt x="59267" y="25400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0067" y="33866"/>
                </a:lnTo>
                <a:lnTo>
                  <a:pt x="118533" y="42333"/>
                </a:lnTo>
                <a:lnTo>
                  <a:pt x="127000" y="59266"/>
                </a:lnTo>
                <a:lnTo>
                  <a:pt x="135467" y="76200"/>
                </a:lnTo>
                <a:lnTo>
                  <a:pt x="143933" y="93133"/>
                </a:lnTo>
                <a:lnTo>
                  <a:pt x="143933" y="110066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60867" y="160866"/>
                </a:lnTo>
                <a:lnTo>
                  <a:pt x="160867" y="169333"/>
                </a:lnTo>
                <a:lnTo>
                  <a:pt x="160867" y="177800"/>
                </a:lnTo>
                <a:lnTo>
                  <a:pt x="169333" y="177800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69333" y="177800"/>
                </a:lnTo>
                <a:lnTo>
                  <a:pt x="1693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2667000" y="4749800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2861733" y="4673600"/>
            <a:ext cx="33868" cy="203201"/>
          </a:xfrm>
          <a:custGeom>
            <a:avLst/>
            <a:gdLst/>
            <a:ahLst/>
            <a:cxnLst/>
            <a:rect l="0" t="0" r="0" b="0"/>
            <a:pathLst>
              <a:path w="33868" h="2032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33867"/>
                </a:lnTo>
                <a:lnTo>
                  <a:pt x="16934" y="42333"/>
                </a:lnTo>
                <a:lnTo>
                  <a:pt x="25400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86267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2887133" y="4529667"/>
            <a:ext cx="143935" cy="406401"/>
          </a:xfrm>
          <a:custGeom>
            <a:avLst/>
            <a:gdLst/>
            <a:ahLst/>
            <a:cxnLst/>
            <a:rect l="0" t="0" r="0" b="0"/>
            <a:pathLst>
              <a:path w="143935" h="406401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16933"/>
                </a:lnTo>
                <a:lnTo>
                  <a:pt x="42334" y="25400"/>
                </a:lnTo>
                <a:lnTo>
                  <a:pt x="59267" y="42333"/>
                </a:lnTo>
                <a:lnTo>
                  <a:pt x="76200" y="59266"/>
                </a:lnTo>
                <a:lnTo>
                  <a:pt x="93134" y="93133"/>
                </a:lnTo>
                <a:lnTo>
                  <a:pt x="118534" y="127000"/>
                </a:lnTo>
                <a:lnTo>
                  <a:pt x="127000" y="160866"/>
                </a:lnTo>
                <a:lnTo>
                  <a:pt x="143934" y="203200"/>
                </a:lnTo>
                <a:lnTo>
                  <a:pt x="143934" y="237066"/>
                </a:lnTo>
                <a:lnTo>
                  <a:pt x="143934" y="279400"/>
                </a:lnTo>
                <a:lnTo>
                  <a:pt x="135467" y="313266"/>
                </a:lnTo>
                <a:lnTo>
                  <a:pt x="118534" y="355600"/>
                </a:lnTo>
                <a:lnTo>
                  <a:pt x="93134" y="381000"/>
                </a:lnTo>
                <a:lnTo>
                  <a:pt x="93134" y="381000"/>
                </a:lnTo>
                <a:lnTo>
                  <a:pt x="67734" y="406400"/>
                </a:lnTo>
                <a:lnTo>
                  <a:pt x="67734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1794933" y="5232400"/>
            <a:ext cx="220135" cy="220134"/>
          </a:xfrm>
          <a:custGeom>
            <a:avLst/>
            <a:gdLst/>
            <a:ahLst/>
            <a:cxnLst/>
            <a:rect l="0" t="0" r="0" b="0"/>
            <a:pathLst>
              <a:path w="220135" h="220134">
                <a:moveTo>
                  <a:pt x="16934" y="33867"/>
                </a:moveTo>
                <a:lnTo>
                  <a:pt x="16934" y="33867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33867"/>
                </a:lnTo>
                <a:lnTo>
                  <a:pt x="143934" y="50800"/>
                </a:lnTo>
                <a:lnTo>
                  <a:pt x="143934" y="59267"/>
                </a:lnTo>
                <a:lnTo>
                  <a:pt x="135467" y="76200"/>
                </a:lnTo>
                <a:lnTo>
                  <a:pt x="135467" y="84667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18534" y="118533"/>
                </a:lnTo>
                <a:lnTo>
                  <a:pt x="110067" y="135467"/>
                </a:lnTo>
                <a:lnTo>
                  <a:pt x="93134" y="143933"/>
                </a:lnTo>
                <a:lnTo>
                  <a:pt x="84667" y="152400"/>
                </a:lnTo>
                <a:lnTo>
                  <a:pt x="76200" y="160867"/>
                </a:lnTo>
                <a:lnTo>
                  <a:pt x="67734" y="169333"/>
                </a:lnTo>
                <a:lnTo>
                  <a:pt x="59267" y="177800"/>
                </a:lnTo>
                <a:lnTo>
                  <a:pt x="50800" y="186267"/>
                </a:lnTo>
                <a:lnTo>
                  <a:pt x="42334" y="186267"/>
                </a:lnTo>
                <a:lnTo>
                  <a:pt x="33867" y="194733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42334" y="211667"/>
                </a:lnTo>
                <a:lnTo>
                  <a:pt x="50800" y="211667"/>
                </a:lnTo>
                <a:lnTo>
                  <a:pt x="59267" y="211667"/>
                </a:lnTo>
                <a:lnTo>
                  <a:pt x="67734" y="220133"/>
                </a:lnTo>
                <a:lnTo>
                  <a:pt x="84667" y="220133"/>
                </a:lnTo>
                <a:lnTo>
                  <a:pt x="93134" y="220133"/>
                </a:lnTo>
                <a:lnTo>
                  <a:pt x="118534" y="220133"/>
                </a:lnTo>
                <a:lnTo>
                  <a:pt x="127000" y="220133"/>
                </a:lnTo>
                <a:lnTo>
                  <a:pt x="143934" y="220133"/>
                </a:lnTo>
                <a:lnTo>
                  <a:pt x="169334" y="220133"/>
                </a:lnTo>
                <a:lnTo>
                  <a:pt x="186267" y="220133"/>
                </a:lnTo>
                <a:lnTo>
                  <a:pt x="194734" y="220133"/>
                </a:lnTo>
                <a:lnTo>
                  <a:pt x="211667" y="220133"/>
                </a:lnTo>
                <a:lnTo>
                  <a:pt x="211667" y="220133"/>
                </a:lnTo>
                <a:lnTo>
                  <a:pt x="220134" y="220133"/>
                </a:lnTo>
                <a:lnTo>
                  <a:pt x="220134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2074333" y="5215467"/>
            <a:ext cx="152401" cy="287867"/>
          </a:xfrm>
          <a:custGeom>
            <a:avLst/>
            <a:gdLst/>
            <a:ahLst/>
            <a:cxnLst/>
            <a:rect l="0" t="0" r="0" b="0"/>
            <a:pathLst>
              <a:path w="152401" h="287867">
                <a:moveTo>
                  <a:pt x="143934" y="42333"/>
                </a:moveTo>
                <a:lnTo>
                  <a:pt x="143934" y="42333"/>
                </a:lnTo>
                <a:lnTo>
                  <a:pt x="143934" y="42333"/>
                </a:lnTo>
                <a:lnTo>
                  <a:pt x="143934" y="42333"/>
                </a:lnTo>
                <a:lnTo>
                  <a:pt x="143934" y="33866"/>
                </a:lnTo>
                <a:lnTo>
                  <a:pt x="135467" y="25400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4" y="8466"/>
                </a:lnTo>
                <a:lnTo>
                  <a:pt x="110067" y="8466"/>
                </a:lnTo>
                <a:lnTo>
                  <a:pt x="93134" y="0"/>
                </a:lnTo>
                <a:lnTo>
                  <a:pt x="84667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0"/>
                </a:lnTo>
                <a:lnTo>
                  <a:pt x="25400" y="8466"/>
                </a:lnTo>
                <a:lnTo>
                  <a:pt x="16934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25400" y="59266"/>
                </a:lnTo>
                <a:lnTo>
                  <a:pt x="42334" y="76200"/>
                </a:lnTo>
                <a:lnTo>
                  <a:pt x="59267" y="84666"/>
                </a:lnTo>
                <a:lnTo>
                  <a:pt x="76200" y="101600"/>
                </a:lnTo>
                <a:lnTo>
                  <a:pt x="93134" y="118533"/>
                </a:lnTo>
                <a:lnTo>
                  <a:pt x="110067" y="135466"/>
                </a:lnTo>
                <a:lnTo>
                  <a:pt x="127000" y="160866"/>
                </a:lnTo>
                <a:lnTo>
                  <a:pt x="135467" y="177800"/>
                </a:lnTo>
                <a:lnTo>
                  <a:pt x="143934" y="203200"/>
                </a:lnTo>
                <a:lnTo>
                  <a:pt x="152400" y="220133"/>
                </a:lnTo>
                <a:lnTo>
                  <a:pt x="152400" y="237066"/>
                </a:lnTo>
                <a:lnTo>
                  <a:pt x="152400" y="254000"/>
                </a:lnTo>
                <a:lnTo>
                  <a:pt x="143934" y="270933"/>
                </a:lnTo>
                <a:lnTo>
                  <a:pt x="135467" y="279400"/>
                </a:lnTo>
                <a:lnTo>
                  <a:pt x="127000" y="279400"/>
                </a:lnTo>
                <a:lnTo>
                  <a:pt x="118534" y="287866"/>
                </a:lnTo>
                <a:lnTo>
                  <a:pt x="110067" y="287866"/>
                </a:lnTo>
                <a:lnTo>
                  <a:pt x="101600" y="279400"/>
                </a:lnTo>
                <a:lnTo>
                  <a:pt x="93134" y="279400"/>
                </a:lnTo>
                <a:lnTo>
                  <a:pt x="84667" y="262466"/>
                </a:lnTo>
                <a:lnTo>
                  <a:pt x="84667" y="254000"/>
                </a:lnTo>
                <a:lnTo>
                  <a:pt x="76200" y="228600"/>
                </a:lnTo>
                <a:lnTo>
                  <a:pt x="84667" y="203200"/>
                </a:lnTo>
                <a:lnTo>
                  <a:pt x="84667" y="186266"/>
                </a:lnTo>
                <a:lnTo>
                  <a:pt x="93134" y="160866"/>
                </a:lnTo>
                <a:lnTo>
                  <a:pt x="93134" y="135466"/>
                </a:lnTo>
                <a:lnTo>
                  <a:pt x="101600" y="110066"/>
                </a:lnTo>
                <a:lnTo>
                  <a:pt x="110067" y="84666"/>
                </a:lnTo>
                <a:lnTo>
                  <a:pt x="110067" y="67733"/>
                </a:lnTo>
                <a:lnTo>
                  <a:pt x="118534" y="59266"/>
                </a:lnTo>
                <a:lnTo>
                  <a:pt x="118534" y="42333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2345267" y="5291667"/>
            <a:ext cx="135467" cy="220134"/>
          </a:xfrm>
          <a:custGeom>
            <a:avLst/>
            <a:gdLst/>
            <a:ahLst/>
            <a:cxnLst/>
            <a:rect l="0" t="0" r="0" b="0"/>
            <a:pathLst>
              <a:path w="135467" h="220134">
                <a:moveTo>
                  <a:pt x="0" y="33866"/>
                </a:move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60866"/>
                </a:lnTo>
                <a:lnTo>
                  <a:pt x="16933" y="177800"/>
                </a:lnTo>
                <a:lnTo>
                  <a:pt x="16933" y="186266"/>
                </a:lnTo>
                <a:lnTo>
                  <a:pt x="25400" y="203200"/>
                </a:lnTo>
                <a:lnTo>
                  <a:pt x="25400" y="211666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11666"/>
                </a:lnTo>
                <a:lnTo>
                  <a:pt x="25400" y="203200"/>
                </a:lnTo>
                <a:lnTo>
                  <a:pt x="16933" y="186266"/>
                </a:lnTo>
                <a:lnTo>
                  <a:pt x="16933" y="169333"/>
                </a:lnTo>
                <a:lnTo>
                  <a:pt x="16933" y="152400"/>
                </a:lnTo>
                <a:lnTo>
                  <a:pt x="16933" y="127000"/>
                </a:lnTo>
                <a:lnTo>
                  <a:pt x="16933" y="101600"/>
                </a:lnTo>
                <a:lnTo>
                  <a:pt x="16933" y="84666"/>
                </a:lnTo>
                <a:lnTo>
                  <a:pt x="25400" y="67733"/>
                </a:lnTo>
                <a:lnTo>
                  <a:pt x="25400" y="50800"/>
                </a:lnTo>
                <a:lnTo>
                  <a:pt x="33866" y="33866"/>
                </a:lnTo>
                <a:lnTo>
                  <a:pt x="33866" y="25400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6"/>
                </a:lnTo>
                <a:lnTo>
                  <a:pt x="93133" y="8466"/>
                </a:lnTo>
                <a:lnTo>
                  <a:pt x="101600" y="25400"/>
                </a:lnTo>
                <a:lnTo>
                  <a:pt x="110066" y="42333"/>
                </a:lnTo>
                <a:lnTo>
                  <a:pt x="118533" y="50800"/>
                </a:lnTo>
                <a:lnTo>
                  <a:pt x="118533" y="67733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27000" y="127000"/>
                </a:lnTo>
                <a:lnTo>
                  <a:pt x="135466" y="143933"/>
                </a:lnTo>
                <a:lnTo>
                  <a:pt x="135466" y="160866"/>
                </a:lnTo>
                <a:lnTo>
                  <a:pt x="135466" y="169333"/>
                </a:lnTo>
                <a:lnTo>
                  <a:pt x="135466" y="186266"/>
                </a:lnTo>
                <a:lnTo>
                  <a:pt x="135466" y="194733"/>
                </a:lnTo>
                <a:lnTo>
                  <a:pt x="135466" y="203200"/>
                </a:lnTo>
                <a:lnTo>
                  <a:pt x="135466" y="203200"/>
                </a:lnTo>
                <a:lnTo>
                  <a:pt x="135466" y="203200"/>
                </a:lnTo>
                <a:lnTo>
                  <a:pt x="135466" y="203200"/>
                </a:lnTo>
                <a:lnTo>
                  <a:pt x="135466" y="203200"/>
                </a:lnTo>
                <a:lnTo>
                  <a:pt x="135466" y="203200"/>
                </a:lnTo>
                <a:lnTo>
                  <a:pt x="1354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2599267" y="5105400"/>
            <a:ext cx="84667" cy="397934"/>
          </a:xfrm>
          <a:custGeom>
            <a:avLst/>
            <a:gdLst/>
            <a:ahLst/>
            <a:cxnLst/>
            <a:rect l="0" t="0" r="0" b="0"/>
            <a:pathLst>
              <a:path w="84667" h="397934">
                <a:moveTo>
                  <a:pt x="84666" y="0"/>
                </a:moveTo>
                <a:lnTo>
                  <a:pt x="84666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25400"/>
                </a:lnTo>
                <a:lnTo>
                  <a:pt x="59266" y="33867"/>
                </a:lnTo>
                <a:lnTo>
                  <a:pt x="50800" y="42333"/>
                </a:lnTo>
                <a:lnTo>
                  <a:pt x="42333" y="59267"/>
                </a:lnTo>
                <a:lnTo>
                  <a:pt x="33866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79400"/>
                </a:lnTo>
                <a:lnTo>
                  <a:pt x="0" y="304800"/>
                </a:lnTo>
                <a:lnTo>
                  <a:pt x="8466" y="321733"/>
                </a:lnTo>
                <a:lnTo>
                  <a:pt x="16933" y="347133"/>
                </a:lnTo>
                <a:lnTo>
                  <a:pt x="25400" y="364067"/>
                </a:lnTo>
                <a:lnTo>
                  <a:pt x="33866" y="381000"/>
                </a:lnTo>
                <a:lnTo>
                  <a:pt x="50800" y="389467"/>
                </a:lnTo>
                <a:lnTo>
                  <a:pt x="50800" y="389467"/>
                </a:lnTo>
                <a:lnTo>
                  <a:pt x="59266" y="397933"/>
                </a:lnTo>
                <a:lnTo>
                  <a:pt x="59266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2751667" y="5257800"/>
            <a:ext cx="127001" cy="203201"/>
          </a:xfrm>
          <a:custGeom>
            <a:avLst/>
            <a:gdLst/>
            <a:ahLst/>
            <a:cxnLst/>
            <a:rect l="0" t="0" r="0" b="0"/>
            <a:pathLst>
              <a:path w="127001" h="203201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77800"/>
                </a:lnTo>
                <a:lnTo>
                  <a:pt x="8466" y="186267"/>
                </a:lnTo>
                <a:lnTo>
                  <a:pt x="8466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194733"/>
                </a:lnTo>
                <a:lnTo>
                  <a:pt x="8466" y="186267"/>
                </a:lnTo>
                <a:lnTo>
                  <a:pt x="8466" y="177800"/>
                </a:lnTo>
                <a:lnTo>
                  <a:pt x="8466" y="160867"/>
                </a:lnTo>
                <a:lnTo>
                  <a:pt x="8466" y="135467"/>
                </a:lnTo>
                <a:lnTo>
                  <a:pt x="8466" y="118533"/>
                </a:lnTo>
                <a:lnTo>
                  <a:pt x="8466" y="93133"/>
                </a:lnTo>
                <a:lnTo>
                  <a:pt x="16933" y="76200"/>
                </a:lnTo>
                <a:lnTo>
                  <a:pt x="25400" y="59267"/>
                </a:lnTo>
                <a:lnTo>
                  <a:pt x="25400" y="42333"/>
                </a:lnTo>
                <a:lnTo>
                  <a:pt x="33866" y="25400"/>
                </a:lnTo>
                <a:lnTo>
                  <a:pt x="42333" y="16933"/>
                </a:lnTo>
                <a:lnTo>
                  <a:pt x="42333" y="8467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6" y="42333"/>
                </a:lnTo>
                <a:lnTo>
                  <a:pt x="110066" y="59267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35467"/>
                </a:lnTo>
                <a:lnTo>
                  <a:pt x="118533" y="143933"/>
                </a:lnTo>
                <a:lnTo>
                  <a:pt x="127000" y="152400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270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2937933" y="5317067"/>
            <a:ext cx="110068" cy="25401"/>
          </a:xfrm>
          <a:custGeom>
            <a:avLst/>
            <a:gdLst/>
            <a:ahLst/>
            <a:cxnLst/>
            <a:rect l="0" t="0" r="0" b="0"/>
            <a:pathLst>
              <a:path w="110068" h="25401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25400"/>
                </a:lnTo>
                <a:lnTo>
                  <a:pt x="93134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3141133" y="5266267"/>
            <a:ext cx="42335" cy="203201"/>
          </a:xfrm>
          <a:custGeom>
            <a:avLst/>
            <a:gdLst/>
            <a:ahLst/>
            <a:cxnLst/>
            <a:rect l="0" t="0" r="0" b="0"/>
            <a:pathLst>
              <a:path w="42335" h="2032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16934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33867" y="67733"/>
                </a:lnTo>
                <a:lnTo>
                  <a:pt x="33867" y="84666"/>
                </a:lnTo>
                <a:lnTo>
                  <a:pt x="33867" y="101600"/>
                </a:lnTo>
                <a:lnTo>
                  <a:pt x="42334" y="127000"/>
                </a:lnTo>
                <a:lnTo>
                  <a:pt x="42334" y="143933"/>
                </a:lnTo>
                <a:lnTo>
                  <a:pt x="42334" y="160866"/>
                </a:lnTo>
                <a:lnTo>
                  <a:pt x="42334" y="169333"/>
                </a:lnTo>
                <a:lnTo>
                  <a:pt x="42334" y="186266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203200"/>
                </a:lnTo>
                <a:lnTo>
                  <a:pt x="423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3149600" y="5063067"/>
            <a:ext cx="169334" cy="524934"/>
          </a:xfrm>
          <a:custGeom>
            <a:avLst/>
            <a:gdLst/>
            <a:ahLst/>
            <a:cxnLst/>
            <a:rect l="0" t="0" r="0" b="0"/>
            <a:pathLst>
              <a:path w="169334" h="5249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33867" y="33866"/>
                </a:lnTo>
                <a:lnTo>
                  <a:pt x="42333" y="50800"/>
                </a:lnTo>
                <a:lnTo>
                  <a:pt x="67733" y="76200"/>
                </a:lnTo>
                <a:lnTo>
                  <a:pt x="84667" y="101600"/>
                </a:lnTo>
                <a:lnTo>
                  <a:pt x="101600" y="135466"/>
                </a:lnTo>
                <a:lnTo>
                  <a:pt x="127000" y="169333"/>
                </a:lnTo>
                <a:lnTo>
                  <a:pt x="135467" y="203200"/>
                </a:lnTo>
                <a:lnTo>
                  <a:pt x="152400" y="237066"/>
                </a:lnTo>
                <a:lnTo>
                  <a:pt x="160867" y="279400"/>
                </a:lnTo>
                <a:lnTo>
                  <a:pt x="169333" y="313266"/>
                </a:lnTo>
                <a:lnTo>
                  <a:pt x="169333" y="338666"/>
                </a:lnTo>
                <a:lnTo>
                  <a:pt x="169333" y="364066"/>
                </a:lnTo>
                <a:lnTo>
                  <a:pt x="160867" y="389466"/>
                </a:lnTo>
                <a:lnTo>
                  <a:pt x="160867" y="414866"/>
                </a:lnTo>
                <a:lnTo>
                  <a:pt x="152400" y="440266"/>
                </a:lnTo>
                <a:lnTo>
                  <a:pt x="143933" y="457200"/>
                </a:lnTo>
                <a:lnTo>
                  <a:pt x="135467" y="474133"/>
                </a:lnTo>
                <a:lnTo>
                  <a:pt x="127000" y="499533"/>
                </a:lnTo>
                <a:lnTo>
                  <a:pt x="118533" y="508000"/>
                </a:lnTo>
                <a:lnTo>
                  <a:pt x="118533" y="516466"/>
                </a:lnTo>
                <a:lnTo>
                  <a:pt x="118533" y="516466"/>
                </a:lnTo>
                <a:lnTo>
                  <a:pt x="110067" y="524933"/>
                </a:lnTo>
                <a:lnTo>
                  <a:pt x="110067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2057400" y="5833533"/>
            <a:ext cx="169334" cy="245535"/>
          </a:xfrm>
          <a:custGeom>
            <a:avLst/>
            <a:gdLst/>
            <a:ahLst/>
            <a:cxnLst/>
            <a:rect l="0" t="0" r="0" b="0"/>
            <a:pathLst>
              <a:path w="169334" h="245535">
                <a:moveTo>
                  <a:pt x="8467" y="42334"/>
                </a:moveTo>
                <a:lnTo>
                  <a:pt x="8467" y="42334"/>
                </a:lnTo>
                <a:lnTo>
                  <a:pt x="8467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16934"/>
                </a:lnTo>
                <a:lnTo>
                  <a:pt x="135467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18533" y="42334"/>
                </a:lnTo>
                <a:lnTo>
                  <a:pt x="110067" y="50800"/>
                </a:lnTo>
                <a:lnTo>
                  <a:pt x="101600" y="67734"/>
                </a:lnTo>
                <a:lnTo>
                  <a:pt x="84667" y="76200"/>
                </a:lnTo>
                <a:lnTo>
                  <a:pt x="76200" y="93134"/>
                </a:lnTo>
                <a:lnTo>
                  <a:pt x="67733" y="101600"/>
                </a:lnTo>
                <a:lnTo>
                  <a:pt x="59267" y="118534"/>
                </a:lnTo>
                <a:lnTo>
                  <a:pt x="50800" y="127000"/>
                </a:lnTo>
                <a:lnTo>
                  <a:pt x="42333" y="143934"/>
                </a:lnTo>
                <a:lnTo>
                  <a:pt x="33867" y="160867"/>
                </a:lnTo>
                <a:lnTo>
                  <a:pt x="33867" y="169334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33867" y="220134"/>
                </a:lnTo>
                <a:lnTo>
                  <a:pt x="42333" y="228600"/>
                </a:lnTo>
                <a:lnTo>
                  <a:pt x="50800" y="237067"/>
                </a:lnTo>
                <a:lnTo>
                  <a:pt x="67733" y="245534"/>
                </a:lnTo>
                <a:lnTo>
                  <a:pt x="76200" y="245534"/>
                </a:lnTo>
                <a:lnTo>
                  <a:pt x="93133" y="245534"/>
                </a:lnTo>
                <a:lnTo>
                  <a:pt x="101600" y="245534"/>
                </a:lnTo>
                <a:lnTo>
                  <a:pt x="118533" y="237067"/>
                </a:lnTo>
                <a:lnTo>
                  <a:pt x="135467" y="237067"/>
                </a:lnTo>
                <a:lnTo>
                  <a:pt x="143933" y="228600"/>
                </a:lnTo>
                <a:lnTo>
                  <a:pt x="160867" y="220134"/>
                </a:lnTo>
                <a:lnTo>
                  <a:pt x="160867" y="220134"/>
                </a:lnTo>
                <a:lnTo>
                  <a:pt x="169333" y="211667"/>
                </a:lnTo>
                <a:lnTo>
                  <a:pt x="1693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2319867" y="5833533"/>
            <a:ext cx="160867" cy="279401"/>
          </a:xfrm>
          <a:custGeom>
            <a:avLst/>
            <a:gdLst/>
            <a:ahLst/>
            <a:cxnLst/>
            <a:rect l="0" t="0" r="0" b="0"/>
            <a:pathLst>
              <a:path w="160867" h="279401">
                <a:moveTo>
                  <a:pt x="135466" y="50800"/>
                </a:moveTo>
                <a:lnTo>
                  <a:pt x="135466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18533" y="50800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42334"/>
                </a:lnTo>
                <a:lnTo>
                  <a:pt x="118533" y="33867"/>
                </a:lnTo>
                <a:lnTo>
                  <a:pt x="110066" y="33867"/>
                </a:lnTo>
                <a:lnTo>
                  <a:pt x="110066" y="25400"/>
                </a:lnTo>
                <a:lnTo>
                  <a:pt x="101600" y="25400"/>
                </a:lnTo>
                <a:lnTo>
                  <a:pt x="93133" y="16934"/>
                </a:lnTo>
                <a:lnTo>
                  <a:pt x="84666" y="16934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6" y="25400"/>
                </a:lnTo>
                <a:lnTo>
                  <a:pt x="16933" y="42334"/>
                </a:lnTo>
                <a:lnTo>
                  <a:pt x="33866" y="50800"/>
                </a:lnTo>
                <a:lnTo>
                  <a:pt x="42333" y="67734"/>
                </a:lnTo>
                <a:lnTo>
                  <a:pt x="59266" y="76200"/>
                </a:lnTo>
                <a:lnTo>
                  <a:pt x="76200" y="93134"/>
                </a:lnTo>
                <a:lnTo>
                  <a:pt x="93133" y="110067"/>
                </a:lnTo>
                <a:lnTo>
                  <a:pt x="101600" y="127000"/>
                </a:lnTo>
                <a:lnTo>
                  <a:pt x="118533" y="143934"/>
                </a:lnTo>
                <a:lnTo>
                  <a:pt x="135466" y="169334"/>
                </a:lnTo>
                <a:lnTo>
                  <a:pt x="143933" y="186267"/>
                </a:lnTo>
                <a:lnTo>
                  <a:pt x="152400" y="203200"/>
                </a:lnTo>
                <a:lnTo>
                  <a:pt x="160866" y="220134"/>
                </a:lnTo>
                <a:lnTo>
                  <a:pt x="160866" y="237067"/>
                </a:lnTo>
                <a:lnTo>
                  <a:pt x="160866" y="245534"/>
                </a:lnTo>
                <a:lnTo>
                  <a:pt x="160866" y="254000"/>
                </a:lnTo>
                <a:lnTo>
                  <a:pt x="160866" y="262467"/>
                </a:lnTo>
                <a:lnTo>
                  <a:pt x="160866" y="270934"/>
                </a:lnTo>
                <a:lnTo>
                  <a:pt x="152400" y="279400"/>
                </a:lnTo>
                <a:lnTo>
                  <a:pt x="143933" y="270934"/>
                </a:lnTo>
                <a:lnTo>
                  <a:pt x="135466" y="270934"/>
                </a:lnTo>
                <a:lnTo>
                  <a:pt x="127000" y="270934"/>
                </a:lnTo>
                <a:lnTo>
                  <a:pt x="118533" y="262467"/>
                </a:lnTo>
                <a:lnTo>
                  <a:pt x="110066" y="254000"/>
                </a:lnTo>
                <a:lnTo>
                  <a:pt x="101600" y="245534"/>
                </a:lnTo>
                <a:lnTo>
                  <a:pt x="93133" y="237067"/>
                </a:lnTo>
                <a:lnTo>
                  <a:pt x="93133" y="220134"/>
                </a:lnTo>
                <a:lnTo>
                  <a:pt x="84666" y="203200"/>
                </a:lnTo>
                <a:lnTo>
                  <a:pt x="76200" y="194734"/>
                </a:lnTo>
                <a:lnTo>
                  <a:pt x="76200" y="177800"/>
                </a:lnTo>
                <a:lnTo>
                  <a:pt x="67733" y="160867"/>
                </a:lnTo>
                <a:lnTo>
                  <a:pt x="67733" y="143934"/>
                </a:lnTo>
                <a:lnTo>
                  <a:pt x="67733" y="127000"/>
                </a:lnTo>
                <a:lnTo>
                  <a:pt x="67733" y="118534"/>
                </a:lnTo>
                <a:lnTo>
                  <a:pt x="76200" y="101600"/>
                </a:lnTo>
                <a:lnTo>
                  <a:pt x="84666" y="93134"/>
                </a:lnTo>
                <a:lnTo>
                  <a:pt x="93133" y="84667"/>
                </a:lnTo>
                <a:lnTo>
                  <a:pt x="101600" y="76200"/>
                </a:lnTo>
                <a:lnTo>
                  <a:pt x="110066" y="67734"/>
                </a:lnTo>
                <a:lnTo>
                  <a:pt x="118533" y="59267"/>
                </a:lnTo>
                <a:lnTo>
                  <a:pt x="118533" y="59267"/>
                </a:lnTo>
                <a:lnTo>
                  <a:pt x="135466" y="50800"/>
                </a:lnTo>
                <a:lnTo>
                  <a:pt x="135466" y="50800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42334"/>
                </a:lnTo>
                <a:lnTo>
                  <a:pt x="143933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2590800" y="5909733"/>
            <a:ext cx="143934" cy="228601"/>
          </a:xfrm>
          <a:custGeom>
            <a:avLst/>
            <a:gdLst/>
            <a:ahLst/>
            <a:cxnLst/>
            <a:rect l="0" t="0" r="0" b="0"/>
            <a:pathLst>
              <a:path w="143934" h="228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400" y="143934"/>
                </a:lnTo>
                <a:lnTo>
                  <a:pt x="25400" y="160867"/>
                </a:lnTo>
                <a:lnTo>
                  <a:pt x="33867" y="186267"/>
                </a:lnTo>
                <a:lnTo>
                  <a:pt x="33867" y="194734"/>
                </a:lnTo>
                <a:lnTo>
                  <a:pt x="33867" y="211667"/>
                </a:lnTo>
                <a:lnTo>
                  <a:pt x="33867" y="220134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20134"/>
                </a:lnTo>
                <a:lnTo>
                  <a:pt x="33867" y="220134"/>
                </a:lnTo>
                <a:lnTo>
                  <a:pt x="25400" y="203200"/>
                </a:lnTo>
                <a:lnTo>
                  <a:pt x="25400" y="194734"/>
                </a:lnTo>
                <a:lnTo>
                  <a:pt x="25400" y="186267"/>
                </a:lnTo>
                <a:lnTo>
                  <a:pt x="25400" y="169334"/>
                </a:lnTo>
                <a:lnTo>
                  <a:pt x="16933" y="152400"/>
                </a:lnTo>
                <a:lnTo>
                  <a:pt x="16933" y="135467"/>
                </a:lnTo>
                <a:lnTo>
                  <a:pt x="16933" y="110067"/>
                </a:lnTo>
                <a:lnTo>
                  <a:pt x="16933" y="93134"/>
                </a:lnTo>
                <a:lnTo>
                  <a:pt x="16933" y="84667"/>
                </a:lnTo>
                <a:lnTo>
                  <a:pt x="25400" y="59267"/>
                </a:lnTo>
                <a:lnTo>
                  <a:pt x="25400" y="50800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3" y="16934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16934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3" y="33867"/>
                </a:lnTo>
                <a:lnTo>
                  <a:pt x="127000" y="50800"/>
                </a:lnTo>
                <a:lnTo>
                  <a:pt x="135467" y="59267"/>
                </a:lnTo>
                <a:lnTo>
                  <a:pt x="135467" y="76200"/>
                </a:lnTo>
                <a:lnTo>
                  <a:pt x="143933" y="84667"/>
                </a:lnTo>
                <a:lnTo>
                  <a:pt x="143933" y="93134"/>
                </a:lnTo>
                <a:lnTo>
                  <a:pt x="143933" y="110067"/>
                </a:lnTo>
                <a:lnTo>
                  <a:pt x="143933" y="127000"/>
                </a:lnTo>
                <a:lnTo>
                  <a:pt x="143933" y="135467"/>
                </a:lnTo>
                <a:lnTo>
                  <a:pt x="143933" y="143934"/>
                </a:lnTo>
                <a:lnTo>
                  <a:pt x="143933" y="160867"/>
                </a:lnTo>
                <a:lnTo>
                  <a:pt x="143933" y="169334"/>
                </a:lnTo>
                <a:lnTo>
                  <a:pt x="143933" y="169334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69334"/>
                </a:lnTo>
                <a:lnTo>
                  <a:pt x="143933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2743200" y="5740400"/>
            <a:ext cx="160868" cy="143934"/>
          </a:xfrm>
          <a:custGeom>
            <a:avLst/>
            <a:gdLst/>
            <a:ahLst/>
            <a:cxnLst/>
            <a:rect l="0" t="0" r="0" b="0"/>
            <a:pathLst>
              <a:path w="160868" h="143934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16933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7" y="42333"/>
                </a:lnTo>
                <a:lnTo>
                  <a:pt x="93133" y="50800"/>
                </a:lnTo>
                <a:lnTo>
                  <a:pt x="93133" y="67733"/>
                </a:lnTo>
                <a:lnTo>
                  <a:pt x="93133" y="76200"/>
                </a:lnTo>
                <a:lnTo>
                  <a:pt x="101600" y="93133"/>
                </a:lnTo>
                <a:lnTo>
                  <a:pt x="93133" y="101600"/>
                </a:lnTo>
                <a:lnTo>
                  <a:pt x="93133" y="110067"/>
                </a:lnTo>
                <a:lnTo>
                  <a:pt x="93133" y="127000"/>
                </a:lnTo>
                <a:lnTo>
                  <a:pt x="84667" y="135467"/>
                </a:lnTo>
                <a:lnTo>
                  <a:pt x="76200" y="143933"/>
                </a:lnTo>
                <a:lnTo>
                  <a:pt x="67733" y="143933"/>
                </a:lnTo>
                <a:lnTo>
                  <a:pt x="67733" y="143933"/>
                </a:lnTo>
                <a:lnTo>
                  <a:pt x="59267" y="143933"/>
                </a:lnTo>
                <a:lnTo>
                  <a:pt x="50800" y="143933"/>
                </a:lnTo>
                <a:lnTo>
                  <a:pt x="42333" y="143933"/>
                </a:lnTo>
                <a:lnTo>
                  <a:pt x="42333" y="143933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27000"/>
                </a:lnTo>
                <a:lnTo>
                  <a:pt x="33867" y="127000"/>
                </a:lnTo>
                <a:lnTo>
                  <a:pt x="33867" y="118533"/>
                </a:lnTo>
                <a:lnTo>
                  <a:pt x="33867" y="110067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93133"/>
                </a:lnTo>
                <a:lnTo>
                  <a:pt x="59267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84667" y="93133"/>
                </a:lnTo>
                <a:lnTo>
                  <a:pt x="101600" y="93133"/>
                </a:lnTo>
                <a:lnTo>
                  <a:pt x="110067" y="101600"/>
                </a:lnTo>
                <a:lnTo>
                  <a:pt x="118533" y="101600"/>
                </a:lnTo>
                <a:lnTo>
                  <a:pt x="135467" y="110067"/>
                </a:lnTo>
                <a:lnTo>
                  <a:pt x="143933" y="110067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60867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2861733" y="60282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0"/>
                </a:lnTo>
                <a:lnTo>
                  <a:pt x="33867" y="0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3098800" y="5892800"/>
            <a:ext cx="211668" cy="245534"/>
          </a:xfrm>
          <a:custGeom>
            <a:avLst/>
            <a:gdLst/>
            <a:ahLst/>
            <a:cxnLst/>
            <a:rect l="0" t="0" r="0" b="0"/>
            <a:pathLst>
              <a:path w="211668" h="245534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76200"/>
                </a:lnTo>
                <a:lnTo>
                  <a:pt x="127000" y="93133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18533" y="143933"/>
                </a:lnTo>
                <a:lnTo>
                  <a:pt x="118533" y="160867"/>
                </a:lnTo>
                <a:lnTo>
                  <a:pt x="110067" y="177800"/>
                </a:lnTo>
                <a:lnTo>
                  <a:pt x="101600" y="194733"/>
                </a:lnTo>
                <a:lnTo>
                  <a:pt x="101600" y="203200"/>
                </a:lnTo>
                <a:lnTo>
                  <a:pt x="93133" y="220133"/>
                </a:lnTo>
                <a:lnTo>
                  <a:pt x="84667" y="228600"/>
                </a:lnTo>
                <a:lnTo>
                  <a:pt x="76200" y="237067"/>
                </a:lnTo>
                <a:lnTo>
                  <a:pt x="67733" y="245533"/>
                </a:lnTo>
                <a:lnTo>
                  <a:pt x="59267" y="245533"/>
                </a:lnTo>
                <a:lnTo>
                  <a:pt x="42333" y="245533"/>
                </a:lnTo>
                <a:lnTo>
                  <a:pt x="33867" y="245533"/>
                </a:lnTo>
                <a:lnTo>
                  <a:pt x="25400" y="237067"/>
                </a:lnTo>
                <a:lnTo>
                  <a:pt x="16933" y="228600"/>
                </a:lnTo>
                <a:lnTo>
                  <a:pt x="16933" y="220133"/>
                </a:lnTo>
                <a:lnTo>
                  <a:pt x="8467" y="220133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194733"/>
                </a:lnTo>
                <a:lnTo>
                  <a:pt x="16933" y="186267"/>
                </a:lnTo>
                <a:lnTo>
                  <a:pt x="16933" y="177800"/>
                </a:lnTo>
                <a:lnTo>
                  <a:pt x="25400" y="177800"/>
                </a:lnTo>
                <a:lnTo>
                  <a:pt x="33867" y="169333"/>
                </a:lnTo>
                <a:lnTo>
                  <a:pt x="50800" y="169333"/>
                </a:lnTo>
                <a:lnTo>
                  <a:pt x="59267" y="169333"/>
                </a:lnTo>
                <a:lnTo>
                  <a:pt x="76200" y="169333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8533" y="186267"/>
                </a:lnTo>
                <a:lnTo>
                  <a:pt x="127000" y="194733"/>
                </a:lnTo>
                <a:lnTo>
                  <a:pt x="143933" y="203200"/>
                </a:lnTo>
                <a:lnTo>
                  <a:pt x="152400" y="203200"/>
                </a:lnTo>
                <a:lnTo>
                  <a:pt x="169333" y="211667"/>
                </a:lnTo>
                <a:lnTo>
                  <a:pt x="177800" y="220133"/>
                </a:lnTo>
                <a:lnTo>
                  <a:pt x="186267" y="220133"/>
                </a:lnTo>
                <a:lnTo>
                  <a:pt x="186267" y="228600"/>
                </a:lnTo>
                <a:lnTo>
                  <a:pt x="194733" y="228600"/>
                </a:lnTo>
                <a:lnTo>
                  <a:pt x="203200" y="220133"/>
                </a:lnTo>
                <a:lnTo>
                  <a:pt x="203200" y="211667"/>
                </a:lnTo>
                <a:lnTo>
                  <a:pt x="203200" y="211667"/>
                </a:lnTo>
                <a:lnTo>
                  <a:pt x="211667" y="203200"/>
                </a:lnTo>
                <a:lnTo>
                  <a:pt x="2116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3285067" y="5858933"/>
            <a:ext cx="186267" cy="330201"/>
          </a:xfrm>
          <a:custGeom>
            <a:avLst/>
            <a:gdLst/>
            <a:ahLst/>
            <a:cxnLst/>
            <a:rect l="0" t="0" r="0" b="0"/>
            <a:pathLst>
              <a:path w="186267" h="330201">
                <a:moveTo>
                  <a:pt x="93133" y="76200"/>
                </a:moveTo>
                <a:lnTo>
                  <a:pt x="93133" y="67734"/>
                </a:lnTo>
                <a:lnTo>
                  <a:pt x="93133" y="67734"/>
                </a:lnTo>
                <a:lnTo>
                  <a:pt x="84666" y="59267"/>
                </a:lnTo>
                <a:lnTo>
                  <a:pt x="84666" y="42334"/>
                </a:lnTo>
                <a:lnTo>
                  <a:pt x="76200" y="42334"/>
                </a:lnTo>
                <a:lnTo>
                  <a:pt x="76200" y="25400"/>
                </a:lnTo>
                <a:lnTo>
                  <a:pt x="67733" y="25400"/>
                </a:lnTo>
                <a:lnTo>
                  <a:pt x="67733" y="16934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6" y="50800"/>
                </a:lnTo>
                <a:lnTo>
                  <a:pt x="16933" y="67734"/>
                </a:lnTo>
                <a:lnTo>
                  <a:pt x="25400" y="84667"/>
                </a:lnTo>
                <a:lnTo>
                  <a:pt x="42333" y="101600"/>
                </a:lnTo>
                <a:lnTo>
                  <a:pt x="59266" y="118534"/>
                </a:lnTo>
                <a:lnTo>
                  <a:pt x="67733" y="127000"/>
                </a:lnTo>
                <a:lnTo>
                  <a:pt x="84666" y="143934"/>
                </a:lnTo>
                <a:lnTo>
                  <a:pt x="101600" y="160867"/>
                </a:lnTo>
                <a:lnTo>
                  <a:pt x="118533" y="186267"/>
                </a:lnTo>
                <a:lnTo>
                  <a:pt x="127000" y="203200"/>
                </a:lnTo>
                <a:lnTo>
                  <a:pt x="143933" y="220134"/>
                </a:lnTo>
                <a:lnTo>
                  <a:pt x="160866" y="237067"/>
                </a:lnTo>
                <a:lnTo>
                  <a:pt x="169333" y="254000"/>
                </a:lnTo>
                <a:lnTo>
                  <a:pt x="177800" y="270934"/>
                </a:lnTo>
                <a:lnTo>
                  <a:pt x="177800" y="287867"/>
                </a:lnTo>
                <a:lnTo>
                  <a:pt x="186266" y="296334"/>
                </a:lnTo>
                <a:lnTo>
                  <a:pt x="186266" y="313267"/>
                </a:lnTo>
                <a:lnTo>
                  <a:pt x="177800" y="321734"/>
                </a:lnTo>
                <a:lnTo>
                  <a:pt x="177800" y="330200"/>
                </a:lnTo>
                <a:lnTo>
                  <a:pt x="169333" y="330200"/>
                </a:lnTo>
                <a:lnTo>
                  <a:pt x="160866" y="330200"/>
                </a:lnTo>
                <a:lnTo>
                  <a:pt x="152400" y="330200"/>
                </a:lnTo>
                <a:lnTo>
                  <a:pt x="143933" y="330200"/>
                </a:lnTo>
                <a:lnTo>
                  <a:pt x="135466" y="321734"/>
                </a:lnTo>
                <a:lnTo>
                  <a:pt x="127000" y="304800"/>
                </a:lnTo>
                <a:lnTo>
                  <a:pt x="118533" y="296334"/>
                </a:lnTo>
                <a:lnTo>
                  <a:pt x="110066" y="279400"/>
                </a:lnTo>
                <a:lnTo>
                  <a:pt x="101600" y="262467"/>
                </a:lnTo>
                <a:lnTo>
                  <a:pt x="101600" y="245534"/>
                </a:lnTo>
                <a:lnTo>
                  <a:pt x="93133" y="228600"/>
                </a:lnTo>
                <a:lnTo>
                  <a:pt x="93133" y="211667"/>
                </a:lnTo>
                <a:lnTo>
                  <a:pt x="93133" y="194734"/>
                </a:lnTo>
                <a:lnTo>
                  <a:pt x="93133" y="177800"/>
                </a:lnTo>
                <a:lnTo>
                  <a:pt x="93133" y="169334"/>
                </a:lnTo>
                <a:lnTo>
                  <a:pt x="93133" y="152400"/>
                </a:lnTo>
                <a:lnTo>
                  <a:pt x="93133" y="143934"/>
                </a:lnTo>
                <a:lnTo>
                  <a:pt x="101600" y="127000"/>
                </a:lnTo>
                <a:lnTo>
                  <a:pt x="101600" y="118534"/>
                </a:lnTo>
                <a:lnTo>
                  <a:pt x="101600" y="101600"/>
                </a:lnTo>
                <a:lnTo>
                  <a:pt x="101600" y="93134"/>
                </a:lnTo>
                <a:lnTo>
                  <a:pt x="110066" y="84667"/>
                </a:lnTo>
                <a:lnTo>
                  <a:pt x="110066" y="76200"/>
                </a:lnTo>
                <a:lnTo>
                  <a:pt x="110066" y="76200"/>
                </a:lnTo>
                <a:lnTo>
                  <a:pt x="118533" y="67734"/>
                </a:lnTo>
                <a:lnTo>
                  <a:pt x="118533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3522133" y="5935133"/>
            <a:ext cx="220135" cy="270935"/>
          </a:xfrm>
          <a:custGeom>
            <a:avLst/>
            <a:gdLst/>
            <a:ahLst/>
            <a:cxnLst/>
            <a:rect l="0" t="0" r="0" b="0"/>
            <a:pathLst>
              <a:path w="220135" h="270935">
                <a:moveTo>
                  <a:pt x="0" y="33867"/>
                </a:move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16934" y="127000"/>
                </a:lnTo>
                <a:lnTo>
                  <a:pt x="16934" y="143934"/>
                </a:lnTo>
                <a:lnTo>
                  <a:pt x="16934" y="160867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11667"/>
                </a:lnTo>
                <a:lnTo>
                  <a:pt x="25400" y="194734"/>
                </a:lnTo>
                <a:lnTo>
                  <a:pt x="25400" y="186267"/>
                </a:lnTo>
                <a:lnTo>
                  <a:pt x="25400" y="177800"/>
                </a:lnTo>
                <a:lnTo>
                  <a:pt x="33867" y="160867"/>
                </a:lnTo>
                <a:lnTo>
                  <a:pt x="33867" y="143934"/>
                </a:lnTo>
                <a:lnTo>
                  <a:pt x="33867" y="135467"/>
                </a:lnTo>
                <a:lnTo>
                  <a:pt x="33867" y="118534"/>
                </a:lnTo>
                <a:lnTo>
                  <a:pt x="33867" y="101600"/>
                </a:lnTo>
                <a:lnTo>
                  <a:pt x="42334" y="84667"/>
                </a:lnTo>
                <a:lnTo>
                  <a:pt x="42334" y="67734"/>
                </a:lnTo>
                <a:lnTo>
                  <a:pt x="42334" y="59267"/>
                </a:lnTo>
                <a:lnTo>
                  <a:pt x="50800" y="42334"/>
                </a:lnTo>
                <a:lnTo>
                  <a:pt x="50800" y="33867"/>
                </a:lnTo>
                <a:lnTo>
                  <a:pt x="59267" y="25400"/>
                </a:lnTo>
                <a:lnTo>
                  <a:pt x="59267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25400"/>
                </a:lnTo>
                <a:lnTo>
                  <a:pt x="143934" y="33867"/>
                </a:lnTo>
                <a:lnTo>
                  <a:pt x="152400" y="42334"/>
                </a:lnTo>
                <a:lnTo>
                  <a:pt x="160867" y="50800"/>
                </a:lnTo>
                <a:lnTo>
                  <a:pt x="169334" y="67734"/>
                </a:lnTo>
                <a:lnTo>
                  <a:pt x="177800" y="84667"/>
                </a:lnTo>
                <a:lnTo>
                  <a:pt x="186267" y="93134"/>
                </a:lnTo>
                <a:lnTo>
                  <a:pt x="194734" y="118534"/>
                </a:lnTo>
                <a:lnTo>
                  <a:pt x="203200" y="135467"/>
                </a:lnTo>
                <a:lnTo>
                  <a:pt x="211667" y="152400"/>
                </a:lnTo>
                <a:lnTo>
                  <a:pt x="220134" y="169334"/>
                </a:lnTo>
                <a:lnTo>
                  <a:pt x="220134" y="186267"/>
                </a:lnTo>
                <a:lnTo>
                  <a:pt x="220134" y="203200"/>
                </a:lnTo>
                <a:lnTo>
                  <a:pt x="220134" y="220134"/>
                </a:lnTo>
                <a:lnTo>
                  <a:pt x="220134" y="237067"/>
                </a:lnTo>
                <a:lnTo>
                  <a:pt x="220134" y="254000"/>
                </a:lnTo>
                <a:lnTo>
                  <a:pt x="211667" y="262467"/>
                </a:lnTo>
                <a:lnTo>
                  <a:pt x="211667" y="262467"/>
                </a:lnTo>
                <a:lnTo>
                  <a:pt x="203200" y="270934"/>
                </a:lnTo>
                <a:lnTo>
                  <a:pt x="203200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3395133" y="4665133"/>
            <a:ext cx="228601" cy="8468"/>
          </a:xfrm>
          <a:custGeom>
            <a:avLst/>
            <a:gdLst/>
            <a:ahLst/>
            <a:cxnLst/>
            <a:rect l="0" t="0" r="0" b="0"/>
            <a:pathLst>
              <a:path w="228601" h="8468">
                <a:moveTo>
                  <a:pt x="16934" y="0"/>
                </a:move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43934" y="0"/>
                </a:lnTo>
                <a:lnTo>
                  <a:pt x="160867" y="0"/>
                </a:lnTo>
                <a:lnTo>
                  <a:pt x="177800" y="0"/>
                </a:lnTo>
                <a:lnTo>
                  <a:pt x="186267" y="0"/>
                </a:lnTo>
                <a:lnTo>
                  <a:pt x="203200" y="0"/>
                </a:lnTo>
                <a:lnTo>
                  <a:pt x="211667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3877733" y="4529667"/>
            <a:ext cx="211668" cy="321734"/>
          </a:xfrm>
          <a:custGeom>
            <a:avLst/>
            <a:gdLst/>
            <a:ahLst/>
            <a:cxnLst/>
            <a:rect l="0" t="0" r="0" b="0"/>
            <a:pathLst>
              <a:path w="211668" h="321734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8466"/>
                </a:lnTo>
                <a:lnTo>
                  <a:pt x="135467" y="8466"/>
                </a:lnTo>
                <a:lnTo>
                  <a:pt x="127000" y="8466"/>
                </a:lnTo>
                <a:lnTo>
                  <a:pt x="118534" y="8466"/>
                </a:lnTo>
                <a:lnTo>
                  <a:pt x="110067" y="8466"/>
                </a:lnTo>
                <a:lnTo>
                  <a:pt x="93134" y="8466"/>
                </a:lnTo>
                <a:lnTo>
                  <a:pt x="84667" y="8466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4" y="50800"/>
                </a:lnTo>
                <a:lnTo>
                  <a:pt x="16934" y="59266"/>
                </a:lnTo>
                <a:lnTo>
                  <a:pt x="16934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8467" y="177800"/>
                </a:lnTo>
                <a:lnTo>
                  <a:pt x="8467" y="169333"/>
                </a:lnTo>
                <a:lnTo>
                  <a:pt x="16934" y="169333"/>
                </a:lnTo>
                <a:lnTo>
                  <a:pt x="25400" y="169333"/>
                </a:lnTo>
                <a:lnTo>
                  <a:pt x="33867" y="160866"/>
                </a:lnTo>
                <a:lnTo>
                  <a:pt x="42334" y="152400"/>
                </a:lnTo>
                <a:lnTo>
                  <a:pt x="59267" y="152400"/>
                </a:lnTo>
                <a:lnTo>
                  <a:pt x="67734" y="143933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8534" y="143933"/>
                </a:lnTo>
                <a:lnTo>
                  <a:pt x="135467" y="152400"/>
                </a:lnTo>
                <a:lnTo>
                  <a:pt x="152400" y="160866"/>
                </a:lnTo>
                <a:lnTo>
                  <a:pt x="169334" y="169333"/>
                </a:lnTo>
                <a:lnTo>
                  <a:pt x="177800" y="186266"/>
                </a:lnTo>
                <a:lnTo>
                  <a:pt x="186267" y="194733"/>
                </a:lnTo>
                <a:lnTo>
                  <a:pt x="194734" y="211666"/>
                </a:lnTo>
                <a:lnTo>
                  <a:pt x="203200" y="220133"/>
                </a:lnTo>
                <a:lnTo>
                  <a:pt x="211667" y="237066"/>
                </a:lnTo>
                <a:lnTo>
                  <a:pt x="211667" y="254000"/>
                </a:lnTo>
                <a:lnTo>
                  <a:pt x="211667" y="262466"/>
                </a:lnTo>
                <a:lnTo>
                  <a:pt x="211667" y="279400"/>
                </a:lnTo>
                <a:lnTo>
                  <a:pt x="203200" y="287866"/>
                </a:lnTo>
                <a:lnTo>
                  <a:pt x="194734" y="296333"/>
                </a:lnTo>
                <a:lnTo>
                  <a:pt x="186267" y="304800"/>
                </a:lnTo>
                <a:lnTo>
                  <a:pt x="177800" y="313266"/>
                </a:lnTo>
                <a:lnTo>
                  <a:pt x="160867" y="313266"/>
                </a:lnTo>
                <a:lnTo>
                  <a:pt x="152400" y="321733"/>
                </a:lnTo>
                <a:lnTo>
                  <a:pt x="135467" y="321733"/>
                </a:lnTo>
                <a:lnTo>
                  <a:pt x="127000" y="321733"/>
                </a:lnTo>
                <a:lnTo>
                  <a:pt x="110067" y="313266"/>
                </a:lnTo>
                <a:lnTo>
                  <a:pt x="101600" y="313266"/>
                </a:lnTo>
                <a:lnTo>
                  <a:pt x="93134" y="304800"/>
                </a:lnTo>
                <a:lnTo>
                  <a:pt x="93134" y="296333"/>
                </a:lnTo>
                <a:lnTo>
                  <a:pt x="93134" y="296333"/>
                </a:lnTo>
                <a:lnTo>
                  <a:pt x="101600" y="287866"/>
                </a:lnTo>
                <a:lnTo>
                  <a:pt x="101600" y="279400"/>
                </a:lnTo>
                <a:lnTo>
                  <a:pt x="110067" y="279400"/>
                </a:lnTo>
                <a:lnTo>
                  <a:pt x="110067" y="279400"/>
                </a:lnTo>
                <a:lnTo>
                  <a:pt x="118534" y="270933"/>
                </a:lnTo>
                <a:lnTo>
                  <a:pt x="118534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4174067" y="4749800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4377267" y="4597400"/>
            <a:ext cx="203201" cy="313268"/>
          </a:xfrm>
          <a:custGeom>
            <a:avLst/>
            <a:gdLst/>
            <a:ahLst/>
            <a:cxnLst/>
            <a:rect l="0" t="0" r="0" b="0"/>
            <a:pathLst>
              <a:path w="203201" h="313268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9267"/>
                </a:lnTo>
                <a:lnTo>
                  <a:pt x="93133" y="76200"/>
                </a:lnTo>
                <a:lnTo>
                  <a:pt x="84666" y="84667"/>
                </a:lnTo>
                <a:lnTo>
                  <a:pt x="76200" y="101600"/>
                </a:lnTo>
                <a:lnTo>
                  <a:pt x="67733" y="110067"/>
                </a:lnTo>
                <a:lnTo>
                  <a:pt x="59266" y="118533"/>
                </a:lnTo>
                <a:lnTo>
                  <a:pt x="42333" y="127000"/>
                </a:lnTo>
                <a:lnTo>
                  <a:pt x="33866" y="127000"/>
                </a:lnTo>
                <a:lnTo>
                  <a:pt x="33866" y="135467"/>
                </a:lnTo>
                <a:lnTo>
                  <a:pt x="25400" y="135467"/>
                </a:lnTo>
                <a:lnTo>
                  <a:pt x="16933" y="135467"/>
                </a:lnTo>
                <a:lnTo>
                  <a:pt x="16933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33866" y="127000"/>
                </a:lnTo>
                <a:lnTo>
                  <a:pt x="42333" y="118533"/>
                </a:lnTo>
                <a:lnTo>
                  <a:pt x="59266" y="118533"/>
                </a:lnTo>
                <a:lnTo>
                  <a:pt x="67733" y="110067"/>
                </a:lnTo>
                <a:lnTo>
                  <a:pt x="93133" y="110067"/>
                </a:lnTo>
                <a:lnTo>
                  <a:pt x="110066" y="110067"/>
                </a:lnTo>
                <a:lnTo>
                  <a:pt x="127000" y="110067"/>
                </a:lnTo>
                <a:lnTo>
                  <a:pt x="143933" y="118533"/>
                </a:lnTo>
                <a:lnTo>
                  <a:pt x="160866" y="127000"/>
                </a:lnTo>
                <a:lnTo>
                  <a:pt x="169333" y="135467"/>
                </a:lnTo>
                <a:lnTo>
                  <a:pt x="186266" y="152400"/>
                </a:lnTo>
                <a:lnTo>
                  <a:pt x="194733" y="169333"/>
                </a:lnTo>
                <a:lnTo>
                  <a:pt x="203200" y="177800"/>
                </a:lnTo>
                <a:lnTo>
                  <a:pt x="203200" y="194733"/>
                </a:lnTo>
                <a:lnTo>
                  <a:pt x="203200" y="211667"/>
                </a:lnTo>
                <a:lnTo>
                  <a:pt x="203200" y="228600"/>
                </a:lnTo>
                <a:lnTo>
                  <a:pt x="194733" y="245533"/>
                </a:lnTo>
                <a:lnTo>
                  <a:pt x="186266" y="254000"/>
                </a:lnTo>
                <a:lnTo>
                  <a:pt x="169333" y="270933"/>
                </a:lnTo>
                <a:lnTo>
                  <a:pt x="160866" y="279400"/>
                </a:lnTo>
                <a:lnTo>
                  <a:pt x="152400" y="287867"/>
                </a:lnTo>
                <a:lnTo>
                  <a:pt x="135466" y="296333"/>
                </a:lnTo>
                <a:lnTo>
                  <a:pt x="118533" y="304800"/>
                </a:lnTo>
                <a:lnTo>
                  <a:pt x="101600" y="313267"/>
                </a:lnTo>
                <a:lnTo>
                  <a:pt x="93133" y="313267"/>
                </a:lnTo>
                <a:lnTo>
                  <a:pt x="84666" y="313267"/>
                </a:lnTo>
                <a:lnTo>
                  <a:pt x="76200" y="313267"/>
                </a:lnTo>
                <a:lnTo>
                  <a:pt x="76200" y="313267"/>
                </a:lnTo>
                <a:lnTo>
                  <a:pt x="76200" y="304800"/>
                </a:lnTo>
                <a:lnTo>
                  <a:pt x="76200" y="287867"/>
                </a:lnTo>
                <a:lnTo>
                  <a:pt x="84666" y="270933"/>
                </a:lnTo>
                <a:lnTo>
                  <a:pt x="101600" y="254000"/>
                </a:lnTo>
                <a:lnTo>
                  <a:pt x="118533" y="228600"/>
                </a:lnTo>
                <a:lnTo>
                  <a:pt x="118533" y="228600"/>
                </a:lnTo>
                <a:lnTo>
                  <a:pt x="127000" y="211667"/>
                </a:lnTo>
                <a:lnTo>
                  <a:pt x="1270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4758267" y="4563533"/>
            <a:ext cx="67734" cy="355601"/>
          </a:xfrm>
          <a:custGeom>
            <a:avLst/>
            <a:gdLst/>
            <a:ahLst/>
            <a:cxnLst/>
            <a:rect l="0" t="0" r="0" b="0"/>
            <a:pathLst>
              <a:path w="67734" h="355601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42333" y="16934"/>
                </a:lnTo>
                <a:lnTo>
                  <a:pt x="42333" y="33867"/>
                </a:lnTo>
                <a:lnTo>
                  <a:pt x="33866" y="50800"/>
                </a:lnTo>
                <a:lnTo>
                  <a:pt x="33866" y="67734"/>
                </a:lnTo>
                <a:lnTo>
                  <a:pt x="25400" y="93134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6" y="160867"/>
                </a:lnTo>
                <a:lnTo>
                  <a:pt x="0" y="186267"/>
                </a:lnTo>
                <a:lnTo>
                  <a:pt x="0" y="220134"/>
                </a:lnTo>
                <a:lnTo>
                  <a:pt x="0" y="245534"/>
                </a:lnTo>
                <a:lnTo>
                  <a:pt x="0" y="262467"/>
                </a:lnTo>
                <a:lnTo>
                  <a:pt x="0" y="287867"/>
                </a:lnTo>
                <a:lnTo>
                  <a:pt x="16933" y="304800"/>
                </a:lnTo>
                <a:lnTo>
                  <a:pt x="25400" y="321734"/>
                </a:lnTo>
                <a:lnTo>
                  <a:pt x="33866" y="338667"/>
                </a:lnTo>
                <a:lnTo>
                  <a:pt x="42333" y="347134"/>
                </a:lnTo>
                <a:lnTo>
                  <a:pt x="50800" y="355600"/>
                </a:lnTo>
                <a:lnTo>
                  <a:pt x="59266" y="355600"/>
                </a:lnTo>
                <a:lnTo>
                  <a:pt x="59266" y="355600"/>
                </a:lnTo>
                <a:lnTo>
                  <a:pt x="67733" y="355600"/>
                </a:lnTo>
                <a:lnTo>
                  <a:pt x="67733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4868333" y="4673600"/>
            <a:ext cx="177801" cy="194734"/>
          </a:xfrm>
          <a:custGeom>
            <a:avLst/>
            <a:gdLst/>
            <a:ahLst/>
            <a:cxnLst/>
            <a:rect l="0" t="0" r="0" b="0"/>
            <a:pathLst>
              <a:path w="177801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33867"/>
                </a:lnTo>
                <a:lnTo>
                  <a:pt x="25400" y="59267"/>
                </a:lnTo>
                <a:lnTo>
                  <a:pt x="33867" y="76200"/>
                </a:lnTo>
                <a:lnTo>
                  <a:pt x="33867" y="101600"/>
                </a:lnTo>
                <a:lnTo>
                  <a:pt x="33867" y="118533"/>
                </a:lnTo>
                <a:lnTo>
                  <a:pt x="33867" y="143933"/>
                </a:lnTo>
                <a:lnTo>
                  <a:pt x="33867" y="160867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86267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60867"/>
                </a:lnTo>
                <a:lnTo>
                  <a:pt x="25400" y="152400"/>
                </a:lnTo>
                <a:lnTo>
                  <a:pt x="25400" y="127000"/>
                </a:lnTo>
                <a:lnTo>
                  <a:pt x="33867" y="110067"/>
                </a:lnTo>
                <a:lnTo>
                  <a:pt x="33867" y="84667"/>
                </a:lnTo>
                <a:lnTo>
                  <a:pt x="42334" y="67733"/>
                </a:lnTo>
                <a:lnTo>
                  <a:pt x="50800" y="59267"/>
                </a:lnTo>
                <a:lnTo>
                  <a:pt x="50800" y="42333"/>
                </a:lnTo>
                <a:lnTo>
                  <a:pt x="59267" y="33867"/>
                </a:lnTo>
                <a:lnTo>
                  <a:pt x="76200" y="33867"/>
                </a:lnTo>
                <a:lnTo>
                  <a:pt x="84667" y="33867"/>
                </a:lnTo>
                <a:lnTo>
                  <a:pt x="93134" y="33867"/>
                </a:lnTo>
                <a:lnTo>
                  <a:pt x="110067" y="42333"/>
                </a:lnTo>
                <a:lnTo>
                  <a:pt x="118534" y="50800"/>
                </a:lnTo>
                <a:lnTo>
                  <a:pt x="127000" y="67733"/>
                </a:lnTo>
                <a:lnTo>
                  <a:pt x="135467" y="84667"/>
                </a:lnTo>
                <a:lnTo>
                  <a:pt x="143934" y="93133"/>
                </a:lnTo>
                <a:lnTo>
                  <a:pt x="152400" y="118533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60867" y="169333"/>
                </a:lnTo>
                <a:lnTo>
                  <a:pt x="160867" y="177800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9334" y="186267"/>
                </a:lnTo>
                <a:lnTo>
                  <a:pt x="169334" y="177800"/>
                </a:lnTo>
                <a:lnTo>
                  <a:pt x="169334" y="169333"/>
                </a:lnTo>
                <a:lnTo>
                  <a:pt x="169334" y="160867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77800" y="127000"/>
                </a:lnTo>
                <a:lnTo>
                  <a:pt x="1778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5105400" y="4665133"/>
            <a:ext cx="67734" cy="186268"/>
          </a:xfrm>
          <a:custGeom>
            <a:avLst/>
            <a:gdLst/>
            <a:ahLst/>
            <a:cxnLst/>
            <a:rect l="0" t="0" r="0" b="0"/>
            <a:pathLst>
              <a:path w="67734" h="1862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25400" y="33867"/>
                </a:lnTo>
                <a:lnTo>
                  <a:pt x="33867" y="50800"/>
                </a:lnTo>
                <a:lnTo>
                  <a:pt x="33867" y="67734"/>
                </a:lnTo>
                <a:lnTo>
                  <a:pt x="42333" y="84667"/>
                </a:lnTo>
                <a:lnTo>
                  <a:pt x="42333" y="110067"/>
                </a:lnTo>
                <a:lnTo>
                  <a:pt x="50800" y="127000"/>
                </a:lnTo>
                <a:lnTo>
                  <a:pt x="50800" y="143934"/>
                </a:lnTo>
                <a:lnTo>
                  <a:pt x="59267" y="160867"/>
                </a:lnTo>
                <a:lnTo>
                  <a:pt x="67733" y="177800"/>
                </a:lnTo>
                <a:lnTo>
                  <a:pt x="67733" y="186267"/>
                </a:lnTo>
                <a:lnTo>
                  <a:pt x="67733" y="186267"/>
                </a:lnTo>
                <a:lnTo>
                  <a:pt x="59267" y="186267"/>
                </a:lnTo>
                <a:lnTo>
                  <a:pt x="50800" y="186267"/>
                </a:lnTo>
                <a:lnTo>
                  <a:pt x="50800" y="186267"/>
                </a:lnTo>
                <a:lnTo>
                  <a:pt x="50800" y="186267"/>
                </a:lnTo>
                <a:lnTo>
                  <a:pt x="508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5080000" y="4766733"/>
            <a:ext cx="152401" cy="33868"/>
          </a:xfrm>
          <a:custGeom>
            <a:avLst/>
            <a:gdLst/>
            <a:ahLst/>
            <a:cxnLst/>
            <a:rect l="0" t="0" r="0" b="0"/>
            <a:pathLst>
              <a:path w="152401" h="33868">
                <a:moveTo>
                  <a:pt x="8467" y="33867"/>
                </a:moveTo>
                <a:lnTo>
                  <a:pt x="8467" y="33867"/>
                </a:lnTo>
                <a:lnTo>
                  <a:pt x="8467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5308600" y="4648200"/>
            <a:ext cx="59268" cy="237068"/>
          </a:xfrm>
          <a:custGeom>
            <a:avLst/>
            <a:gdLst/>
            <a:ahLst/>
            <a:cxnLst/>
            <a:rect l="0" t="0" r="0" b="0"/>
            <a:pathLst>
              <a:path w="59268" h="2370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16933" y="67733"/>
                </a:lnTo>
                <a:lnTo>
                  <a:pt x="25400" y="93133"/>
                </a:lnTo>
                <a:lnTo>
                  <a:pt x="25400" y="110067"/>
                </a:lnTo>
                <a:lnTo>
                  <a:pt x="33867" y="143933"/>
                </a:lnTo>
                <a:lnTo>
                  <a:pt x="33867" y="169333"/>
                </a:lnTo>
                <a:lnTo>
                  <a:pt x="42333" y="186267"/>
                </a:lnTo>
                <a:lnTo>
                  <a:pt x="50800" y="203200"/>
                </a:lnTo>
                <a:lnTo>
                  <a:pt x="50800" y="220133"/>
                </a:lnTo>
                <a:lnTo>
                  <a:pt x="59267" y="228600"/>
                </a:lnTo>
                <a:lnTo>
                  <a:pt x="59267" y="237067"/>
                </a:lnTo>
                <a:lnTo>
                  <a:pt x="59267" y="237067"/>
                </a:lnTo>
                <a:lnTo>
                  <a:pt x="59267" y="237067"/>
                </a:lnTo>
                <a:lnTo>
                  <a:pt x="59267" y="237067"/>
                </a:lnTo>
                <a:lnTo>
                  <a:pt x="592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5308600" y="4504267"/>
            <a:ext cx="194734" cy="499534"/>
          </a:xfrm>
          <a:custGeom>
            <a:avLst/>
            <a:gdLst/>
            <a:ahLst/>
            <a:cxnLst/>
            <a:rect l="0" t="0" r="0" b="0"/>
            <a:pathLst>
              <a:path w="194734" h="4995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33867" y="25400"/>
                </a:lnTo>
                <a:lnTo>
                  <a:pt x="50800" y="42333"/>
                </a:lnTo>
                <a:lnTo>
                  <a:pt x="76200" y="67733"/>
                </a:lnTo>
                <a:lnTo>
                  <a:pt x="101600" y="93133"/>
                </a:lnTo>
                <a:lnTo>
                  <a:pt x="118533" y="135466"/>
                </a:lnTo>
                <a:lnTo>
                  <a:pt x="143933" y="169333"/>
                </a:lnTo>
                <a:lnTo>
                  <a:pt x="169333" y="203200"/>
                </a:lnTo>
                <a:lnTo>
                  <a:pt x="177800" y="245533"/>
                </a:lnTo>
                <a:lnTo>
                  <a:pt x="194733" y="279400"/>
                </a:lnTo>
                <a:lnTo>
                  <a:pt x="194733" y="313266"/>
                </a:lnTo>
                <a:lnTo>
                  <a:pt x="186267" y="347133"/>
                </a:lnTo>
                <a:lnTo>
                  <a:pt x="177800" y="372533"/>
                </a:lnTo>
                <a:lnTo>
                  <a:pt x="160867" y="397933"/>
                </a:lnTo>
                <a:lnTo>
                  <a:pt x="143933" y="423333"/>
                </a:lnTo>
                <a:lnTo>
                  <a:pt x="118533" y="448733"/>
                </a:lnTo>
                <a:lnTo>
                  <a:pt x="101600" y="465666"/>
                </a:lnTo>
                <a:lnTo>
                  <a:pt x="76200" y="482600"/>
                </a:lnTo>
                <a:lnTo>
                  <a:pt x="59267" y="491066"/>
                </a:lnTo>
                <a:lnTo>
                  <a:pt x="42333" y="499533"/>
                </a:lnTo>
                <a:lnTo>
                  <a:pt x="42333" y="499533"/>
                </a:lnTo>
                <a:lnTo>
                  <a:pt x="25400" y="499533"/>
                </a:lnTo>
                <a:lnTo>
                  <a:pt x="25400" y="499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5740400" y="4724400"/>
            <a:ext cx="143934" cy="33868"/>
          </a:xfrm>
          <a:custGeom>
            <a:avLst/>
            <a:gdLst/>
            <a:ahLst/>
            <a:cxnLst/>
            <a:rect l="0" t="0" r="0" b="0"/>
            <a:pathLst>
              <a:path w="143934" h="33868">
                <a:moveTo>
                  <a:pt x="0" y="33867"/>
                </a:move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50800" y="25400"/>
                </a:lnTo>
                <a:lnTo>
                  <a:pt x="67733" y="16933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5757333" y="4809067"/>
            <a:ext cx="152401" cy="33867"/>
          </a:xfrm>
          <a:custGeom>
            <a:avLst/>
            <a:gdLst/>
            <a:ahLst/>
            <a:cxnLst/>
            <a:rect l="0" t="0" r="0" b="0"/>
            <a:pathLst>
              <a:path w="152401" h="33867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8467" y="33866"/>
                </a:lnTo>
                <a:lnTo>
                  <a:pt x="16934" y="25400"/>
                </a:lnTo>
                <a:lnTo>
                  <a:pt x="42334" y="25400"/>
                </a:lnTo>
                <a:lnTo>
                  <a:pt x="59267" y="25400"/>
                </a:lnTo>
                <a:lnTo>
                  <a:pt x="84667" y="16933"/>
                </a:lnTo>
                <a:lnTo>
                  <a:pt x="110067" y="16933"/>
                </a:lnTo>
                <a:lnTo>
                  <a:pt x="135467" y="8466"/>
                </a:lnTo>
                <a:lnTo>
                  <a:pt x="135467" y="8466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6206067" y="4690533"/>
            <a:ext cx="254001" cy="296335"/>
          </a:xfrm>
          <a:custGeom>
            <a:avLst/>
            <a:gdLst/>
            <a:ahLst/>
            <a:cxnLst/>
            <a:rect l="0" t="0" r="0" b="0"/>
            <a:pathLst>
              <a:path w="254001" h="296335">
                <a:moveTo>
                  <a:pt x="8466" y="25400"/>
                </a:move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25400" y="16934"/>
                </a:lnTo>
                <a:lnTo>
                  <a:pt x="33866" y="8467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3" y="8467"/>
                </a:lnTo>
                <a:lnTo>
                  <a:pt x="152400" y="25400"/>
                </a:lnTo>
                <a:lnTo>
                  <a:pt x="152400" y="33867"/>
                </a:lnTo>
                <a:lnTo>
                  <a:pt x="152400" y="50800"/>
                </a:lnTo>
                <a:lnTo>
                  <a:pt x="152400" y="67734"/>
                </a:lnTo>
                <a:lnTo>
                  <a:pt x="143933" y="84667"/>
                </a:lnTo>
                <a:lnTo>
                  <a:pt x="135466" y="101600"/>
                </a:lnTo>
                <a:lnTo>
                  <a:pt x="127000" y="110067"/>
                </a:lnTo>
                <a:lnTo>
                  <a:pt x="110066" y="127000"/>
                </a:lnTo>
                <a:lnTo>
                  <a:pt x="101600" y="135467"/>
                </a:lnTo>
                <a:lnTo>
                  <a:pt x="84666" y="143934"/>
                </a:lnTo>
                <a:lnTo>
                  <a:pt x="84666" y="143934"/>
                </a:lnTo>
                <a:lnTo>
                  <a:pt x="76200" y="143934"/>
                </a:lnTo>
                <a:lnTo>
                  <a:pt x="76200" y="143934"/>
                </a:lnTo>
                <a:lnTo>
                  <a:pt x="76200" y="143934"/>
                </a:lnTo>
                <a:lnTo>
                  <a:pt x="84666" y="143934"/>
                </a:lnTo>
                <a:lnTo>
                  <a:pt x="84666" y="143934"/>
                </a:lnTo>
                <a:lnTo>
                  <a:pt x="101600" y="135467"/>
                </a:lnTo>
                <a:lnTo>
                  <a:pt x="118533" y="127000"/>
                </a:lnTo>
                <a:lnTo>
                  <a:pt x="135466" y="118534"/>
                </a:lnTo>
                <a:lnTo>
                  <a:pt x="152400" y="118534"/>
                </a:lnTo>
                <a:lnTo>
                  <a:pt x="177800" y="110067"/>
                </a:lnTo>
                <a:lnTo>
                  <a:pt x="194733" y="118534"/>
                </a:lnTo>
                <a:lnTo>
                  <a:pt x="220133" y="127000"/>
                </a:lnTo>
                <a:lnTo>
                  <a:pt x="237066" y="135467"/>
                </a:lnTo>
                <a:lnTo>
                  <a:pt x="245533" y="152400"/>
                </a:lnTo>
                <a:lnTo>
                  <a:pt x="254000" y="177800"/>
                </a:lnTo>
                <a:lnTo>
                  <a:pt x="254000" y="194734"/>
                </a:lnTo>
                <a:lnTo>
                  <a:pt x="245533" y="211667"/>
                </a:lnTo>
                <a:lnTo>
                  <a:pt x="245533" y="228600"/>
                </a:lnTo>
                <a:lnTo>
                  <a:pt x="228600" y="245534"/>
                </a:lnTo>
                <a:lnTo>
                  <a:pt x="220133" y="262467"/>
                </a:lnTo>
                <a:lnTo>
                  <a:pt x="203200" y="270934"/>
                </a:lnTo>
                <a:lnTo>
                  <a:pt x="186266" y="279400"/>
                </a:lnTo>
                <a:lnTo>
                  <a:pt x="169333" y="287867"/>
                </a:lnTo>
                <a:lnTo>
                  <a:pt x="152400" y="287867"/>
                </a:lnTo>
                <a:lnTo>
                  <a:pt x="135466" y="296334"/>
                </a:lnTo>
                <a:lnTo>
                  <a:pt x="127000" y="296334"/>
                </a:lnTo>
                <a:lnTo>
                  <a:pt x="110066" y="287867"/>
                </a:lnTo>
                <a:lnTo>
                  <a:pt x="101600" y="287867"/>
                </a:lnTo>
                <a:lnTo>
                  <a:pt x="93133" y="279400"/>
                </a:lnTo>
                <a:lnTo>
                  <a:pt x="84666" y="279400"/>
                </a:lnTo>
                <a:lnTo>
                  <a:pt x="76200" y="279400"/>
                </a:lnTo>
                <a:lnTo>
                  <a:pt x="76200" y="270934"/>
                </a:lnTo>
                <a:lnTo>
                  <a:pt x="76200" y="270934"/>
                </a:lnTo>
                <a:lnTo>
                  <a:pt x="76200" y="270934"/>
                </a:lnTo>
                <a:lnTo>
                  <a:pt x="76200" y="270934"/>
                </a:lnTo>
                <a:lnTo>
                  <a:pt x="76200" y="270934"/>
                </a:lnTo>
                <a:lnTo>
                  <a:pt x="76200" y="270934"/>
                </a:lnTo>
                <a:lnTo>
                  <a:pt x="76200" y="270934"/>
                </a:lnTo>
                <a:lnTo>
                  <a:pt x="84666" y="270934"/>
                </a:lnTo>
                <a:lnTo>
                  <a:pt x="84666" y="270934"/>
                </a:lnTo>
                <a:lnTo>
                  <a:pt x="84666" y="270934"/>
                </a:lnTo>
                <a:lnTo>
                  <a:pt x="84666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6570133" y="4741333"/>
            <a:ext cx="143935" cy="228601"/>
          </a:xfrm>
          <a:custGeom>
            <a:avLst/>
            <a:gdLst/>
            <a:ahLst/>
            <a:cxnLst/>
            <a:rect l="0" t="0" r="0" b="0"/>
            <a:pathLst>
              <a:path w="143935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194734"/>
                </a:lnTo>
                <a:lnTo>
                  <a:pt x="0" y="211667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03200"/>
                </a:lnTo>
                <a:lnTo>
                  <a:pt x="0" y="186267"/>
                </a:lnTo>
                <a:lnTo>
                  <a:pt x="0" y="169334"/>
                </a:lnTo>
                <a:lnTo>
                  <a:pt x="0" y="143934"/>
                </a:lnTo>
                <a:lnTo>
                  <a:pt x="0" y="118534"/>
                </a:lnTo>
                <a:lnTo>
                  <a:pt x="8467" y="93134"/>
                </a:lnTo>
                <a:lnTo>
                  <a:pt x="8467" y="76200"/>
                </a:lnTo>
                <a:lnTo>
                  <a:pt x="16933" y="50800"/>
                </a:lnTo>
                <a:lnTo>
                  <a:pt x="16933" y="42334"/>
                </a:lnTo>
                <a:lnTo>
                  <a:pt x="25401" y="33867"/>
                </a:lnTo>
                <a:lnTo>
                  <a:pt x="33867" y="25400"/>
                </a:lnTo>
                <a:lnTo>
                  <a:pt x="42334" y="33867"/>
                </a:lnTo>
                <a:lnTo>
                  <a:pt x="59267" y="42334"/>
                </a:lnTo>
                <a:lnTo>
                  <a:pt x="76200" y="50800"/>
                </a:lnTo>
                <a:lnTo>
                  <a:pt x="84667" y="76200"/>
                </a:lnTo>
                <a:lnTo>
                  <a:pt x="101601" y="93134"/>
                </a:lnTo>
                <a:lnTo>
                  <a:pt x="110067" y="118534"/>
                </a:lnTo>
                <a:lnTo>
                  <a:pt x="118534" y="143934"/>
                </a:lnTo>
                <a:lnTo>
                  <a:pt x="127000" y="169334"/>
                </a:lnTo>
                <a:lnTo>
                  <a:pt x="127000" y="186267"/>
                </a:lnTo>
                <a:lnTo>
                  <a:pt x="135467" y="203200"/>
                </a:lnTo>
                <a:lnTo>
                  <a:pt x="135467" y="211667"/>
                </a:lnTo>
                <a:lnTo>
                  <a:pt x="135467" y="220134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35467" y="220134"/>
                </a:lnTo>
                <a:lnTo>
                  <a:pt x="135467" y="220134"/>
                </a:lnTo>
                <a:lnTo>
                  <a:pt x="135467" y="203200"/>
                </a:lnTo>
                <a:lnTo>
                  <a:pt x="143934" y="194734"/>
                </a:lnTo>
                <a:lnTo>
                  <a:pt x="143934" y="194734"/>
                </a:lnTo>
                <a:lnTo>
                  <a:pt x="143934" y="186267"/>
                </a:lnTo>
                <a:lnTo>
                  <a:pt x="143934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6824134" y="4817533"/>
            <a:ext cx="33867" cy="16935"/>
          </a:xfrm>
          <a:custGeom>
            <a:avLst/>
            <a:gdLst/>
            <a:ahLst/>
            <a:cxnLst/>
            <a:rect l="0" t="0" r="0" b="0"/>
            <a:pathLst>
              <a:path w="33867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399" y="16934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6976534" y="4656667"/>
            <a:ext cx="127000" cy="321734"/>
          </a:xfrm>
          <a:custGeom>
            <a:avLst/>
            <a:gdLst/>
            <a:ahLst/>
            <a:cxnLst/>
            <a:rect l="0" t="0" r="0" b="0"/>
            <a:pathLst>
              <a:path w="127000" h="321734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8466"/>
                </a:lnTo>
                <a:lnTo>
                  <a:pt x="33866" y="16933"/>
                </a:lnTo>
                <a:lnTo>
                  <a:pt x="25399" y="25400"/>
                </a:lnTo>
                <a:lnTo>
                  <a:pt x="25399" y="33866"/>
                </a:lnTo>
                <a:lnTo>
                  <a:pt x="25399" y="50800"/>
                </a:lnTo>
                <a:lnTo>
                  <a:pt x="25399" y="59266"/>
                </a:lnTo>
                <a:lnTo>
                  <a:pt x="25399" y="84666"/>
                </a:lnTo>
                <a:lnTo>
                  <a:pt x="16933" y="101600"/>
                </a:lnTo>
                <a:lnTo>
                  <a:pt x="16933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54000"/>
                </a:lnTo>
                <a:lnTo>
                  <a:pt x="0" y="270933"/>
                </a:lnTo>
                <a:lnTo>
                  <a:pt x="8466" y="287866"/>
                </a:lnTo>
                <a:lnTo>
                  <a:pt x="8466" y="296333"/>
                </a:lnTo>
                <a:lnTo>
                  <a:pt x="25399" y="304800"/>
                </a:lnTo>
                <a:lnTo>
                  <a:pt x="33866" y="304800"/>
                </a:lnTo>
                <a:lnTo>
                  <a:pt x="50799" y="313266"/>
                </a:lnTo>
                <a:lnTo>
                  <a:pt x="67732" y="304800"/>
                </a:lnTo>
                <a:lnTo>
                  <a:pt x="84666" y="304800"/>
                </a:lnTo>
                <a:lnTo>
                  <a:pt x="93133" y="296333"/>
                </a:lnTo>
                <a:lnTo>
                  <a:pt x="110066" y="287866"/>
                </a:lnTo>
                <a:lnTo>
                  <a:pt x="110066" y="270933"/>
                </a:lnTo>
                <a:lnTo>
                  <a:pt x="118533" y="262466"/>
                </a:lnTo>
                <a:lnTo>
                  <a:pt x="126999" y="245533"/>
                </a:lnTo>
                <a:lnTo>
                  <a:pt x="126999" y="237066"/>
                </a:lnTo>
                <a:lnTo>
                  <a:pt x="126999" y="228600"/>
                </a:lnTo>
                <a:lnTo>
                  <a:pt x="126999" y="220133"/>
                </a:lnTo>
                <a:lnTo>
                  <a:pt x="118533" y="220133"/>
                </a:lnTo>
                <a:lnTo>
                  <a:pt x="110066" y="220133"/>
                </a:lnTo>
                <a:lnTo>
                  <a:pt x="101599" y="220133"/>
                </a:lnTo>
                <a:lnTo>
                  <a:pt x="93133" y="228600"/>
                </a:lnTo>
                <a:lnTo>
                  <a:pt x="84666" y="237066"/>
                </a:lnTo>
                <a:lnTo>
                  <a:pt x="76200" y="245533"/>
                </a:lnTo>
                <a:lnTo>
                  <a:pt x="67732" y="262466"/>
                </a:lnTo>
                <a:lnTo>
                  <a:pt x="67732" y="270933"/>
                </a:lnTo>
                <a:lnTo>
                  <a:pt x="59266" y="287866"/>
                </a:lnTo>
                <a:lnTo>
                  <a:pt x="67732" y="296333"/>
                </a:lnTo>
                <a:lnTo>
                  <a:pt x="67732" y="304800"/>
                </a:lnTo>
                <a:lnTo>
                  <a:pt x="76200" y="313266"/>
                </a:lnTo>
                <a:lnTo>
                  <a:pt x="76200" y="321733"/>
                </a:lnTo>
                <a:lnTo>
                  <a:pt x="84666" y="321733"/>
                </a:lnTo>
                <a:lnTo>
                  <a:pt x="101599" y="321733"/>
                </a:lnTo>
                <a:lnTo>
                  <a:pt x="101599" y="321733"/>
                </a:lnTo>
                <a:lnTo>
                  <a:pt x="101599" y="321733"/>
                </a:lnTo>
                <a:lnTo>
                  <a:pt x="101599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7239000" y="4648200"/>
            <a:ext cx="101601" cy="330201"/>
          </a:xfrm>
          <a:custGeom>
            <a:avLst/>
            <a:gdLst/>
            <a:ahLst/>
            <a:cxnLst/>
            <a:rect l="0" t="0" r="0" b="0"/>
            <a:pathLst>
              <a:path w="101601" h="3302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3" y="42333"/>
                </a:lnTo>
                <a:lnTo>
                  <a:pt x="59267" y="59267"/>
                </a:lnTo>
                <a:lnTo>
                  <a:pt x="42334" y="76200"/>
                </a:lnTo>
                <a:lnTo>
                  <a:pt x="25400" y="101600"/>
                </a:lnTo>
                <a:lnTo>
                  <a:pt x="16933" y="127000"/>
                </a:lnTo>
                <a:lnTo>
                  <a:pt x="8467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70933"/>
                </a:lnTo>
                <a:lnTo>
                  <a:pt x="16933" y="287867"/>
                </a:lnTo>
                <a:lnTo>
                  <a:pt x="33866" y="304800"/>
                </a:lnTo>
                <a:lnTo>
                  <a:pt x="42334" y="313267"/>
                </a:lnTo>
                <a:lnTo>
                  <a:pt x="59267" y="321733"/>
                </a:lnTo>
                <a:lnTo>
                  <a:pt x="67733" y="330200"/>
                </a:lnTo>
                <a:lnTo>
                  <a:pt x="76200" y="330200"/>
                </a:lnTo>
                <a:lnTo>
                  <a:pt x="84667" y="321733"/>
                </a:lnTo>
                <a:lnTo>
                  <a:pt x="84667" y="321733"/>
                </a:lnTo>
                <a:lnTo>
                  <a:pt x="84667" y="313267"/>
                </a:lnTo>
                <a:lnTo>
                  <a:pt x="84667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7357534" y="4766733"/>
            <a:ext cx="194734" cy="177801"/>
          </a:xfrm>
          <a:custGeom>
            <a:avLst/>
            <a:gdLst/>
            <a:ahLst/>
            <a:cxnLst/>
            <a:rect l="0" t="0" r="0" b="0"/>
            <a:pathLst>
              <a:path w="194734" h="1778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25399" y="25400"/>
                </a:lnTo>
                <a:lnTo>
                  <a:pt x="25399" y="42334"/>
                </a:lnTo>
                <a:lnTo>
                  <a:pt x="33866" y="59267"/>
                </a:lnTo>
                <a:lnTo>
                  <a:pt x="33866" y="84667"/>
                </a:lnTo>
                <a:lnTo>
                  <a:pt x="42333" y="101600"/>
                </a:lnTo>
                <a:lnTo>
                  <a:pt x="42333" y="127000"/>
                </a:lnTo>
                <a:lnTo>
                  <a:pt x="33866" y="143934"/>
                </a:lnTo>
                <a:lnTo>
                  <a:pt x="33866" y="160867"/>
                </a:lnTo>
                <a:lnTo>
                  <a:pt x="25399" y="160867"/>
                </a:lnTo>
                <a:lnTo>
                  <a:pt x="25399" y="169334"/>
                </a:lnTo>
                <a:lnTo>
                  <a:pt x="16933" y="169334"/>
                </a:lnTo>
                <a:lnTo>
                  <a:pt x="16933" y="169334"/>
                </a:lnTo>
                <a:lnTo>
                  <a:pt x="8466" y="160867"/>
                </a:lnTo>
                <a:lnTo>
                  <a:pt x="8466" y="152400"/>
                </a:lnTo>
                <a:lnTo>
                  <a:pt x="16933" y="135467"/>
                </a:lnTo>
                <a:lnTo>
                  <a:pt x="16933" y="118534"/>
                </a:lnTo>
                <a:lnTo>
                  <a:pt x="16933" y="101600"/>
                </a:lnTo>
                <a:lnTo>
                  <a:pt x="25399" y="84667"/>
                </a:lnTo>
                <a:lnTo>
                  <a:pt x="33866" y="59267"/>
                </a:lnTo>
                <a:lnTo>
                  <a:pt x="50799" y="42334"/>
                </a:lnTo>
                <a:lnTo>
                  <a:pt x="59266" y="25400"/>
                </a:lnTo>
                <a:lnTo>
                  <a:pt x="67732" y="16934"/>
                </a:lnTo>
                <a:lnTo>
                  <a:pt x="84666" y="8467"/>
                </a:lnTo>
                <a:lnTo>
                  <a:pt x="101599" y="8467"/>
                </a:lnTo>
                <a:lnTo>
                  <a:pt x="110066" y="16934"/>
                </a:lnTo>
                <a:lnTo>
                  <a:pt x="126999" y="25400"/>
                </a:lnTo>
                <a:lnTo>
                  <a:pt x="143932" y="42334"/>
                </a:lnTo>
                <a:lnTo>
                  <a:pt x="152400" y="59267"/>
                </a:lnTo>
                <a:lnTo>
                  <a:pt x="160866" y="76200"/>
                </a:lnTo>
                <a:lnTo>
                  <a:pt x="169333" y="93134"/>
                </a:lnTo>
                <a:lnTo>
                  <a:pt x="177799" y="110067"/>
                </a:lnTo>
                <a:lnTo>
                  <a:pt x="177799" y="127000"/>
                </a:lnTo>
                <a:lnTo>
                  <a:pt x="177799" y="143934"/>
                </a:lnTo>
                <a:lnTo>
                  <a:pt x="177799" y="160867"/>
                </a:lnTo>
                <a:lnTo>
                  <a:pt x="186266" y="177800"/>
                </a:lnTo>
                <a:lnTo>
                  <a:pt x="186266" y="177800"/>
                </a:lnTo>
                <a:lnTo>
                  <a:pt x="186266" y="177800"/>
                </a:lnTo>
                <a:lnTo>
                  <a:pt x="186266" y="177800"/>
                </a:lnTo>
                <a:lnTo>
                  <a:pt x="186266" y="169334"/>
                </a:lnTo>
                <a:lnTo>
                  <a:pt x="186266" y="169334"/>
                </a:lnTo>
                <a:lnTo>
                  <a:pt x="194733" y="160867"/>
                </a:lnTo>
                <a:lnTo>
                  <a:pt x="1947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7603067" y="4826000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6" y="25400"/>
                </a:lnTo>
                <a:lnTo>
                  <a:pt x="126999" y="16933"/>
                </a:lnTo>
                <a:lnTo>
                  <a:pt x="126999" y="16933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7814734" y="4732867"/>
            <a:ext cx="8467" cy="203201"/>
          </a:xfrm>
          <a:custGeom>
            <a:avLst/>
            <a:gdLst/>
            <a:ahLst/>
            <a:cxnLst/>
            <a:rect l="0" t="0" r="0" b="0"/>
            <a:pathLst>
              <a:path w="8467" h="2032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86266"/>
                </a:lnTo>
                <a:lnTo>
                  <a:pt x="8466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7814734" y="4597400"/>
            <a:ext cx="203200" cy="355601"/>
          </a:xfrm>
          <a:custGeom>
            <a:avLst/>
            <a:gdLst/>
            <a:ahLst/>
            <a:cxnLst/>
            <a:rect l="0" t="0" r="0" b="0"/>
            <a:pathLst>
              <a:path w="203200" h="355601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25399" y="8467"/>
                </a:lnTo>
                <a:lnTo>
                  <a:pt x="33866" y="25400"/>
                </a:lnTo>
                <a:lnTo>
                  <a:pt x="50799" y="42333"/>
                </a:lnTo>
                <a:lnTo>
                  <a:pt x="76200" y="59267"/>
                </a:lnTo>
                <a:lnTo>
                  <a:pt x="101599" y="93133"/>
                </a:lnTo>
                <a:lnTo>
                  <a:pt x="135466" y="135467"/>
                </a:lnTo>
                <a:lnTo>
                  <a:pt x="160866" y="177800"/>
                </a:lnTo>
                <a:lnTo>
                  <a:pt x="177799" y="220133"/>
                </a:lnTo>
                <a:lnTo>
                  <a:pt x="194733" y="270933"/>
                </a:lnTo>
                <a:lnTo>
                  <a:pt x="203199" y="321733"/>
                </a:lnTo>
                <a:lnTo>
                  <a:pt x="203199" y="321733"/>
                </a:lnTo>
                <a:lnTo>
                  <a:pt x="203199" y="355600"/>
                </a:lnTo>
                <a:lnTo>
                  <a:pt x="203199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7907867" y="5063067"/>
            <a:ext cx="33867" cy="8467"/>
          </a:xfrm>
          <a:custGeom>
            <a:avLst/>
            <a:gdLst/>
            <a:ahLst/>
            <a:cxnLst/>
            <a:rect l="0" t="0" r="0" b="0"/>
            <a:pathLst>
              <a:path w="33867" h="8467">
                <a:moveTo>
                  <a:pt x="33866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3513667" y="5334000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3" y="16933"/>
                </a:lnTo>
                <a:lnTo>
                  <a:pt x="160866" y="16933"/>
                </a:lnTo>
                <a:lnTo>
                  <a:pt x="177800" y="25400"/>
                </a:lnTo>
                <a:lnTo>
                  <a:pt x="194733" y="25400"/>
                </a:lnTo>
                <a:lnTo>
                  <a:pt x="203200" y="25400"/>
                </a:lnTo>
                <a:lnTo>
                  <a:pt x="220133" y="25400"/>
                </a:lnTo>
                <a:lnTo>
                  <a:pt x="228600" y="25400"/>
                </a:lnTo>
                <a:lnTo>
                  <a:pt x="228600" y="25400"/>
                </a:lnTo>
                <a:lnTo>
                  <a:pt x="228600" y="25400"/>
                </a:lnTo>
                <a:lnTo>
                  <a:pt x="2286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3903133" y="5207000"/>
            <a:ext cx="25401" cy="296334"/>
          </a:xfrm>
          <a:custGeom>
            <a:avLst/>
            <a:gdLst/>
            <a:ahLst/>
            <a:cxnLst/>
            <a:rect l="0" t="0" r="0" b="0"/>
            <a:pathLst>
              <a:path w="25401" h="296334">
                <a:moveTo>
                  <a:pt x="25400" y="0"/>
                </a:moveTo>
                <a:lnTo>
                  <a:pt x="25400" y="8467"/>
                </a:lnTo>
                <a:lnTo>
                  <a:pt x="25400" y="25400"/>
                </a:lnTo>
                <a:lnTo>
                  <a:pt x="16934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8533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03200"/>
                </a:lnTo>
                <a:lnTo>
                  <a:pt x="16934" y="220133"/>
                </a:lnTo>
                <a:lnTo>
                  <a:pt x="16934" y="237067"/>
                </a:lnTo>
                <a:lnTo>
                  <a:pt x="16934" y="254000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25400" y="287867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0933"/>
                </a:lnTo>
                <a:lnTo>
                  <a:pt x="254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3962400" y="5223933"/>
            <a:ext cx="296334" cy="270935"/>
          </a:xfrm>
          <a:custGeom>
            <a:avLst/>
            <a:gdLst/>
            <a:ahLst/>
            <a:cxnLst/>
            <a:rect l="0" t="0" r="0" b="0"/>
            <a:pathLst>
              <a:path w="296334" h="270935">
                <a:moveTo>
                  <a:pt x="110067" y="16934"/>
                </a:moveTo>
                <a:lnTo>
                  <a:pt x="118533" y="16934"/>
                </a:lnTo>
                <a:lnTo>
                  <a:pt x="127000" y="16934"/>
                </a:lnTo>
                <a:lnTo>
                  <a:pt x="135467" y="8467"/>
                </a:lnTo>
                <a:lnTo>
                  <a:pt x="143933" y="8467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27000" y="16934"/>
                </a:lnTo>
                <a:lnTo>
                  <a:pt x="110067" y="16934"/>
                </a:lnTo>
                <a:lnTo>
                  <a:pt x="93133" y="16934"/>
                </a:lnTo>
                <a:lnTo>
                  <a:pt x="76200" y="16934"/>
                </a:lnTo>
                <a:lnTo>
                  <a:pt x="67733" y="16934"/>
                </a:lnTo>
                <a:lnTo>
                  <a:pt x="50800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16933" y="76200"/>
                </a:lnTo>
                <a:lnTo>
                  <a:pt x="25400" y="84667"/>
                </a:lnTo>
                <a:lnTo>
                  <a:pt x="33867" y="101600"/>
                </a:lnTo>
                <a:lnTo>
                  <a:pt x="33867" y="110067"/>
                </a:lnTo>
                <a:lnTo>
                  <a:pt x="42333" y="118534"/>
                </a:lnTo>
                <a:lnTo>
                  <a:pt x="50800" y="127000"/>
                </a:lnTo>
                <a:lnTo>
                  <a:pt x="59267" y="135467"/>
                </a:lnTo>
                <a:lnTo>
                  <a:pt x="67733" y="143934"/>
                </a:lnTo>
                <a:lnTo>
                  <a:pt x="67733" y="143934"/>
                </a:lnTo>
                <a:lnTo>
                  <a:pt x="762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84667" y="143934"/>
                </a:lnTo>
                <a:lnTo>
                  <a:pt x="84667" y="143934"/>
                </a:lnTo>
                <a:lnTo>
                  <a:pt x="84667" y="135467"/>
                </a:lnTo>
                <a:lnTo>
                  <a:pt x="93133" y="135467"/>
                </a:lnTo>
                <a:lnTo>
                  <a:pt x="101600" y="127000"/>
                </a:lnTo>
                <a:lnTo>
                  <a:pt x="101600" y="118534"/>
                </a:lnTo>
                <a:lnTo>
                  <a:pt x="110067" y="118534"/>
                </a:lnTo>
                <a:lnTo>
                  <a:pt x="127000" y="110067"/>
                </a:lnTo>
                <a:lnTo>
                  <a:pt x="135467" y="110067"/>
                </a:lnTo>
                <a:lnTo>
                  <a:pt x="152400" y="110067"/>
                </a:lnTo>
                <a:lnTo>
                  <a:pt x="169333" y="110067"/>
                </a:lnTo>
                <a:lnTo>
                  <a:pt x="186267" y="118534"/>
                </a:lnTo>
                <a:lnTo>
                  <a:pt x="203200" y="118534"/>
                </a:lnTo>
                <a:lnTo>
                  <a:pt x="220133" y="135467"/>
                </a:lnTo>
                <a:lnTo>
                  <a:pt x="237067" y="143934"/>
                </a:lnTo>
                <a:lnTo>
                  <a:pt x="254000" y="152400"/>
                </a:lnTo>
                <a:lnTo>
                  <a:pt x="262467" y="169334"/>
                </a:lnTo>
                <a:lnTo>
                  <a:pt x="270933" y="177800"/>
                </a:lnTo>
                <a:lnTo>
                  <a:pt x="287867" y="194734"/>
                </a:lnTo>
                <a:lnTo>
                  <a:pt x="296333" y="211667"/>
                </a:lnTo>
                <a:lnTo>
                  <a:pt x="296333" y="220134"/>
                </a:lnTo>
                <a:lnTo>
                  <a:pt x="296333" y="228600"/>
                </a:lnTo>
                <a:lnTo>
                  <a:pt x="296333" y="245534"/>
                </a:lnTo>
                <a:lnTo>
                  <a:pt x="287867" y="254000"/>
                </a:lnTo>
                <a:lnTo>
                  <a:pt x="279400" y="262467"/>
                </a:lnTo>
                <a:lnTo>
                  <a:pt x="262467" y="262467"/>
                </a:lnTo>
                <a:lnTo>
                  <a:pt x="254000" y="270934"/>
                </a:lnTo>
                <a:lnTo>
                  <a:pt x="237067" y="270934"/>
                </a:lnTo>
                <a:lnTo>
                  <a:pt x="220133" y="270934"/>
                </a:lnTo>
                <a:lnTo>
                  <a:pt x="203200" y="270934"/>
                </a:lnTo>
                <a:lnTo>
                  <a:pt x="186267" y="270934"/>
                </a:lnTo>
                <a:lnTo>
                  <a:pt x="169333" y="270934"/>
                </a:lnTo>
                <a:lnTo>
                  <a:pt x="160867" y="270934"/>
                </a:lnTo>
                <a:lnTo>
                  <a:pt x="152400" y="262467"/>
                </a:lnTo>
                <a:lnTo>
                  <a:pt x="143933" y="262467"/>
                </a:lnTo>
                <a:lnTo>
                  <a:pt x="135467" y="254000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45534"/>
                </a:lnTo>
                <a:lnTo>
                  <a:pt x="135467" y="237067"/>
                </a:lnTo>
                <a:lnTo>
                  <a:pt x="1354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4343400" y="5300133"/>
            <a:ext cx="211668" cy="211668"/>
          </a:xfrm>
          <a:custGeom>
            <a:avLst/>
            <a:gdLst/>
            <a:ahLst/>
            <a:cxnLst/>
            <a:rect l="0" t="0" r="0" b="0"/>
            <a:pathLst>
              <a:path w="211668" h="2116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42334"/>
                </a:lnTo>
                <a:lnTo>
                  <a:pt x="25400" y="59267"/>
                </a:lnTo>
                <a:lnTo>
                  <a:pt x="25400" y="67734"/>
                </a:lnTo>
                <a:lnTo>
                  <a:pt x="33867" y="84667"/>
                </a:lnTo>
                <a:lnTo>
                  <a:pt x="33867" y="93134"/>
                </a:lnTo>
                <a:lnTo>
                  <a:pt x="33867" y="110067"/>
                </a:lnTo>
                <a:lnTo>
                  <a:pt x="42333" y="127000"/>
                </a:lnTo>
                <a:lnTo>
                  <a:pt x="42333" y="143934"/>
                </a:lnTo>
                <a:lnTo>
                  <a:pt x="50800" y="160867"/>
                </a:lnTo>
                <a:lnTo>
                  <a:pt x="50800" y="177800"/>
                </a:lnTo>
                <a:lnTo>
                  <a:pt x="50800" y="186267"/>
                </a:lnTo>
                <a:lnTo>
                  <a:pt x="59267" y="194734"/>
                </a:lnTo>
                <a:lnTo>
                  <a:pt x="67733" y="203200"/>
                </a:lnTo>
                <a:lnTo>
                  <a:pt x="67733" y="211667"/>
                </a:lnTo>
                <a:lnTo>
                  <a:pt x="67733" y="211667"/>
                </a:lnTo>
                <a:lnTo>
                  <a:pt x="67733" y="211667"/>
                </a:lnTo>
                <a:lnTo>
                  <a:pt x="67733" y="211667"/>
                </a:lnTo>
                <a:lnTo>
                  <a:pt x="67733" y="211667"/>
                </a:lnTo>
                <a:lnTo>
                  <a:pt x="67733" y="203200"/>
                </a:lnTo>
                <a:lnTo>
                  <a:pt x="67733" y="194734"/>
                </a:lnTo>
                <a:lnTo>
                  <a:pt x="59267" y="186267"/>
                </a:lnTo>
                <a:lnTo>
                  <a:pt x="59267" y="169334"/>
                </a:lnTo>
                <a:lnTo>
                  <a:pt x="59267" y="160867"/>
                </a:lnTo>
                <a:lnTo>
                  <a:pt x="59267" y="143934"/>
                </a:lnTo>
                <a:lnTo>
                  <a:pt x="67733" y="127000"/>
                </a:lnTo>
                <a:lnTo>
                  <a:pt x="67733" y="110067"/>
                </a:lnTo>
                <a:lnTo>
                  <a:pt x="67733" y="93134"/>
                </a:lnTo>
                <a:lnTo>
                  <a:pt x="67733" y="84667"/>
                </a:lnTo>
                <a:lnTo>
                  <a:pt x="67733" y="67734"/>
                </a:lnTo>
                <a:lnTo>
                  <a:pt x="76200" y="50800"/>
                </a:lnTo>
                <a:lnTo>
                  <a:pt x="76200" y="42334"/>
                </a:lnTo>
                <a:lnTo>
                  <a:pt x="84667" y="33867"/>
                </a:lnTo>
                <a:lnTo>
                  <a:pt x="84667" y="25400"/>
                </a:lnTo>
                <a:lnTo>
                  <a:pt x="93133" y="16934"/>
                </a:lnTo>
                <a:lnTo>
                  <a:pt x="101600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35467" y="16934"/>
                </a:lnTo>
                <a:lnTo>
                  <a:pt x="143933" y="25400"/>
                </a:lnTo>
                <a:lnTo>
                  <a:pt x="152400" y="33867"/>
                </a:lnTo>
                <a:lnTo>
                  <a:pt x="160867" y="42334"/>
                </a:lnTo>
                <a:lnTo>
                  <a:pt x="169333" y="50800"/>
                </a:lnTo>
                <a:lnTo>
                  <a:pt x="177800" y="67734"/>
                </a:lnTo>
                <a:lnTo>
                  <a:pt x="186267" y="76200"/>
                </a:lnTo>
                <a:lnTo>
                  <a:pt x="194733" y="93134"/>
                </a:lnTo>
                <a:lnTo>
                  <a:pt x="194733" y="110067"/>
                </a:lnTo>
                <a:lnTo>
                  <a:pt x="194733" y="127000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203200" y="160867"/>
                </a:lnTo>
                <a:lnTo>
                  <a:pt x="203200" y="169334"/>
                </a:lnTo>
                <a:lnTo>
                  <a:pt x="203200" y="186267"/>
                </a:lnTo>
                <a:lnTo>
                  <a:pt x="203200" y="194734"/>
                </a:lnTo>
                <a:lnTo>
                  <a:pt x="203200" y="194734"/>
                </a:lnTo>
                <a:lnTo>
                  <a:pt x="203200" y="203200"/>
                </a:lnTo>
                <a:lnTo>
                  <a:pt x="203200" y="203200"/>
                </a:lnTo>
                <a:lnTo>
                  <a:pt x="203200" y="203200"/>
                </a:lnTo>
                <a:lnTo>
                  <a:pt x="203200" y="211667"/>
                </a:lnTo>
                <a:lnTo>
                  <a:pt x="211667" y="211667"/>
                </a:lnTo>
                <a:lnTo>
                  <a:pt x="211667" y="211667"/>
                </a:lnTo>
                <a:lnTo>
                  <a:pt x="211667" y="203200"/>
                </a:lnTo>
                <a:lnTo>
                  <a:pt x="211667" y="203200"/>
                </a:lnTo>
                <a:lnTo>
                  <a:pt x="211667" y="203200"/>
                </a:lnTo>
                <a:lnTo>
                  <a:pt x="211667" y="194734"/>
                </a:lnTo>
                <a:lnTo>
                  <a:pt x="211667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4656667" y="5367867"/>
            <a:ext cx="211667" cy="16934"/>
          </a:xfrm>
          <a:custGeom>
            <a:avLst/>
            <a:gdLst/>
            <a:ahLst/>
            <a:cxnLst/>
            <a:rect l="0" t="0" r="0" b="0"/>
            <a:pathLst>
              <a:path w="211667" h="16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60866" y="8466"/>
                </a:lnTo>
                <a:lnTo>
                  <a:pt x="169333" y="8466"/>
                </a:lnTo>
                <a:lnTo>
                  <a:pt x="177800" y="8466"/>
                </a:lnTo>
                <a:lnTo>
                  <a:pt x="186266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11666" y="8466"/>
                </a:lnTo>
                <a:lnTo>
                  <a:pt x="211666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4986867" y="5198533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8466" y="0"/>
                </a:moveTo>
                <a:lnTo>
                  <a:pt x="8466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16933" y="177800"/>
                </a:lnTo>
                <a:lnTo>
                  <a:pt x="16933" y="194734"/>
                </a:lnTo>
                <a:lnTo>
                  <a:pt x="16933" y="211667"/>
                </a:lnTo>
                <a:lnTo>
                  <a:pt x="25400" y="220134"/>
                </a:lnTo>
                <a:lnTo>
                  <a:pt x="25400" y="237067"/>
                </a:lnTo>
                <a:lnTo>
                  <a:pt x="25400" y="245534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45534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5088467" y="5240867"/>
            <a:ext cx="254001" cy="254001"/>
          </a:xfrm>
          <a:custGeom>
            <a:avLst/>
            <a:gdLst/>
            <a:ahLst/>
            <a:cxnLst/>
            <a:rect l="0" t="0" r="0" b="0"/>
            <a:pathLst>
              <a:path w="254001" h="254001">
                <a:moveTo>
                  <a:pt x="160866" y="0"/>
                </a:moveTo>
                <a:lnTo>
                  <a:pt x="160866" y="0"/>
                </a:lnTo>
                <a:lnTo>
                  <a:pt x="160866" y="0"/>
                </a:lnTo>
                <a:lnTo>
                  <a:pt x="152400" y="8466"/>
                </a:lnTo>
                <a:lnTo>
                  <a:pt x="152400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35466" y="8466"/>
                </a:lnTo>
                <a:lnTo>
                  <a:pt x="127000" y="8466"/>
                </a:lnTo>
                <a:lnTo>
                  <a:pt x="118533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76200" y="16933"/>
                </a:lnTo>
                <a:lnTo>
                  <a:pt x="67733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6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42333"/>
                </a:lnTo>
                <a:lnTo>
                  <a:pt x="0" y="50800"/>
                </a:lnTo>
                <a:lnTo>
                  <a:pt x="0" y="59266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16933" y="93133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6" y="110066"/>
                </a:lnTo>
                <a:lnTo>
                  <a:pt x="33866" y="110066"/>
                </a:lnTo>
                <a:lnTo>
                  <a:pt x="42333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9266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76200" y="118533"/>
                </a:lnTo>
                <a:lnTo>
                  <a:pt x="84666" y="118533"/>
                </a:lnTo>
                <a:lnTo>
                  <a:pt x="93133" y="110066"/>
                </a:lnTo>
                <a:lnTo>
                  <a:pt x="101600" y="110066"/>
                </a:lnTo>
                <a:lnTo>
                  <a:pt x="101600" y="110066"/>
                </a:lnTo>
                <a:lnTo>
                  <a:pt x="110066" y="101600"/>
                </a:lnTo>
                <a:lnTo>
                  <a:pt x="118533" y="101600"/>
                </a:lnTo>
                <a:lnTo>
                  <a:pt x="135466" y="101600"/>
                </a:lnTo>
                <a:lnTo>
                  <a:pt x="143933" y="101600"/>
                </a:lnTo>
                <a:lnTo>
                  <a:pt x="160866" y="110066"/>
                </a:lnTo>
                <a:lnTo>
                  <a:pt x="177800" y="110066"/>
                </a:lnTo>
                <a:lnTo>
                  <a:pt x="194733" y="118533"/>
                </a:lnTo>
                <a:lnTo>
                  <a:pt x="203200" y="127000"/>
                </a:lnTo>
                <a:lnTo>
                  <a:pt x="220133" y="135466"/>
                </a:lnTo>
                <a:lnTo>
                  <a:pt x="228600" y="152400"/>
                </a:lnTo>
                <a:lnTo>
                  <a:pt x="237066" y="160866"/>
                </a:lnTo>
                <a:lnTo>
                  <a:pt x="245533" y="177800"/>
                </a:lnTo>
                <a:lnTo>
                  <a:pt x="245533" y="186266"/>
                </a:lnTo>
                <a:lnTo>
                  <a:pt x="254000" y="194733"/>
                </a:lnTo>
                <a:lnTo>
                  <a:pt x="254000" y="211666"/>
                </a:lnTo>
                <a:lnTo>
                  <a:pt x="254000" y="220133"/>
                </a:lnTo>
                <a:lnTo>
                  <a:pt x="245533" y="228600"/>
                </a:lnTo>
                <a:lnTo>
                  <a:pt x="237066" y="237066"/>
                </a:lnTo>
                <a:lnTo>
                  <a:pt x="220133" y="245533"/>
                </a:lnTo>
                <a:lnTo>
                  <a:pt x="211666" y="254000"/>
                </a:lnTo>
                <a:lnTo>
                  <a:pt x="194733" y="254000"/>
                </a:lnTo>
                <a:lnTo>
                  <a:pt x="177800" y="254000"/>
                </a:lnTo>
                <a:lnTo>
                  <a:pt x="152400" y="254000"/>
                </a:lnTo>
                <a:lnTo>
                  <a:pt x="135466" y="254000"/>
                </a:lnTo>
                <a:lnTo>
                  <a:pt x="118533" y="254000"/>
                </a:lnTo>
                <a:lnTo>
                  <a:pt x="101600" y="254000"/>
                </a:lnTo>
                <a:lnTo>
                  <a:pt x="93133" y="245533"/>
                </a:lnTo>
                <a:lnTo>
                  <a:pt x="76200" y="245533"/>
                </a:lnTo>
                <a:lnTo>
                  <a:pt x="67733" y="245533"/>
                </a:lnTo>
                <a:lnTo>
                  <a:pt x="59266" y="237066"/>
                </a:lnTo>
                <a:lnTo>
                  <a:pt x="50800" y="237066"/>
                </a:lnTo>
                <a:lnTo>
                  <a:pt x="50800" y="237066"/>
                </a:lnTo>
                <a:lnTo>
                  <a:pt x="50800" y="237066"/>
                </a:lnTo>
                <a:lnTo>
                  <a:pt x="50800" y="237066"/>
                </a:lnTo>
                <a:lnTo>
                  <a:pt x="50800" y="237066"/>
                </a:lnTo>
                <a:lnTo>
                  <a:pt x="59266" y="228600"/>
                </a:lnTo>
                <a:lnTo>
                  <a:pt x="592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5554133" y="5334000"/>
            <a:ext cx="169335" cy="16934"/>
          </a:xfrm>
          <a:custGeom>
            <a:avLst/>
            <a:gdLst/>
            <a:ahLst/>
            <a:cxnLst/>
            <a:rect l="0" t="0" r="0" b="0"/>
            <a:pathLst>
              <a:path w="169335" h="16934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43934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9334" y="16933"/>
                </a:lnTo>
                <a:lnTo>
                  <a:pt x="1693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5562600" y="5435600"/>
            <a:ext cx="177801" cy="33868"/>
          </a:xfrm>
          <a:custGeom>
            <a:avLst/>
            <a:gdLst/>
            <a:ahLst/>
            <a:cxnLst/>
            <a:rect l="0" t="0" r="0" b="0"/>
            <a:pathLst>
              <a:path w="177801" h="338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7" y="33867"/>
                </a:lnTo>
                <a:lnTo>
                  <a:pt x="110067" y="33867"/>
                </a:lnTo>
                <a:lnTo>
                  <a:pt x="135467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77800" y="33867"/>
                </a:lnTo>
                <a:lnTo>
                  <a:pt x="17780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6045200" y="5334000"/>
            <a:ext cx="16934" cy="330201"/>
          </a:xfrm>
          <a:custGeom>
            <a:avLst/>
            <a:gdLst/>
            <a:ahLst/>
            <a:cxnLst/>
            <a:rect l="0" t="0" r="0" b="0"/>
            <a:pathLst>
              <a:path w="16934" h="330201">
                <a:moveTo>
                  <a:pt x="8467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87867"/>
                </a:lnTo>
                <a:lnTo>
                  <a:pt x="8467" y="313267"/>
                </a:lnTo>
                <a:lnTo>
                  <a:pt x="16933" y="321733"/>
                </a:lnTo>
                <a:lnTo>
                  <a:pt x="16933" y="330200"/>
                </a:lnTo>
                <a:lnTo>
                  <a:pt x="16933" y="330200"/>
                </a:lnTo>
                <a:lnTo>
                  <a:pt x="16933" y="330200"/>
                </a:lnTo>
                <a:lnTo>
                  <a:pt x="16933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6155267" y="5325533"/>
            <a:ext cx="254001" cy="304801"/>
          </a:xfrm>
          <a:custGeom>
            <a:avLst/>
            <a:gdLst/>
            <a:ahLst/>
            <a:cxnLst/>
            <a:rect l="0" t="0" r="0" b="0"/>
            <a:pathLst>
              <a:path w="254001" h="304801">
                <a:moveTo>
                  <a:pt x="143933" y="25400"/>
                </a:moveTo>
                <a:lnTo>
                  <a:pt x="135466" y="25400"/>
                </a:lnTo>
                <a:lnTo>
                  <a:pt x="135466" y="25400"/>
                </a:lnTo>
                <a:lnTo>
                  <a:pt x="127000" y="16934"/>
                </a:lnTo>
                <a:lnTo>
                  <a:pt x="110066" y="16934"/>
                </a:lnTo>
                <a:lnTo>
                  <a:pt x="101600" y="8467"/>
                </a:lnTo>
                <a:lnTo>
                  <a:pt x="84666" y="0"/>
                </a:lnTo>
                <a:lnTo>
                  <a:pt x="67733" y="0"/>
                </a:lnTo>
                <a:lnTo>
                  <a:pt x="50800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42333" y="59267"/>
                </a:lnTo>
                <a:lnTo>
                  <a:pt x="59266" y="76200"/>
                </a:lnTo>
                <a:lnTo>
                  <a:pt x="84666" y="93134"/>
                </a:lnTo>
                <a:lnTo>
                  <a:pt x="110066" y="110067"/>
                </a:lnTo>
                <a:lnTo>
                  <a:pt x="135466" y="135467"/>
                </a:lnTo>
                <a:lnTo>
                  <a:pt x="160866" y="152400"/>
                </a:lnTo>
                <a:lnTo>
                  <a:pt x="186266" y="177800"/>
                </a:lnTo>
                <a:lnTo>
                  <a:pt x="203200" y="203200"/>
                </a:lnTo>
                <a:lnTo>
                  <a:pt x="228600" y="220134"/>
                </a:lnTo>
                <a:lnTo>
                  <a:pt x="237066" y="245534"/>
                </a:lnTo>
                <a:lnTo>
                  <a:pt x="245533" y="254000"/>
                </a:lnTo>
                <a:lnTo>
                  <a:pt x="254000" y="270934"/>
                </a:lnTo>
                <a:lnTo>
                  <a:pt x="245533" y="279400"/>
                </a:lnTo>
                <a:lnTo>
                  <a:pt x="245533" y="296334"/>
                </a:lnTo>
                <a:lnTo>
                  <a:pt x="228600" y="296334"/>
                </a:lnTo>
                <a:lnTo>
                  <a:pt x="220133" y="304800"/>
                </a:lnTo>
                <a:lnTo>
                  <a:pt x="203200" y="304800"/>
                </a:lnTo>
                <a:lnTo>
                  <a:pt x="186266" y="304800"/>
                </a:lnTo>
                <a:lnTo>
                  <a:pt x="169333" y="296334"/>
                </a:lnTo>
                <a:lnTo>
                  <a:pt x="152400" y="287867"/>
                </a:lnTo>
                <a:lnTo>
                  <a:pt x="135466" y="279400"/>
                </a:lnTo>
                <a:lnTo>
                  <a:pt x="118533" y="270934"/>
                </a:lnTo>
                <a:lnTo>
                  <a:pt x="110066" y="262467"/>
                </a:lnTo>
                <a:lnTo>
                  <a:pt x="93133" y="245534"/>
                </a:lnTo>
                <a:lnTo>
                  <a:pt x="84666" y="237067"/>
                </a:lnTo>
                <a:lnTo>
                  <a:pt x="76200" y="220134"/>
                </a:lnTo>
                <a:lnTo>
                  <a:pt x="76200" y="203200"/>
                </a:lnTo>
                <a:lnTo>
                  <a:pt x="67733" y="186267"/>
                </a:lnTo>
                <a:lnTo>
                  <a:pt x="67733" y="177800"/>
                </a:lnTo>
                <a:lnTo>
                  <a:pt x="76200" y="160867"/>
                </a:lnTo>
                <a:lnTo>
                  <a:pt x="76200" y="143934"/>
                </a:lnTo>
                <a:lnTo>
                  <a:pt x="84666" y="135467"/>
                </a:lnTo>
                <a:lnTo>
                  <a:pt x="93133" y="118534"/>
                </a:lnTo>
                <a:lnTo>
                  <a:pt x="110066" y="110067"/>
                </a:lnTo>
                <a:lnTo>
                  <a:pt x="118533" y="93134"/>
                </a:lnTo>
                <a:lnTo>
                  <a:pt x="127000" y="84667"/>
                </a:lnTo>
                <a:lnTo>
                  <a:pt x="143933" y="84667"/>
                </a:lnTo>
                <a:lnTo>
                  <a:pt x="152400" y="76200"/>
                </a:lnTo>
                <a:lnTo>
                  <a:pt x="160866" y="76200"/>
                </a:lnTo>
                <a:lnTo>
                  <a:pt x="177800" y="67734"/>
                </a:lnTo>
                <a:lnTo>
                  <a:pt x="177800" y="67734"/>
                </a:lnTo>
                <a:lnTo>
                  <a:pt x="186266" y="67734"/>
                </a:lnTo>
                <a:lnTo>
                  <a:pt x="186266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6443133" y="5410200"/>
            <a:ext cx="203201" cy="245534"/>
          </a:xfrm>
          <a:custGeom>
            <a:avLst/>
            <a:gdLst/>
            <a:ahLst/>
            <a:cxnLst/>
            <a:rect l="0" t="0" r="0" b="0"/>
            <a:pathLst>
              <a:path w="203201" h="2455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25400" y="101600"/>
                </a:lnTo>
                <a:lnTo>
                  <a:pt x="33867" y="127000"/>
                </a:lnTo>
                <a:lnTo>
                  <a:pt x="42334" y="143933"/>
                </a:lnTo>
                <a:lnTo>
                  <a:pt x="42334" y="160867"/>
                </a:lnTo>
                <a:lnTo>
                  <a:pt x="42334" y="177800"/>
                </a:lnTo>
                <a:lnTo>
                  <a:pt x="50800" y="194733"/>
                </a:lnTo>
                <a:lnTo>
                  <a:pt x="50800" y="211667"/>
                </a:lnTo>
                <a:lnTo>
                  <a:pt x="50800" y="228600"/>
                </a:lnTo>
                <a:lnTo>
                  <a:pt x="50800" y="237067"/>
                </a:lnTo>
                <a:lnTo>
                  <a:pt x="50800" y="237067"/>
                </a:lnTo>
                <a:lnTo>
                  <a:pt x="50800" y="245533"/>
                </a:lnTo>
                <a:lnTo>
                  <a:pt x="50800" y="245533"/>
                </a:lnTo>
                <a:lnTo>
                  <a:pt x="50800" y="237067"/>
                </a:lnTo>
                <a:lnTo>
                  <a:pt x="50800" y="237067"/>
                </a:lnTo>
                <a:lnTo>
                  <a:pt x="42334" y="228600"/>
                </a:lnTo>
                <a:lnTo>
                  <a:pt x="42334" y="220133"/>
                </a:lnTo>
                <a:lnTo>
                  <a:pt x="42334" y="203200"/>
                </a:lnTo>
                <a:lnTo>
                  <a:pt x="42334" y="186267"/>
                </a:lnTo>
                <a:lnTo>
                  <a:pt x="42334" y="169333"/>
                </a:lnTo>
                <a:lnTo>
                  <a:pt x="42334" y="152400"/>
                </a:lnTo>
                <a:lnTo>
                  <a:pt x="42334" y="135467"/>
                </a:lnTo>
                <a:lnTo>
                  <a:pt x="42334" y="118533"/>
                </a:lnTo>
                <a:lnTo>
                  <a:pt x="42334" y="101600"/>
                </a:lnTo>
                <a:lnTo>
                  <a:pt x="50800" y="84667"/>
                </a:lnTo>
                <a:lnTo>
                  <a:pt x="59267" y="67733"/>
                </a:lnTo>
                <a:lnTo>
                  <a:pt x="59267" y="59267"/>
                </a:lnTo>
                <a:lnTo>
                  <a:pt x="67733" y="42333"/>
                </a:lnTo>
                <a:lnTo>
                  <a:pt x="76201" y="33867"/>
                </a:lnTo>
                <a:lnTo>
                  <a:pt x="93134" y="25400"/>
                </a:lnTo>
                <a:lnTo>
                  <a:pt x="101600" y="25400"/>
                </a:lnTo>
                <a:lnTo>
                  <a:pt x="110067" y="16933"/>
                </a:lnTo>
                <a:lnTo>
                  <a:pt x="127000" y="16933"/>
                </a:lnTo>
                <a:lnTo>
                  <a:pt x="135467" y="16933"/>
                </a:lnTo>
                <a:lnTo>
                  <a:pt x="152401" y="25400"/>
                </a:lnTo>
                <a:lnTo>
                  <a:pt x="160867" y="25400"/>
                </a:lnTo>
                <a:lnTo>
                  <a:pt x="169334" y="42333"/>
                </a:lnTo>
                <a:lnTo>
                  <a:pt x="177800" y="50800"/>
                </a:lnTo>
                <a:lnTo>
                  <a:pt x="177800" y="59267"/>
                </a:lnTo>
                <a:lnTo>
                  <a:pt x="186267" y="76200"/>
                </a:lnTo>
                <a:lnTo>
                  <a:pt x="186267" y="93133"/>
                </a:lnTo>
                <a:lnTo>
                  <a:pt x="194734" y="110067"/>
                </a:lnTo>
                <a:lnTo>
                  <a:pt x="194734" y="127000"/>
                </a:lnTo>
                <a:lnTo>
                  <a:pt x="194734" y="143933"/>
                </a:lnTo>
                <a:lnTo>
                  <a:pt x="203200" y="152400"/>
                </a:lnTo>
                <a:lnTo>
                  <a:pt x="203200" y="169333"/>
                </a:lnTo>
                <a:lnTo>
                  <a:pt x="203200" y="177800"/>
                </a:lnTo>
                <a:lnTo>
                  <a:pt x="203200" y="186267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03200" y="186267"/>
                </a:lnTo>
                <a:lnTo>
                  <a:pt x="2032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6646333" y="5240867"/>
            <a:ext cx="211668" cy="169334"/>
          </a:xfrm>
          <a:custGeom>
            <a:avLst/>
            <a:gdLst/>
            <a:ahLst/>
            <a:cxnLst/>
            <a:rect l="0" t="0" r="0" b="0"/>
            <a:pathLst>
              <a:path w="211668" h="169334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8466"/>
                </a:lnTo>
                <a:lnTo>
                  <a:pt x="93133" y="25400"/>
                </a:lnTo>
                <a:lnTo>
                  <a:pt x="110067" y="33866"/>
                </a:lnTo>
                <a:lnTo>
                  <a:pt x="118534" y="50800"/>
                </a:lnTo>
                <a:lnTo>
                  <a:pt x="127000" y="59266"/>
                </a:lnTo>
                <a:lnTo>
                  <a:pt x="127000" y="76200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27000" y="118533"/>
                </a:lnTo>
                <a:lnTo>
                  <a:pt x="127000" y="135466"/>
                </a:lnTo>
                <a:lnTo>
                  <a:pt x="127000" y="143933"/>
                </a:lnTo>
                <a:lnTo>
                  <a:pt x="118534" y="152400"/>
                </a:lnTo>
                <a:lnTo>
                  <a:pt x="110067" y="160866"/>
                </a:lnTo>
                <a:lnTo>
                  <a:pt x="110067" y="160866"/>
                </a:lnTo>
                <a:lnTo>
                  <a:pt x="101601" y="169333"/>
                </a:lnTo>
                <a:lnTo>
                  <a:pt x="93133" y="169333"/>
                </a:lnTo>
                <a:lnTo>
                  <a:pt x="84667" y="169333"/>
                </a:lnTo>
                <a:lnTo>
                  <a:pt x="84667" y="160866"/>
                </a:lnTo>
                <a:lnTo>
                  <a:pt x="76200" y="160866"/>
                </a:lnTo>
                <a:lnTo>
                  <a:pt x="76200" y="152400"/>
                </a:lnTo>
                <a:lnTo>
                  <a:pt x="67734" y="152400"/>
                </a:lnTo>
                <a:lnTo>
                  <a:pt x="67734" y="143933"/>
                </a:lnTo>
                <a:lnTo>
                  <a:pt x="67734" y="135466"/>
                </a:lnTo>
                <a:lnTo>
                  <a:pt x="67734" y="127000"/>
                </a:lnTo>
                <a:lnTo>
                  <a:pt x="76200" y="118533"/>
                </a:lnTo>
                <a:lnTo>
                  <a:pt x="76200" y="118533"/>
                </a:lnTo>
                <a:lnTo>
                  <a:pt x="84667" y="110066"/>
                </a:lnTo>
                <a:lnTo>
                  <a:pt x="93133" y="101600"/>
                </a:lnTo>
                <a:lnTo>
                  <a:pt x="101601" y="101600"/>
                </a:lnTo>
                <a:lnTo>
                  <a:pt x="118534" y="101600"/>
                </a:lnTo>
                <a:lnTo>
                  <a:pt x="127000" y="110066"/>
                </a:lnTo>
                <a:lnTo>
                  <a:pt x="143934" y="110066"/>
                </a:lnTo>
                <a:lnTo>
                  <a:pt x="160867" y="118533"/>
                </a:lnTo>
                <a:lnTo>
                  <a:pt x="177801" y="127000"/>
                </a:lnTo>
                <a:lnTo>
                  <a:pt x="186267" y="135466"/>
                </a:lnTo>
                <a:lnTo>
                  <a:pt x="203200" y="143933"/>
                </a:lnTo>
                <a:lnTo>
                  <a:pt x="211667" y="143933"/>
                </a:lnTo>
                <a:lnTo>
                  <a:pt x="211667" y="143933"/>
                </a:lnTo>
                <a:lnTo>
                  <a:pt x="211667" y="152400"/>
                </a:lnTo>
                <a:lnTo>
                  <a:pt x="2116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6790267" y="5579533"/>
            <a:ext cx="254000" cy="16935"/>
          </a:xfrm>
          <a:custGeom>
            <a:avLst/>
            <a:gdLst/>
            <a:ahLst/>
            <a:cxnLst/>
            <a:rect l="0" t="0" r="0" b="0"/>
            <a:pathLst>
              <a:path w="254000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7" y="0"/>
                </a:lnTo>
                <a:lnTo>
                  <a:pt x="42333" y="0"/>
                </a:lnTo>
                <a:lnTo>
                  <a:pt x="67733" y="0"/>
                </a:lnTo>
                <a:lnTo>
                  <a:pt x="84666" y="0"/>
                </a:lnTo>
                <a:lnTo>
                  <a:pt x="101599" y="0"/>
                </a:lnTo>
                <a:lnTo>
                  <a:pt x="127000" y="0"/>
                </a:lnTo>
                <a:lnTo>
                  <a:pt x="152400" y="8467"/>
                </a:lnTo>
                <a:lnTo>
                  <a:pt x="169333" y="8467"/>
                </a:lnTo>
                <a:lnTo>
                  <a:pt x="194733" y="8467"/>
                </a:lnTo>
                <a:lnTo>
                  <a:pt x="211666" y="8467"/>
                </a:lnTo>
                <a:lnTo>
                  <a:pt x="228600" y="16934"/>
                </a:lnTo>
                <a:lnTo>
                  <a:pt x="245533" y="8467"/>
                </a:lnTo>
                <a:lnTo>
                  <a:pt x="245533" y="8467"/>
                </a:lnTo>
                <a:lnTo>
                  <a:pt x="253999" y="8467"/>
                </a:lnTo>
                <a:lnTo>
                  <a:pt x="253999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7137400" y="5384800"/>
            <a:ext cx="76201" cy="279401"/>
          </a:xfrm>
          <a:custGeom>
            <a:avLst/>
            <a:gdLst/>
            <a:ahLst/>
            <a:cxnLst/>
            <a:rect l="0" t="0" r="0" b="0"/>
            <a:pathLst>
              <a:path w="76201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35467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33867" y="220133"/>
                </a:lnTo>
                <a:lnTo>
                  <a:pt x="33867" y="237067"/>
                </a:lnTo>
                <a:lnTo>
                  <a:pt x="42333" y="254000"/>
                </a:lnTo>
                <a:lnTo>
                  <a:pt x="50800" y="262467"/>
                </a:lnTo>
                <a:lnTo>
                  <a:pt x="50800" y="270933"/>
                </a:lnTo>
                <a:lnTo>
                  <a:pt x="59266" y="279400"/>
                </a:lnTo>
                <a:lnTo>
                  <a:pt x="59266" y="279400"/>
                </a:lnTo>
                <a:lnTo>
                  <a:pt x="67734" y="279400"/>
                </a:lnTo>
                <a:lnTo>
                  <a:pt x="67734" y="270933"/>
                </a:lnTo>
                <a:lnTo>
                  <a:pt x="67734" y="270933"/>
                </a:lnTo>
                <a:lnTo>
                  <a:pt x="76200" y="262467"/>
                </a:lnTo>
                <a:lnTo>
                  <a:pt x="7620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7230533" y="5401733"/>
            <a:ext cx="237068" cy="304801"/>
          </a:xfrm>
          <a:custGeom>
            <a:avLst/>
            <a:gdLst/>
            <a:ahLst/>
            <a:cxnLst/>
            <a:rect l="0" t="0" r="0" b="0"/>
            <a:pathLst>
              <a:path w="237068" h="304801">
                <a:moveTo>
                  <a:pt x="160867" y="50800"/>
                </a:moveTo>
                <a:lnTo>
                  <a:pt x="160867" y="50800"/>
                </a:lnTo>
                <a:lnTo>
                  <a:pt x="160867" y="42334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25400"/>
                </a:lnTo>
                <a:lnTo>
                  <a:pt x="152400" y="16934"/>
                </a:lnTo>
                <a:lnTo>
                  <a:pt x="143934" y="16934"/>
                </a:lnTo>
                <a:lnTo>
                  <a:pt x="135467" y="8467"/>
                </a:lnTo>
                <a:lnTo>
                  <a:pt x="127001" y="8467"/>
                </a:lnTo>
                <a:lnTo>
                  <a:pt x="118533" y="0"/>
                </a:lnTo>
                <a:lnTo>
                  <a:pt x="93134" y="0"/>
                </a:lnTo>
                <a:lnTo>
                  <a:pt x="76200" y="0"/>
                </a:lnTo>
                <a:lnTo>
                  <a:pt x="67734" y="0"/>
                </a:lnTo>
                <a:lnTo>
                  <a:pt x="42333" y="0"/>
                </a:lnTo>
                <a:lnTo>
                  <a:pt x="33867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33867"/>
                </a:lnTo>
                <a:lnTo>
                  <a:pt x="16934" y="42334"/>
                </a:lnTo>
                <a:lnTo>
                  <a:pt x="25400" y="50800"/>
                </a:lnTo>
                <a:lnTo>
                  <a:pt x="42333" y="67734"/>
                </a:lnTo>
                <a:lnTo>
                  <a:pt x="59267" y="84667"/>
                </a:lnTo>
                <a:lnTo>
                  <a:pt x="84667" y="101600"/>
                </a:lnTo>
                <a:lnTo>
                  <a:pt x="110067" y="118534"/>
                </a:lnTo>
                <a:lnTo>
                  <a:pt x="135467" y="143934"/>
                </a:lnTo>
                <a:lnTo>
                  <a:pt x="152400" y="169334"/>
                </a:lnTo>
                <a:lnTo>
                  <a:pt x="177800" y="186267"/>
                </a:lnTo>
                <a:lnTo>
                  <a:pt x="203201" y="211667"/>
                </a:lnTo>
                <a:lnTo>
                  <a:pt x="211667" y="237067"/>
                </a:lnTo>
                <a:lnTo>
                  <a:pt x="228600" y="254000"/>
                </a:lnTo>
                <a:lnTo>
                  <a:pt x="237067" y="270934"/>
                </a:lnTo>
                <a:lnTo>
                  <a:pt x="237067" y="279400"/>
                </a:lnTo>
                <a:lnTo>
                  <a:pt x="237067" y="287867"/>
                </a:lnTo>
                <a:lnTo>
                  <a:pt x="228600" y="296334"/>
                </a:lnTo>
                <a:lnTo>
                  <a:pt x="220134" y="304800"/>
                </a:lnTo>
                <a:lnTo>
                  <a:pt x="203201" y="304800"/>
                </a:lnTo>
                <a:lnTo>
                  <a:pt x="194733" y="304800"/>
                </a:lnTo>
                <a:lnTo>
                  <a:pt x="177800" y="304800"/>
                </a:lnTo>
                <a:lnTo>
                  <a:pt x="169334" y="296334"/>
                </a:lnTo>
                <a:lnTo>
                  <a:pt x="152400" y="287867"/>
                </a:lnTo>
                <a:lnTo>
                  <a:pt x="143934" y="279400"/>
                </a:lnTo>
                <a:lnTo>
                  <a:pt x="127001" y="262467"/>
                </a:lnTo>
                <a:lnTo>
                  <a:pt x="118533" y="245534"/>
                </a:lnTo>
                <a:lnTo>
                  <a:pt x="101600" y="228600"/>
                </a:lnTo>
                <a:lnTo>
                  <a:pt x="101600" y="211667"/>
                </a:lnTo>
                <a:lnTo>
                  <a:pt x="93134" y="194734"/>
                </a:lnTo>
                <a:lnTo>
                  <a:pt x="93134" y="177800"/>
                </a:lnTo>
                <a:lnTo>
                  <a:pt x="93134" y="152400"/>
                </a:lnTo>
                <a:lnTo>
                  <a:pt x="93134" y="135467"/>
                </a:lnTo>
                <a:lnTo>
                  <a:pt x="93134" y="127000"/>
                </a:lnTo>
                <a:lnTo>
                  <a:pt x="101600" y="110067"/>
                </a:lnTo>
                <a:lnTo>
                  <a:pt x="118533" y="101600"/>
                </a:lnTo>
                <a:lnTo>
                  <a:pt x="127001" y="93134"/>
                </a:lnTo>
                <a:lnTo>
                  <a:pt x="135467" y="84667"/>
                </a:lnTo>
                <a:lnTo>
                  <a:pt x="152400" y="76200"/>
                </a:lnTo>
                <a:lnTo>
                  <a:pt x="160867" y="67734"/>
                </a:lnTo>
                <a:lnTo>
                  <a:pt x="177800" y="59267"/>
                </a:lnTo>
                <a:lnTo>
                  <a:pt x="177800" y="59267"/>
                </a:lnTo>
                <a:lnTo>
                  <a:pt x="186267" y="50800"/>
                </a:lnTo>
                <a:lnTo>
                  <a:pt x="186267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7526867" y="5427133"/>
            <a:ext cx="270934" cy="279401"/>
          </a:xfrm>
          <a:custGeom>
            <a:avLst/>
            <a:gdLst/>
            <a:ahLst/>
            <a:cxnLst/>
            <a:rect l="0" t="0" r="0" b="0"/>
            <a:pathLst>
              <a:path w="270934" h="279401">
                <a:moveTo>
                  <a:pt x="0" y="0"/>
                </a:moveTo>
                <a:lnTo>
                  <a:pt x="0" y="0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33866" y="110067"/>
                </a:lnTo>
                <a:lnTo>
                  <a:pt x="42333" y="127000"/>
                </a:lnTo>
                <a:lnTo>
                  <a:pt x="42333" y="152400"/>
                </a:lnTo>
                <a:lnTo>
                  <a:pt x="50799" y="177800"/>
                </a:lnTo>
                <a:lnTo>
                  <a:pt x="50799" y="194734"/>
                </a:lnTo>
                <a:lnTo>
                  <a:pt x="59267" y="220134"/>
                </a:lnTo>
                <a:lnTo>
                  <a:pt x="59267" y="237067"/>
                </a:lnTo>
                <a:lnTo>
                  <a:pt x="59267" y="254000"/>
                </a:lnTo>
                <a:lnTo>
                  <a:pt x="59267" y="262467"/>
                </a:lnTo>
                <a:lnTo>
                  <a:pt x="59267" y="270934"/>
                </a:lnTo>
                <a:lnTo>
                  <a:pt x="59267" y="279400"/>
                </a:lnTo>
                <a:lnTo>
                  <a:pt x="59267" y="279400"/>
                </a:lnTo>
                <a:lnTo>
                  <a:pt x="67733" y="279400"/>
                </a:lnTo>
                <a:lnTo>
                  <a:pt x="67733" y="279400"/>
                </a:lnTo>
                <a:lnTo>
                  <a:pt x="59267" y="270934"/>
                </a:lnTo>
                <a:lnTo>
                  <a:pt x="59267" y="254000"/>
                </a:lnTo>
                <a:lnTo>
                  <a:pt x="59267" y="237067"/>
                </a:lnTo>
                <a:lnTo>
                  <a:pt x="59267" y="220134"/>
                </a:lnTo>
                <a:lnTo>
                  <a:pt x="59267" y="203200"/>
                </a:lnTo>
                <a:lnTo>
                  <a:pt x="50799" y="177800"/>
                </a:lnTo>
                <a:lnTo>
                  <a:pt x="50799" y="160867"/>
                </a:lnTo>
                <a:lnTo>
                  <a:pt x="50799" y="135467"/>
                </a:lnTo>
                <a:lnTo>
                  <a:pt x="50799" y="110067"/>
                </a:lnTo>
                <a:lnTo>
                  <a:pt x="59267" y="93134"/>
                </a:lnTo>
                <a:lnTo>
                  <a:pt x="59267" y="67734"/>
                </a:lnTo>
                <a:lnTo>
                  <a:pt x="59267" y="50800"/>
                </a:lnTo>
                <a:lnTo>
                  <a:pt x="67733" y="42334"/>
                </a:lnTo>
                <a:lnTo>
                  <a:pt x="67733" y="25400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7" y="8467"/>
                </a:lnTo>
                <a:lnTo>
                  <a:pt x="152400" y="25400"/>
                </a:lnTo>
                <a:lnTo>
                  <a:pt x="169333" y="42334"/>
                </a:lnTo>
                <a:lnTo>
                  <a:pt x="186266" y="59267"/>
                </a:lnTo>
                <a:lnTo>
                  <a:pt x="211667" y="84667"/>
                </a:lnTo>
                <a:lnTo>
                  <a:pt x="220133" y="110067"/>
                </a:lnTo>
                <a:lnTo>
                  <a:pt x="237066" y="143934"/>
                </a:lnTo>
                <a:lnTo>
                  <a:pt x="254000" y="169334"/>
                </a:lnTo>
                <a:lnTo>
                  <a:pt x="262466" y="203200"/>
                </a:lnTo>
                <a:lnTo>
                  <a:pt x="270933" y="228600"/>
                </a:lnTo>
                <a:lnTo>
                  <a:pt x="270933" y="245534"/>
                </a:lnTo>
                <a:lnTo>
                  <a:pt x="270933" y="245534"/>
                </a:lnTo>
                <a:lnTo>
                  <a:pt x="270933" y="270934"/>
                </a:lnTo>
                <a:lnTo>
                  <a:pt x="270933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3818467" y="6011333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4089400" y="5926667"/>
            <a:ext cx="33868" cy="245534"/>
          </a:xfrm>
          <a:custGeom>
            <a:avLst/>
            <a:gdLst/>
            <a:ahLst/>
            <a:cxnLst/>
            <a:rect l="0" t="0" r="0" b="0"/>
            <a:pathLst>
              <a:path w="33868" h="245534">
                <a:moveTo>
                  <a:pt x="8467" y="0"/>
                </a:move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6"/>
                </a:lnTo>
                <a:lnTo>
                  <a:pt x="16933" y="186266"/>
                </a:lnTo>
                <a:lnTo>
                  <a:pt x="16933" y="203200"/>
                </a:lnTo>
                <a:lnTo>
                  <a:pt x="16933" y="211666"/>
                </a:lnTo>
                <a:lnTo>
                  <a:pt x="16933" y="228600"/>
                </a:lnTo>
                <a:lnTo>
                  <a:pt x="25400" y="237066"/>
                </a:lnTo>
                <a:lnTo>
                  <a:pt x="25400" y="245533"/>
                </a:lnTo>
                <a:lnTo>
                  <a:pt x="33867" y="245533"/>
                </a:lnTo>
                <a:lnTo>
                  <a:pt x="33867" y="245533"/>
                </a:lnTo>
                <a:lnTo>
                  <a:pt x="33867" y="237066"/>
                </a:lnTo>
                <a:lnTo>
                  <a:pt x="33867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4148667" y="5909733"/>
            <a:ext cx="211667" cy="262468"/>
          </a:xfrm>
          <a:custGeom>
            <a:avLst/>
            <a:gdLst/>
            <a:ahLst/>
            <a:cxnLst/>
            <a:rect l="0" t="0" r="0" b="0"/>
            <a:pathLst>
              <a:path w="211667" h="262468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8467"/>
                </a:lnTo>
                <a:lnTo>
                  <a:pt x="101600" y="8467"/>
                </a:lnTo>
                <a:lnTo>
                  <a:pt x="84666" y="8467"/>
                </a:lnTo>
                <a:lnTo>
                  <a:pt x="67733" y="16934"/>
                </a:lnTo>
                <a:lnTo>
                  <a:pt x="59266" y="16934"/>
                </a:lnTo>
                <a:lnTo>
                  <a:pt x="42333" y="16934"/>
                </a:lnTo>
                <a:lnTo>
                  <a:pt x="25400" y="25400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8466" y="59267"/>
                </a:lnTo>
                <a:lnTo>
                  <a:pt x="16933" y="67734"/>
                </a:lnTo>
                <a:lnTo>
                  <a:pt x="33866" y="67734"/>
                </a:lnTo>
                <a:lnTo>
                  <a:pt x="50800" y="76200"/>
                </a:lnTo>
                <a:lnTo>
                  <a:pt x="59266" y="84667"/>
                </a:lnTo>
                <a:lnTo>
                  <a:pt x="76200" y="84667"/>
                </a:lnTo>
                <a:lnTo>
                  <a:pt x="93133" y="93134"/>
                </a:lnTo>
                <a:lnTo>
                  <a:pt x="110066" y="101600"/>
                </a:lnTo>
                <a:lnTo>
                  <a:pt x="127000" y="101600"/>
                </a:lnTo>
                <a:lnTo>
                  <a:pt x="143933" y="110067"/>
                </a:lnTo>
                <a:lnTo>
                  <a:pt x="160866" y="127000"/>
                </a:lnTo>
                <a:lnTo>
                  <a:pt x="169333" y="135467"/>
                </a:lnTo>
                <a:lnTo>
                  <a:pt x="177800" y="143934"/>
                </a:lnTo>
                <a:lnTo>
                  <a:pt x="186266" y="152400"/>
                </a:lnTo>
                <a:lnTo>
                  <a:pt x="194733" y="160867"/>
                </a:lnTo>
                <a:lnTo>
                  <a:pt x="203200" y="177800"/>
                </a:lnTo>
                <a:lnTo>
                  <a:pt x="203200" y="186267"/>
                </a:lnTo>
                <a:lnTo>
                  <a:pt x="203200" y="203200"/>
                </a:lnTo>
                <a:lnTo>
                  <a:pt x="211666" y="211667"/>
                </a:lnTo>
                <a:lnTo>
                  <a:pt x="203200" y="220134"/>
                </a:lnTo>
                <a:lnTo>
                  <a:pt x="203200" y="228600"/>
                </a:lnTo>
                <a:lnTo>
                  <a:pt x="194733" y="237067"/>
                </a:lnTo>
                <a:lnTo>
                  <a:pt x="186266" y="245534"/>
                </a:lnTo>
                <a:lnTo>
                  <a:pt x="177800" y="254000"/>
                </a:lnTo>
                <a:lnTo>
                  <a:pt x="169333" y="262467"/>
                </a:lnTo>
                <a:lnTo>
                  <a:pt x="160866" y="262467"/>
                </a:lnTo>
                <a:lnTo>
                  <a:pt x="143933" y="262467"/>
                </a:lnTo>
                <a:lnTo>
                  <a:pt x="135466" y="262467"/>
                </a:lnTo>
                <a:lnTo>
                  <a:pt x="127000" y="262467"/>
                </a:lnTo>
                <a:lnTo>
                  <a:pt x="118533" y="262467"/>
                </a:lnTo>
                <a:lnTo>
                  <a:pt x="118533" y="254000"/>
                </a:lnTo>
                <a:lnTo>
                  <a:pt x="110066" y="245534"/>
                </a:lnTo>
                <a:lnTo>
                  <a:pt x="110066" y="245534"/>
                </a:lnTo>
                <a:lnTo>
                  <a:pt x="110066" y="237067"/>
                </a:lnTo>
                <a:lnTo>
                  <a:pt x="110066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4394200" y="5952067"/>
            <a:ext cx="237068" cy="220134"/>
          </a:xfrm>
          <a:custGeom>
            <a:avLst/>
            <a:gdLst/>
            <a:ahLst/>
            <a:cxnLst/>
            <a:rect l="0" t="0" r="0" b="0"/>
            <a:pathLst>
              <a:path w="2370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25400"/>
                </a:lnTo>
                <a:lnTo>
                  <a:pt x="16933" y="33866"/>
                </a:lnTo>
                <a:lnTo>
                  <a:pt x="25400" y="42333"/>
                </a:lnTo>
                <a:lnTo>
                  <a:pt x="33867" y="59266"/>
                </a:lnTo>
                <a:lnTo>
                  <a:pt x="33867" y="76200"/>
                </a:lnTo>
                <a:lnTo>
                  <a:pt x="42333" y="93133"/>
                </a:lnTo>
                <a:lnTo>
                  <a:pt x="42333" y="110066"/>
                </a:lnTo>
                <a:lnTo>
                  <a:pt x="50800" y="127000"/>
                </a:lnTo>
                <a:lnTo>
                  <a:pt x="50800" y="143933"/>
                </a:lnTo>
                <a:lnTo>
                  <a:pt x="50800" y="160866"/>
                </a:lnTo>
                <a:lnTo>
                  <a:pt x="59267" y="177800"/>
                </a:lnTo>
                <a:lnTo>
                  <a:pt x="59267" y="194733"/>
                </a:lnTo>
                <a:lnTo>
                  <a:pt x="59267" y="203200"/>
                </a:lnTo>
                <a:lnTo>
                  <a:pt x="59267" y="211666"/>
                </a:lnTo>
                <a:lnTo>
                  <a:pt x="59267" y="220133"/>
                </a:lnTo>
                <a:lnTo>
                  <a:pt x="59267" y="220133"/>
                </a:lnTo>
                <a:lnTo>
                  <a:pt x="59267" y="220133"/>
                </a:lnTo>
                <a:lnTo>
                  <a:pt x="59267" y="220133"/>
                </a:lnTo>
                <a:lnTo>
                  <a:pt x="59267" y="211666"/>
                </a:lnTo>
                <a:lnTo>
                  <a:pt x="59267" y="203200"/>
                </a:lnTo>
                <a:lnTo>
                  <a:pt x="59267" y="194733"/>
                </a:lnTo>
                <a:lnTo>
                  <a:pt x="59267" y="177800"/>
                </a:lnTo>
                <a:lnTo>
                  <a:pt x="59267" y="169333"/>
                </a:lnTo>
                <a:lnTo>
                  <a:pt x="59267" y="152400"/>
                </a:lnTo>
                <a:lnTo>
                  <a:pt x="67733" y="135466"/>
                </a:lnTo>
                <a:lnTo>
                  <a:pt x="67733" y="118533"/>
                </a:lnTo>
                <a:lnTo>
                  <a:pt x="76200" y="101600"/>
                </a:lnTo>
                <a:lnTo>
                  <a:pt x="84667" y="84666"/>
                </a:lnTo>
                <a:lnTo>
                  <a:pt x="84667" y="67733"/>
                </a:lnTo>
                <a:lnTo>
                  <a:pt x="101600" y="50800"/>
                </a:lnTo>
                <a:lnTo>
                  <a:pt x="110067" y="42333"/>
                </a:lnTo>
                <a:lnTo>
                  <a:pt x="118533" y="33866"/>
                </a:lnTo>
                <a:lnTo>
                  <a:pt x="127000" y="25400"/>
                </a:lnTo>
                <a:lnTo>
                  <a:pt x="135467" y="25400"/>
                </a:lnTo>
                <a:lnTo>
                  <a:pt x="152400" y="25400"/>
                </a:lnTo>
                <a:lnTo>
                  <a:pt x="160867" y="16933"/>
                </a:lnTo>
                <a:lnTo>
                  <a:pt x="169333" y="25400"/>
                </a:lnTo>
                <a:lnTo>
                  <a:pt x="177800" y="25400"/>
                </a:lnTo>
                <a:lnTo>
                  <a:pt x="186267" y="25400"/>
                </a:lnTo>
                <a:lnTo>
                  <a:pt x="194733" y="42333"/>
                </a:lnTo>
                <a:lnTo>
                  <a:pt x="194733" y="42333"/>
                </a:lnTo>
                <a:lnTo>
                  <a:pt x="203200" y="59266"/>
                </a:lnTo>
                <a:lnTo>
                  <a:pt x="203200" y="67733"/>
                </a:lnTo>
                <a:lnTo>
                  <a:pt x="211667" y="84666"/>
                </a:lnTo>
                <a:lnTo>
                  <a:pt x="211667" y="93133"/>
                </a:lnTo>
                <a:lnTo>
                  <a:pt x="211667" y="110066"/>
                </a:lnTo>
                <a:lnTo>
                  <a:pt x="220133" y="127000"/>
                </a:lnTo>
                <a:lnTo>
                  <a:pt x="220133" y="135466"/>
                </a:lnTo>
                <a:lnTo>
                  <a:pt x="220133" y="143933"/>
                </a:lnTo>
                <a:lnTo>
                  <a:pt x="220133" y="160866"/>
                </a:lnTo>
                <a:lnTo>
                  <a:pt x="220133" y="169333"/>
                </a:lnTo>
                <a:lnTo>
                  <a:pt x="228600" y="177800"/>
                </a:lnTo>
                <a:lnTo>
                  <a:pt x="228600" y="177800"/>
                </a:lnTo>
                <a:lnTo>
                  <a:pt x="237067" y="177800"/>
                </a:lnTo>
                <a:lnTo>
                  <a:pt x="237067" y="177800"/>
                </a:lnTo>
                <a:lnTo>
                  <a:pt x="237067" y="177800"/>
                </a:lnTo>
                <a:lnTo>
                  <a:pt x="2370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4699000" y="60282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3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4969933" y="5935133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16934" y="194734"/>
                </a:lnTo>
                <a:lnTo>
                  <a:pt x="16934" y="211667"/>
                </a:lnTo>
                <a:lnTo>
                  <a:pt x="16934" y="220134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25400" y="220134"/>
                </a:lnTo>
                <a:lnTo>
                  <a:pt x="25400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5071533" y="5909733"/>
            <a:ext cx="169335" cy="313268"/>
          </a:xfrm>
          <a:custGeom>
            <a:avLst/>
            <a:gdLst/>
            <a:ahLst/>
            <a:cxnLst/>
            <a:rect l="0" t="0" r="0" b="0"/>
            <a:pathLst>
              <a:path w="169335" h="313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16934" y="59267"/>
                </a:lnTo>
                <a:lnTo>
                  <a:pt x="16934" y="67734"/>
                </a:lnTo>
                <a:lnTo>
                  <a:pt x="25400" y="84667"/>
                </a:lnTo>
                <a:lnTo>
                  <a:pt x="33867" y="93134"/>
                </a:lnTo>
                <a:lnTo>
                  <a:pt x="42334" y="101600"/>
                </a:lnTo>
                <a:lnTo>
                  <a:pt x="59267" y="110067"/>
                </a:lnTo>
                <a:lnTo>
                  <a:pt x="67734" y="118534"/>
                </a:lnTo>
                <a:lnTo>
                  <a:pt x="76200" y="127000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10067" y="143934"/>
                </a:lnTo>
                <a:lnTo>
                  <a:pt x="118534" y="152400"/>
                </a:lnTo>
                <a:lnTo>
                  <a:pt x="135467" y="160867"/>
                </a:lnTo>
                <a:lnTo>
                  <a:pt x="143934" y="160867"/>
                </a:lnTo>
                <a:lnTo>
                  <a:pt x="152400" y="169334"/>
                </a:lnTo>
                <a:lnTo>
                  <a:pt x="160867" y="177800"/>
                </a:lnTo>
                <a:lnTo>
                  <a:pt x="169334" y="186267"/>
                </a:lnTo>
                <a:lnTo>
                  <a:pt x="169334" y="203200"/>
                </a:lnTo>
                <a:lnTo>
                  <a:pt x="169334" y="211667"/>
                </a:lnTo>
                <a:lnTo>
                  <a:pt x="169334" y="220134"/>
                </a:lnTo>
                <a:lnTo>
                  <a:pt x="169334" y="237067"/>
                </a:lnTo>
                <a:lnTo>
                  <a:pt x="169334" y="245534"/>
                </a:lnTo>
                <a:lnTo>
                  <a:pt x="169334" y="254000"/>
                </a:lnTo>
                <a:lnTo>
                  <a:pt x="160867" y="262467"/>
                </a:lnTo>
                <a:lnTo>
                  <a:pt x="152400" y="279400"/>
                </a:lnTo>
                <a:lnTo>
                  <a:pt x="135467" y="287867"/>
                </a:lnTo>
                <a:lnTo>
                  <a:pt x="127000" y="296334"/>
                </a:lnTo>
                <a:lnTo>
                  <a:pt x="118534" y="296334"/>
                </a:lnTo>
                <a:lnTo>
                  <a:pt x="101600" y="304800"/>
                </a:lnTo>
                <a:lnTo>
                  <a:pt x="93134" y="304800"/>
                </a:lnTo>
                <a:lnTo>
                  <a:pt x="76200" y="313267"/>
                </a:lnTo>
                <a:lnTo>
                  <a:pt x="67734" y="313267"/>
                </a:lnTo>
                <a:lnTo>
                  <a:pt x="50800" y="304800"/>
                </a:lnTo>
                <a:lnTo>
                  <a:pt x="42334" y="296334"/>
                </a:lnTo>
                <a:lnTo>
                  <a:pt x="42334" y="296334"/>
                </a:lnTo>
                <a:lnTo>
                  <a:pt x="33867" y="287867"/>
                </a:lnTo>
                <a:lnTo>
                  <a:pt x="33867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5071533" y="5901267"/>
            <a:ext cx="169335" cy="25401"/>
          </a:xfrm>
          <a:custGeom>
            <a:avLst/>
            <a:gdLst/>
            <a:ahLst/>
            <a:cxnLst/>
            <a:rect l="0" t="0" r="0" b="0"/>
            <a:pathLst>
              <a:path w="169335" h="25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6"/>
                </a:lnTo>
                <a:lnTo>
                  <a:pt x="93134" y="8466"/>
                </a:lnTo>
                <a:lnTo>
                  <a:pt x="118534" y="16933"/>
                </a:lnTo>
                <a:lnTo>
                  <a:pt x="135467" y="16933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9334" y="25400"/>
                </a:lnTo>
                <a:lnTo>
                  <a:pt x="169334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5350933" y="60198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5435600" y="61468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8467"/>
                </a:move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5740400" y="5909733"/>
            <a:ext cx="59268" cy="279401"/>
          </a:xfrm>
          <a:custGeom>
            <a:avLst/>
            <a:gdLst/>
            <a:ahLst/>
            <a:cxnLst/>
            <a:rect l="0" t="0" r="0" b="0"/>
            <a:pathLst>
              <a:path w="59268" h="2794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16933" y="118534"/>
                </a:lnTo>
                <a:lnTo>
                  <a:pt x="16933" y="143934"/>
                </a:lnTo>
                <a:lnTo>
                  <a:pt x="25400" y="169334"/>
                </a:lnTo>
                <a:lnTo>
                  <a:pt x="33867" y="194734"/>
                </a:lnTo>
                <a:lnTo>
                  <a:pt x="33867" y="211667"/>
                </a:lnTo>
                <a:lnTo>
                  <a:pt x="42333" y="237067"/>
                </a:lnTo>
                <a:lnTo>
                  <a:pt x="42333" y="254000"/>
                </a:lnTo>
                <a:lnTo>
                  <a:pt x="50800" y="262467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9400"/>
                </a:lnTo>
                <a:lnTo>
                  <a:pt x="59267" y="279400"/>
                </a:lnTo>
                <a:lnTo>
                  <a:pt x="592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5799667" y="5850467"/>
            <a:ext cx="262467" cy="338667"/>
          </a:xfrm>
          <a:custGeom>
            <a:avLst/>
            <a:gdLst/>
            <a:ahLst/>
            <a:cxnLst/>
            <a:rect l="0" t="0" r="0" b="0"/>
            <a:pathLst>
              <a:path w="262467" h="338667">
                <a:moveTo>
                  <a:pt x="143933" y="50800"/>
                </a:moveTo>
                <a:lnTo>
                  <a:pt x="135466" y="42333"/>
                </a:lnTo>
                <a:lnTo>
                  <a:pt x="127000" y="42333"/>
                </a:lnTo>
                <a:lnTo>
                  <a:pt x="118533" y="33866"/>
                </a:lnTo>
                <a:lnTo>
                  <a:pt x="110066" y="25400"/>
                </a:lnTo>
                <a:lnTo>
                  <a:pt x="101600" y="16933"/>
                </a:lnTo>
                <a:lnTo>
                  <a:pt x="84666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59266" y="0"/>
                </a:lnTo>
                <a:lnTo>
                  <a:pt x="42333" y="8466"/>
                </a:lnTo>
                <a:lnTo>
                  <a:pt x="33866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59266"/>
                </a:lnTo>
                <a:lnTo>
                  <a:pt x="25400" y="59266"/>
                </a:lnTo>
                <a:lnTo>
                  <a:pt x="42333" y="67733"/>
                </a:lnTo>
                <a:lnTo>
                  <a:pt x="50800" y="76200"/>
                </a:lnTo>
                <a:lnTo>
                  <a:pt x="67733" y="84666"/>
                </a:lnTo>
                <a:lnTo>
                  <a:pt x="84666" y="93133"/>
                </a:lnTo>
                <a:lnTo>
                  <a:pt x="101600" y="110066"/>
                </a:lnTo>
                <a:lnTo>
                  <a:pt x="127000" y="118533"/>
                </a:lnTo>
                <a:lnTo>
                  <a:pt x="143933" y="135466"/>
                </a:lnTo>
                <a:lnTo>
                  <a:pt x="160866" y="152400"/>
                </a:lnTo>
                <a:lnTo>
                  <a:pt x="177800" y="160866"/>
                </a:lnTo>
                <a:lnTo>
                  <a:pt x="194733" y="177800"/>
                </a:lnTo>
                <a:lnTo>
                  <a:pt x="211666" y="186266"/>
                </a:lnTo>
                <a:lnTo>
                  <a:pt x="228600" y="203200"/>
                </a:lnTo>
                <a:lnTo>
                  <a:pt x="237066" y="220133"/>
                </a:lnTo>
                <a:lnTo>
                  <a:pt x="245533" y="237066"/>
                </a:lnTo>
                <a:lnTo>
                  <a:pt x="254000" y="245533"/>
                </a:lnTo>
                <a:lnTo>
                  <a:pt x="262466" y="262466"/>
                </a:lnTo>
                <a:lnTo>
                  <a:pt x="262466" y="279400"/>
                </a:lnTo>
                <a:lnTo>
                  <a:pt x="262466" y="296333"/>
                </a:lnTo>
                <a:lnTo>
                  <a:pt x="262466" y="304800"/>
                </a:lnTo>
                <a:lnTo>
                  <a:pt x="262466" y="313266"/>
                </a:lnTo>
                <a:lnTo>
                  <a:pt x="254000" y="321733"/>
                </a:lnTo>
                <a:lnTo>
                  <a:pt x="254000" y="330200"/>
                </a:lnTo>
                <a:lnTo>
                  <a:pt x="245533" y="330200"/>
                </a:lnTo>
                <a:lnTo>
                  <a:pt x="237066" y="338666"/>
                </a:lnTo>
                <a:lnTo>
                  <a:pt x="228600" y="338666"/>
                </a:lnTo>
                <a:lnTo>
                  <a:pt x="220133" y="338666"/>
                </a:lnTo>
                <a:lnTo>
                  <a:pt x="211666" y="330200"/>
                </a:lnTo>
                <a:lnTo>
                  <a:pt x="203200" y="321733"/>
                </a:lnTo>
                <a:lnTo>
                  <a:pt x="194733" y="313266"/>
                </a:lnTo>
                <a:lnTo>
                  <a:pt x="186266" y="304800"/>
                </a:lnTo>
                <a:lnTo>
                  <a:pt x="177800" y="296333"/>
                </a:lnTo>
                <a:lnTo>
                  <a:pt x="169333" y="279400"/>
                </a:lnTo>
                <a:lnTo>
                  <a:pt x="160866" y="262466"/>
                </a:lnTo>
                <a:lnTo>
                  <a:pt x="152400" y="245533"/>
                </a:lnTo>
                <a:lnTo>
                  <a:pt x="152400" y="228600"/>
                </a:lnTo>
                <a:lnTo>
                  <a:pt x="143933" y="211666"/>
                </a:lnTo>
                <a:lnTo>
                  <a:pt x="143933" y="194733"/>
                </a:lnTo>
                <a:lnTo>
                  <a:pt x="143933" y="177800"/>
                </a:lnTo>
                <a:lnTo>
                  <a:pt x="143933" y="160866"/>
                </a:lnTo>
                <a:lnTo>
                  <a:pt x="143933" y="152400"/>
                </a:lnTo>
                <a:lnTo>
                  <a:pt x="152400" y="135466"/>
                </a:lnTo>
                <a:lnTo>
                  <a:pt x="152400" y="118533"/>
                </a:lnTo>
                <a:lnTo>
                  <a:pt x="160866" y="110066"/>
                </a:lnTo>
                <a:lnTo>
                  <a:pt x="169333" y="93133"/>
                </a:lnTo>
                <a:lnTo>
                  <a:pt x="177800" y="84666"/>
                </a:lnTo>
                <a:lnTo>
                  <a:pt x="177800" y="84666"/>
                </a:lnTo>
                <a:lnTo>
                  <a:pt x="194733" y="76200"/>
                </a:lnTo>
                <a:lnTo>
                  <a:pt x="194733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6112933" y="5943600"/>
            <a:ext cx="211668" cy="220134"/>
          </a:xfrm>
          <a:custGeom>
            <a:avLst/>
            <a:gdLst/>
            <a:ahLst/>
            <a:cxnLst/>
            <a:rect l="0" t="0" r="0" b="0"/>
            <a:pathLst>
              <a:path w="211668" h="220134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25400" y="93133"/>
                </a:lnTo>
                <a:lnTo>
                  <a:pt x="33867" y="110067"/>
                </a:lnTo>
                <a:lnTo>
                  <a:pt x="42334" y="127000"/>
                </a:lnTo>
                <a:lnTo>
                  <a:pt x="50800" y="143933"/>
                </a:lnTo>
                <a:lnTo>
                  <a:pt x="50800" y="160867"/>
                </a:lnTo>
                <a:lnTo>
                  <a:pt x="59267" y="177800"/>
                </a:lnTo>
                <a:lnTo>
                  <a:pt x="67734" y="186267"/>
                </a:lnTo>
                <a:lnTo>
                  <a:pt x="67734" y="203200"/>
                </a:lnTo>
                <a:lnTo>
                  <a:pt x="67734" y="211667"/>
                </a:lnTo>
                <a:lnTo>
                  <a:pt x="76200" y="211667"/>
                </a:lnTo>
                <a:lnTo>
                  <a:pt x="76200" y="220133"/>
                </a:lnTo>
                <a:lnTo>
                  <a:pt x="76200" y="220133"/>
                </a:lnTo>
                <a:lnTo>
                  <a:pt x="76200" y="211667"/>
                </a:lnTo>
                <a:lnTo>
                  <a:pt x="76200" y="203200"/>
                </a:lnTo>
                <a:lnTo>
                  <a:pt x="67734" y="194733"/>
                </a:lnTo>
                <a:lnTo>
                  <a:pt x="67734" y="177800"/>
                </a:lnTo>
                <a:lnTo>
                  <a:pt x="67734" y="160867"/>
                </a:lnTo>
                <a:lnTo>
                  <a:pt x="59267" y="143933"/>
                </a:lnTo>
                <a:lnTo>
                  <a:pt x="59267" y="127000"/>
                </a:lnTo>
                <a:lnTo>
                  <a:pt x="59267" y="110067"/>
                </a:lnTo>
                <a:lnTo>
                  <a:pt x="50800" y="93133"/>
                </a:lnTo>
                <a:lnTo>
                  <a:pt x="50800" y="76200"/>
                </a:lnTo>
                <a:lnTo>
                  <a:pt x="50800" y="50800"/>
                </a:lnTo>
                <a:lnTo>
                  <a:pt x="50800" y="42333"/>
                </a:lnTo>
                <a:lnTo>
                  <a:pt x="50800" y="33867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16933"/>
                </a:lnTo>
                <a:lnTo>
                  <a:pt x="101600" y="16933"/>
                </a:lnTo>
                <a:lnTo>
                  <a:pt x="110067" y="25400"/>
                </a:lnTo>
                <a:lnTo>
                  <a:pt x="127000" y="42333"/>
                </a:lnTo>
                <a:lnTo>
                  <a:pt x="135467" y="50800"/>
                </a:lnTo>
                <a:lnTo>
                  <a:pt x="152400" y="67733"/>
                </a:lnTo>
                <a:lnTo>
                  <a:pt x="160867" y="76200"/>
                </a:lnTo>
                <a:lnTo>
                  <a:pt x="169334" y="93133"/>
                </a:lnTo>
                <a:lnTo>
                  <a:pt x="177800" y="110067"/>
                </a:lnTo>
                <a:lnTo>
                  <a:pt x="186267" y="127000"/>
                </a:lnTo>
                <a:lnTo>
                  <a:pt x="194734" y="135467"/>
                </a:lnTo>
                <a:lnTo>
                  <a:pt x="203200" y="152400"/>
                </a:lnTo>
                <a:lnTo>
                  <a:pt x="203200" y="169333"/>
                </a:lnTo>
                <a:lnTo>
                  <a:pt x="203200" y="177800"/>
                </a:lnTo>
                <a:lnTo>
                  <a:pt x="211667" y="186267"/>
                </a:lnTo>
                <a:lnTo>
                  <a:pt x="211667" y="194733"/>
                </a:lnTo>
                <a:lnTo>
                  <a:pt x="211667" y="203200"/>
                </a:lnTo>
                <a:lnTo>
                  <a:pt x="211667" y="194733"/>
                </a:lnTo>
                <a:lnTo>
                  <a:pt x="211667" y="186267"/>
                </a:lnTo>
                <a:lnTo>
                  <a:pt x="211667" y="186267"/>
                </a:lnTo>
                <a:lnTo>
                  <a:pt x="211667" y="177800"/>
                </a:lnTo>
                <a:lnTo>
                  <a:pt x="2116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6324600" y="5858933"/>
            <a:ext cx="211668" cy="135468"/>
          </a:xfrm>
          <a:custGeom>
            <a:avLst/>
            <a:gdLst/>
            <a:ahLst/>
            <a:cxnLst/>
            <a:rect l="0" t="0" r="0" b="0"/>
            <a:pathLst>
              <a:path w="211668" h="135468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67733" y="25400"/>
                </a:lnTo>
                <a:lnTo>
                  <a:pt x="84667" y="42334"/>
                </a:lnTo>
                <a:lnTo>
                  <a:pt x="93133" y="50800"/>
                </a:lnTo>
                <a:lnTo>
                  <a:pt x="101600" y="59267"/>
                </a:lnTo>
                <a:lnTo>
                  <a:pt x="110067" y="67734"/>
                </a:lnTo>
                <a:lnTo>
                  <a:pt x="110067" y="84667"/>
                </a:lnTo>
                <a:lnTo>
                  <a:pt x="110067" y="93134"/>
                </a:lnTo>
                <a:lnTo>
                  <a:pt x="110067" y="101600"/>
                </a:lnTo>
                <a:lnTo>
                  <a:pt x="110067" y="118534"/>
                </a:lnTo>
                <a:lnTo>
                  <a:pt x="101600" y="118534"/>
                </a:lnTo>
                <a:lnTo>
                  <a:pt x="101600" y="127000"/>
                </a:lnTo>
                <a:lnTo>
                  <a:pt x="93133" y="135467"/>
                </a:lnTo>
                <a:lnTo>
                  <a:pt x="84667" y="135467"/>
                </a:lnTo>
                <a:lnTo>
                  <a:pt x="76200" y="135467"/>
                </a:lnTo>
                <a:lnTo>
                  <a:pt x="67733" y="135467"/>
                </a:lnTo>
                <a:lnTo>
                  <a:pt x="67733" y="135467"/>
                </a:lnTo>
                <a:lnTo>
                  <a:pt x="59267" y="135467"/>
                </a:lnTo>
                <a:lnTo>
                  <a:pt x="50800" y="135467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18534"/>
                </a:lnTo>
                <a:lnTo>
                  <a:pt x="50800" y="110067"/>
                </a:lnTo>
                <a:lnTo>
                  <a:pt x="50800" y="110067"/>
                </a:lnTo>
                <a:lnTo>
                  <a:pt x="50800" y="101600"/>
                </a:lnTo>
                <a:lnTo>
                  <a:pt x="59267" y="101600"/>
                </a:lnTo>
                <a:lnTo>
                  <a:pt x="59267" y="93134"/>
                </a:lnTo>
                <a:lnTo>
                  <a:pt x="67733" y="93134"/>
                </a:lnTo>
                <a:lnTo>
                  <a:pt x="76200" y="84667"/>
                </a:lnTo>
                <a:lnTo>
                  <a:pt x="93133" y="84667"/>
                </a:lnTo>
                <a:lnTo>
                  <a:pt x="101600" y="84667"/>
                </a:lnTo>
                <a:lnTo>
                  <a:pt x="118533" y="84667"/>
                </a:lnTo>
                <a:lnTo>
                  <a:pt x="135467" y="93134"/>
                </a:lnTo>
                <a:lnTo>
                  <a:pt x="152400" y="101600"/>
                </a:lnTo>
                <a:lnTo>
                  <a:pt x="160867" y="101600"/>
                </a:lnTo>
                <a:lnTo>
                  <a:pt x="177800" y="110067"/>
                </a:lnTo>
                <a:lnTo>
                  <a:pt x="186266" y="110067"/>
                </a:lnTo>
                <a:lnTo>
                  <a:pt x="194734" y="110067"/>
                </a:lnTo>
                <a:lnTo>
                  <a:pt x="194734" y="110067"/>
                </a:lnTo>
                <a:lnTo>
                  <a:pt x="211667" y="110067"/>
                </a:lnTo>
                <a:lnTo>
                  <a:pt x="211667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6493933" y="6053667"/>
            <a:ext cx="177802" cy="42334"/>
          </a:xfrm>
          <a:custGeom>
            <a:avLst/>
            <a:gdLst/>
            <a:ahLst/>
            <a:cxnLst/>
            <a:rect l="0" t="0" r="0" b="0"/>
            <a:pathLst>
              <a:path w="177802" h="423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1" y="33866"/>
                </a:lnTo>
                <a:lnTo>
                  <a:pt x="42334" y="33866"/>
                </a:lnTo>
                <a:lnTo>
                  <a:pt x="50800" y="33866"/>
                </a:lnTo>
                <a:lnTo>
                  <a:pt x="67734" y="33866"/>
                </a:lnTo>
                <a:lnTo>
                  <a:pt x="84667" y="42333"/>
                </a:lnTo>
                <a:lnTo>
                  <a:pt x="101601" y="42333"/>
                </a:lnTo>
                <a:lnTo>
                  <a:pt x="118534" y="42333"/>
                </a:lnTo>
                <a:lnTo>
                  <a:pt x="127000" y="42333"/>
                </a:lnTo>
                <a:lnTo>
                  <a:pt x="152400" y="42333"/>
                </a:lnTo>
                <a:lnTo>
                  <a:pt x="160867" y="33866"/>
                </a:lnTo>
                <a:lnTo>
                  <a:pt x="160867" y="33866"/>
                </a:lnTo>
                <a:lnTo>
                  <a:pt x="177801" y="25400"/>
                </a:lnTo>
                <a:lnTo>
                  <a:pt x="177801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6747934" y="5952067"/>
            <a:ext cx="101600" cy="220134"/>
          </a:xfrm>
          <a:custGeom>
            <a:avLst/>
            <a:gdLst/>
            <a:ahLst/>
            <a:cxnLst/>
            <a:rect l="0" t="0" r="0" b="0"/>
            <a:pathLst>
              <a:path w="101600" h="220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25399" y="67733"/>
                </a:lnTo>
                <a:lnTo>
                  <a:pt x="33866" y="93133"/>
                </a:lnTo>
                <a:lnTo>
                  <a:pt x="42333" y="110066"/>
                </a:lnTo>
                <a:lnTo>
                  <a:pt x="42333" y="127000"/>
                </a:lnTo>
                <a:lnTo>
                  <a:pt x="50799" y="143933"/>
                </a:lnTo>
                <a:lnTo>
                  <a:pt x="59266" y="160866"/>
                </a:lnTo>
                <a:lnTo>
                  <a:pt x="59266" y="177800"/>
                </a:lnTo>
                <a:lnTo>
                  <a:pt x="67732" y="194733"/>
                </a:lnTo>
                <a:lnTo>
                  <a:pt x="67732" y="203200"/>
                </a:lnTo>
                <a:lnTo>
                  <a:pt x="76200" y="220133"/>
                </a:lnTo>
                <a:lnTo>
                  <a:pt x="84666" y="220133"/>
                </a:lnTo>
                <a:lnTo>
                  <a:pt x="84666" y="220133"/>
                </a:lnTo>
                <a:lnTo>
                  <a:pt x="93133" y="220133"/>
                </a:lnTo>
                <a:lnTo>
                  <a:pt x="93133" y="211666"/>
                </a:lnTo>
                <a:lnTo>
                  <a:pt x="93133" y="211666"/>
                </a:lnTo>
                <a:lnTo>
                  <a:pt x="101599" y="203200"/>
                </a:lnTo>
                <a:lnTo>
                  <a:pt x="101599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6824134" y="5918200"/>
            <a:ext cx="237067" cy="355601"/>
          </a:xfrm>
          <a:custGeom>
            <a:avLst/>
            <a:gdLst/>
            <a:ahLst/>
            <a:cxnLst/>
            <a:rect l="0" t="0" r="0" b="0"/>
            <a:pathLst>
              <a:path w="237067" h="355601">
                <a:moveTo>
                  <a:pt x="152400" y="42333"/>
                </a:moveTo>
                <a:lnTo>
                  <a:pt x="143932" y="42333"/>
                </a:lnTo>
                <a:lnTo>
                  <a:pt x="143932" y="33867"/>
                </a:lnTo>
                <a:lnTo>
                  <a:pt x="126999" y="33867"/>
                </a:lnTo>
                <a:lnTo>
                  <a:pt x="118533" y="25400"/>
                </a:lnTo>
                <a:lnTo>
                  <a:pt x="110066" y="16933"/>
                </a:lnTo>
                <a:lnTo>
                  <a:pt x="101599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67732" y="0"/>
                </a:lnTo>
                <a:lnTo>
                  <a:pt x="59266" y="0"/>
                </a:lnTo>
                <a:lnTo>
                  <a:pt x="50799" y="8467"/>
                </a:lnTo>
                <a:lnTo>
                  <a:pt x="42333" y="8467"/>
                </a:lnTo>
                <a:lnTo>
                  <a:pt x="25399" y="16933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0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33866" y="84667"/>
                </a:lnTo>
                <a:lnTo>
                  <a:pt x="42333" y="93133"/>
                </a:lnTo>
                <a:lnTo>
                  <a:pt x="50799" y="101600"/>
                </a:lnTo>
                <a:lnTo>
                  <a:pt x="67732" y="110067"/>
                </a:lnTo>
                <a:lnTo>
                  <a:pt x="84666" y="118533"/>
                </a:lnTo>
                <a:lnTo>
                  <a:pt x="101599" y="127000"/>
                </a:lnTo>
                <a:lnTo>
                  <a:pt x="118533" y="135467"/>
                </a:lnTo>
                <a:lnTo>
                  <a:pt x="126999" y="143933"/>
                </a:lnTo>
                <a:lnTo>
                  <a:pt x="152400" y="152400"/>
                </a:lnTo>
                <a:lnTo>
                  <a:pt x="160866" y="169333"/>
                </a:lnTo>
                <a:lnTo>
                  <a:pt x="177799" y="186267"/>
                </a:lnTo>
                <a:lnTo>
                  <a:pt x="203199" y="203200"/>
                </a:lnTo>
                <a:lnTo>
                  <a:pt x="211666" y="220133"/>
                </a:lnTo>
                <a:lnTo>
                  <a:pt x="220132" y="237067"/>
                </a:lnTo>
                <a:lnTo>
                  <a:pt x="228600" y="254000"/>
                </a:lnTo>
                <a:lnTo>
                  <a:pt x="237066" y="270933"/>
                </a:lnTo>
                <a:lnTo>
                  <a:pt x="237066" y="287867"/>
                </a:lnTo>
                <a:lnTo>
                  <a:pt x="237066" y="304800"/>
                </a:lnTo>
                <a:lnTo>
                  <a:pt x="237066" y="321733"/>
                </a:lnTo>
                <a:lnTo>
                  <a:pt x="237066" y="330200"/>
                </a:lnTo>
                <a:lnTo>
                  <a:pt x="228600" y="347133"/>
                </a:lnTo>
                <a:lnTo>
                  <a:pt x="220132" y="355600"/>
                </a:lnTo>
                <a:lnTo>
                  <a:pt x="211666" y="355600"/>
                </a:lnTo>
                <a:lnTo>
                  <a:pt x="203199" y="355600"/>
                </a:lnTo>
                <a:lnTo>
                  <a:pt x="194733" y="355600"/>
                </a:lnTo>
                <a:lnTo>
                  <a:pt x="186266" y="355600"/>
                </a:lnTo>
                <a:lnTo>
                  <a:pt x="169333" y="347133"/>
                </a:lnTo>
                <a:lnTo>
                  <a:pt x="160866" y="338667"/>
                </a:lnTo>
                <a:lnTo>
                  <a:pt x="152400" y="321733"/>
                </a:lnTo>
                <a:lnTo>
                  <a:pt x="143932" y="313267"/>
                </a:lnTo>
                <a:lnTo>
                  <a:pt x="126999" y="296333"/>
                </a:lnTo>
                <a:lnTo>
                  <a:pt x="126999" y="287867"/>
                </a:lnTo>
                <a:lnTo>
                  <a:pt x="118533" y="270933"/>
                </a:lnTo>
                <a:lnTo>
                  <a:pt x="118533" y="254000"/>
                </a:lnTo>
                <a:lnTo>
                  <a:pt x="110066" y="237067"/>
                </a:lnTo>
                <a:lnTo>
                  <a:pt x="110066" y="220133"/>
                </a:lnTo>
                <a:lnTo>
                  <a:pt x="118533" y="203200"/>
                </a:lnTo>
                <a:lnTo>
                  <a:pt x="118533" y="186267"/>
                </a:lnTo>
                <a:lnTo>
                  <a:pt x="126999" y="177800"/>
                </a:lnTo>
                <a:lnTo>
                  <a:pt x="135466" y="160867"/>
                </a:lnTo>
                <a:lnTo>
                  <a:pt x="143932" y="152400"/>
                </a:lnTo>
                <a:lnTo>
                  <a:pt x="152400" y="135467"/>
                </a:lnTo>
                <a:lnTo>
                  <a:pt x="160866" y="127000"/>
                </a:lnTo>
                <a:lnTo>
                  <a:pt x="169333" y="118533"/>
                </a:lnTo>
                <a:lnTo>
                  <a:pt x="177799" y="110067"/>
                </a:lnTo>
                <a:lnTo>
                  <a:pt x="186266" y="101600"/>
                </a:lnTo>
                <a:lnTo>
                  <a:pt x="186266" y="84667"/>
                </a:lnTo>
                <a:lnTo>
                  <a:pt x="194733" y="76200"/>
                </a:lnTo>
                <a:lnTo>
                  <a:pt x="203199" y="76200"/>
                </a:lnTo>
                <a:lnTo>
                  <a:pt x="203199" y="67733"/>
                </a:lnTo>
                <a:lnTo>
                  <a:pt x="203199" y="59267"/>
                </a:lnTo>
                <a:lnTo>
                  <a:pt x="211666" y="50800"/>
                </a:lnTo>
                <a:lnTo>
                  <a:pt x="211666" y="50800"/>
                </a:lnTo>
                <a:lnTo>
                  <a:pt x="211666" y="42333"/>
                </a:lnTo>
                <a:lnTo>
                  <a:pt x="211666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7137400" y="6028267"/>
            <a:ext cx="304801" cy="228601"/>
          </a:xfrm>
          <a:custGeom>
            <a:avLst/>
            <a:gdLst/>
            <a:ahLst/>
            <a:cxnLst/>
            <a:rect l="0" t="0" r="0" b="0"/>
            <a:pathLst>
              <a:path w="304801" h="228601">
                <a:moveTo>
                  <a:pt x="0" y="8466"/>
                </a:moveTo>
                <a:lnTo>
                  <a:pt x="0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50800"/>
                </a:lnTo>
                <a:lnTo>
                  <a:pt x="16933" y="59266"/>
                </a:lnTo>
                <a:lnTo>
                  <a:pt x="25400" y="76200"/>
                </a:lnTo>
                <a:lnTo>
                  <a:pt x="33867" y="93133"/>
                </a:lnTo>
                <a:lnTo>
                  <a:pt x="50800" y="110066"/>
                </a:lnTo>
                <a:lnTo>
                  <a:pt x="50800" y="127000"/>
                </a:lnTo>
                <a:lnTo>
                  <a:pt x="59266" y="143933"/>
                </a:lnTo>
                <a:lnTo>
                  <a:pt x="67734" y="160866"/>
                </a:lnTo>
                <a:lnTo>
                  <a:pt x="67734" y="177800"/>
                </a:lnTo>
                <a:lnTo>
                  <a:pt x="76200" y="186266"/>
                </a:lnTo>
                <a:lnTo>
                  <a:pt x="76200" y="194733"/>
                </a:lnTo>
                <a:lnTo>
                  <a:pt x="76200" y="194733"/>
                </a:lnTo>
                <a:lnTo>
                  <a:pt x="76200" y="194733"/>
                </a:lnTo>
                <a:lnTo>
                  <a:pt x="76200" y="194733"/>
                </a:lnTo>
                <a:lnTo>
                  <a:pt x="76200" y="194733"/>
                </a:lnTo>
                <a:lnTo>
                  <a:pt x="76200" y="186266"/>
                </a:lnTo>
                <a:lnTo>
                  <a:pt x="84667" y="177800"/>
                </a:lnTo>
                <a:lnTo>
                  <a:pt x="84667" y="169333"/>
                </a:lnTo>
                <a:lnTo>
                  <a:pt x="84667" y="152400"/>
                </a:lnTo>
                <a:lnTo>
                  <a:pt x="84667" y="135466"/>
                </a:lnTo>
                <a:lnTo>
                  <a:pt x="84667" y="118533"/>
                </a:lnTo>
                <a:lnTo>
                  <a:pt x="93133" y="101600"/>
                </a:lnTo>
                <a:lnTo>
                  <a:pt x="93133" y="84666"/>
                </a:lnTo>
                <a:lnTo>
                  <a:pt x="101600" y="67733"/>
                </a:lnTo>
                <a:lnTo>
                  <a:pt x="101600" y="50800"/>
                </a:lnTo>
                <a:lnTo>
                  <a:pt x="110067" y="33866"/>
                </a:lnTo>
                <a:lnTo>
                  <a:pt x="110067" y="25400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6" y="0"/>
                </a:lnTo>
                <a:lnTo>
                  <a:pt x="143934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8466"/>
                </a:lnTo>
                <a:lnTo>
                  <a:pt x="194733" y="16933"/>
                </a:lnTo>
                <a:lnTo>
                  <a:pt x="211666" y="25400"/>
                </a:lnTo>
                <a:lnTo>
                  <a:pt x="220134" y="33866"/>
                </a:lnTo>
                <a:lnTo>
                  <a:pt x="237067" y="50800"/>
                </a:lnTo>
                <a:lnTo>
                  <a:pt x="245533" y="59266"/>
                </a:lnTo>
                <a:lnTo>
                  <a:pt x="254000" y="84666"/>
                </a:lnTo>
                <a:lnTo>
                  <a:pt x="270933" y="101600"/>
                </a:lnTo>
                <a:lnTo>
                  <a:pt x="279400" y="118533"/>
                </a:lnTo>
                <a:lnTo>
                  <a:pt x="296334" y="143933"/>
                </a:lnTo>
                <a:lnTo>
                  <a:pt x="296334" y="160866"/>
                </a:lnTo>
                <a:lnTo>
                  <a:pt x="304800" y="186266"/>
                </a:lnTo>
                <a:lnTo>
                  <a:pt x="304800" y="203200"/>
                </a:lnTo>
                <a:lnTo>
                  <a:pt x="304800" y="220133"/>
                </a:lnTo>
                <a:lnTo>
                  <a:pt x="304800" y="220133"/>
                </a:lnTo>
                <a:lnTo>
                  <a:pt x="304800" y="228600"/>
                </a:lnTo>
                <a:lnTo>
                  <a:pt x="3048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5520267" y="6366933"/>
            <a:ext cx="186267" cy="42335"/>
          </a:xfrm>
          <a:custGeom>
            <a:avLst/>
            <a:gdLst/>
            <a:ahLst/>
            <a:cxnLst/>
            <a:rect l="0" t="0" r="0" b="0"/>
            <a:pathLst>
              <a:path w="186267" h="42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59266" y="33867"/>
                </a:lnTo>
                <a:lnTo>
                  <a:pt x="76200" y="33867"/>
                </a:lnTo>
                <a:lnTo>
                  <a:pt x="93133" y="33867"/>
                </a:lnTo>
                <a:lnTo>
                  <a:pt x="110066" y="42334"/>
                </a:lnTo>
                <a:lnTo>
                  <a:pt x="127000" y="42334"/>
                </a:lnTo>
                <a:lnTo>
                  <a:pt x="143933" y="42334"/>
                </a:lnTo>
                <a:lnTo>
                  <a:pt x="160866" y="42334"/>
                </a:lnTo>
                <a:lnTo>
                  <a:pt x="169333" y="33867"/>
                </a:lnTo>
                <a:lnTo>
                  <a:pt x="169333" y="33867"/>
                </a:lnTo>
                <a:lnTo>
                  <a:pt x="186266" y="33867"/>
                </a:lnTo>
                <a:lnTo>
                  <a:pt x="1862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5808133" y="6341533"/>
            <a:ext cx="59268" cy="228601"/>
          </a:xfrm>
          <a:custGeom>
            <a:avLst/>
            <a:gdLst/>
            <a:ahLst/>
            <a:cxnLst/>
            <a:rect l="0" t="0" r="0" b="0"/>
            <a:pathLst>
              <a:path w="59268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7" y="76200"/>
                </a:lnTo>
                <a:lnTo>
                  <a:pt x="16934" y="93134"/>
                </a:lnTo>
                <a:lnTo>
                  <a:pt x="16934" y="110067"/>
                </a:lnTo>
                <a:lnTo>
                  <a:pt x="25400" y="127000"/>
                </a:lnTo>
                <a:lnTo>
                  <a:pt x="25400" y="143934"/>
                </a:lnTo>
                <a:lnTo>
                  <a:pt x="33867" y="160867"/>
                </a:lnTo>
                <a:lnTo>
                  <a:pt x="33867" y="186267"/>
                </a:lnTo>
                <a:lnTo>
                  <a:pt x="42334" y="194734"/>
                </a:lnTo>
                <a:lnTo>
                  <a:pt x="50800" y="211667"/>
                </a:lnTo>
                <a:lnTo>
                  <a:pt x="50800" y="220134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5884333" y="6299200"/>
            <a:ext cx="194735" cy="254001"/>
          </a:xfrm>
          <a:custGeom>
            <a:avLst/>
            <a:gdLst/>
            <a:ahLst/>
            <a:cxnLst/>
            <a:rect l="0" t="0" r="0" b="0"/>
            <a:pathLst>
              <a:path w="194735" h="254001">
                <a:moveTo>
                  <a:pt x="143934" y="33867"/>
                </a:moveTo>
                <a:lnTo>
                  <a:pt x="143934" y="33867"/>
                </a:lnTo>
                <a:lnTo>
                  <a:pt x="143934" y="33867"/>
                </a:lnTo>
                <a:lnTo>
                  <a:pt x="143934" y="25400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4" y="16933"/>
                </a:lnTo>
                <a:lnTo>
                  <a:pt x="110067" y="8467"/>
                </a:lnTo>
                <a:lnTo>
                  <a:pt x="93134" y="8467"/>
                </a:lnTo>
                <a:lnTo>
                  <a:pt x="84667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0"/>
                </a:lnTo>
                <a:lnTo>
                  <a:pt x="25400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16934" y="50800"/>
                </a:lnTo>
                <a:lnTo>
                  <a:pt x="25400" y="59267"/>
                </a:lnTo>
                <a:lnTo>
                  <a:pt x="42334" y="67733"/>
                </a:lnTo>
                <a:lnTo>
                  <a:pt x="59267" y="76200"/>
                </a:lnTo>
                <a:lnTo>
                  <a:pt x="76200" y="93133"/>
                </a:lnTo>
                <a:lnTo>
                  <a:pt x="93134" y="101600"/>
                </a:lnTo>
                <a:lnTo>
                  <a:pt x="110067" y="110067"/>
                </a:lnTo>
                <a:lnTo>
                  <a:pt x="127000" y="118533"/>
                </a:lnTo>
                <a:lnTo>
                  <a:pt x="143934" y="135467"/>
                </a:lnTo>
                <a:lnTo>
                  <a:pt x="152400" y="143933"/>
                </a:lnTo>
                <a:lnTo>
                  <a:pt x="169334" y="160867"/>
                </a:lnTo>
                <a:lnTo>
                  <a:pt x="177800" y="169333"/>
                </a:lnTo>
                <a:lnTo>
                  <a:pt x="186267" y="186267"/>
                </a:lnTo>
                <a:lnTo>
                  <a:pt x="186267" y="194733"/>
                </a:lnTo>
                <a:lnTo>
                  <a:pt x="194734" y="203200"/>
                </a:lnTo>
                <a:lnTo>
                  <a:pt x="194734" y="220134"/>
                </a:lnTo>
                <a:lnTo>
                  <a:pt x="186267" y="228600"/>
                </a:lnTo>
                <a:lnTo>
                  <a:pt x="186267" y="237067"/>
                </a:lnTo>
                <a:lnTo>
                  <a:pt x="177800" y="245533"/>
                </a:lnTo>
                <a:lnTo>
                  <a:pt x="177800" y="245533"/>
                </a:lnTo>
                <a:lnTo>
                  <a:pt x="169334" y="245533"/>
                </a:lnTo>
                <a:lnTo>
                  <a:pt x="160867" y="254000"/>
                </a:lnTo>
                <a:lnTo>
                  <a:pt x="143934" y="245533"/>
                </a:lnTo>
                <a:lnTo>
                  <a:pt x="135467" y="245533"/>
                </a:lnTo>
                <a:lnTo>
                  <a:pt x="127000" y="237067"/>
                </a:lnTo>
                <a:lnTo>
                  <a:pt x="118534" y="228600"/>
                </a:lnTo>
                <a:lnTo>
                  <a:pt x="110067" y="228600"/>
                </a:lnTo>
                <a:lnTo>
                  <a:pt x="110067" y="220134"/>
                </a:lnTo>
                <a:lnTo>
                  <a:pt x="101600" y="211666"/>
                </a:lnTo>
                <a:lnTo>
                  <a:pt x="101600" y="194733"/>
                </a:lnTo>
                <a:lnTo>
                  <a:pt x="101600" y="186267"/>
                </a:lnTo>
                <a:lnTo>
                  <a:pt x="101600" y="169333"/>
                </a:lnTo>
                <a:lnTo>
                  <a:pt x="110067" y="160867"/>
                </a:lnTo>
                <a:lnTo>
                  <a:pt x="118534" y="143933"/>
                </a:lnTo>
                <a:lnTo>
                  <a:pt x="127000" y="135467"/>
                </a:lnTo>
                <a:lnTo>
                  <a:pt x="135467" y="118533"/>
                </a:lnTo>
                <a:lnTo>
                  <a:pt x="143934" y="110067"/>
                </a:lnTo>
                <a:lnTo>
                  <a:pt x="152400" y="101600"/>
                </a:lnTo>
                <a:lnTo>
                  <a:pt x="169334" y="93133"/>
                </a:lnTo>
                <a:lnTo>
                  <a:pt x="169334" y="93133"/>
                </a:lnTo>
                <a:lnTo>
                  <a:pt x="177800" y="84667"/>
                </a:lnTo>
                <a:lnTo>
                  <a:pt x="177800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6163733" y="6383867"/>
            <a:ext cx="237068" cy="203200"/>
          </a:xfrm>
          <a:custGeom>
            <a:avLst/>
            <a:gdLst/>
            <a:ahLst/>
            <a:cxnLst/>
            <a:rect l="0" t="0" r="0" b="0"/>
            <a:pathLst>
              <a:path w="237068" h="203200">
                <a:moveTo>
                  <a:pt x="0" y="25400"/>
                </a:moveTo>
                <a:lnTo>
                  <a:pt x="0" y="33866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16934" y="59266"/>
                </a:lnTo>
                <a:lnTo>
                  <a:pt x="16934" y="67733"/>
                </a:lnTo>
                <a:lnTo>
                  <a:pt x="25400" y="84666"/>
                </a:lnTo>
                <a:lnTo>
                  <a:pt x="33867" y="93133"/>
                </a:lnTo>
                <a:lnTo>
                  <a:pt x="42334" y="101600"/>
                </a:lnTo>
                <a:lnTo>
                  <a:pt x="50800" y="118533"/>
                </a:lnTo>
                <a:lnTo>
                  <a:pt x="59267" y="126999"/>
                </a:lnTo>
                <a:lnTo>
                  <a:pt x="67734" y="143933"/>
                </a:lnTo>
                <a:lnTo>
                  <a:pt x="67734" y="152400"/>
                </a:lnTo>
                <a:lnTo>
                  <a:pt x="67734" y="169333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86266"/>
                </a:lnTo>
                <a:lnTo>
                  <a:pt x="76200" y="194733"/>
                </a:lnTo>
                <a:lnTo>
                  <a:pt x="76200" y="194733"/>
                </a:lnTo>
                <a:lnTo>
                  <a:pt x="76200" y="186266"/>
                </a:lnTo>
                <a:lnTo>
                  <a:pt x="76200" y="186266"/>
                </a:lnTo>
                <a:lnTo>
                  <a:pt x="84667" y="177800"/>
                </a:lnTo>
                <a:lnTo>
                  <a:pt x="84667" y="160866"/>
                </a:lnTo>
                <a:lnTo>
                  <a:pt x="84667" y="152400"/>
                </a:lnTo>
                <a:lnTo>
                  <a:pt x="84667" y="135467"/>
                </a:lnTo>
                <a:lnTo>
                  <a:pt x="84667" y="118533"/>
                </a:lnTo>
                <a:lnTo>
                  <a:pt x="84667" y="101600"/>
                </a:lnTo>
                <a:lnTo>
                  <a:pt x="84667" y="84666"/>
                </a:lnTo>
                <a:lnTo>
                  <a:pt x="84667" y="67733"/>
                </a:lnTo>
                <a:lnTo>
                  <a:pt x="93134" y="50800"/>
                </a:lnTo>
                <a:lnTo>
                  <a:pt x="93134" y="33866"/>
                </a:lnTo>
                <a:lnTo>
                  <a:pt x="101600" y="25400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8466"/>
                </a:lnTo>
                <a:lnTo>
                  <a:pt x="160867" y="25400"/>
                </a:lnTo>
                <a:lnTo>
                  <a:pt x="169334" y="33866"/>
                </a:lnTo>
                <a:lnTo>
                  <a:pt x="177800" y="50800"/>
                </a:lnTo>
                <a:lnTo>
                  <a:pt x="186267" y="67733"/>
                </a:lnTo>
                <a:lnTo>
                  <a:pt x="194734" y="84666"/>
                </a:lnTo>
                <a:lnTo>
                  <a:pt x="211667" y="101600"/>
                </a:lnTo>
                <a:lnTo>
                  <a:pt x="211667" y="126999"/>
                </a:lnTo>
                <a:lnTo>
                  <a:pt x="220134" y="143933"/>
                </a:lnTo>
                <a:lnTo>
                  <a:pt x="228600" y="160866"/>
                </a:lnTo>
                <a:lnTo>
                  <a:pt x="228600" y="177800"/>
                </a:lnTo>
                <a:lnTo>
                  <a:pt x="237067" y="186266"/>
                </a:lnTo>
                <a:lnTo>
                  <a:pt x="237067" y="194733"/>
                </a:lnTo>
                <a:lnTo>
                  <a:pt x="237067" y="203199"/>
                </a:lnTo>
                <a:lnTo>
                  <a:pt x="237067" y="203199"/>
                </a:lnTo>
                <a:lnTo>
                  <a:pt x="237067" y="194733"/>
                </a:lnTo>
                <a:lnTo>
                  <a:pt x="237067" y="194733"/>
                </a:lnTo>
                <a:lnTo>
                  <a:pt x="237067" y="186266"/>
                </a:lnTo>
                <a:lnTo>
                  <a:pt x="237067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6350000" y="6239933"/>
            <a:ext cx="194734" cy="152401"/>
          </a:xfrm>
          <a:custGeom>
            <a:avLst/>
            <a:gdLst/>
            <a:ahLst/>
            <a:cxnLst/>
            <a:rect l="0" t="0" r="0" b="0"/>
            <a:pathLst>
              <a:path w="194734" h="152401">
                <a:moveTo>
                  <a:pt x="0" y="42334"/>
                </a:moveTo>
                <a:lnTo>
                  <a:pt x="0" y="42334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16934"/>
                </a:lnTo>
                <a:lnTo>
                  <a:pt x="101600" y="25400"/>
                </a:lnTo>
                <a:lnTo>
                  <a:pt x="110067" y="42334"/>
                </a:lnTo>
                <a:lnTo>
                  <a:pt x="118533" y="50800"/>
                </a:lnTo>
                <a:lnTo>
                  <a:pt x="127000" y="67734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18533" y="127000"/>
                </a:lnTo>
                <a:lnTo>
                  <a:pt x="110067" y="135467"/>
                </a:lnTo>
                <a:lnTo>
                  <a:pt x="110067" y="135467"/>
                </a:lnTo>
                <a:lnTo>
                  <a:pt x="93133" y="143934"/>
                </a:lnTo>
                <a:lnTo>
                  <a:pt x="93133" y="152400"/>
                </a:lnTo>
                <a:lnTo>
                  <a:pt x="84667" y="152400"/>
                </a:lnTo>
                <a:lnTo>
                  <a:pt x="76200" y="152400"/>
                </a:lnTo>
                <a:lnTo>
                  <a:pt x="76200" y="143934"/>
                </a:lnTo>
                <a:lnTo>
                  <a:pt x="67733" y="143934"/>
                </a:lnTo>
                <a:lnTo>
                  <a:pt x="59267" y="135467"/>
                </a:lnTo>
                <a:lnTo>
                  <a:pt x="59267" y="135467"/>
                </a:lnTo>
                <a:lnTo>
                  <a:pt x="59267" y="127000"/>
                </a:lnTo>
                <a:lnTo>
                  <a:pt x="59267" y="127000"/>
                </a:lnTo>
                <a:lnTo>
                  <a:pt x="59267" y="118534"/>
                </a:lnTo>
                <a:lnTo>
                  <a:pt x="59267" y="118534"/>
                </a:lnTo>
                <a:lnTo>
                  <a:pt x="59267" y="110067"/>
                </a:lnTo>
                <a:lnTo>
                  <a:pt x="67733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8533" y="110067"/>
                </a:lnTo>
                <a:lnTo>
                  <a:pt x="135467" y="110067"/>
                </a:lnTo>
                <a:lnTo>
                  <a:pt x="143933" y="118534"/>
                </a:lnTo>
                <a:lnTo>
                  <a:pt x="160866" y="118534"/>
                </a:lnTo>
                <a:lnTo>
                  <a:pt x="169334" y="118534"/>
                </a:lnTo>
                <a:lnTo>
                  <a:pt x="186267" y="127000"/>
                </a:lnTo>
                <a:lnTo>
                  <a:pt x="194733" y="127000"/>
                </a:lnTo>
                <a:lnTo>
                  <a:pt x="194733" y="127000"/>
                </a:lnTo>
                <a:lnTo>
                  <a:pt x="194733" y="127000"/>
                </a:lnTo>
                <a:lnTo>
                  <a:pt x="194733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1769533" y="64262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8467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42334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4" y="16933"/>
                </a:lnTo>
                <a:lnTo>
                  <a:pt x="84667" y="16933"/>
                </a:lnTo>
                <a:lnTo>
                  <a:pt x="93134" y="16933"/>
                </a:lnTo>
                <a:lnTo>
                  <a:pt x="110067" y="16933"/>
                </a:lnTo>
                <a:lnTo>
                  <a:pt x="118534" y="16933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2108200" y="6350000"/>
            <a:ext cx="33868" cy="245535"/>
          </a:xfrm>
          <a:custGeom>
            <a:avLst/>
            <a:gdLst/>
            <a:ahLst/>
            <a:cxnLst/>
            <a:rect l="0" t="0" r="0" b="0"/>
            <a:pathLst>
              <a:path w="33868" h="245535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35467"/>
                </a:lnTo>
                <a:lnTo>
                  <a:pt x="33867" y="152400"/>
                </a:lnTo>
                <a:lnTo>
                  <a:pt x="33867" y="169334"/>
                </a:lnTo>
                <a:lnTo>
                  <a:pt x="33867" y="186267"/>
                </a:lnTo>
                <a:lnTo>
                  <a:pt x="33867" y="203200"/>
                </a:lnTo>
                <a:lnTo>
                  <a:pt x="33867" y="220133"/>
                </a:lnTo>
                <a:lnTo>
                  <a:pt x="33867" y="228600"/>
                </a:lnTo>
                <a:lnTo>
                  <a:pt x="33867" y="237066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2235200" y="6350000"/>
            <a:ext cx="211668" cy="186268"/>
          </a:xfrm>
          <a:custGeom>
            <a:avLst/>
            <a:gdLst/>
            <a:ahLst/>
            <a:cxnLst/>
            <a:rect l="0" t="0" r="0" b="0"/>
            <a:pathLst>
              <a:path w="211668" h="186268">
                <a:moveTo>
                  <a:pt x="143933" y="42333"/>
                </a:moveTo>
                <a:lnTo>
                  <a:pt x="143933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52400" y="33867"/>
                </a:lnTo>
                <a:lnTo>
                  <a:pt x="143933" y="25400"/>
                </a:lnTo>
                <a:lnTo>
                  <a:pt x="143933" y="16933"/>
                </a:lnTo>
                <a:lnTo>
                  <a:pt x="135467" y="8467"/>
                </a:lnTo>
                <a:lnTo>
                  <a:pt x="127000" y="8467"/>
                </a:lnTo>
                <a:lnTo>
                  <a:pt x="110067" y="8467"/>
                </a:lnTo>
                <a:lnTo>
                  <a:pt x="93133" y="0"/>
                </a:lnTo>
                <a:lnTo>
                  <a:pt x="76200" y="0"/>
                </a:lnTo>
                <a:lnTo>
                  <a:pt x="59267" y="0"/>
                </a:lnTo>
                <a:lnTo>
                  <a:pt x="42333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7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50800" y="42333"/>
                </a:lnTo>
                <a:lnTo>
                  <a:pt x="67733" y="50800"/>
                </a:lnTo>
                <a:lnTo>
                  <a:pt x="93133" y="59267"/>
                </a:lnTo>
                <a:lnTo>
                  <a:pt x="118533" y="67733"/>
                </a:lnTo>
                <a:lnTo>
                  <a:pt x="143933" y="84667"/>
                </a:lnTo>
                <a:lnTo>
                  <a:pt x="160867" y="93133"/>
                </a:lnTo>
                <a:lnTo>
                  <a:pt x="177800" y="110067"/>
                </a:lnTo>
                <a:lnTo>
                  <a:pt x="194733" y="118533"/>
                </a:lnTo>
                <a:lnTo>
                  <a:pt x="203200" y="135467"/>
                </a:lnTo>
                <a:lnTo>
                  <a:pt x="211667" y="143933"/>
                </a:lnTo>
                <a:lnTo>
                  <a:pt x="211667" y="160866"/>
                </a:lnTo>
                <a:lnTo>
                  <a:pt x="203200" y="169334"/>
                </a:lnTo>
                <a:lnTo>
                  <a:pt x="194733" y="177800"/>
                </a:lnTo>
                <a:lnTo>
                  <a:pt x="177800" y="177800"/>
                </a:lnTo>
                <a:lnTo>
                  <a:pt x="169333" y="186267"/>
                </a:lnTo>
                <a:lnTo>
                  <a:pt x="143933" y="186267"/>
                </a:lnTo>
                <a:lnTo>
                  <a:pt x="127000" y="186267"/>
                </a:lnTo>
                <a:lnTo>
                  <a:pt x="110067" y="186267"/>
                </a:lnTo>
                <a:lnTo>
                  <a:pt x="93133" y="177800"/>
                </a:lnTo>
                <a:lnTo>
                  <a:pt x="76200" y="169334"/>
                </a:lnTo>
                <a:lnTo>
                  <a:pt x="67733" y="160866"/>
                </a:lnTo>
                <a:lnTo>
                  <a:pt x="59267" y="152400"/>
                </a:lnTo>
                <a:lnTo>
                  <a:pt x="59267" y="143933"/>
                </a:lnTo>
                <a:lnTo>
                  <a:pt x="59267" y="127000"/>
                </a:lnTo>
                <a:lnTo>
                  <a:pt x="59267" y="118533"/>
                </a:lnTo>
                <a:lnTo>
                  <a:pt x="67733" y="101600"/>
                </a:lnTo>
                <a:lnTo>
                  <a:pt x="76200" y="93133"/>
                </a:lnTo>
                <a:lnTo>
                  <a:pt x="84667" y="76200"/>
                </a:lnTo>
                <a:lnTo>
                  <a:pt x="101600" y="67733"/>
                </a:lnTo>
                <a:lnTo>
                  <a:pt x="118533" y="59267"/>
                </a:lnTo>
                <a:lnTo>
                  <a:pt x="135467" y="50800"/>
                </a:lnTo>
                <a:lnTo>
                  <a:pt x="152400" y="42333"/>
                </a:lnTo>
                <a:lnTo>
                  <a:pt x="169333" y="42333"/>
                </a:lnTo>
                <a:lnTo>
                  <a:pt x="169333" y="42333"/>
                </a:lnTo>
                <a:lnTo>
                  <a:pt x="177800" y="33867"/>
                </a:lnTo>
                <a:lnTo>
                  <a:pt x="1778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2531533" y="6417733"/>
            <a:ext cx="110068" cy="228601"/>
          </a:xfrm>
          <a:custGeom>
            <a:avLst/>
            <a:gdLst/>
            <a:ahLst/>
            <a:cxnLst/>
            <a:rect l="0" t="0" r="0" b="0"/>
            <a:pathLst>
              <a:path w="110068" h="228601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1"/>
                </a:lnTo>
                <a:lnTo>
                  <a:pt x="8467" y="127000"/>
                </a:lnTo>
                <a:lnTo>
                  <a:pt x="8467" y="143934"/>
                </a:lnTo>
                <a:lnTo>
                  <a:pt x="0" y="160867"/>
                </a:lnTo>
                <a:lnTo>
                  <a:pt x="0" y="177801"/>
                </a:lnTo>
                <a:lnTo>
                  <a:pt x="0" y="194734"/>
                </a:lnTo>
                <a:lnTo>
                  <a:pt x="0" y="203200"/>
                </a:lnTo>
                <a:lnTo>
                  <a:pt x="0" y="220134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8467" y="220134"/>
                </a:lnTo>
                <a:lnTo>
                  <a:pt x="8467" y="220134"/>
                </a:lnTo>
                <a:lnTo>
                  <a:pt x="8467" y="203200"/>
                </a:lnTo>
                <a:lnTo>
                  <a:pt x="8467" y="194734"/>
                </a:lnTo>
                <a:lnTo>
                  <a:pt x="8467" y="177801"/>
                </a:lnTo>
                <a:lnTo>
                  <a:pt x="8467" y="169333"/>
                </a:lnTo>
                <a:lnTo>
                  <a:pt x="8467" y="143934"/>
                </a:lnTo>
                <a:lnTo>
                  <a:pt x="8467" y="127000"/>
                </a:lnTo>
                <a:lnTo>
                  <a:pt x="16934" y="110067"/>
                </a:lnTo>
                <a:lnTo>
                  <a:pt x="16934" y="93133"/>
                </a:lnTo>
                <a:lnTo>
                  <a:pt x="16934" y="76200"/>
                </a:lnTo>
                <a:lnTo>
                  <a:pt x="25400" y="50800"/>
                </a:lnTo>
                <a:lnTo>
                  <a:pt x="33867" y="42334"/>
                </a:lnTo>
                <a:lnTo>
                  <a:pt x="33867" y="25400"/>
                </a:lnTo>
                <a:lnTo>
                  <a:pt x="42334" y="16934"/>
                </a:lnTo>
                <a:lnTo>
                  <a:pt x="50800" y="8467"/>
                </a:lnTo>
                <a:lnTo>
                  <a:pt x="59267" y="0"/>
                </a:lnTo>
                <a:lnTo>
                  <a:pt x="59267" y="0"/>
                </a:lnTo>
                <a:lnTo>
                  <a:pt x="67734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84667" y="25400"/>
                </a:lnTo>
                <a:lnTo>
                  <a:pt x="84667" y="33867"/>
                </a:lnTo>
                <a:lnTo>
                  <a:pt x="93134" y="50800"/>
                </a:lnTo>
                <a:lnTo>
                  <a:pt x="93134" y="67734"/>
                </a:lnTo>
                <a:lnTo>
                  <a:pt x="93134" y="84667"/>
                </a:lnTo>
                <a:lnTo>
                  <a:pt x="101600" y="101601"/>
                </a:lnTo>
                <a:lnTo>
                  <a:pt x="101600" y="110067"/>
                </a:lnTo>
                <a:lnTo>
                  <a:pt x="101600" y="127000"/>
                </a:lnTo>
                <a:lnTo>
                  <a:pt x="110067" y="143934"/>
                </a:lnTo>
                <a:lnTo>
                  <a:pt x="110067" y="152400"/>
                </a:lnTo>
                <a:lnTo>
                  <a:pt x="110067" y="152400"/>
                </a:lnTo>
                <a:lnTo>
                  <a:pt x="110067" y="152400"/>
                </a:lnTo>
                <a:lnTo>
                  <a:pt x="110067" y="152400"/>
                </a:lnTo>
                <a:lnTo>
                  <a:pt x="110067" y="152400"/>
                </a:lnTo>
                <a:lnTo>
                  <a:pt x="110067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2709333" y="6299200"/>
            <a:ext cx="228601" cy="127001"/>
          </a:xfrm>
          <a:custGeom>
            <a:avLst/>
            <a:gdLst/>
            <a:ahLst/>
            <a:cxnLst/>
            <a:rect l="0" t="0" r="0" b="0"/>
            <a:pathLst>
              <a:path w="228601" h="127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25400"/>
                </a:lnTo>
                <a:lnTo>
                  <a:pt x="67734" y="33867"/>
                </a:lnTo>
                <a:lnTo>
                  <a:pt x="76200" y="42333"/>
                </a:lnTo>
                <a:lnTo>
                  <a:pt x="84667" y="59267"/>
                </a:lnTo>
                <a:lnTo>
                  <a:pt x="84667" y="67733"/>
                </a:lnTo>
                <a:lnTo>
                  <a:pt x="84667" y="76200"/>
                </a:lnTo>
                <a:lnTo>
                  <a:pt x="84667" y="84667"/>
                </a:lnTo>
                <a:lnTo>
                  <a:pt x="84667" y="93133"/>
                </a:lnTo>
                <a:lnTo>
                  <a:pt x="76200" y="101600"/>
                </a:lnTo>
                <a:lnTo>
                  <a:pt x="67734" y="110067"/>
                </a:lnTo>
                <a:lnTo>
                  <a:pt x="59267" y="110067"/>
                </a:lnTo>
                <a:lnTo>
                  <a:pt x="50800" y="118533"/>
                </a:lnTo>
                <a:lnTo>
                  <a:pt x="42334" y="118533"/>
                </a:lnTo>
                <a:lnTo>
                  <a:pt x="33867" y="118533"/>
                </a:lnTo>
                <a:lnTo>
                  <a:pt x="33867" y="127000"/>
                </a:lnTo>
                <a:lnTo>
                  <a:pt x="33867" y="127000"/>
                </a:lnTo>
                <a:lnTo>
                  <a:pt x="33867" y="127000"/>
                </a:lnTo>
                <a:lnTo>
                  <a:pt x="33867" y="127000"/>
                </a:lnTo>
                <a:lnTo>
                  <a:pt x="42334" y="127000"/>
                </a:lnTo>
                <a:lnTo>
                  <a:pt x="50800" y="127000"/>
                </a:lnTo>
                <a:lnTo>
                  <a:pt x="67734" y="127000"/>
                </a:lnTo>
                <a:lnTo>
                  <a:pt x="76200" y="127000"/>
                </a:lnTo>
                <a:lnTo>
                  <a:pt x="93134" y="127000"/>
                </a:lnTo>
                <a:lnTo>
                  <a:pt x="110067" y="118533"/>
                </a:lnTo>
                <a:lnTo>
                  <a:pt x="135467" y="118533"/>
                </a:lnTo>
                <a:lnTo>
                  <a:pt x="152400" y="118533"/>
                </a:lnTo>
                <a:lnTo>
                  <a:pt x="169334" y="118533"/>
                </a:lnTo>
                <a:lnTo>
                  <a:pt x="186267" y="118533"/>
                </a:lnTo>
                <a:lnTo>
                  <a:pt x="203200" y="110067"/>
                </a:lnTo>
                <a:lnTo>
                  <a:pt x="220134" y="110067"/>
                </a:lnTo>
                <a:lnTo>
                  <a:pt x="220134" y="110067"/>
                </a:lnTo>
                <a:lnTo>
                  <a:pt x="228600" y="110067"/>
                </a:lnTo>
                <a:lnTo>
                  <a:pt x="228600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7442200" y="4343400"/>
            <a:ext cx="1168401" cy="2345268"/>
          </a:xfrm>
          <a:custGeom>
            <a:avLst/>
            <a:gdLst/>
            <a:ahLst/>
            <a:cxnLst/>
            <a:rect l="0" t="0" r="0" b="0"/>
            <a:pathLst>
              <a:path w="1168401" h="2345268">
                <a:moveTo>
                  <a:pt x="8467" y="2201333"/>
                </a:moveTo>
                <a:lnTo>
                  <a:pt x="8467" y="2201333"/>
                </a:lnTo>
                <a:lnTo>
                  <a:pt x="8467" y="2209800"/>
                </a:lnTo>
                <a:lnTo>
                  <a:pt x="0" y="2218267"/>
                </a:lnTo>
                <a:lnTo>
                  <a:pt x="0" y="2226733"/>
                </a:lnTo>
                <a:lnTo>
                  <a:pt x="0" y="2235200"/>
                </a:lnTo>
                <a:lnTo>
                  <a:pt x="0" y="2243666"/>
                </a:lnTo>
                <a:lnTo>
                  <a:pt x="8467" y="2252134"/>
                </a:lnTo>
                <a:lnTo>
                  <a:pt x="16933" y="2260600"/>
                </a:lnTo>
                <a:lnTo>
                  <a:pt x="25400" y="2269067"/>
                </a:lnTo>
                <a:lnTo>
                  <a:pt x="25400" y="2277533"/>
                </a:lnTo>
                <a:lnTo>
                  <a:pt x="42333" y="2286000"/>
                </a:lnTo>
                <a:lnTo>
                  <a:pt x="50800" y="2294467"/>
                </a:lnTo>
                <a:lnTo>
                  <a:pt x="67734" y="2302933"/>
                </a:lnTo>
                <a:lnTo>
                  <a:pt x="84667" y="2311400"/>
                </a:lnTo>
                <a:lnTo>
                  <a:pt x="110067" y="2319866"/>
                </a:lnTo>
                <a:lnTo>
                  <a:pt x="135466" y="2328334"/>
                </a:lnTo>
                <a:lnTo>
                  <a:pt x="152400" y="2336800"/>
                </a:lnTo>
                <a:lnTo>
                  <a:pt x="177800" y="2336800"/>
                </a:lnTo>
                <a:lnTo>
                  <a:pt x="203200" y="2345267"/>
                </a:lnTo>
                <a:lnTo>
                  <a:pt x="228600" y="2345267"/>
                </a:lnTo>
                <a:lnTo>
                  <a:pt x="254000" y="2345267"/>
                </a:lnTo>
                <a:lnTo>
                  <a:pt x="279400" y="2336800"/>
                </a:lnTo>
                <a:lnTo>
                  <a:pt x="304800" y="2336800"/>
                </a:lnTo>
                <a:lnTo>
                  <a:pt x="338667" y="2328334"/>
                </a:lnTo>
                <a:lnTo>
                  <a:pt x="364066" y="2319866"/>
                </a:lnTo>
                <a:lnTo>
                  <a:pt x="397933" y="2302933"/>
                </a:lnTo>
                <a:lnTo>
                  <a:pt x="423333" y="2286000"/>
                </a:lnTo>
                <a:lnTo>
                  <a:pt x="448734" y="2260600"/>
                </a:lnTo>
                <a:lnTo>
                  <a:pt x="482600" y="2235200"/>
                </a:lnTo>
                <a:lnTo>
                  <a:pt x="508000" y="2201333"/>
                </a:lnTo>
                <a:lnTo>
                  <a:pt x="533400" y="2175934"/>
                </a:lnTo>
                <a:lnTo>
                  <a:pt x="567267" y="2142067"/>
                </a:lnTo>
                <a:lnTo>
                  <a:pt x="584200" y="2108200"/>
                </a:lnTo>
                <a:lnTo>
                  <a:pt x="618067" y="2065867"/>
                </a:lnTo>
                <a:lnTo>
                  <a:pt x="635000" y="2032000"/>
                </a:lnTo>
                <a:lnTo>
                  <a:pt x="668866" y="1981200"/>
                </a:lnTo>
                <a:lnTo>
                  <a:pt x="694267" y="1938867"/>
                </a:lnTo>
                <a:lnTo>
                  <a:pt x="711200" y="1896533"/>
                </a:lnTo>
                <a:lnTo>
                  <a:pt x="736600" y="1845733"/>
                </a:lnTo>
                <a:lnTo>
                  <a:pt x="753534" y="1803400"/>
                </a:lnTo>
                <a:lnTo>
                  <a:pt x="778933" y="1752600"/>
                </a:lnTo>
                <a:lnTo>
                  <a:pt x="795867" y="1701800"/>
                </a:lnTo>
                <a:lnTo>
                  <a:pt x="812800" y="1659467"/>
                </a:lnTo>
                <a:lnTo>
                  <a:pt x="821266" y="1600200"/>
                </a:lnTo>
                <a:lnTo>
                  <a:pt x="838200" y="1557867"/>
                </a:lnTo>
                <a:lnTo>
                  <a:pt x="855133" y="1498600"/>
                </a:lnTo>
                <a:lnTo>
                  <a:pt x="863600" y="1447800"/>
                </a:lnTo>
                <a:lnTo>
                  <a:pt x="872067" y="1397000"/>
                </a:lnTo>
                <a:lnTo>
                  <a:pt x="889000" y="1346200"/>
                </a:lnTo>
                <a:lnTo>
                  <a:pt x="889000" y="1295400"/>
                </a:lnTo>
                <a:lnTo>
                  <a:pt x="897466" y="1244600"/>
                </a:lnTo>
                <a:lnTo>
                  <a:pt x="905934" y="1193800"/>
                </a:lnTo>
                <a:lnTo>
                  <a:pt x="905934" y="1143000"/>
                </a:lnTo>
                <a:lnTo>
                  <a:pt x="914400" y="1092200"/>
                </a:lnTo>
                <a:lnTo>
                  <a:pt x="914400" y="1032933"/>
                </a:lnTo>
                <a:lnTo>
                  <a:pt x="914400" y="990600"/>
                </a:lnTo>
                <a:lnTo>
                  <a:pt x="914400" y="939800"/>
                </a:lnTo>
                <a:lnTo>
                  <a:pt x="914400" y="889000"/>
                </a:lnTo>
                <a:lnTo>
                  <a:pt x="914400" y="846667"/>
                </a:lnTo>
                <a:lnTo>
                  <a:pt x="922867" y="804333"/>
                </a:lnTo>
                <a:lnTo>
                  <a:pt x="922867" y="753533"/>
                </a:lnTo>
                <a:lnTo>
                  <a:pt x="914400" y="711200"/>
                </a:lnTo>
                <a:lnTo>
                  <a:pt x="914400" y="668867"/>
                </a:lnTo>
                <a:lnTo>
                  <a:pt x="914400" y="626533"/>
                </a:lnTo>
                <a:lnTo>
                  <a:pt x="914400" y="584200"/>
                </a:lnTo>
                <a:lnTo>
                  <a:pt x="914400" y="550333"/>
                </a:lnTo>
                <a:lnTo>
                  <a:pt x="914400" y="508000"/>
                </a:lnTo>
                <a:lnTo>
                  <a:pt x="914400" y="474133"/>
                </a:lnTo>
                <a:lnTo>
                  <a:pt x="914400" y="440267"/>
                </a:lnTo>
                <a:lnTo>
                  <a:pt x="914400" y="406400"/>
                </a:lnTo>
                <a:lnTo>
                  <a:pt x="914400" y="372533"/>
                </a:lnTo>
                <a:lnTo>
                  <a:pt x="914400" y="338667"/>
                </a:lnTo>
                <a:lnTo>
                  <a:pt x="914400" y="313267"/>
                </a:lnTo>
                <a:lnTo>
                  <a:pt x="914400" y="279400"/>
                </a:lnTo>
                <a:lnTo>
                  <a:pt x="905934" y="254000"/>
                </a:lnTo>
                <a:lnTo>
                  <a:pt x="905934" y="228600"/>
                </a:lnTo>
                <a:lnTo>
                  <a:pt x="905934" y="203200"/>
                </a:lnTo>
                <a:lnTo>
                  <a:pt x="897466" y="186267"/>
                </a:lnTo>
                <a:lnTo>
                  <a:pt x="897466" y="160867"/>
                </a:lnTo>
                <a:lnTo>
                  <a:pt x="897466" y="143933"/>
                </a:lnTo>
                <a:lnTo>
                  <a:pt x="897466" y="127000"/>
                </a:lnTo>
                <a:lnTo>
                  <a:pt x="897466" y="110067"/>
                </a:lnTo>
                <a:lnTo>
                  <a:pt x="897466" y="93133"/>
                </a:lnTo>
                <a:lnTo>
                  <a:pt x="897466" y="76200"/>
                </a:lnTo>
                <a:lnTo>
                  <a:pt x="897466" y="67733"/>
                </a:lnTo>
                <a:lnTo>
                  <a:pt x="905934" y="50800"/>
                </a:lnTo>
                <a:lnTo>
                  <a:pt x="905934" y="42333"/>
                </a:lnTo>
                <a:lnTo>
                  <a:pt x="905934" y="33867"/>
                </a:lnTo>
                <a:lnTo>
                  <a:pt x="914400" y="16933"/>
                </a:lnTo>
                <a:lnTo>
                  <a:pt x="922867" y="16933"/>
                </a:lnTo>
                <a:lnTo>
                  <a:pt x="931333" y="8467"/>
                </a:lnTo>
                <a:lnTo>
                  <a:pt x="939800" y="0"/>
                </a:lnTo>
                <a:lnTo>
                  <a:pt x="948267" y="0"/>
                </a:lnTo>
                <a:lnTo>
                  <a:pt x="956733" y="0"/>
                </a:lnTo>
                <a:lnTo>
                  <a:pt x="965200" y="0"/>
                </a:lnTo>
                <a:lnTo>
                  <a:pt x="982134" y="0"/>
                </a:lnTo>
                <a:lnTo>
                  <a:pt x="999067" y="0"/>
                </a:lnTo>
                <a:lnTo>
                  <a:pt x="1007533" y="8467"/>
                </a:lnTo>
                <a:lnTo>
                  <a:pt x="1016000" y="8467"/>
                </a:lnTo>
                <a:lnTo>
                  <a:pt x="1024467" y="8467"/>
                </a:lnTo>
                <a:lnTo>
                  <a:pt x="1041400" y="8467"/>
                </a:lnTo>
                <a:lnTo>
                  <a:pt x="1049866" y="8467"/>
                </a:lnTo>
                <a:lnTo>
                  <a:pt x="1058334" y="16933"/>
                </a:lnTo>
                <a:lnTo>
                  <a:pt x="1075267" y="16933"/>
                </a:lnTo>
                <a:lnTo>
                  <a:pt x="1083733" y="16933"/>
                </a:lnTo>
                <a:lnTo>
                  <a:pt x="1092200" y="16933"/>
                </a:lnTo>
                <a:lnTo>
                  <a:pt x="1109133" y="16933"/>
                </a:lnTo>
                <a:lnTo>
                  <a:pt x="1117600" y="16933"/>
                </a:lnTo>
                <a:lnTo>
                  <a:pt x="1126066" y="16933"/>
                </a:lnTo>
                <a:lnTo>
                  <a:pt x="1134534" y="25400"/>
                </a:lnTo>
                <a:lnTo>
                  <a:pt x="1143000" y="25400"/>
                </a:lnTo>
                <a:lnTo>
                  <a:pt x="1143000" y="25400"/>
                </a:lnTo>
                <a:lnTo>
                  <a:pt x="1159933" y="25400"/>
                </a:lnTo>
                <a:lnTo>
                  <a:pt x="1159933" y="25400"/>
                </a:lnTo>
                <a:lnTo>
                  <a:pt x="1159933" y="25400"/>
                </a:lnTo>
                <a:lnTo>
                  <a:pt x="1168400" y="16933"/>
                </a:lnTo>
                <a:lnTo>
                  <a:pt x="11684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8576734" y="4267200"/>
            <a:ext cx="152401" cy="169334"/>
          </a:xfrm>
          <a:custGeom>
            <a:avLst/>
            <a:gdLst/>
            <a:ahLst/>
            <a:cxnLst/>
            <a:rect l="0" t="0" r="0" b="0"/>
            <a:pathLst>
              <a:path w="152401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399" y="16933"/>
                </a:lnTo>
                <a:lnTo>
                  <a:pt x="33866" y="25400"/>
                </a:lnTo>
                <a:lnTo>
                  <a:pt x="50799" y="25400"/>
                </a:lnTo>
                <a:lnTo>
                  <a:pt x="59266" y="33867"/>
                </a:lnTo>
                <a:lnTo>
                  <a:pt x="76200" y="42333"/>
                </a:lnTo>
                <a:lnTo>
                  <a:pt x="84666" y="50800"/>
                </a:lnTo>
                <a:lnTo>
                  <a:pt x="101599" y="50800"/>
                </a:lnTo>
                <a:lnTo>
                  <a:pt x="110066" y="59267"/>
                </a:lnTo>
                <a:lnTo>
                  <a:pt x="118533" y="67733"/>
                </a:lnTo>
                <a:lnTo>
                  <a:pt x="135466" y="76200"/>
                </a:lnTo>
                <a:lnTo>
                  <a:pt x="143932" y="84667"/>
                </a:lnTo>
                <a:lnTo>
                  <a:pt x="143932" y="93133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52400" y="110067"/>
                </a:lnTo>
                <a:lnTo>
                  <a:pt x="152400" y="110067"/>
                </a:lnTo>
                <a:lnTo>
                  <a:pt x="143932" y="110067"/>
                </a:lnTo>
                <a:lnTo>
                  <a:pt x="135466" y="118533"/>
                </a:lnTo>
                <a:lnTo>
                  <a:pt x="126999" y="127000"/>
                </a:lnTo>
                <a:lnTo>
                  <a:pt x="110066" y="127000"/>
                </a:lnTo>
                <a:lnTo>
                  <a:pt x="101599" y="143933"/>
                </a:lnTo>
                <a:lnTo>
                  <a:pt x="93133" y="143933"/>
                </a:lnTo>
                <a:lnTo>
                  <a:pt x="76200" y="152400"/>
                </a:lnTo>
                <a:lnTo>
                  <a:pt x="67732" y="160867"/>
                </a:lnTo>
                <a:lnTo>
                  <a:pt x="67732" y="160867"/>
                </a:lnTo>
                <a:lnTo>
                  <a:pt x="59266" y="169333"/>
                </a:lnTo>
                <a:lnTo>
                  <a:pt x="59266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9017000" y="4165600"/>
            <a:ext cx="16935" cy="330201"/>
          </a:xfrm>
          <a:custGeom>
            <a:avLst/>
            <a:gdLst/>
            <a:ahLst/>
            <a:cxnLst/>
            <a:rect l="0" t="0" r="0" b="0"/>
            <a:pathLst>
              <a:path w="16935" h="330201">
                <a:moveTo>
                  <a:pt x="16934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8466" y="135467"/>
                </a:lnTo>
                <a:lnTo>
                  <a:pt x="0" y="169333"/>
                </a:lnTo>
                <a:lnTo>
                  <a:pt x="0" y="194733"/>
                </a:lnTo>
                <a:lnTo>
                  <a:pt x="0" y="228600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7"/>
                </a:lnTo>
                <a:lnTo>
                  <a:pt x="0" y="321733"/>
                </a:lnTo>
                <a:lnTo>
                  <a:pt x="0" y="321733"/>
                </a:lnTo>
                <a:lnTo>
                  <a:pt x="8466" y="330200"/>
                </a:lnTo>
                <a:lnTo>
                  <a:pt x="8466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9118600" y="4233333"/>
            <a:ext cx="127001" cy="287868"/>
          </a:xfrm>
          <a:custGeom>
            <a:avLst/>
            <a:gdLst/>
            <a:ahLst/>
            <a:cxnLst/>
            <a:rect l="0" t="0" r="0" b="0"/>
            <a:pathLst>
              <a:path w="127001" h="2878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16933" y="33867"/>
                </a:lnTo>
                <a:lnTo>
                  <a:pt x="16933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0" y="143934"/>
                </a:lnTo>
                <a:lnTo>
                  <a:pt x="0" y="169334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45534"/>
                </a:lnTo>
                <a:lnTo>
                  <a:pt x="16933" y="270934"/>
                </a:lnTo>
                <a:lnTo>
                  <a:pt x="25400" y="279400"/>
                </a:lnTo>
                <a:lnTo>
                  <a:pt x="33867" y="287867"/>
                </a:lnTo>
                <a:lnTo>
                  <a:pt x="42333" y="287867"/>
                </a:lnTo>
                <a:lnTo>
                  <a:pt x="50800" y="287867"/>
                </a:lnTo>
                <a:lnTo>
                  <a:pt x="59266" y="287867"/>
                </a:lnTo>
                <a:lnTo>
                  <a:pt x="76200" y="279400"/>
                </a:lnTo>
                <a:lnTo>
                  <a:pt x="84667" y="270934"/>
                </a:lnTo>
                <a:lnTo>
                  <a:pt x="93133" y="262467"/>
                </a:lnTo>
                <a:lnTo>
                  <a:pt x="101600" y="254000"/>
                </a:lnTo>
                <a:lnTo>
                  <a:pt x="110067" y="228600"/>
                </a:lnTo>
                <a:lnTo>
                  <a:pt x="118533" y="211667"/>
                </a:lnTo>
                <a:lnTo>
                  <a:pt x="127000" y="186267"/>
                </a:lnTo>
                <a:lnTo>
                  <a:pt x="127000" y="160867"/>
                </a:lnTo>
                <a:lnTo>
                  <a:pt x="118533" y="135467"/>
                </a:lnTo>
                <a:lnTo>
                  <a:pt x="118533" y="110067"/>
                </a:lnTo>
                <a:lnTo>
                  <a:pt x="110067" y="84667"/>
                </a:lnTo>
                <a:lnTo>
                  <a:pt x="93133" y="67734"/>
                </a:lnTo>
                <a:lnTo>
                  <a:pt x="84667" y="50800"/>
                </a:lnTo>
                <a:lnTo>
                  <a:pt x="76200" y="42334"/>
                </a:lnTo>
                <a:lnTo>
                  <a:pt x="67734" y="33867"/>
                </a:lnTo>
                <a:lnTo>
                  <a:pt x="67734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9355667" y="4309533"/>
            <a:ext cx="127000" cy="194735"/>
          </a:xfrm>
          <a:custGeom>
            <a:avLst/>
            <a:gdLst/>
            <a:ahLst/>
            <a:cxnLst/>
            <a:rect l="0" t="0" r="0" b="0"/>
            <a:pathLst>
              <a:path w="127000" h="1947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60867"/>
                </a:lnTo>
                <a:lnTo>
                  <a:pt x="8466" y="169334"/>
                </a:lnTo>
                <a:lnTo>
                  <a:pt x="8466" y="177800"/>
                </a:lnTo>
                <a:lnTo>
                  <a:pt x="8466" y="186267"/>
                </a:lnTo>
                <a:lnTo>
                  <a:pt x="8466" y="194734"/>
                </a:lnTo>
                <a:lnTo>
                  <a:pt x="8466" y="194734"/>
                </a:lnTo>
                <a:lnTo>
                  <a:pt x="8466" y="194734"/>
                </a:lnTo>
                <a:lnTo>
                  <a:pt x="8466" y="186267"/>
                </a:lnTo>
                <a:lnTo>
                  <a:pt x="8466" y="177800"/>
                </a:lnTo>
                <a:lnTo>
                  <a:pt x="8466" y="160867"/>
                </a:lnTo>
                <a:lnTo>
                  <a:pt x="8466" y="152400"/>
                </a:lnTo>
                <a:lnTo>
                  <a:pt x="8466" y="127000"/>
                </a:lnTo>
                <a:lnTo>
                  <a:pt x="8466" y="110067"/>
                </a:lnTo>
                <a:lnTo>
                  <a:pt x="16933" y="84667"/>
                </a:lnTo>
                <a:lnTo>
                  <a:pt x="16933" y="59267"/>
                </a:lnTo>
                <a:lnTo>
                  <a:pt x="16933" y="42334"/>
                </a:lnTo>
                <a:lnTo>
                  <a:pt x="25400" y="25400"/>
                </a:lnTo>
                <a:lnTo>
                  <a:pt x="33866" y="8467"/>
                </a:lnTo>
                <a:lnTo>
                  <a:pt x="42333" y="8467"/>
                </a:lnTo>
                <a:lnTo>
                  <a:pt x="50799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16934"/>
                </a:lnTo>
                <a:lnTo>
                  <a:pt x="101600" y="25400"/>
                </a:lnTo>
                <a:lnTo>
                  <a:pt x="110066" y="42334"/>
                </a:lnTo>
                <a:lnTo>
                  <a:pt x="118533" y="59267"/>
                </a:lnTo>
                <a:lnTo>
                  <a:pt x="126999" y="76200"/>
                </a:lnTo>
                <a:lnTo>
                  <a:pt x="126999" y="93134"/>
                </a:lnTo>
                <a:lnTo>
                  <a:pt x="126999" y="110067"/>
                </a:lnTo>
                <a:lnTo>
                  <a:pt x="126999" y="118534"/>
                </a:lnTo>
                <a:lnTo>
                  <a:pt x="126999" y="135467"/>
                </a:lnTo>
                <a:lnTo>
                  <a:pt x="126999" y="143934"/>
                </a:lnTo>
                <a:lnTo>
                  <a:pt x="126999" y="152400"/>
                </a:lnTo>
                <a:lnTo>
                  <a:pt x="126999" y="160867"/>
                </a:lnTo>
                <a:lnTo>
                  <a:pt x="126999" y="169334"/>
                </a:lnTo>
                <a:lnTo>
                  <a:pt x="126999" y="177800"/>
                </a:lnTo>
                <a:lnTo>
                  <a:pt x="126999" y="177800"/>
                </a:lnTo>
                <a:lnTo>
                  <a:pt x="126999" y="177800"/>
                </a:lnTo>
                <a:lnTo>
                  <a:pt x="126999" y="177800"/>
                </a:lnTo>
                <a:lnTo>
                  <a:pt x="126999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9482666" y="4030133"/>
            <a:ext cx="101602" cy="177801"/>
          </a:xfrm>
          <a:custGeom>
            <a:avLst/>
            <a:gdLst/>
            <a:ahLst/>
            <a:cxnLst/>
            <a:rect l="0" t="0" r="0" b="0"/>
            <a:pathLst>
              <a:path w="101602" h="177801">
                <a:moveTo>
                  <a:pt x="8468" y="16934"/>
                </a:moveTo>
                <a:lnTo>
                  <a:pt x="8468" y="16934"/>
                </a:lnTo>
                <a:lnTo>
                  <a:pt x="8468" y="16934"/>
                </a:lnTo>
                <a:lnTo>
                  <a:pt x="8468" y="16934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0"/>
                </a:lnTo>
                <a:lnTo>
                  <a:pt x="25401" y="8467"/>
                </a:lnTo>
                <a:lnTo>
                  <a:pt x="25401" y="8467"/>
                </a:lnTo>
                <a:lnTo>
                  <a:pt x="42334" y="8467"/>
                </a:lnTo>
                <a:lnTo>
                  <a:pt x="50801" y="16934"/>
                </a:lnTo>
                <a:lnTo>
                  <a:pt x="59267" y="25400"/>
                </a:lnTo>
                <a:lnTo>
                  <a:pt x="67734" y="33867"/>
                </a:lnTo>
                <a:lnTo>
                  <a:pt x="76200" y="42334"/>
                </a:lnTo>
                <a:lnTo>
                  <a:pt x="84668" y="59267"/>
                </a:lnTo>
                <a:lnTo>
                  <a:pt x="93134" y="67734"/>
                </a:lnTo>
                <a:lnTo>
                  <a:pt x="93134" y="84667"/>
                </a:lnTo>
                <a:lnTo>
                  <a:pt x="93134" y="101600"/>
                </a:lnTo>
                <a:lnTo>
                  <a:pt x="93134" y="110067"/>
                </a:lnTo>
                <a:lnTo>
                  <a:pt x="84668" y="127000"/>
                </a:lnTo>
                <a:lnTo>
                  <a:pt x="84668" y="135467"/>
                </a:lnTo>
                <a:lnTo>
                  <a:pt x="76200" y="143934"/>
                </a:lnTo>
                <a:lnTo>
                  <a:pt x="67734" y="152400"/>
                </a:lnTo>
                <a:lnTo>
                  <a:pt x="59267" y="152400"/>
                </a:lnTo>
                <a:lnTo>
                  <a:pt x="50801" y="160867"/>
                </a:lnTo>
                <a:lnTo>
                  <a:pt x="42334" y="160867"/>
                </a:lnTo>
                <a:lnTo>
                  <a:pt x="33867" y="160867"/>
                </a:lnTo>
                <a:lnTo>
                  <a:pt x="25401" y="160867"/>
                </a:lnTo>
                <a:lnTo>
                  <a:pt x="16934" y="160867"/>
                </a:lnTo>
                <a:lnTo>
                  <a:pt x="16934" y="160867"/>
                </a:lnTo>
                <a:lnTo>
                  <a:pt x="8468" y="152400"/>
                </a:lnTo>
                <a:lnTo>
                  <a:pt x="8468" y="152400"/>
                </a:lnTo>
                <a:lnTo>
                  <a:pt x="0" y="143934"/>
                </a:lnTo>
                <a:lnTo>
                  <a:pt x="8468" y="143934"/>
                </a:lnTo>
                <a:lnTo>
                  <a:pt x="8468" y="135467"/>
                </a:lnTo>
                <a:lnTo>
                  <a:pt x="16934" y="135467"/>
                </a:lnTo>
                <a:lnTo>
                  <a:pt x="25401" y="135467"/>
                </a:lnTo>
                <a:lnTo>
                  <a:pt x="33867" y="135467"/>
                </a:lnTo>
                <a:lnTo>
                  <a:pt x="50801" y="143934"/>
                </a:lnTo>
                <a:lnTo>
                  <a:pt x="59267" y="143934"/>
                </a:lnTo>
                <a:lnTo>
                  <a:pt x="67734" y="152400"/>
                </a:lnTo>
                <a:lnTo>
                  <a:pt x="76200" y="152400"/>
                </a:lnTo>
                <a:lnTo>
                  <a:pt x="84668" y="160867"/>
                </a:lnTo>
                <a:lnTo>
                  <a:pt x="84668" y="160867"/>
                </a:lnTo>
                <a:lnTo>
                  <a:pt x="101601" y="169334"/>
                </a:lnTo>
                <a:lnTo>
                  <a:pt x="101601" y="169334"/>
                </a:lnTo>
                <a:lnTo>
                  <a:pt x="101601" y="177800"/>
                </a:lnTo>
                <a:lnTo>
                  <a:pt x="101601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9677400" y="4343400"/>
            <a:ext cx="169335" cy="25401"/>
          </a:xfrm>
          <a:custGeom>
            <a:avLst/>
            <a:gdLst/>
            <a:ahLst/>
            <a:cxnLst/>
            <a:rect l="0" t="0" r="0" b="0"/>
            <a:pathLst>
              <a:path w="169335" h="2540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33866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01600" y="25400"/>
                </a:lnTo>
                <a:lnTo>
                  <a:pt x="118534" y="25400"/>
                </a:lnTo>
                <a:lnTo>
                  <a:pt x="135466" y="25400"/>
                </a:lnTo>
                <a:lnTo>
                  <a:pt x="143933" y="25400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9334" y="25400"/>
                </a:lnTo>
                <a:lnTo>
                  <a:pt x="169334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9880600" y="4224867"/>
            <a:ext cx="118535" cy="135467"/>
          </a:xfrm>
          <a:custGeom>
            <a:avLst/>
            <a:gdLst/>
            <a:ahLst/>
            <a:cxnLst/>
            <a:rect l="0" t="0" r="0" b="0"/>
            <a:pathLst>
              <a:path w="118535" h="135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33867" y="127000"/>
                </a:lnTo>
                <a:lnTo>
                  <a:pt x="33867" y="135466"/>
                </a:lnTo>
                <a:lnTo>
                  <a:pt x="42334" y="135466"/>
                </a:lnTo>
                <a:lnTo>
                  <a:pt x="50800" y="135466"/>
                </a:lnTo>
                <a:lnTo>
                  <a:pt x="59266" y="135466"/>
                </a:lnTo>
                <a:lnTo>
                  <a:pt x="76200" y="135466"/>
                </a:lnTo>
                <a:lnTo>
                  <a:pt x="84666" y="135466"/>
                </a:lnTo>
                <a:lnTo>
                  <a:pt x="93133" y="127000"/>
                </a:lnTo>
                <a:lnTo>
                  <a:pt x="110067" y="118533"/>
                </a:lnTo>
                <a:lnTo>
                  <a:pt x="118534" y="110066"/>
                </a:lnTo>
                <a:lnTo>
                  <a:pt x="118534" y="110066"/>
                </a:lnTo>
                <a:lnTo>
                  <a:pt x="118534" y="101600"/>
                </a:lnTo>
                <a:lnTo>
                  <a:pt x="118534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9999134" y="4199467"/>
            <a:ext cx="33867" cy="220134"/>
          </a:xfrm>
          <a:custGeom>
            <a:avLst/>
            <a:gdLst/>
            <a:ahLst/>
            <a:cxnLst/>
            <a:rect l="0" t="0" r="0" b="0"/>
            <a:pathLst>
              <a:path w="33867" h="220134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10066"/>
                </a:lnTo>
                <a:lnTo>
                  <a:pt x="16932" y="135466"/>
                </a:lnTo>
                <a:lnTo>
                  <a:pt x="16932" y="152400"/>
                </a:lnTo>
                <a:lnTo>
                  <a:pt x="16932" y="177800"/>
                </a:lnTo>
                <a:lnTo>
                  <a:pt x="16932" y="186266"/>
                </a:lnTo>
                <a:lnTo>
                  <a:pt x="25400" y="203200"/>
                </a:lnTo>
                <a:lnTo>
                  <a:pt x="25400" y="211666"/>
                </a:lnTo>
                <a:lnTo>
                  <a:pt x="25400" y="211666"/>
                </a:lnTo>
                <a:lnTo>
                  <a:pt x="25400" y="220133"/>
                </a:lnTo>
                <a:lnTo>
                  <a:pt x="33866" y="220133"/>
                </a:lnTo>
                <a:lnTo>
                  <a:pt x="33866" y="211666"/>
                </a:lnTo>
                <a:lnTo>
                  <a:pt x="33866" y="211666"/>
                </a:lnTo>
                <a:lnTo>
                  <a:pt x="33866" y="211666"/>
                </a:lnTo>
                <a:lnTo>
                  <a:pt x="33866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10083800" y="4174067"/>
            <a:ext cx="169335" cy="287867"/>
          </a:xfrm>
          <a:custGeom>
            <a:avLst/>
            <a:gdLst/>
            <a:ahLst/>
            <a:cxnLst/>
            <a:rect l="0" t="0" r="0" b="0"/>
            <a:pathLst>
              <a:path w="169335" h="287867">
                <a:moveTo>
                  <a:pt x="0" y="16933"/>
                </a:moveTo>
                <a:lnTo>
                  <a:pt x="0" y="16933"/>
                </a:lnTo>
                <a:lnTo>
                  <a:pt x="8466" y="8466"/>
                </a:lnTo>
                <a:lnTo>
                  <a:pt x="16934" y="0"/>
                </a:lnTo>
                <a:lnTo>
                  <a:pt x="16934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8466"/>
                </a:lnTo>
                <a:lnTo>
                  <a:pt x="76200" y="16933"/>
                </a:lnTo>
                <a:lnTo>
                  <a:pt x="84666" y="25400"/>
                </a:lnTo>
                <a:lnTo>
                  <a:pt x="84666" y="42333"/>
                </a:lnTo>
                <a:lnTo>
                  <a:pt x="84666" y="50800"/>
                </a:lnTo>
                <a:lnTo>
                  <a:pt x="84666" y="67733"/>
                </a:lnTo>
                <a:lnTo>
                  <a:pt x="76200" y="76200"/>
                </a:lnTo>
                <a:lnTo>
                  <a:pt x="67734" y="93133"/>
                </a:lnTo>
                <a:lnTo>
                  <a:pt x="59267" y="101600"/>
                </a:lnTo>
                <a:lnTo>
                  <a:pt x="50800" y="110066"/>
                </a:lnTo>
                <a:lnTo>
                  <a:pt x="50800" y="118533"/>
                </a:lnTo>
                <a:lnTo>
                  <a:pt x="42333" y="127000"/>
                </a:lnTo>
                <a:lnTo>
                  <a:pt x="42333" y="127000"/>
                </a:lnTo>
                <a:lnTo>
                  <a:pt x="42333" y="127000"/>
                </a:lnTo>
                <a:lnTo>
                  <a:pt x="42333" y="127000"/>
                </a:lnTo>
                <a:lnTo>
                  <a:pt x="42333" y="127000"/>
                </a:lnTo>
                <a:lnTo>
                  <a:pt x="42333" y="127000"/>
                </a:lnTo>
                <a:lnTo>
                  <a:pt x="50800" y="118533"/>
                </a:lnTo>
                <a:lnTo>
                  <a:pt x="59267" y="118533"/>
                </a:lnTo>
                <a:lnTo>
                  <a:pt x="67734" y="110066"/>
                </a:lnTo>
                <a:lnTo>
                  <a:pt x="84666" y="110066"/>
                </a:lnTo>
                <a:lnTo>
                  <a:pt x="101600" y="110066"/>
                </a:lnTo>
                <a:lnTo>
                  <a:pt x="110066" y="118533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52400" y="143933"/>
                </a:lnTo>
                <a:lnTo>
                  <a:pt x="160866" y="160866"/>
                </a:lnTo>
                <a:lnTo>
                  <a:pt x="169334" y="169333"/>
                </a:lnTo>
                <a:lnTo>
                  <a:pt x="169334" y="186266"/>
                </a:lnTo>
                <a:lnTo>
                  <a:pt x="169334" y="203200"/>
                </a:lnTo>
                <a:lnTo>
                  <a:pt x="169334" y="211666"/>
                </a:lnTo>
                <a:lnTo>
                  <a:pt x="169334" y="228600"/>
                </a:lnTo>
                <a:lnTo>
                  <a:pt x="160866" y="237066"/>
                </a:lnTo>
                <a:lnTo>
                  <a:pt x="152400" y="254000"/>
                </a:lnTo>
                <a:lnTo>
                  <a:pt x="143934" y="262466"/>
                </a:lnTo>
                <a:lnTo>
                  <a:pt x="127000" y="270933"/>
                </a:lnTo>
                <a:lnTo>
                  <a:pt x="118533" y="279400"/>
                </a:lnTo>
                <a:lnTo>
                  <a:pt x="110066" y="279400"/>
                </a:lnTo>
                <a:lnTo>
                  <a:pt x="101600" y="287866"/>
                </a:lnTo>
                <a:lnTo>
                  <a:pt x="93134" y="287866"/>
                </a:lnTo>
                <a:lnTo>
                  <a:pt x="84666" y="279400"/>
                </a:lnTo>
                <a:lnTo>
                  <a:pt x="76200" y="279400"/>
                </a:lnTo>
                <a:lnTo>
                  <a:pt x="67734" y="262466"/>
                </a:lnTo>
                <a:lnTo>
                  <a:pt x="67734" y="262466"/>
                </a:lnTo>
                <a:lnTo>
                  <a:pt x="67734" y="254000"/>
                </a:lnTo>
                <a:lnTo>
                  <a:pt x="67734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10320866" y="4267200"/>
            <a:ext cx="160869" cy="203201"/>
          </a:xfrm>
          <a:custGeom>
            <a:avLst/>
            <a:gdLst/>
            <a:ahLst/>
            <a:cxnLst/>
            <a:rect l="0" t="0" r="0" b="0"/>
            <a:pathLst>
              <a:path w="160869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43933"/>
                </a:lnTo>
                <a:lnTo>
                  <a:pt x="16934" y="152400"/>
                </a:lnTo>
                <a:lnTo>
                  <a:pt x="16934" y="169333"/>
                </a:lnTo>
                <a:lnTo>
                  <a:pt x="16934" y="177800"/>
                </a:lnTo>
                <a:lnTo>
                  <a:pt x="16934" y="186267"/>
                </a:lnTo>
                <a:lnTo>
                  <a:pt x="8468" y="194733"/>
                </a:lnTo>
                <a:lnTo>
                  <a:pt x="8468" y="194733"/>
                </a:lnTo>
                <a:lnTo>
                  <a:pt x="8468" y="203200"/>
                </a:lnTo>
                <a:lnTo>
                  <a:pt x="8468" y="203200"/>
                </a:lnTo>
                <a:lnTo>
                  <a:pt x="8468" y="194733"/>
                </a:lnTo>
                <a:lnTo>
                  <a:pt x="8468" y="194733"/>
                </a:lnTo>
                <a:lnTo>
                  <a:pt x="8468" y="186267"/>
                </a:lnTo>
                <a:lnTo>
                  <a:pt x="8468" y="169333"/>
                </a:lnTo>
                <a:lnTo>
                  <a:pt x="8468" y="152400"/>
                </a:lnTo>
                <a:lnTo>
                  <a:pt x="8468" y="135467"/>
                </a:lnTo>
                <a:lnTo>
                  <a:pt x="8468" y="118533"/>
                </a:lnTo>
                <a:lnTo>
                  <a:pt x="8468" y="93133"/>
                </a:lnTo>
                <a:lnTo>
                  <a:pt x="16934" y="76200"/>
                </a:lnTo>
                <a:lnTo>
                  <a:pt x="25400" y="59267"/>
                </a:lnTo>
                <a:lnTo>
                  <a:pt x="33867" y="42333"/>
                </a:lnTo>
                <a:lnTo>
                  <a:pt x="33867" y="25400"/>
                </a:lnTo>
                <a:lnTo>
                  <a:pt x="50801" y="16933"/>
                </a:lnTo>
                <a:lnTo>
                  <a:pt x="59268" y="16933"/>
                </a:lnTo>
                <a:lnTo>
                  <a:pt x="67734" y="16933"/>
                </a:lnTo>
                <a:lnTo>
                  <a:pt x="84668" y="16933"/>
                </a:lnTo>
                <a:lnTo>
                  <a:pt x="93134" y="16933"/>
                </a:lnTo>
                <a:lnTo>
                  <a:pt x="101600" y="33867"/>
                </a:lnTo>
                <a:lnTo>
                  <a:pt x="110067" y="42333"/>
                </a:lnTo>
                <a:lnTo>
                  <a:pt x="118534" y="59267"/>
                </a:lnTo>
                <a:lnTo>
                  <a:pt x="135468" y="76200"/>
                </a:lnTo>
                <a:lnTo>
                  <a:pt x="135468" y="84667"/>
                </a:lnTo>
                <a:lnTo>
                  <a:pt x="143934" y="93133"/>
                </a:lnTo>
                <a:lnTo>
                  <a:pt x="152400" y="110067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52400" y="135467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60868" y="152400"/>
                </a:lnTo>
                <a:lnTo>
                  <a:pt x="160868" y="152400"/>
                </a:lnTo>
                <a:lnTo>
                  <a:pt x="160868" y="152400"/>
                </a:lnTo>
                <a:lnTo>
                  <a:pt x="160868" y="152400"/>
                </a:lnTo>
                <a:lnTo>
                  <a:pt x="160868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10583333" y="4351867"/>
            <a:ext cx="127002" cy="16934"/>
          </a:xfrm>
          <a:custGeom>
            <a:avLst/>
            <a:gdLst/>
            <a:ahLst/>
            <a:cxnLst/>
            <a:rect l="0" t="0" r="0" b="0"/>
            <a:pathLst>
              <a:path w="127002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1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01601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27001" y="16933"/>
                </a:lnTo>
                <a:lnTo>
                  <a:pt x="127001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10795000" y="4241800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7" y="84667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43933"/>
                </a:lnTo>
                <a:lnTo>
                  <a:pt x="33867" y="160867"/>
                </a:lnTo>
                <a:lnTo>
                  <a:pt x="33867" y="177800"/>
                </a:lnTo>
                <a:lnTo>
                  <a:pt x="42334" y="186267"/>
                </a:lnTo>
                <a:lnTo>
                  <a:pt x="42334" y="194733"/>
                </a:lnTo>
                <a:lnTo>
                  <a:pt x="42334" y="203200"/>
                </a:lnTo>
                <a:lnTo>
                  <a:pt x="42334" y="203200"/>
                </a:lnTo>
                <a:lnTo>
                  <a:pt x="50800" y="203200"/>
                </a:lnTo>
                <a:lnTo>
                  <a:pt x="50800" y="203200"/>
                </a:lnTo>
                <a:lnTo>
                  <a:pt x="50800" y="203200"/>
                </a:lnTo>
                <a:lnTo>
                  <a:pt x="508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10879666" y="4233333"/>
            <a:ext cx="101602" cy="194735"/>
          </a:xfrm>
          <a:custGeom>
            <a:avLst/>
            <a:gdLst/>
            <a:ahLst/>
            <a:cxnLst/>
            <a:rect l="0" t="0" r="0" b="0"/>
            <a:pathLst>
              <a:path w="101602" h="194735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8" y="8467"/>
                </a:lnTo>
                <a:lnTo>
                  <a:pt x="50800" y="8467"/>
                </a:lnTo>
                <a:lnTo>
                  <a:pt x="33868" y="16934"/>
                </a:lnTo>
                <a:lnTo>
                  <a:pt x="25401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67734"/>
                </a:lnTo>
                <a:lnTo>
                  <a:pt x="0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16934" y="93134"/>
                </a:lnTo>
                <a:lnTo>
                  <a:pt x="33868" y="101600"/>
                </a:lnTo>
                <a:lnTo>
                  <a:pt x="42334" y="110067"/>
                </a:lnTo>
                <a:lnTo>
                  <a:pt x="50800" y="110067"/>
                </a:lnTo>
                <a:lnTo>
                  <a:pt x="67734" y="127000"/>
                </a:lnTo>
                <a:lnTo>
                  <a:pt x="76200" y="127000"/>
                </a:lnTo>
                <a:lnTo>
                  <a:pt x="84667" y="135467"/>
                </a:lnTo>
                <a:lnTo>
                  <a:pt x="93134" y="143934"/>
                </a:lnTo>
                <a:lnTo>
                  <a:pt x="101601" y="152400"/>
                </a:lnTo>
                <a:lnTo>
                  <a:pt x="101601" y="160867"/>
                </a:lnTo>
                <a:lnTo>
                  <a:pt x="101601" y="169334"/>
                </a:lnTo>
                <a:lnTo>
                  <a:pt x="101601" y="169334"/>
                </a:lnTo>
                <a:lnTo>
                  <a:pt x="101601" y="177800"/>
                </a:lnTo>
                <a:lnTo>
                  <a:pt x="101601" y="186267"/>
                </a:lnTo>
                <a:lnTo>
                  <a:pt x="93134" y="186267"/>
                </a:lnTo>
                <a:lnTo>
                  <a:pt x="93134" y="186267"/>
                </a:lnTo>
                <a:lnTo>
                  <a:pt x="84667" y="194734"/>
                </a:lnTo>
                <a:lnTo>
                  <a:pt x="76200" y="194734"/>
                </a:lnTo>
                <a:lnTo>
                  <a:pt x="76200" y="194734"/>
                </a:lnTo>
                <a:lnTo>
                  <a:pt x="67734" y="194734"/>
                </a:lnTo>
                <a:lnTo>
                  <a:pt x="59268" y="194734"/>
                </a:lnTo>
                <a:lnTo>
                  <a:pt x="59268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11082866" y="43010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0801" y="8466"/>
                </a:lnTo>
                <a:lnTo>
                  <a:pt x="59268" y="8466"/>
                </a:lnTo>
                <a:lnTo>
                  <a:pt x="67734" y="8466"/>
                </a:lnTo>
                <a:lnTo>
                  <a:pt x="84668" y="0"/>
                </a:lnTo>
                <a:lnTo>
                  <a:pt x="93134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11108266" y="4377267"/>
            <a:ext cx="118535" cy="8467"/>
          </a:xfrm>
          <a:custGeom>
            <a:avLst/>
            <a:gdLst/>
            <a:ahLst/>
            <a:cxnLst/>
            <a:rect l="0" t="0" r="0" b="0"/>
            <a:pathLst>
              <a:path w="118535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33868" y="8466"/>
                </a:lnTo>
                <a:lnTo>
                  <a:pt x="50800" y="8466"/>
                </a:lnTo>
                <a:lnTo>
                  <a:pt x="59268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93134" y="0"/>
                </a:lnTo>
                <a:lnTo>
                  <a:pt x="101601" y="0"/>
                </a:lnTo>
                <a:lnTo>
                  <a:pt x="101601" y="0"/>
                </a:lnTo>
                <a:lnTo>
                  <a:pt x="110068" y="0"/>
                </a:lnTo>
                <a:lnTo>
                  <a:pt x="110068" y="0"/>
                </a:lnTo>
                <a:lnTo>
                  <a:pt x="110068" y="0"/>
                </a:lnTo>
                <a:lnTo>
                  <a:pt x="110068" y="0"/>
                </a:lnTo>
                <a:lnTo>
                  <a:pt x="110068" y="0"/>
                </a:lnTo>
                <a:lnTo>
                  <a:pt x="110068" y="0"/>
                </a:lnTo>
                <a:lnTo>
                  <a:pt x="110068" y="0"/>
                </a:lnTo>
                <a:lnTo>
                  <a:pt x="110068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11336866" y="4275667"/>
            <a:ext cx="135469" cy="16934"/>
          </a:xfrm>
          <a:custGeom>
            <a:avLst/>
            <a:gdLst/>
            <a:ahLst/>
            <a:cxnLst/>
            <a:rect l="0" t="0" r="0" b="0"/>
            <a:pathLst>
              <a:path w="135469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16933"/>
                </a:lnTo>
                <a:lnTo>
                  <a:pt x="33868" y="16933"/>
                </a:lnTo>
                <a:lnTo>
                  <a:pt x="50800" y="16933"/>
                </a:lnTo>
                <a:lnTo>
                  <a:pt x="59268" y="16933"/>
                </a:lnTo>
                <a:lnTo>
                  <a:pt x="76200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10068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8" y="0"/>
                </a:lnTo>
                <a:lnTo>
                  <a:pt x="1354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11540066" y="4165600"/>
            <a:ext cx="16935" cy="262468"/>
          </a:xfrm>
          <a:custGeom>
            <a:avLst/>
            <a:gdLst/>
            <a:ahLst/>
            <a:cxnLst/>
            <a:rect l="0" t="0" r="0" b="0"/>
            <a:pathLst>
              <a:path w="16935" h="262468">
                <a:moveTo>
                  <a:pt x="0" y="0"/>
                </a:move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20133"/>
                </a:lnTo>
                <a:lnTo>
                  <a:pt x="16934" y="237067"/>
                </a:lnTo>
                <a:lnTo>
                  <a:pt x="16934" y="254000"/>
                </a:lnTo>
                <a:lnTo>
                  <a:pt x="16934" y="254000"/>
                </a:lnTo>
                <a:lnTo>
                  <a:pt x="16934" y="262467"/>
                </a:lnTo>
                <a:lnTo>
                  <a:pt x="16934" y="262467"/>
                </a:lnTo>
                <a:lnTo>
                  <a:pt x="16934" y="254000"/>
                </a:lnTo>
                <a:lnTo>
                  <a:pt x="16934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11650133" y="4174067"/>
            <a:ext cx="118534" cy="228601"/>
          </a:xfrm>
          <a:custGeom>
            <a:avLst/>
            <a:gdLst/>
            <a:ahLst/>
            <a:cxnLst/>
            <a:rect l="0" t="0" r="0" b="0"/>
            <a:pathLst>
              <a:path w="118534" h="228601">
                <a:moveTo>
                  <a:pt x="118533" y="8466"/>
                </a:moveTo>
                <a:lnTo>
                  <a:pt x="118533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01601" y="8466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50801" y="8466"/>
                </a:lnTo>
                <a:lnTo>
                  <a:pt x="33867" y="8466"/>
                </a:lnTo>
                <a:lnTo>
                  <a:pt x="25401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0800"/>
                </a:lnTo>
                <a:lnTo>
                  <a:pt x="16934" y="59266"/>
                </a:lnTo>
                <a:lnTo>
                  <a:pt x="25401" y="76200"/>
                </a:lnTo>
                <a:lnTo>
                  <a:pt x="42333" y="84666"/>
                </a:lnTo>
                <a:lnTo>
                  <a:pt x="59267" y="93133"/>
                </a:lnTo>
                <a:lnTo>
                  <a:pt x="67733" y="110066"/>
                </a:lnTo>
                <a:lnTo>
                  <a:pt x="84667" y="127000"/>
                </a:lnTo>
                <a:lnTo>
                  <a:pt x="93134" y="143933"/>
                </a:lnTo>
                <a:lnTo>
                  <a:pt x="110067" y="152400"/>
                </a:lnTo>
                <a:lnTo>
                  <a:pt x="118533" y="169333"/>
                </a:lnTo>
                <a:lnTo>
                  <a:pt x="118533" y="186266"/>
                </a:lnTo>
                <a:lnTo>
                  <a:pt x="118533" y="194733"/>
                </a:lnTo>
                <a:lnTo>
                  <a:pt x="118533" y="203200"/>
                </a:lnTo>
                <a:lnTo>
                  <a:pt x="110067" y="211666"/>
                </a:lnTo>
                <a:lnTo>
                  <a:pt x="101601" y="220133"/>
                </a:lnTo>
                <a:lnTo>
                  <a:pt x="84667" y="228600"/>
                </a:lnTo>
                <a:lnTo>
                  <a:pt x="76200" y="228600"/>
                </a:lnTo>
                <a:lnTo>
                  <a:pt x="67733" y="228600"/>
                </a:lnTo>
                <a:lnTo>
                  <a:pt x="59267" y="228600"/>
                </a:lnTo>
                <a:lnTo>
                  <a:pt x="50801" y="228600"/>
                </a:lnTo>
                <a:lnTo>
                  <a:pt x="42333" y="220133"/>
                </a:lnTo>
                <a:lnTo>
                  <a:pt x="33867" y="211666"/>
                </a:lnTo>
                <a:lnTo>
                  <a:pt x="25401" y="194733"/>
                </a:lnTo>
                <a:lnTo>
                  <a:pt x="25401" y="186266"/>
                </a:lnTo>
                <a:lnTo>
                  <a:pt x="25401" y="169333"/>
                </a:lnTo>
                <a:lnTo>
                  <a:pt x="25401" y="160866"/>
                </a:lnTo>
                <a:lnTo>
                  <a:pt x="25401" y="143933"/>
                </a:lnTo>
                <a:lnTo>
                  <a:pt x="33867" y="135466"/>
                </a:lnTo>
                <a:lnTo>
                  <a:pt x="33867" y="118533"/>
                </a:lnTo>
                <a:lnTo>
                  <a:pt x="42333" y="110066"/>
                </a:lnTo>
                <a:lnTo>
                  <a:pt x="59267" y="93133"/>
                </a:lnTo>
                <a:lnTo>
                  <a:pt x="67733" y="76200"/>
                </a:lnTo>
                <a:lnTo>
                  <a:pt x="76200" y="67733"/>
                </a:lnTo>
                <a:lnTo>
                  <a:pt x="84667" y="59266"/>
                </a:lnTo>
                <a:lnTo>
                  <a:pt x="101601" y="50800"/>
                </a:lnTo>
                <a:lnTo>
                  <a:pt x="101601" y="50800"/>
                </a:lnTo>
                <a:lnTo>
                  <a:pt x="110067" y="42333"/>
                </a:lnTo>
                <a:lnTo>
                  <a:pt x="110067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11853334" y="4216400"/>
            <a:ext cx="143933" cy="220134"/>
          </a:xfrm>
          <a:custGeom>
            <a:avLst/>
            <a:gdLst/>
            <a:ahLst/>
            <a:cxnLst/>
            <a:rect l="0" t="0" r="0" b="0"/>
            <a:pathLst>
              <a:path w="143933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7"/>
                </a:lnTo>
                <a:lnTo>
                  <a:pt x="0" y="203200"/>
                </a:lnTo>
                <a:lnTo>
                  <a:pt x="8466" y="186267"/>
                </a:lnTo>
                <a:lnTo>
                  <a:pt x="8466" y="169333"/>
                </a:lnTo>
                <a:lnTo>
                  <a:pt x="8466" y="152400"/>
                </a:lnTo>
                <a:lnTo>
                  <a:pt x="8466" y="127000"/>
                </a:lnTo>
                <a:lnTo>
                  <a:pt x="16932" y="110067"/>
                </a:lnTo>
                <a:lnTo>
                  <a:pt x="16932" y="84667"/>
                </a:lnTo>
                <a:lnTo>
                  <a:pt x="25399" y="67733"/>
                </a:lnTo>
                <a:lnTo>
                  <a:pt x="25399" y="50800"/>
                </a:lnTo>
                <a:lnTo>
                  <a:pt x="33866" y="33867"/>
                </a:lnTo>
                <a:lnTo>
                  <a:pt x="42333" y="25400"/>
                </a:lnTo>
                <a:lnTo>
                  <a:pt x="59266" y="25400"/>
                </a:lnTo>
                <a:lnTo>
                  <a:pt x="67732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2" y="25400"/>
                </a:lnTo>
                <a:lnTo>
                  <a:pt x="101599" y="33867"/>
                </a:lnTo>
                <a:lnTo>
                  <a:pt x="110066" y="42333"/>
                </a:lnTo>
                <a:lnTo>
                  <a:pt x="127000" y="59267"/>
                </a:lnTo>
                <a:lnTo>
                  <a:pt x="127000" y="84667"/>
                </a:lnTo>
                <a:lnTo>
                  <a:pt x="135466" y="110067"/>
                </a:lnTo>
                <a:lnTo>
                  <a:pt x="135466" y="135467"/>
                </a:lnTo>
                <a:lnTo>
                  <a:pt x="135466" y="152400"/>
                </a:lnTo>
                <a:lnTo>
                  <a:pt x="143932" y="177800"/>
                </a:lnTo>
                <a:lnTo>
                  <a:pt x="143932" y="194733"/>
                </a:lnTo>
                <a:lnTo>
                  <a:pt x="143932" y="203200"/>
                </a:lnTo>
                <a:lnTo>
                  <a:pt x="143932" y="211667"/>
                </a:lnTo>
                <a:lnTo>
                  <a:pt x="143932" y="211667"/>
                </a:lnTo>
                <a:lnTo>
                  <a:pt x="143932" y="211667"/>
                </a:lnTo>
                <a:lnTo>
                  <a:pt x="143932" y="211667"/>
                </a:lnTo>
                <a:lnTo>
                  <a:pt x="143932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Freeform 296"/>
          <p:cNvSpPr/>
          <p:nvPr/>
        </p:nvSpPr>
        <p:spPr>
          <a:xfrm>
            <a:off x="11404600" y="4436533"/>
            <a:ext cx="8467" cy="228601"/>
          </a:xfrm>
          <a:custGeom>
            <a:avLst/>
            <a:gdLst/>
            <a:ahLst/>
            <a:cxnLst/>
            <a:rect l="0" t="0" r="0" b="0"/>
            <a:pathLst>
              <a:path w="8467" h="228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4"/>
                </a:lnTo>
                <a:lnTo>
                  <a:pt x="8466" y="186267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Freeform 297"/>
          <p:cNvSpPr/>
          <p:nvPr/>
        </p:nvSpPr>
        <p:spPr>
          <a:xfrm>
            <a:off x="11294534" y="4572000"/>
            <a:ext cx="143934" cy="42334"/>
          </a:xfrm>
          <a:custGeom>
            <a:avLst/>
            <a:gdLst/>
            <a:ahLst/>
            <a:cxnLst/>
            <a:rect l="0" t="0" r="0" b="0"/>
            <a:pathLst>
              <a:path w="143934" h="42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25400" y="16933"/>
                </a:lnTo>
                <a:lnTo>
                  <a:pt x="42332" y="16933"/>
                </a:lnTo>
                <a:lnTo>
                  <a:pt x="59266" y="25400"/>
                </a:lnTo>
                <a:lnTo>
                  <a:pt x="84666" y="33867"/>
                </a:lnTo>
                <a:lnTo>
                  <a:pt x="101600" y="33867"/>
                </a:lnTo>
                <a:lnTo>
                  <a:pt x="118532" y="42333"/>
                </a:lnTo>
                <a:lnTo>
                  <a:pt x="118532" y="42333"/>
                </a:lnTo>
                <a:lnTo>
                  <a:pt x="143933" y="42333"/>
                </a:lnTo>
                <a:lnTo>
                  <a:pt x="143933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Freeform 298"/>
          <p:cNvSpPr/>
          <p:nvPr/>
        </p:nvSpPr>
        <p:spPr>
          <a:xfrm>
            <a:off x="11573933" y="4521200"/>
            <a:ext cx="25402" cy="177801"/>
          </a:xfrm>
          <a:custGeom>
            <a:avLst/>
            <a:gdLst/>
            <a:ahLst/>
            <a:cxnLst/>
            <a:rect l="0" t="0" r="0" b="0"/>
            <a:pathLst>
              <a:path w="25402" h="177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25401" y="67733"/>
                </a:lnTo>
                <a:lnTo>
                  <a:pt x="25401" y="84667"/>
                </a:lnTo>
                <a:lnTo>
                  <a:pt x="25401" y="110067"/>
                </a:lnTo>
                <a:lnTo>
                  <a:pt x="25401" y="127000"/>
                </a:lnTo>
                <a:lnTo>
                  <a:pt x="25401" y="152400"/>
                </a:lnTo>
                <a:lnTo>
                  <a:pt x="16934" y="160867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77800"/>
                </a:lnTo>
                <a:lnTo>
                  <a:pt x="25401" y="177800"/>
                </a:lnTo>
                <a:lnTo>
                  <a:pt x="25401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Freeform 299"/>
          <p:cNvSpPr/>
          <p:nvPr/>
        </p:nvSpPr>
        <p:spPr>
          <a:xfrm>
            <a:off x="11667067" y="4495800"/>
            <a:ext cx="93134" cy="254001"/>
          </a:xfrm>
          <a:custGeom>
            <a:avLst/>
            <a:gdLst/>
            <a:ahLst/>
            <a:cxnLst/>
            <a:rect l="0" t="0" r="0" b="0"/>
            <a:pathLst>
              <a:path w="93134" h="254001">
                <a:moveTo>
                  <a:pt x="84667" y="8467"/>
                </a:move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16933"/>
                </a:lnTo>
                <a:lnTo>
                  <a:pt x="42333" y="25400"/>
                </a:lnTo>
                <a:lnTo>
                  <a:pt x="25399" y="33867"/>
                </a:lnTo>
                <a:lnTo>
                  <a:pt x="16933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8533"/>
                </a:lnTo>
                <a:lnTo>
                  <a:pt x="16933" y="127000"/>
                </a:lnTo>
                <a:lnTo>
                  <a:pt x="33867" y="143933"/>
                </a:lnTo>
                <a:lnTo>
                  <a:pt x="50799" y="160867"/>
                </a:lnTo>
                <a:lnTo>
                  <a:pt x="59266" y="169333"/>
                </a:lnTo>
                <a:lnTo>
                  <a:pt x="76200" y="186267"/>
                </a:lnTo>
                <a:lnTo>
                  <a:pt x="84667" y="203200"/>
                </a:lnTo>
                <a:lnTo>
                  <a:pt x="93133" y="211667"/>
                </a:lnTo>
                <a:lnTo>
                  <a:pt x="93133" y="228600"/>
                </a:lnTo>
                <a:lnTo>
                  <a:pt x="93133" y="237067"/>
                </a:lnTo>
                <a:lnTo>
                  <a:pt x="93133" y="245533"/>
                </a:lnTo>
                <a:lnTo>
                  <a:pt x="93133" y="254000"/>
                </a:lnTo>
                <a:lnTo>
                  <a:pt x="84667" y="254000"/>
                </a:lnTo>
                <a:lnTo>
                  <a:pt x="76200" y="254000"/>
                </a:lnTo>
                <a:lnTo>
                  <a:pt x="76200" y="254000"/>
                </a:lnTo>
                <a:lnTo>
                  <a:pt x="67733" y="245533"/>
                </a:lnTo>
                <a:lnTo>
                  <a:pt x="59266" y="237067"/>
                </a:lnTo>
                <a:lnTo>
                  <a:pt x="50799" y="228600"/>
                </a:lnTo>
                <a:lnTo>
                  <a:pt x="42333" y="211667"/>
                </a:lnTo>
                <a:lnTo>
                  <a:pt x="33867" y="194733"/>
                </a:lnTo>
                <a:lnTo>
                  <a:pt x="33867" y="177800"/>
                </a:lnTo>
                <a:lnTo>
                  <a:pt x="33867" y="152400"/>
                </a:lnTo>
                <a:lnTo>
                  <a:pt x="33867" y="143933"/>
                </a:lnTo>
                <a:lnTo>
                  <a:pt x="42333" y="127000"/>
                </a:lnTo>
                <a:lnTo>
                  <a:pt x="50799" y="110067"/>
                </a:lnTo>
                <a:lnTo>
                  <a:pt x="59266" y="93133"/>
                </a:lnTo>
                <a:lnTo>
                  <a:pt x="76200" y="84667"/>
                </a:lnTo>
                <a:lnTo>
                  <a:pt x="76200" y="84667"/>
                </a:lnTo>
                <a:lnTo>
                  <a:pt x="84667" y="76200"/>
                </a:lnTo>
                <a:lnTo>
                  <a:pt x="84667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Freeform 300"/>
          <p:cNvSpPr/>
          <p:nvPr/>
        </p:nvSpPr>
        <p:spPr>
          <a:xfrm>
            <a:off x="11861800" y="4563533"/>
            <a:ext cx="169334" cy="177801"/>
          </a:xfrm>
          <a:custGeom>
            <a:avLst/>
            <a:gdLst/>
            <a:ahLst/>
            <a:cxnLst/>
            <a:rect l="0" t="0" r="0" b="0"/>
            <a:pathLst>
              <a:path w="169334" h="177801">
                <a:moveTo>
                  <a:pt x="0" y="16934"/>
                </a:moveTo>
                <a:lnTo>
                  <a:pt x="0" y="25400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52400"/>
                </a:lnTo>
                <a:lnTo>
                  <a:pt x="16933" y="160867"/>
                </a:lnTo>
                <a:lnTo>
                  <a:pt x="8466" y="169334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60867"/>
                </a:lnTo>
                <a:lnTo>
                  <a:pt x="16933" y="143934"/>
                </a:lnTo>
                <a:lnTo>
                  <a:pt x="16933" y="127000"/>
                </a:lnTo>
                <a:lnTo>
                  <a:pt x="16933" y="101600"/>
                </a:lnTo>
                <a:lnTo>
                  <a:pt x="25400" y="84667"/>
                </a:lnTo>
                <a:lnTo>
                  <a:pt x="33867" y="59267"/>
                </a:lnTo>
                <a:lnTo>
                  <a:pt x="42334" y="42334"/>
                </a:lnTo>
                <a:lnTo>
                  <a:pt x="50800" y="25400"/>
                </a:lnTo>
                <a:lnTo>
                  <a:pt x="59266" y="8467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4" y="16934"/>
                </a:lnTo>
                <a:lnTo>
                  <a:pt x="135466" y="25400"/>
                </a:lnTo>
                <a:lnTo>
                  <a:pt x="143934" y="42334"/>
                </a:lnTo>
                <a:lnTo>
                  <a:pt x="160866" y="59267"/>
                </a:lnTo>
                <a:lnTo>
                  <a:pt x="169333" y="84667"/>
                </a:lnTo>
                <a:lnTo>
                  <a:pt x="169333" y="93134"/>
                </a:lnTo>
                <a:lnTo>
                  <a:pt x="169333" y="110067"/>
                </a:lnTo>
                <a:lnTo>
                  <a:pt x="169333" y="118534"/>
                </a:lnTo>
                <a:lnTo>
                  <a:pt x="160866" y="118534"/>
                </a:lnTo>
                <a:lnTo>
                  <a:pt x="160866" y="118534"/>
                </a:lnTo>
                <a:lnTo>
                  <a:pt x="152400" y="127000"/>
                </a:lnTo>
                <a:lnTo>
                  <a:pt x="1524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Freeform 301"/>
          <p:cNvSpPr/>
          <p:nvPr/>
        </p:nvSpPr>
        <p:spPr>
          <a:xfrm>
            <a:off x="9745133" y="4572000"/>
            <a:ext cx="33868" cy="228601"/>
          </a:xfrm>
          <a:custGeom>
            <a:avLst/>
            <a:gdLst/>
            <a:ahLst/>
            <a:cxnLst/>
            <a:rect l="0" t="0" r="0" b="0"/>
            <a:pathLst>
              <a:path w="33868" h="22860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25401" y="84667"/>
                </a:lnTo>
                <a:lnTo>
                  <a:pt x="33867" y="110067"/>
                </a:lnTo>
                <a:lnTo>
                  <a:pt x="33867" y="135467"/>
                </a:lnTo>
                <a:lnTo>
                  <a:pt x="33867" y="160867"/>
                </a:lnTo>
                <a:lnTo>
                  <a:pt x="33867" y="186267"/>
                </a:lnTo>
                <a:lnTo>
                  <a:pt x="33867" y="211667"/>
                </a:lnTo>
                <a:lnTo>
                  <a:pt x="33867" y="211667"/>
                </a:lnTo>
                <a:lnTo>
                  <a:pt x="33867" y="228600"/>
                </a:lnTo>
                <a:lnTo>
                  <a:pt x="338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302"/>
          <p:cNvSpPr/>
          <p:nvPr/>
        </p:nvSpPr>
        <p:spPr>
          <a:xfrm>
            <a:off x="9635066" y="46990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8468" y="0"/>
                </a:moveTo>
                <a:lnTo>
                  <a:pt x="8468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50801" y="8467"/>
                </a:lnTo>
                <a:lnTo>
                  <a:pt x="76200" y="8467"/>
                </a:lnTo>
                <a:lnTo>
                  <a:pt x="93134" y="16933"/>
                </a:lnTo>
                <a:lnTo>
                  <a:pt x="118534" y="16933"/>
                </a:lnTo>
                <a:lnTo>
                  <a:pt x="143934" y="25400"/>
                </a:lnTo>
                <a:lnTo>
                  <a:pt x="160868" y="25400"/>
                </a:lnTo>
                <a:lnTo>
                  <a:pt x="160868" y="25400"/>
                </a:lnTo>
                <a:lnTo>
                  <a:pt x="177800" y="25400"/>
                </a:lnTo>
                <a:lnTo>
                  <a:pt x="1778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Freeform 303"/>
          <p:cNvSpPr/>
          <p:nvPr/>
        </p:nvSpPr>
        <p:spPr>
          <a:xfrm>
            <a:off x="9931400" y="4588933"/>
            <a:ext cx="42334" cy="220135"/>
          </a:xfrm>
          <a:custGeom>
            <a:avLst/>
            <a:gdLst/>
            <a:ahLst/>
            <a:cxnLst/>
            <a:rect l="0" t="0" r="0" b="0"/>
            <a:pathLst>
              <a:path w="42334" h="220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4" y="16934"/>
                </a:lnTo>
                <a:lnTo>
                  <a:pt x="25400" y="25400"/>
                </a:lnTo>
                <a:lnTo>
                  <a:pt x="33866" y="42334"/>
                </a:lnTo>
                <a:lnTo>
                  <a:pt x="42333" y="59267"/>
                </a:lnTo>
                <a:lnTo>
                  <a:pt x="42333" y="76200"/>
                </a:lnTo>
                <a:lnTo>
                  <a:pt x="42333" y="110067"/>
                </a:lnTo>
                <a:lnTo>
                  <a:pt x="42333" y="135467"/>
                </a:lnTo>
                <a:lnTo>
                  <a:pt x="42333" y="160867"/>
                </a:lnTo>
                <a:lnTo>
                  <a:pt x="42333" y="177800"/>
                </a:lnTo>
                <a:lnTo>
                  <a:pt x="42333" y="203200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20134"/>
                </a:lnTo>
                <a:lnTo>
                  <a:pt x="42333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304"/>
          <p:cNvSpPr/>
          <p:nvPr/>
        </p:nvSpPr>
        <p:spPr>
          <a:xfrm>
            <a:off x="10075334" y="4546600"/>
            <a:ext cx="110067" cy="270934"/>
          </a:xfrm>
          <a:custGeom>
            <a:avLst/>
            <a:gdLst/>
            <a:ahLst/>
            <a:cxnLst/>
            <a:rect l="0" t="0" r="0" b="0"/>
            <a:pathLst>
              <a:path w="110067" h="270934">
                <a:moveTo>
                  <a:pt x="84666" y="0"/>
                </a:move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799" y="0"/>
                </a:lnTo>
                <a:lnTo>
                  <a:pt x="42332" y="8467"/>
                </a:lnTo>
                <a:lnTo>
                  <a:pt x="25400" y="16933"/>
                </a:lnTo>
                <a:lnTo>
                  <a:pt x="16932" y="33867"/>
                </a:lnTo>
                <a:lnTo>
                  <a:pt x="8466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3"/>
                </a:lnTo>
                <a:lnTo>
                  <a:pt x="16932" y="110067"/>
                </a:lnTo>
                <a:lnTo>
                  <a:pt x="25400" y="118533"/>
                </a:lnTo>
                <a:lnTo>
                  <a:pt x="33866" y="135467"/>
                </a:lnTo>
                <a:lnTo>
                  <a:pt x="50799" y="143933"/>
                </a:lnTo>
                <a:lnTo>
                  <a:pt x="59266" y="152400"/>
                </a:lnTo>
                <a:lnTo>
                  <a:pt x="76200" y="169333"/>
                </a:lnTo>
                <a:lnTo>
                  <a:pt x="84666" y="177800"/>
                </a:lnTo>
                <a:lnTo>
                  <a:pt x="93132" y="186267"/>
                </a:lnTo>
                <a:lnTo>
                  <a:pt x="110066" y="203200"/>
                </a:lnTo>
                <a:lnTo>
                  <a:pt x="110066" y="211667"/>
                </a:lnTo>
                <a:lnTo>
                  <a:pt x="110066" y="220133"/>
                </a:lnTo>
                <a:lnTo>
                  <a:pt x="110066" y="237067"/>
                </a:lnTo>
                <a:lnTo>
                  <a:pt x="110066" y="245533"/>
                </a:lnTo>
                <a:lnTo>
                  <a:pt x="93132" y="254000"/>
                </a:lnTo>
                <a:lnTo>
                  <a:pt x="93132" y="262467"/>
                </a:lnTo>
                <a:lnTo>
                  <a:pt x="84666" y="270933"/>
                </a:lnTo>
                <a:lnTo>
                  <a:pt x="67733" y="270933"/>
                </a:lnTo>
                <a:lnTo>
                  <a:pt x="59266" y="262467"/>
                </a:lnTo>
                <a:lnTo>
                  <a:pt x="59266" y="262467"/>
                </a:lnTo>
                <a:lnTo>
                  <a:pt x="50799" y="245533"/>
                </a:lnTo>
                <a:lnTo>
                  <a:pt x="33866" y="237067"/>
                </a:lnTo>
                <a:lnTo>
                  <a:pt x="25400" y="220133"/>
                </a:lnTo>
                <a:lnTo>
                  <a:pt x="25400" y="203200"/>
                </a:lnTo>
                <a:lnTo>
                  <a:pt x="25400" y="186267"/>
                </a:lnTo>
                <a:lnTo>
                  <a:pt x="25400" y="169333"/>
                </a:lnTo>
                <a:lnTo>
                  <a:pt x="25400" y="152400"/>
                </a:lnTo>
                <a:lnTo>
                  <a:pt x="33866" y="135467"/>
                </a:lnTo>
                <a:lnTo>
                  <a:pt x="42332" y="118533"/>
                </a:lnTo>
                <a:lnTo>
                  <a:pt x="50799" y="101600"/>
                </a:lnTo>
                <a:lnTo>
                  <a:pt x="59266" y="84667"/>
                </a:lnTo>
                <a:lnTo>
                  <a:pt x="67733" y="76200"/>
                </a:lnTo>
                <a:lnTo>
                  <a:pt x="76200" y="59267"/>
                </a:lnTo>
                <a:lnTo>
                  <a:pt x="76200" y="59267"/>
                </a:lnTo>
                <a:lnTo>
                  <a:pt x="84666" y="50800"/>
                </a:lnTo>
                <a:lnTo>
                  <a:pt x="84666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305"/>
          <p:cNvSpPr/>
          <p:nvPr/>
        </p:nvSpPr>
        <p:spPr>
          <a:xfrm>
            <a:off x="10261600" y="4605867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0" y="50800"/>
                </a:move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77800"/>
                </a:lnTo>
                <a:lnTo>
                  <a:pt x="8466" y="186266"/>
                </a:lnTo>
                <a:lnTo>
                  <a:pt x="8466" y="194733"/>
                </a:ln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8466" y="177800"/>
                </a:lnTo>
                <a:lnTo>
                  <a:pt x="8466" y="169333"/>
                </a:lnTo>
                <a:lnTo>
                  <a:pt x="8466" y="143933"/>
                </a:lnTo>
                <a:lnTo>
                  <a:pt x="16933" y="127000"/>
                </a:lnTo>
                <a:lnTo>
                  <a:pt x="25400" y="101600"/>
                </a:lnTo>
                <a:lnTo>
                  <a:pt x="33867" y="76200"/>
                </a:lnTo>
                <a:lnTo>
                  <a:pt x="42334" y="50800"/>
                </a:lnTo>
                <a:lnTo>
                  <a:pt x="50800" y="33866"/>
                </a:lnTo>
                <a:lnTo>
                  <a:pt x="67734" y="16933"/>
                </a:lnTo>
                <a:lnTo>
                  <a:pt x="84666" y="8466"/>
                </a:lnTo>
                <a:lnTo>
                  <a:pt x="93133" y="0"/>
                </a:lnTo>
                <a:lnTo>
                  <a:pt x="110067" y="0"/>
                </a:lnTo>
                <a:lnTo>
                  <a:pt x="118534" y="0"/>
                </a:lnTo>
                <a:lnTo>
                  <a:pt x="135466" y="0"/>
                </a:lnTo>
                <a:lnTo>
                  <a:pt x="152400" y="8466"/>
                </a:lnTo>
                <a:lnTo>
                  <a:pt x="160866" y="25400"/>
                </a:lnTo>
                <a:lnTo>
                  <a:pt x="160866" y="33866"/>
                </a:lnTo>
                <a:lnTo>
                  <a:pt x="169333" y="50800"/>
                </a:lnTo>
                <a:lnTo>
                  <a:pt x="169333" y="67733"/>
                </a:lnTo>
                <a:lnTo>
                  <a:pt x="169333" y="84666"/>
                </a:lnTo>
                <a:lnTo>
                  <a:pt x="169333" y="93133"/>
                </a:lnTo>
                <a:lnTo>
                  <a:pt x="169333" y="110066"/>
                </a:lnTo>
                <a:lnTo>
                  <a:pt x="160866" y="118533"/>
                </a:lnTo>
                <a:lnTo>
                  <a:pt x="160866" y="135466"/>
                </a:lnTo>
                <a:lnTo>
                  <a:pt x="160866" y="135466"/>
                </a:lnTo>
                <a:lnTo>
                  <a:pt x="160866" y="143933"/>
                </a:lnTo>
                <a:lnTo>
                  <a:pt x="160866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Freeform 306"/>
          <p:cNvSpPr/>
          <p:nvPr/>
        </p:nvSpPr>
        <p:spPr>
          <a:xfrm>
            <a:off x="8805334" y="4910667"/>
            <a:ext cx="3327401" cy="42334"/>
          </a:xfrm>
          <a:custGeom>
            <a:avLst/>
            <a:gdLst/>
            <a:ahLst/>
            <a:cxnLst/>
            <a:rect l="0" t="0" r="0" b="0"/>
            <a:pathLst>
              <a:path w="3327401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6"/>
                </a:lnTo>
                <a:lnTo>
                  <a:pt x="110066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77799" y="8466"/>
                </a:lnTo>
                <a:lnTo>
                  <a:pt x="203199" y="8466"/>
                </a:lnTo>
                <a:lnTo>
                  <a:pt x="228600" y="8466"/>
                </a:lnTo>
                <a:lnTo>
                  <a:pt x="253999" y="8466"/>
                </a:lnTo>
                <a:lnTo>
                  <a:pt x="287866" y="8466"/>
                </a:lnTo>
                <a:lnTo>
                  <a:pt x="313266" y="8466"/>
                </a:lnTo>
                <a:lnTo>
                  <a:pt x="347133" y="8466"/>
                </a:lnTo>
                <a:lnTo>
                  <a:pt x="381000" y="8466"/>
                </a:lnTo>
                <a:lnTo>
                  <a:pt x="414866" y="8466"/>
                </a:lnTo>
                <a:lnTo>
                  <a:pt x="448732" y="8466"/>
                </a:lnTo>
                <a:lnTo>
                  <a:pt x="491066" y="8466"/>
                </a:lnTo>
                <a:lnTo>
                  <a:pt x="524932" y="8466"/>
                </a:lnTo>
                <a:lnTo>
                  <a:pt x="567266" y="8466"/>
                </a:lnTo>
                <a:lnTo>
                  <a:pt x="601132" y="8466"/>
                </a:lnTo>
                <a:lnTo>
                  <a:pt x="643466" y="8466"/>
                </a:lnTo>
                <a:lnTo>
                  <a:pt x="677332" y="8466"/>
                </a:lnTo>
                <a:lnTo>
                  <a:pt x="719666" y="8466"/>
                </a:lnTo>
                <a:lnTo>
                  <a:pt x="762000" y="8466"/>
                </a:lnTo>
                <a:lnTo>
                  <a:pt x="795866" y="8466"/>
                </a:lnTo>
                <a:lnTo>
                  <a:pt x="846666" y="8466"/>
                </a:lnTo>
                <a:lnTo>
                  <a:pt x="888999" y="8466"/>
                </a:lnTo>
                <a:lnTo>
                  <a:pt x="931333" y="8466"/>
                </a:lnTo>
                <a:lnTo>
                  <a:pt x="973666" y="8466"/>
                </a:lnTo>
                <a:lnTo>
                  <a:pt x="1015999" y="8466"/>
                </a:lnTo>
                <a:lnTo>
                  <a:pt x="1058332" y="8466"/>
                </a:lnTo>
                <a:lnTo>
                  <a:pt x="1109133" y="0"/>
                </a:lnTo>
                <a:lnTo>
                  <a:pt x="1151466" y="0"/>
                </a:lnTo>
                <a:lnTo>
                  <a:pt x="1193800" y="0"/>
                </a:lnTo>
                <a:lnTo>
                  <a:pt x="1236132" y="0"/>
                </a:lnTo>
                <a:lnTo>
                  <a:pt x="1278466" y="8466"/>
                </a:lnTo>
                <a:lnTo>
                  <a:pt x="1320799" y="8466"/>
                </a:lnTo>
                <a:lnTo>
                  <a:pt x="1363132" y="8466"/>
                </a:lnTo>
                <a:lnTo>
                  <a:pt x="1405466" y="8466"/>
                </a:lnTo>
                <a:lnTo>
                  <a:pt x="1447800" y="8466"/>
                </a:lnTo>
                <a:lnTo>
                  <a:pt x="1490133" y="8466"/>
                </a:lnTo>
                <a:lnTo>
                  <a:pt x="1532466" y="8466"/>
                </a:lnTo>
                <a:lnTo>
                  <a:pt x="1574800" y="8466"/>
                </a:lnTo>
                <a:lnTo>
                  <a:pt x="1617132" y="8466"/>
                </a:lnTo>
                <a:lnTo>
                  <a:pt x="1659466" y="8466"/>
                </a:lnTo>
                <a:lnTo>
                  <a:pt x="1701799" y="8466"/>
                </a:lnTo>
                <a:lnTo>
                  <a:pt x="1735666" y="8466"/>
                </a:lnTo>
                <a:lnTo>
                  <a:pt x="1777999" y="8466"/>
                </a:lnTo>
                <a:lnTo>
                  <a:pt x="1820332" y="8466"/>
                </a:lnTo>
                <a:lnTo>
                  <a:pt x="1862666" y="8466"/>
                </a:lnTo>
                <a:lnTo>
                  <a:pt x="1905000" y="8466"/>
                </a:lnTo>
                <a:lnTo>
                  <a:pt x="1947333" y="8466"/>
                </a:lnTo>
                <a:lnTo>
                  <a:pt x="1989666" y="8466"/>
                </a:lnTo>
                <a:lnTo>
                  <a:pt x="2032000" y="8466"/>
                </a:lnTo>
                <a:lnTo>
                  <a:pt x="2065866" y="8466"/>
                </a:lnTo>
                <a:lnTo>
                  <a:pt x="2108200" y="8466"/>
                </a:lnTo>
                <a:lnTo>
                  <a:pt x="2150532" y="8466"/>
                </a:lnTo>
                <a:lnTo>
                  <a:pt x="2192866" y="8466"/>
                </a:lnTo>
                <a:lnTo>
                  <a:pt x="2235199" y="8466"/>
                </a:lnTo>
                <a:lnTo>
                  <a:pt x="2269066" y="8466"/>
                </a:lnTo>
                <a:lnTo>
                  <a:pt x="2311399" y="8466"/>
                </a:lnTo>
                <a:lnTo>
                  <a:pt x="2353732" y="8466"/>
                </a:lnTo>
                <a:lnTo>
                  <a:pt x="2387599" y="8466"/>
                </a:lnTo>
                <a:lnTo>
                  <a:pt x="2429932" y="8466"/>
                </a:lnTo>
                <a:lnTo>
                  <a:pt x="2463799" y="8466"/>
                </a:lnTo>
                <a:lnTo>
                  <a:pt x="2506132" y="8466"/>
                </a:lnTo>
                <a:lnTo>
                  <a:pt x="2539999" y="8466"/>
                </a:lnTo>
                <a:lnTo>
                  <a:pt x="2582332" y="8466"/>
                </a:lnTo>
                <a:lnTo>
                  <a:pt x="2616199" y="8466"/>
                </a:lnTo>
                <a:lnTo>
                  <a:pt x="2650066" y="8466"/>
                </a:lnTo>
                <a:lnTo>
                  <a:pt x="2683932" y="16933"/>
                </a:lnTo>
                <a:lnTo>
                  <a:pt x="2717800" y="16933"/>
                </a:lnTo>
                <a:lnTo>
                  <a:pt x="2751666" y="16933"/>
                </a:lnTo>
                <a:lnTo>
                  <a:pt x="2785533" y="16933"/>
                </a:lnTo>
                <a:lnTo>
                  <a:pt x="2819400" y="25400"/>
                </a:lnTo>
                <a:lnTo>
                  <a:pt x="2853266" y="25400"/>
                </a:lnTo>
                <a:lnTo>
                  <a:pt x="2887132" y="25400"/>
                </a:lnTo>
                <a:lnTo>
                  <a:pt x="2912532" y="25400"/>
                </a:lnTo>
                <a:lnTo>
                  <a:pt x="2954866" y="25400"/>
                </a:lnTo>
                <a:lnTo>
                  <a:pt x="2980266" y="33866"/>
                </a:lnTo>
                <a:lnTo>
                  <a:pt x="3014133" y="33866"/>
                </a:lnTo>
                <a:lnTo>
                  <a:pt x="3039532" y="33866"/>
                </a:lnTo>
                <a:lnTo>
                  <a:pt x="3073399" y="33866"/>
                </a:lnTo>
                <a:lnTo>
                  <a:pt x="3098800" y="33866"/>
                </a:lnTo>
                <a:lnTo>
                  <a:pt x="3132666" y="33866"/>
                </a:lnTo>
                <a:lnTo>
                  <a:pt x="3158066" y="33866"/>
                </a:lnTo>
                <a:lnTo>
                  <a:pt x="3191932" y="33866"/>
                </a:lnTo>
                <a:lnTo>
                  <a:pt x="3208866" y="33866"/>
                </a:lnTo>
                <a:lnTo>
                  <a:pt x="3242733" y="33866"/>
                </a:lnTo>
                <a:lnTo>
                  <a:pt x="3259666" y="42333"/>
                </a:lnTo>
                <a:lnTo>
                  <a:pt x="3276600" y="42333"/>
                </a:lnTo>
                <a:lnTo>
                  <a:pt x="3301999" y="42333"/>
                </a:lnTo>
                <a:lnTo>
                  <a:pt x="3310466" y="42333"/>
                </a:lnTo>
                <a:lnTo>
                  <a:pt x="3310466" y="42333"/>
                </a:lnTo>
                <a:lnTo>
                  <a:pt x="3327400" y="42333"/>
                </a:lnTo>
                <a:lnTo>
                  <a:pt x="332740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Freeform 307"/>
          <p:cNvSpPr/>
          <p:nvPr/>
        </p:nvSpPr>
        <p:spPr>
          <a:xfrm>
            <a:off x="9067800" y="5164667"/>
            <a:ext cx="33867" cy="313267"/>
          </a:xfrm>
          <a:custGeom>
            <a:avLst/>
            <a:gdLst/>
            <a:ahLst/>
            <a:cxnLst/>
            <a:rect l="0" t="0" r="0" b="0"/>
            <a:pathLst>
              <a:path w="33867" h="313267">
                <a:moveTo>
                  <a:pt x="33866" y="0"/>
                </a:move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0" y="245533"/>
                </a:lnTo>
                <a:lnTo>
                  <a:pt x="0" y="262466"/>
                </a:lnTo>
                <a:lnTo>
                  <a:pt x="0" y="287866"/>
                </a:lnTo>
                <a:lnTo>
                  <a:pt x="0" y="296333"/>
                </a:lnTo>
                <a:lnTo>
                  <a:pt x="0" y="304800"/>
                </a:lnTo>
                <a:lnTo>
                  <a:pt x="0" y="313266"/>
                </a:lnTo>
                <a:lnTo>
                  <a:pt x="0" y="313266"/>
                </a:lnTo>
                <a:lnTo>
                  <a:pt x="8467" y="313266"/>
                </a:lnTo>
                <a:lnTo>
                  <a:pt x="8467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Freeform 308"/>
          <p:cNvSpPr/>
          <p:nvPr/>
        </p:nvSpPr>
        <p:spPr>
          <a:xfrm>
            <a:off x="9152467" y="5198533"/>
            <a:ext cx="135467" cy="245535"/>
          </a:xfrm>
          <a:custGeom>
            <a:avLst/>
            <a:gdLst/>
            <a:ahLst/>
            <a:cxnLst/>
            <a:rect l="0" t="0" r="0" b="0"/>
            <a:pathLst>
              <a:path w="135467" h="245535">
                <a:moveTo>
                  <a:pt x="33867" y="8467"/>
                </a:move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25399" y="25400"/>
                </a:lnTo>
                <a:lnTo>
                  <a:pt x="25399" y="42334"/>
                </a:lnTo>
                <a:lnTo>
                  <a:pt x="16933" y="59267"/>
                </a:lnTo>
                <a:lnTo>
                  <a:pt x="16933" y="84667"/>
                </a:lnTo>
                <a:lnTo>
                  <a:pt x="8466" y="101600"/>
                </a:lnTo>
                <a:lnTo>
                  <a:pt x="8466" y="135467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203200"/>
                </a:lnTo>
                <a:lnTo>
                  <a:pt x="16933" y="220134"/>
                </a:lnTo>
                <a:lnTo>
                  <a:pt x="16933" y="237067"/>
                </a:lnTo>
                <a:lnTo>
                  <a:pt x="33867" y="237067"/>
                </a:lnTo>
                <a:lnTo>
                  <a:pt x="42333" y="245534"/>
                </a:lnTo>
                <a:lnTo>
                  <a:pt x="59266" y="245534"/>
                </a:lnTo>
                <a:lnTo>
                  <a:pt x="67733" y="245534"/>
                </a:lnTo>
                <a:lnTo>
                  <a:pt x="76200" y="237067"/>
                </a:lnTo>
                <a:lnTo>
                  <a:pt x="93133" y="237067"/>
                </a:lnTo>
                <a:lnTo>
                  <a:pt x="101599" y="220134"/>
                </a:lnTo>
                <a:lnTo>
                  <a:pt x="110067" y="211667"/>
                </a:lnTo>
                <a:lnTo>
                  <a:pt x="118533" y="194734"/>
                </a:lnTo>
                <a:lnTo>
                  <a:pt x="127000" y="169334"/>
                </a:lnTo>
                <a:lnTo>
                  <a:pt x="135466" y="152400"/>
                </a:lnTo>
                <a:lnTo>
                  <a:pt x="135466" y="135467"/>
                </a:lnTo>
                <a:lnTo>
                  <a:pt x="135466" y="118534"/>
                </a:lnTo>
                <a:lnTo>
                  <a:pt x="127000" y="93134"/>
                </a:lnTo>
                <a:lnTo>
                  <a:pt x="127000" y="67734"/>
                </a:lnTo>
                <a:lnTo>
                  <a:pt x="110067" y="50800"/>
                </a:lnTo>
                <a:lnTo>
                  <a:pt x="101599" y="33867"/>
                </a:lnTo>
                <a:lnTo>
                  <a:pt x="84666" y="16934"/>
                </a:lnTo>
                <a:lnTo>
                  <a:pt x="76200" y="8467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Freeform 309"/>
          <p:cNvSpPr/>
          <p:nvPr/>
        </p:nvSpPr>
        <p:spPr>
          <a:xfrm>
            <a:off x="9381067" y="5223933"/>
            <a:ext cx="135467" cy="203201"/>
          </a:xfrm>
          <a:custGeom>
            <a:avLst/>
            <a:gdLst/>
            <a:ahLst/>
            <a:cxnLst/>
            <a:rect l="0" t="0" r="0" b="0"/>
            <a:pathLst>
              <a:path w="135467" h="203201">
                <a:moveTo>
                  <a:pt x="8466" y="16934"/>
                </a:moveTo>
                <a:lnTo>
                  <a:pt x="8466" y="16934"/>
                </a:lnTo>
                <a:lnTo>
                  <a:pt x="8466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8466" y="135467"/>
                </a:lnTo>
                <a:lnTo>
                  <a:pt x="8466" y="160867"/>
                </a:lnTo>
                <a:lnTo>
                  <a:pt x="8466" y="177800"/>
                </a:lnTo>
                <a:lnTo>
                  <a:pt x="16933" y="194734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194734"/>
                </a:lnTo>
                <a:lnTo>
                  <a:pt x="16933" y="186267"/>
                </a:lnTo>
                <a:lnTo>
                  <a:pt x="25399" y="169334"/>
                </a:lnTo>
                <a:lnTo>
                  <a:pt x="25399" y="152400"/>
                </a:lnTo>
                <a:lnTo>
                  <a:pt x="25399" y="135467"/>
                </a:lnTo>
                <a:lnTo>
                  <a:pt x="25399" y="110067"/>
                </a:lnTo>
                <a:lnTo>
                  <a:pt x="25399" y="93134"/>
                </a:lnTo>
                <a:lnTo>
                  <a:pt x="25399" y="67734"/>
                </a:lnTo>
                <a:lnTo>
                  <a:pt x="25399" y="50800"/>
                </a:lnTo>
                <a:lnTo>
                  <a:pt x="25399" y="33867"/>
                </a:lnTo>
                <a:lnTo>
                  <a:pt x="25399" y="16934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93133" y="25400"/>
                </a:lnTo>
                <a:lnTo>
                  <a:pt x="101599" y="33867"/>
                </a:lnTo>
                <a:lnTo>
                  <a:pt x="110067" y="50800"/>
                </a:lnTo>
                <a:lnTo>
                  <a:pt x="118533" y="67734"/>
                </a:lnTo>
                <a:lnTo>
                  <a:pt x="118533" y="84667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27000" y="127000"/>
                </a:lnTo>
                <a:lnTo>
                  <a:pt x="135466" y="143934"/>
                </a:lnTo>
                <a:lnTo>
                  <a:pt x="135466" y="152400"/>
                </a:lnTo>
                <a:lnTo>
                  <a:pt x="135466" y="160867"/>
                </a:lnTo>
                <a:lnTo>
                  <a:pt x="135466" y="160867"/>
                </a:lnTo>
                <a:lnTo>
                  <a:pt x="135466" y="169334"/>
                </a:lnTo>
                <a:lnTo>
                  <a:pt x="135466" y="169334"/>
                </a:lnTo>
                <a:lnTo>
                  <a:pt x="135466" y="160867"/>
                </a:lnTo>
                <a:lnTo>
                  <a:pt x="135466" y="160867"/>
                </a:lnTo>
                <a:lnTo>
                  <a:pt x="135466" y="160867"/>
                </a:lnTo>
                <a:lnTo>
                  <a:pt x="135466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Freeform 310"/>
          <p:cNvSpPr/>
          <p:nvPr/>
        </p:nvSpPr>
        <p:spPr>
          <a:xfrm>
            <a:off x="9550400" y="5003800"/>
            <a:ext cx="118534" cy="169334"/>
          </a:xfrm>
          <a:custGeom>
            <a:avLst/>
            <a:gdLst/>
            <a:ahLst/>
            <a:cxnLst/>
            <a:rect l="0" t="0" r="0" b="0"/>
            <a:pathLst>
              <a:path w="118534" h="1693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4" y="0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16933"/>
                </a:lnTo>
                <a:lnTo>
                  <a:pt x="59267" y="25400"/>
                </a:lnTo>
                <a:lnTo>
                  <a:pt x="67733" y="33867"/>
                </a:lnTo>
                <a:lnTo>
                  <a:pt x="76200" y="42333"/>
                </a:lnTo>
                <a:lnTo>
                  <a:pt x="84666" y="59267"/>
                </a:lnTo>
                <a:lnTo>
                  <a:pt x="84666" y="67733"/>
                </a:lnTo>
                <a:lnTo>
                  <a:pt x="84666" y="84667"/>
                </a:lnTo>
                <a:lnTo>
                  <a:pt x="84666" y="101600"/>
                </a:lnTo>
                <a:lnTo>
                  <a:pt x="84666" y="118533"/>
                </a:lnTo>
                <a:lnTo>
                  <a:pt x="76200" y="127000"/>
                </a:lnTo>
                <a:lnTo>
                  <a:pt x="67733" y="143933"/>
                </a:lnTo>
                <a:lnTo>
                  <a:pt x="59267" y="152400"/>
                </a:lnTo>
                <a:lnTo>
                  <a:pt x="50800" y="160867"/>
                </a:lnTo>
                <a:lnTo>
                  <a:pt x="42333" y="160867"/>
                </a:lnTo>
                <a:lnTo>
                  <a:pt x="33867" y="160867"/>
                </a:lnTo>
                <a:lnTo>
                  <a:pt x="33867" y="160867"/>
                </a:lnTo>
                <a:lnTo>
                  <a:pt x="25400" y="160867"/>
                </a:lnTo>
                <a:lnTo>
                  <a:pt x="16934" y="152400"/>
                </a:lnTo>
                <a:lnTo>
                  <a:pt x="16934" y="143933"/>
                </a:lnTo>
                <a:lnTo>
                  <a:pt x="8466" y="135467"/>
                </a:lnTo>
                <a:lnTo>
                  <a:pt x="8466" y="127000"/>
                </a:lnTo>
                <a:lnTo>
                  <a:pt x="8466" y="118533"/>
                </a:lnTo>
                <a:lnTo>
                  <a:pt x="16934" y="110067"/>
                </a:lnTo>
                <a:lnTo>
                  <a:pt x="16934" y="110067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3" y="110067"/>
                </a:lnTo>
                <a:lnTo>
                  <a:pt x="84666" y="110067"/>
                </a:lnTo>
                <a:lnTo>
                  <a:pt x="93134" y="118533"/>
                </a:lnTo>
                <a:lnTo>
                  <a:pt x="101600" y="127000"/>
                </a:lnTo>
                <a:lnTo>
                  <a:pt x="110067" y="135467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8533" y="152400"/>
                </a:lnTo>
                <a:lnTo>
                  <a:pt x="118533" y="160867"/>
                </a:lnTo>
                <a:lnTo>
                  <a:pt x="118533" y="160867"/>
                </a:lnTo>
                <a:lnTo>
                  <a:pt x="118533" y="169333"/>
                </a:lnTo>
                <a:lnTo>
                  <a:pt x="118533" y="169333"/>
                </a:lnTo>
                <a:lnTo>
                  <a:pt x="118533" y="169333"/>
                </a:lnTo>
                <a:lnTo>
                  <a:pt x="118533" y="169333"/>
                </a:lnTo>
                <a:lnTo>
                  <a:pt x="118533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Freeform 311"/>
          <p:cNvSpPr/>
          <p:nvPr/>
        </p:nvSpPr>
        <p:spPr>
          <a:xfrm>
            <a:off x="9770534" y="5240867"/>
            <a:ext cx="194733" cy="16934"/>
          </a:xfrm>
          <a:custGeom>
            <a:avLst/>
            <a:gdLst/>
            <a:ahLst/>
            <a:cxnLst/>
            <a:rect l="0" t="0" r="0" b="0"/>
            <a:pathLst>
              <a:path w="194733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16932" y="0"/>
                </a:lnTo>
                <a:lnTo>
                  <a:pt x="25400" y="8466"/>
                </a:lnTo>
                <a:lnTo>
                  <a:pt x="33866" y="8466"/>
                </a:lnTo>
                <a:lnTo>
                  <a:pt x="42332" y="8466"/>
                </a:lnTo>
                <a:lnTo>
                  <a:pt x="50799" y="8466"/>
                </a:lnTo>
                <a:lnTo>
                  <a:pt x="50799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8466"/>
                </a:lnTo>
                <a:lnTo>
                  <a:pt x="93132" y="8466"/>
                </a:lnTo>
                <a:lnTo>
                  <a:pt x="101600" y="8466"/>
                </a:lnTo>
                <a:lnTo>
                  <a:pt x="110066" y="8466"/>
                </a:lnTo>
                <a:lnTo>
                  <a:pt x="118532" y="8466"/>
                </a:lnTo>
                <a:lnTo>
                  <a:pt x="135466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6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16933"/>
                </a:lnTo>
                <a:lnTo>
                  <a:pt x="186266" y="16933"/>
                </a:lnTo>
                <a:lnTo>
                  <a:pt x="194732" y="16933"/>
                </a:lnTo>
                <a:lnTo>
                  <a:pt x="194732" y="16933"/>
                </a:lnTo>
                <a:lnTo>
                  <a:pt x="194732" y="16933"/>
                </a:lnTo>
                <a:lnTo>
                  <a:pt x="194732" y="8466"/>
                </a:lnTo>
                <a:lnTo>
                  <a:pt x="194732" y="8466"/>
                </a:lnTo>
                <a:lnTo>
                  <a:pt x="194732" y="8466"/>
                </a:lnTo>
                <a:lnTo>
                  <a:pt x="194732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Freeform 312"/>
          <p:cNvSpPr/>
          <p:nvPr/>
        </p:nvSpPr>
        <p:spPr>
          <a:xfrm>
            <a:off x="10075334" y="5063067"/>
            <a:ext cx="186267" cy="304801"/>
          </a:xfrm>
          <a:custGeom>
            <a:avLst/>
            <a:gdLst/>
            <a:ahLst/>
            <a:cxnLst/>
            <a:rect l="0" t="0" r="0" b="0"/>
            <a:pathLst>
              <a:path w="186267" h="304801">
                <a:moveTo>
                  <a:pt x="8466" y="33866"/>
                </a:moveTo>
                <a:lnTo>
                  <a:pt x="8466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16932" y="8466"/>
                </a:lnTo>
                <a:lnTo>
                  <a:pt x="16932" y="0"/>
                </a:lnTo>
                <a:lnTo>
                  <a:pt x="25400" y="0"/>
                </a:lnTo>
                <a:lnTo>
                  <a:pt x="33866" y="0"/>
                </a:lnTo>
                <a:lnTo>
                  <a:pt x="50799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6"/>
                </a:lnTo>
                <a:lnTo>
                  <a:pt x="84666" y="8466"/>
                </a:lnTo>
                <a:lnTo>
                  <a:pt x="93132" y="25400"/>
                </a:lnTo>
                <a:lnTo>
                  <a:pt x="101600" y="33866"/>
                </a:lnTo>
                <a:lnTo>
                  <a:pt x="110066" y="50800"/>
                </a:lnTo>
                <a:lnTo>
                  <a:pt x="118532" y="67733"/>
                </a:lnTo>
                <a:lnTo>
                  <a:pt x="118532" y="84666"/>
                </a:lnTo>
                <a:lnTo>
                  <a:pt x="118532" y="101600"/>
                </a:lnTo>
                <a:lnTo>
                  <a:pt x="118532" y="127000"/>
                </a:lnTo>
                <a:lnTo>
                  <a:pt x="118532" y="143933"/>
                </a:lnTo>
                <a:lnTo>
                  <a:pt x="110066" y="169333"/>
                </a:lnTo>
                <a:lnTo>
                  <a:pt x="101600" y="186266"/>
                </a:lnTo>
                <a:lnTo>
                  <a:pt x="93132" y="203200"/>
                </a:lnTo>
                <a:lnTo>
                  <a:pt x="84666" y="220133"/>
                </a:lnTo>
                <a:lnTo>
                  <a:pt x="76200" y="237066"/>
                </a:lnTo>
                <a:lnTo>
                  <a:pt x="67733" y="245533"/>
                </a:lnTo>
                <a:lnTo>
                  <a:pt x="59266" y="262466"/>
                </a:lnTo>
                <a:lnTo>
                  <a:pt x="50799" y="270933"/>
                </a:lnTo>
                <a:lnTo>
                  <a:pt x="33866" y="270933"/>
                </a:lnTo>
                <a:lnTo>
                  <a:pt x="33866" y="279400"/>
                </a:lnTo>
                <a:lnTo>
                  <a:pt x="25400" y="279400"/>
                </a:lnTo>
                <a:lnTo>
                  <a:pt x="16932" y="270933"/>
                </a:lnTo>
                <a:lnTo>
                  <a:pt x="16932" y="270933"/>
                </a:lnTo>
                <a:lnTo>
                  <a:pt x="8466" y="270933"/>
                </a:lnTo>
                <a:lnTo>
                  <a:pt x="8466" y="262466"/>
                </a:lnTo>
                <a:lnTo>
                  <a:pt x="8466" y="254000"/>
                </a:lnTo>
                <a:lnTo>
                  <a:pt x="8466" y="245533"/>
                </a:lnTo>
                <a:lnTo>
                  <a:pt x="16932" y="237066"/>
                </a:lnTo>
                <a:lnTo>
                  <a:pt x="25400" y="228600"/>
                </a:lnTo>
                <a:lnTo>
                  <a:pt x="33866" y="211666"/>
                </a:lnTo>
                <a:lnTo>
                  <a:pt x="42332" y="203200"/>
                </a:lnTo>
                <a:lnTo>
                  <a:pt x="50799" y="194733"/>
                </a:lnTo>
                <a:lnTo>
                  <a:pt x="59266" y="186266"/>
                </a:lnTo>
                <a:lnTo>
                  <a:pt x="76200" y="177800"/>
                </a:lnTo>
                <a:lnTo>
                  <a:pt x="84666" y="169333"/>
                </a:lnTo>
                <a:lnTo>
                  <a:pt x="101600" y="169333"/>
                </a:lnTo>
                <a:lnTo>
                  <a:pt x="110066" y="160866"/>
                </a:lnTo>
                <a:lnTo>
                  <a:pt x="126999" y="160866"/>
                </a:lnTo>
                <a:lnTo>
                  <a:pt x="135466" y="169333"/>
                </a:lnTo>
                <a:lnTo>
                  <a:pt x="143933" y="177800"/>
                </a:lnTo>
                <a:lnTo>
                  <a:pt x="160866" y="186266"/>
                </a:lnTo>
                <a:lnTo>
                  <a:pt x="169332" y="194733"/>
                </a:lnTo>
                <a:lnTo>
                  <a:pt x="177800" y="203200"/>
                </a:lnTo>
                <a:lnTo>
                  <a:pt x="177800" y="211666"/>
                </a:lnTo>
                <a:lnTo>
                  <a:pt x="177800" y="228600"/>
                </a:lnTo>
                <a:lnTo>
                  <a:pt x="186266" y="245533"/>
                </a:lnTo>
                <a:lnTo>
                  <a:pt x="186266" y="254000"/>
                </a:lnTo>
                <a:lnTo>
                  <a:pt x="186266" y="270933"/>
                </a:lnTo>
                <a:lnTo>
                  <a:pt x="186266" y="279400"/>
                </a:lnTo>
                <a:lnTo>
                  <a:pt x="186266" y="296333"/>
                </a:lnTo>
                <a:lnTo>
                  <a:pt x="186266" y="304800"/>
                </a:lnTo>
                <a:lnTo>
                  <a:pt x="186266" y="304800"/>
                </a:lnTo>
                <a:lnTo>
                  <a:pt x="186266" y="304800"/>
                </a:lnTo>
                <a:lnTo>
                  <a:pt x="186266" y="304800"/>
                </a:lnTo>
                <a:lnTo>
                  <a:pt x="186266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reeform 313"/>
          <p:cNvSpPr/>
          <p:nvPr/>
        </p:nvSpPr>
        <p:spPr>
          <a:xfrm>
            <a:off x="10312400" y="5054600"/>
            <a:ext cx="211668" cy="321734"/>
          </a:xfrm>
          <a:custGeom>
            <a:avLst/>
            <a:gdLst/>
            <a:ahLst/>
            <a:cxnLst/>
            <a:rect l="0" t="0" r="0" b="0"/>
            <a:pathLst>
              <a:path w="211668" h="321734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6" y="8467"/>
                </a:lnTo>
                <a:lnTo>
                  <a:pt x="110066" y="16933"/>
                </a:lnTo>
                <a:lnTo>
                  <a:pt x="101600" y="25400"/>
                </a:lnTo>
                <a:lnTo>
                  <a:pt x="84666" y="25400"/>
                </a:lnTo>
                <a:lnTo>
                  <a:pt x="76200" y="33867"/>
                </a:lnTo>
                <a:lnTo>
                  <a:pt x="59267" y="42333"/>
                </a:lnTo>
                <a:lnTo>
                  <a:pt x="50800" y="50800"/>
                </a:lnTo>
                <a:lnTo>
                  <a:pt x="42333" y="59267"/>
                </a:lnTo>
                <a:lnTo>
                  <a:pt x="33866" y="59267"/>
                </a:lnTo>
                <a:lnTo>
                  <a:pt x="16934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16934" y="160867"/>
                </a:lnTo>
                <a:lnTo>
                  <a:pt x="16934" y="152400"/>
                </a:lnTo>
                <a:lnTo>
                  <a:pt x="25400" y="152400"/>
                </a:lnTo>
                <a:lnTo>
                  <a:pt x="33866" y="135467"/>
                </a:lnTo>
                <a:lnTo>
                  <a:pt x="50800" y="127000"/>
                </a:lnTo>
                <a:lnTo>
                  <a:pt x="59267" y="127000"/>
                </a:lnTo>
                <a:lnTo>
                  <a:pt x="67734" y="118533"/>
                </a:lnTo>
                <a:lnTo>
                  <a:pt x="84666" y="118533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27000" y="118533"/>
                </a:lnTo>
                <a:lnTo>
                  <a:pt x="143934" y="118533"/>
                </a:lnTo>
                <a:lnTo>
                  <a:pt x="160866" y="127000"/>
                </a:lnTo>
                <a:lnTo>
                  <a:pt x="177800" y="135467"/>
                </a:lnTo>
                <a:lnTo>
                  <a:pt x="186266" y="152400"/>
                </a:lnTo>
                <a:lnTo>
                  <a:pt x="194733" y="160867"/>
                </a:lnTo>
                <a:lnTo>
                  <a:pt x="203200" y="177800"/>
                </a:lnTo>
                <a:lnTo>
                  <a:pt x="211667" y="186267"/>
                </a:lnTo>
                <a:lnTo>
                  <a:pt x="211667" y="203200"/>
                </a:lnTo>
                <a:lnTo>
                  <a:pt x="211667" y="220133"/>
                </a:lnTo>
                <a:lnTo>
                  <a:pt x="211667" y="228600"/>
                </a:lnTo>
                <a:lnTo>
                  <a:pt x="211667" y="245533"/>
                </a:lnTo>
                <a:lnTo>
                  <a:pt x="203200" y="262467"/>
                </a:lnTo>
                <a:lnTo>
                  <a:pt x="194733" y="270933"/>
                </a:lnTo>
                <a:lnTo>
                  <a:pt x="186266" y="287867"/>
                </a:lnTo>
                <a:lnTo>
                  <a:pt x="169334" y="296333"/>
                </a:lnTo>
                <a:lnTo>
                  <a:pt x="160866" y="304800"/>
                </a:lnTo>
                <a:lnTo>
                  <a:pt x="152400" y="313267"/>
                </a:lnTo>
                <a:lnTo>
                  <a:pt x="135467" y="313267"/>
                </a:lnTo>
                <a:lnTo>
                  <a:pt x="127000" y="321733"/>
                </a:lnTo>
                <a:lnTo>
                  <a:pt x="118533" y="321733"/>
                </a:lnTo>
                <a:lnTo>
                  <a:pt x="110066" y="321733"/>
                </a:lnTo>
                <a:lnTo>
                  <a:pt x="101600" y="313267"/>
                </a:lnTo>
                <a:lnTo>
                  <a:pt x="101600" y="313267"/>
                </a:lnTo>
                <a:lnTo>
                  <a:pt x="93134" y="313267"/>
                </a:lnTo>
                <a:lnTo>
                  <a:pt x="93134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Freeform 314"/>
          <p:cNvSpPr/>
          <p:nvPr/>
        </p:nvSpPr>
        <p:spPr>
          <a:xfrm>
            <a:off x="10591800" y="5164667"/>
            <a:ext cx="228601" cy="186267"/>
          </a:xfrm>
          <a:custGeom>
            <a:avLst/>
            <a:gdLst/>
            <a:ahLst/>
            <a:cxnLst/>
            <a:rect l="0" t="0" r="0" b="0"/>
            <a:pathLst>
              <a:path w="228601" h="186267">
                <a:moveTo>
                  <a:pt x="0" y="16933"/>
                </a:moveTo>
                <a:lnTo>
                  <a:pt x="0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42333"/>
                </a:lnTo>
                <a:lnTo>
                  <a:pt x="25400" y="50800"/>
                </a:lnTo>
                <a:lnTo>
                  <a:pt x="33866" y="67733"/>
                </a:lnTo>
                <a:lnTo>
                  <a:pt x="42334" y="84666"/>
                </a:lnTo>
                <a:lnTo>
                  <a:pt x="42334" y="101600"/>
                </a:lnTo>
                <a:lnTo>
                  <a:pt x="50800" y="118533"/>
                </a:lnTo>
                <a:lnTo>
                  <a:pt x="59266" y="135466"/>
                </a:lnTo>
                <a:lnTo>
                  <a:pt x="59266" y="152400"/>
                </a:lnTo>
                <a:lnTo>
                  <a:pt x="67733" y="169333"/>
                </a:lnTo>
                <a:lnTo>
                  <a:pt x="67733" y="177800"/>
                </a:lnTo>
                <a:lnTo>
                  <a:pt x="67733" y="177800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77800"/>
                </a:lnTo>
                <a:lnTo>
                  <a:pt x="67733" y="169333"/>
                </a:lnTo>
                <a:lnTo>
                  <a:pt x="67733" y="160866"/>
                </a:lnTo>
                <a:lnTo>
                  <a:pt x="67733" y="152400"/>
                </a:lnTo>
                <a:lnTo>
                  <a:pt x="67733" y="135466"/>
                </a:lnTo>
                <a:lnTo>
                  <a:pt x="59266" y="118533"/>
                </a:lnTo>
                <a:lnTo>
                  <a:pt x="59266" y="93133"/>
                </a:lnTo>
                <a:lnTo>
                  <a:pt x="59266" y="76200"/>
                </a:lnTo>
                <a:lnTo>
                  <a:pt x="59266" y="59266"/>
                </a:lnTo>
                <a:lnTo>
                  <a:pt x="67733" y="50800"/>
                </a:lnTo>
                <a:lnTo>
                  <a:pt x="76200" y="33866"/>
                </a:lnTo>
                <a:lnTo>
                  <a:pt x="84667" y="25400"/>
                </a:lnTo>
                <a:lnTo>
                  <a:pt x="93134" y="16933"/>
                </a:lnTo>
                <a:lnTo>
                  <a:pt x="101600" y="8466"/>
                </a:lnTo>
                <a:lnTo>
                  <a:pt x="110066" y="8466"/>
                </a:lnTo>
                <a:lnTo>
                  <a:pt x="118534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8466"/>
                </a:lnTo>
                <a:lnTo>
                  <a:pt x="160867" y="16933"/>
                </a:lnTo>
                <a:lnTo>
                  <a:pt x="169334" y="25400"/>
                </a:lnTo>
                <a:lnTo>
                  <a:pt x="186266" y="33866"/>
                </a:lnTo>
                <a:lnTo>
                  <a:pt x="186266" y="50800"/>
                </a:lnTo>
                <a:lnTo>
                  <a:pt x="194734" y="59266"/>
                </a:lnTo>
                <a:lnTo>
                  <a:pt x="203200" y="76200"/>
                </a:lnTo>
                <a:lnTo>
                  <a:pt x="211666" y="84666"/>
                </a:lnTo>
                <a:lnTo>
                  <a:pt x="220133" y="101600"/>
                </a:lnTo>
                <a:lnTo>
                  <a:pt x="220133" y="118533"/>
                </a:lnTo>
                <a:lnTo>
                  <a:pt x="228600" y="135466"/>
                </a:lnTo>
                <a:lnTo>
                  <a:pt x="228600" y="143933"/>
                </a:lnTo>
                <a:lnTo>
                  <a:pt x="228600" y="152400"/>
                </a:lnTo>
                <a:lnTo>
                  <a:pt x="228600" y="160866"/>
                </a:lnTo>
                <a:lnTo>
                  <a:pt x="228600" y="169333"/>
                </a:lnTo>
                <a:lnTo>
                  <a:pt x="228600" y="169333"/>
                </a:lnTo>
                <a:lnTo>
                  <a:pt x="228600" y="169333"/>
                </a:lnTo>
                <a:lnTo>
                  <a:pt x="228600" y="169333"/>
                </a:lnTo>
                <a:lnTo>
                  <a:pt x="228600" y="169333"/>
                </a:lnTo>
                <a:lnTo>
                  <a:pt x="2286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Freeform 315"/>
          <p:cNvSpPr/>
          <p:nvPr/>
        </p:nvSpPr>
        <p:spPr>
          <a:xfrm>
            <a:off x="10896600" y="52154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0" y="0"/>
                </a:lnTo>
                <a:lnTo>
                  <a:pt x="33866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6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6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Freeform 316"/>
          <p:cNvSpPr/>
          <p:nvPr/>
        </p:nvSpPr>
        <p:spPr>
          <a:xfrm>
            <a:off x="11133667" y="5080000"/>
            <a:ext cx="42334" cy="262468"/>
          </a:xfrm>
          <a:custGeom>
            <a:avLst/>
            <a:gdLst/>
            <a:ahLst/>
            <a:cxnLst/>
            <a:rect l="0" t="0" r="0" b="0"/>
            <a:pathLst>
              <a:path w="42334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25399" y="76200"/>
                </a:lnTo>
                <a:lnTo>
                  <a:pt x="25399" y="101600"/>
                </a:lnTo>
                <a:lnTo>
                  <a:pt x="25399" y="118533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94733"/>
                </a:lnTo>
                <a:lnTo>
                  <a:pt x="33867" y="211667"/>
                </a:lnTo>
                <a:lnTo>
                  <a:pt x="33867" y="228600"/>
                </a:lnTo>
                <a:lnTo>
                  <a:pt x="33867" y="245533"/>
                </a:lnTo>
                <a:lnTo>
                  <a:pt x="33867" y="254000"/>
                </a:lnTo>
                <a:lnTo>
                  <a:pt x="33867" y="262467"/>
                </a:lnTo>
                <a:lnTo>
                  <a:pt x="33867" y="262467"/>
                </a:lnTo>
                <a:lnTo>
                  <a:pt x="42333" y="262467"/>
                </a:lnTo>
                <a:lnTo>
                  <a:pt x="42333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Freeform 317"/>
          <p:cNvSpPr/>
          <p:nvPr/>
        </p:nvSpPr>
        <p:spPr>
          <a:xfrm>
            <a:off x="11243734" y="5088467"/>
            <a:ext cx="177800" cy="287867"/>
          </a:xfrm>
          <a:custGeom>
            <a:avLst/>
            <a:gdLst/>
            <a:ahLst/>
            <a:cxnLst/>
            <a:rect l="0" t="0" r="0" b="0"/>
            <a:pathLst>
              <a:path w="177800" h="287867">
                <a:moveTo>
                  <a:pt x="101599" y="0"/>
                </a:moveTo>
                <a:lnTo>
                  <a:pt x="101599" y="0"/>
                </a:lnTo>
                <a:lnTo>
                  <a:pt x="101599" y="0"/>
                </a:lnTo>
                <a:lnTo>
                  <a:pt x="101599" y="0"/>
                </a:lnTo>
                <a:lnTo>
                  <a:pt x="93132" y="0"/>
                </a:lnTo>
                <a:lnTo>
                  <a:pt x="93132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8466"/>
                </a:lnTo>
                <a:lnTo>
                  <a:pt x="50800" y="8466"/>
                </a:lnTo>
                <a:lnTo>
                  <a:pt x="33866" y="16933"/>
                </a:lnTo>
                <a:lnTo>
                  <a:pt x="25399" y="16933"/>
                </a:lnTo>
                <a:lnTo>
                  <a:pt x="16932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8466" y="152400"/>
                </a:lnTo>
                <a:lnTo>
                  <a:pt x="8466" y="152400"/>
                </a:lnTo>
                <a:lnTo>
                  <a:pt x="16932" y="143933"/>
                </a:lnTo>
                <a:lnTo>
                  <a:pt x="33866" y="135466"/>
                </a:lnTo>
                <a:lnTo>
                  <a:pt x="42333" y="127000"/>
                </a:lnTo>
                <a:lnTo>
                  <a:pt x="59266" y="127000"/>
                </a:lnTo>
                <a:lnTo>
                  <a:pt x="76200" y="127000"/>
                </a:lnTo>
                <a:lnTo>
                  <a:pt x="84666" y="127000"/>
                </a:lnTo>
                <a:lnTo>
                  <a:pt x="101599" y="127000"/>
                </a:lnTo>
                <a:lnTo>
                  <a:pt x="118533" y="135466"/>
                </a:lnTo>
                <a:lnTo>
                  <a:pt x="135466" y="143933"/>
                </a:lnTo>
                <a:lnTo>
                  <a:pt x="143932" y="152400"/>
                </a:lnTo>
                <a:lnTo>
                  <a:pt x="152400" y="160866"/>
                </a:lnTo>
                <a:lnTo>
                  <a:pt x="160866" y="169333"/>
                </a:lnTo>
                <a:lnTo>
                  <a:pt x="169332" y="177800"/>
                </a:lnTo>
                <a:lnTo>
                  <a:pt x="169332" y="194733"/>
                </a:lnTo>
                <a:lnTo>
                  <a:pt x="177799" y="203200"/>
                </a:lnTo>
                <a:lnTo>
                  <a:pt x="177799" y="211666"/>
                </a:lnTo>
                <a:lnTo>
                  <a:pt x="169332" y="228600"/>
                </a:lnTo>
                <a:lnTo>
                  <a:pt x="169332" y="237066"/>
                </a:lnTo>
                <a:lnTo>
                  <a:pt x="160866" y="245533"/>
                </a:lnTo>
                <a:lnTo>
                  <a:pt x="152400" y="262466"/>
                </a:lnTo>
                <a:lnTo>
                  <a:pt x="135466" y="270933"/>
                </a:lnTo>
                <a:lnTo>
                  <a:pt x="118533" y="270933"/>
                </a:lnTo>
                <a:lnTo>
                  <a:pt x="110066" y="279400"/>
                </a:lnTo>
                <a:lnTo>
                  <a:pt x="101599" y="287866"/>
                </a:lnTo>
                <a:lnTo>
                  <a:pt x="84666" y="279400"/>
                </a:lnTo>
                <a:lnTo>
                  <a:pt x="76200" y="279400"/>
                </a:lnTo>
                <a:lnTo>
                  <a:pt x="59266" y="270933"/>
                </a:lnTo>
                <a:lnTo>
                  <a:pt x="50800" y="270933"/>
                </a:lnTo>
                <a:lnTo>
                  <a:pt x="50800" y="270933"/>
                </a:lnTo>
                <a:lnTo>
                  <a:pt x="50800" y="262466"/>
                </a:lnTo>
                <a:lnTo>
                  <a:pt x="50800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11540066" y="5181600"/>
            <a:ext cx="127002" cy="8468"/>
          </a:xfrm>
          <a:custGeom>
            <a:avLst/>
            <a:gdLst/>
            <a:ahLst/>
            <a:cxnLst/>
            <a:rect l="0" t="0" r="0" b="0"/>
            <a:pathLst>
              <a:path w="127002" h="8468">
                <a:moveTo>
                  <a:pt x="0" y="8467"/>
                </a:moveTo>
                <a:lnTo>
                  <a:pt x="0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8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1" y="8467"/>
                </a:lnTo>
                <a:lnTo>
                  <a:pt x="127001" y="8467"/>
                </a:lnTo>
                <a:lnTo>
                  <a:pt x="127001" y="0"/>
                </a:lnTo>
                <a:lnTo>
                  <a:pt x="1270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Freeform 319"/>
          <p:cNvSpPr/>
          <p:nvPr/>
        </p:nvSpPr>
        <p:spPr>
          <a:xfrm>
            <a:off x="11573933" y="52747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Freeform 320"/>
          <p:cNvSpPr/>
          <p:nvPr/>
        </p:nvSpPr>
        <p:spPr>
          <a:xfrm>
            <a:off x="11853334" y="5139267"/>
            <a:ext cx="177800" cy="211667"/>
          </a:xfrm>
          <a:custGeom>
            <a:avLst/>
            <a:gdLst/>
            <a:ahLst/>
            <a:cxnLst/>
            <a:rect l="0" t="0" r="0" b="0"/>
            <a:pathLst>
              <a:path w="177800" h="211667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8466"/>
                </a:lnTo>
                <a:lnTo>
                  <a:pt x="25399" y="16933"/>
                </a:lnTo>
                <a:lnTo>
                  <a:pt x="25399" y="25400"/>
                </a:lnTo>
                <a:lnTo>
                  <a:pt x="16932" y="33866"/>
                </a:lnTo>
                <a:lnTo>
                  <a:pt x="16932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0" y="110066"/>
                </a:lnTo>
                <a:lnTo>
                  <a:pt x="8466" y="127000"/>
                </a:lnTo>
                <a:lnTo>
                  <a:pt x="8466" y="152400"/>
                </a:lnTo>
                <a:lnTo>
                  <a:pt x="16932" y="169333"/>
                </a:lnTo>
                <a:lnTo>
                  <a:pt x="25399" y="186266"/>
                </a:lnTo>
                <a:lnTo>
                  <a:pt x="33866" y="194733"/>
                </a:lnTo>
                <a:lnTo>
                  <a:pt x="50800" y="203200"/>
                </a:lnTo>
                <a:lnTo>
                  <a:pt x="59266" y="211666"/>
                </a:lnTo>
                <a:lnTo>
                  <a:pt x="76200" y="211666"/>
                </a:lnTo>
                <a:lnTo>
                  <a:pt x="84666" y="211666"/>
                </a:lnTo>
                <a:lnTo>
                  <a:pt x="101599" y="211666"/>
                </a:lnTo>
                <a:lnTo>
                  <a:pt x="118533" y="211666"/>
                </a:lnTo>
                <a:lnTo>
                  <a:pt x="135466" y="203200"/>
                </a:lnTo>
                <a:lnTo>
                  <a:pt x="143932" y="194733"/>
                </a:lnTo>
                <a:lnTo>
                  <a:pt x="152400" y="177800"/>
                </a:lnTo>
                <a:lnTo>
                  <a:pt x="160866" y="169333"/>
                </a:lnTo>
                <a:lnTo>
                  <a:pt x="169332" y="160866"/>
                </a:lnTo>
                <a:lnTo>
                  <a:pt x="177799" y="143933"/>
                </a:lnTo>
                <a:lnTo>
                  <a:pt x="169332" y="127000"/>
                </a:lnTo>
                <a:lnTo>
                  <a:pt x="160866" y="118533"/>
                </a:lnTo>
                <a:lnTo>
                  <a:pt x="160866" y="101600"/>
                </a:lnTo>
                <a:lnTo>
                  <a:pt x="152400" y="84666"/>
                </a:lnTo>
                <a:lnTo>
                  <a:pt x="135466" y="67733"/>
                </a:lnTo>
                <a:lnTo>
                  <a:pt x="118533" y="50800"/>
                </a:lnTo>
                <a:lnTo>
                  <a:pt x="101599" y="42333"/>
                </a:lnTo>
                <a:lnTo>
                  <a:pt x="93132" y="25400"/>
                </a:lnTo>
                <a:lnTo>
                  <a:pt x="76200" y="16933"/>
                </a:lnTo>
                <a:lnTo>
                  <a:pt x="59266" y="8466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Freeform 321"/>
          <p:cNvSpPr/>
          <p:nvPr/>
        </p:nvSpPr>
        <p:spPr>
          <a:xfrm>
            <a:off x="8568266" y="5681133"/>
            <a:ext cx="262468" cy="321735"/>
          </a:xfrm>
          <a:custGeom>
            <a:avLst/>
            <a:gdLst/>
            <a:ahLst/>
            <a:cxnLst/>
            <a:rect l="0" t="0" r="0" b="0"/>
            <a:pathLst>
              <a:path w="262468" h="321735">
                <a:moveTo>
                  <a:pt x="262467" y="0"/>
                </a:moveTo>
                <a:lnTo>
                  <a:pt x="262467" y="0"/>
                </a:lnTo>
                <a:lnTo>
                  <a:pt x="262467" y="0"/>
                </a:lnTo>
                <a:lnTo>
                  <a:pt x="254001" y="0"/>
                </a:lnTo>
                <a:lnTo>
                  <a:pt x="254001" y="0"/>
                </a:lnTo>
                <a:lnTo>
                  <a:pt x="245534" y="0"/>
                </a:lnTo>
                <a:lnTo>
                  <a:pt x="237068" y="0"/>
                </a:lnTo>
                <a:lnTo>
                  <a:pt x="228600" y="0"/>
                </a:lnTo>
                <a:lnTo>
                  <a:pt x="211667" y="0"/>
                </a:lnTo>
                <a:lnTo>
                  <a:pt x="203201" y="8467"/>
                </a:lnTo>
                <a:lnTo>
                  <a:pt x="186267" y="8467"/>
                </a:lnTo>
                <a:lnTo>
                  <a:pt x="169334" y="16934"/>
                </a:lnTo>
                <a:lnTo>
                  <a:pt x="152400" y="25400"/>
                </a:lnTo>
                <a:lnTo>
                  <a:pt x="135467" y="25400"/>
                </a:lnTo>
                <a:lnTo>
                  <a:pt x="118534" y="33867"/>
                </a:lnTo>
                <a:lnTo>
                  <a:pt x="110067" y="33867"/>
                </a:lnTo>
                <a:lnTo>
                  <a:pt x="93134" y="42334"/>
                </a:lnTo>
                <a:lnTo>
                  <a:pt x="84668" y="42334"/>
                </a:lnTo>
                <a:lnTo>
                  <a:pt x="76200" y="42334"/>
                </a:lnTo>
                <a:lnTo>
                  <a:pt x="59267" y="50800"/>
                </a:lnTo>
                <a:lnTo>
                  <a:pt x="59267" y="50800"/>
                </a:lnTo>
                <a:lnTo>
                  <a:pt x="50801" y="50800"/>
                </a:lnTo>
                <a:lnTo>
                  <a:pt x="50801" y="50800"/>
                </a:lnTo>
                <a:lnTo>
                  <a:pt x="50801" y="50800"/>
                </a:lnTo>
                <a:lnTo>
                  <a:pt x="42334" y="50800"/>
                </a:lnTo>
                <a:lnTo>
                  <a:pt x="42334" y="59267"/>
                </a:lnTo>
                <a:lnTo>
                  <a:pt x="42334" y="59267"/>
                </a:lnTo>
                <a:lnTo>
                  <a:pt x="42334" y="67734"/>
                </a:lnTo>
                <a:lnTo>
                  <a:pt x="42334" y="76200"/>
                </a:lnTo>
                <a:lnTo>
                  <a:pt x="33867" y="93134"/>
                </a:lnTo>
                <a:lnTo>
                  <a:pt x="33867" y="101600"/>
                </a:lnTo>
                <a:lnTo>
                  <a:pt x="33867" y="118534"/>
                </a:lnTo>
                <a:lnTo>
                  <a:pt x="25401" y="127000"/>
                </a:lnTo>
                <a:lnTo>
                  <a:pt x="16934" y="143934"/>
                </a:lnTo>
                <a:lnTo>
                  <a:pt x="16934" y="152400"/>
                </a:lnTo>
                <a:lnTo>
                  <a:pt x="8468" y="160867"/>
                </a:lnTo>
                <a:lnTo>
                  <a:pt x="8468" y="169334"/>
                </a:lnTo>
                <a:lnTo>
                  <a:pt x="8468" y="169334"/>
                </a:lnTo>
                <a:lnTo>
                  <a:pt x="8468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8468" y="177800"/>
                </a:lnTo>
                <a:lnTo>
                  <a:pt x="8468" y="169334"/>
                </a:lnTo>
                <a:lnTo>
                  <a:pt x="8468" y="169334"/>
                </a:lnTo>
                <a:lnTo>
                  <a:pt x="16934" y="160867"/>
                </a:lnTo>
                <a:lnTo>
                  <a:pt x="16934" y="160867"/>
                </a:lnTo>
                <a:lnTo>
                  <a:pt x="33867" y="152400"/>
                </a:lnTo>
                <a:lnTo>
                  <a:pt x="42334" y="143934"/>
                </a:lnTo>
                <a:lnTo>
                  <a:pt x="50801" y="143934"/>
                </a:lnTo>
                <a:lnTo>
                  <a:pt x="59267" y="143934"/>
                </a:lnTo>
                <a:lnTo>
                  <a:pt x="76200" y="143934"/>
                </a:lnTo>
                <a:lnTo>
                  <a:pt x="84668" y="152400"/>
                </a:lnTo>
                <a:lnTo>
                  <a:pt x="101601" y="152400"/>
                </a:lnTo>
                <a:lnTo>
                  <a:pt x="110067" y="160867"/>
                </a:lnTo>
                <a:lnTo>
                  <a:pt x="127001" y="169334"/>
                </a:lnTo>
                <a:lnTo>
                  <a:pt x="143934" y="177800"/>
                </a:lnTo>
                <a:lnTo>
                  <a:pt x="152400" y="186267"/>
                </a:lnTo>
                <a:lnTo>
                  <a:pt x="152400" y="194734"/>
                </a:lnTo>
                <a:lnTo>
                  <a:pt x="160868" y="203200"/>
                </a:lnTo>
                <a:lnTo>
                  <a:pt x="169334" y="203200"/>
                </a:lnTo>
                <a:lnTo>
                  <a:pt x="177801" y="203200"/>
                </a:lnTo>
                <a:lnTo>
                  <a:pt x="177801" y="211667"/>
                </a:lnTo>
                <a:lnTo>
                  <a:pt x="177801" y="211667"/>
                </a:lnTo>
                <a:lnTo>
                  <a:pt x="177801" y="220134"/>
                </a:lnTo>
                <a:lnTo>
                  <a:pt x="177801" y="228600"/>
                </a:lnTo>
                <a:lnTo>
                  <a:pt x="177801" y="237067"/>
                </a:lnTo>
                <a:lnTo>
                  <a:pt x="169334" y="245534"/>
                </a:lnTo>
                <a:lnTo>
                  <a:pt x="160868" y="254000"/>
                </a:lnTo>
                <a:lnTo>
                  <a:pt x="152400" y="270934"/>
                </a:lnTo>
                <a:lnTo>
                  <a:pt x="143934" y="279400"/>
                </a:lnTo>
                <a:lnTo>
                  <a:pt x="127001" y="287867"/>
                </a:lnTo>
                <a:lnTo>
                  <a:pt x="110067" y="304800"/>
                </a:lnTo>
                <a:lnTo>
                  <a:pt x="101601" y="313267"/>
                </a:lnTo>
                <a:lnTo>
                  <a:pt x="93134" y="313267"/>
                </a:lnTo>
                <a:lnTo>
                  <a:pt x="84668" y="321734"/>
                </a:lnTo>
                <a:lnTo>
                  <a:pt x="76200" y="321734"/>
                </a:lnTo>
                <a:lnTo>
                  <a:pt x="67734" y="321734"/>
                </a:lnTo>
                <a:lnTo>
                  <a:pt x="67734" y="321734"/>
                </a:lnTo>
                <a:lnTo>
                  <a:pt x="67734" y="313267"/>
                </a:lnTo>
                <a:lnTo>
                  <a:pt x="67734" y="313267"/>
                </a:lnTo>
                <a:lnTo>
                  <a:pt x="67734" y="313267"/>
                </a:lnTo>
                <a:lnTo>
                  <a:pt x="67734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Freeform 322"/>
          <p:cNvSpPr/>
          <p:nvPr/>
        </p:nvSpPr>
        <p:spPr>
          <a:xfrm>
            <a:off x="8966200" y="5621867"/>
            <a:ext cx="93134" cy="347134"/>
          </a:xfrm>
          <a:custGeom>
            <a:avLst/>
            <a:gdLst/>
            <a:ahLst/>
            <a:cxnLst/>
            <a:rect l="0" t="0" r="0" b="0"/>
            <a:pathLst>
              <a:path w="93134" h="347134">
                <a:moveTo>
                  <a:pt x="67734" y="0"/>
                </a:moveTo>
                <a:lnTo>
                  <a:pt x="67734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16933"/>
                </a:lnTo>
                <a:lnTo>
                  <a:pt x="50800" y="25400"/>
                </a:lnTo>
                <a:lnTo>
                  <a:pt x="50800" y="33866"/>
                </a:lnTo>
                <a:lnTo>
                  <a:pt x="42333" y="50800"/>
                </a:lnTo>
                <a:lnTo>
                  <a:pt x="33867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16933" y="127000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8467" y="296333"/>
                </a:lnTo>
                <a:lnTo>
                  <a:pt x="16933" y="304800"/>
                </a:lnTo>
                <a:lnTo>
                  <a:pt x="16933" y="313266"/>
                </a:lnTo>
                <a:lnTo>
                  <a:pt x="25400" y="321733"/>
                </a:lnTo>
                <a:lnTo>
                  <a:pt x="33867" y="330200"/>
                </a:lnTo>
                <a:lnTo>
                  <a:pt x="42333" y="338666"/>
                </a:lnTo>
                <a:lnTo>
                  <a:pt x="59266" y="338666"/>
                </a:lnTo>
                <a:lnTo>
                  <a:pt x="67734" y="347133"/>
                </a:lnTo>
                <a:lnTo>
                  <a:pt x="76200" y="347133"/>
                </a:lnTo>
                <a:lnTo>
                  <a:pt x="84667" y="347133"/>
                </a:lnTo>
                <a:lnTo>
                  <a:pt x="84667" y="347133"/>
                </a:lnTo>
                <a:lnTo>
                  <a:pt x="93133" y="347133"/>
                </a:lnTo>
                <a:lnTo>
                  <a:pt x="93133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Freeform 324"/>
          <p:cNvSpPr/>
          <p:nvPr/>
        </p:nvSpPr>
        <p:spPr>
          <a:xfrm>
            <a:off x="9169400" y="5647267"/>
            <a:ext cx="160867" cy="220134"/>
          </a:xfrm>
          <a:custGeom>
            <a:avLst/>
            <a:gdLst/>
            <a:ahLst/>
            <a:cxnLst/>
            <a:rect l="0" t="0" r="0" b="0"/>
            <a:pathLst>
              <a:path w="160867" h="220134">
                <a:moveTo>
                  <a:pt x="8466" y="42333"/>
                </a:moveTo>
                <a:lnTo>
                  <a:pt x="8466" y="42333"/>
                </a:lnTo>
                <a:lnTo>
                  <a:pt x="8466" y="33866"/>
                </a:lnTo>
                <a:lnTo>
                  <a:pt x="8466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4" y="16933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7" y="16933"/>
                </a:lnTo>
                <a:lnTo>
                  <a:pt x="118533" y="33866"/>
                </a:lnTo>
                <a:lnTo>
                  <a:pt x="118533" y="42333"/>
                </a:lnTo>
                <a:lnTo>
                  <a:pt x="127000" y="59266"/>
                </a:lnTo>
                <a:lnTo>
                  <a:pt x="127000" y="84666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0067" y="143933"/>
                </a:lnTo>
                <a:lnTo>
                  <a:pt x="101600" y="160866"/>
                </a:lnTo>
                <a:lnTo>
                  <a:pt x="101600" y="177800"/>
                </a:lnTo>
                <a:lnTo>
                  <a:pt x="93134" y="186266"/>
                </a:lnTo>
                <a:lnTo>
                  <a:pt x="84666" y="203200"/>
                </a:lnTo>
                <a:lnTo>
                  <a:pt x="67733" y="211666"/>
                </a:lnTo>
                <a:lnTo>
                  <a:pt x="59267" y="220133"/>
                </a:lnTo>
                <a:lnTo>
                  <a:pt x="42333" y="220133"/>
                </a:lnTo>
                <a:lnTo>
                  <a:pt x="33867" y="220133"/>
                </a:lnTo>
                <a:lnTo>
                  <a:pt x="25400" y="220133"/>
                </a:lnTo>
                <a:lnTo>
                  <a:pt x="16934" y="220133"/>
                </a:lnTo>
                <a:lnTo>
                  <a:pt x="8466" y="211666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8466" y="169333"/>
                </a:lnTo>
                <a:lnTo>
                  <a:pt x="16934" y="160866"/>
                </a:lnTo>
                <a:lnTo>
                  <a:pt x="16934" y="152400"/>
                </a:lnTo>
                <a:lnTo>
                  <a:pt x="25400" y="143933"/>
                </a:lnTo>
                <a:lnTo>
                  <a:pt x="42333" y="135466"/>
                </a:lnTo>
                <a:lnTo>
                  <a:pt x="50800" y="127000"/>
                </a:lnTo>
                <a:lnTo>
                  <a:pt x="59267" y="127000"/>
                </a:lnTo>
                <a:lnTo>
                  <a:pt x="67733" y="127000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10067" y="135466"/>
                </a:lnTo>
                <a:lnTo>
                  <a:pt x="118533" y="143933"/>
                </a:lnTo>
                <a:lnTo>
                  <a:pt x="127000" y="152400"/>
                </a:lnTo>
                <a:lnTo>
                  <a:pt x="127000" y="160866"/>
                </a:lnTo>
                <a:lnTo>
                  <a:pt x="135467" y="169333"/>
                </a:lnTo>
                <a:lnTo>
                  <a:pt x="143933" y="177800"/>
                </a:lnTo>
                <a:lnTo>
                  <a:pt x="143933" y="186266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52400" y="211666"/>
                </a:lnTo>
                <a:lnTo>
                  <a:pt x="160866" y="211666"/>
                </a:lnTo>
                <a:lnTo>
                  <a:pt x="160866" y="211666"/>
                </a:lnTo>
                <a:lnTo>
                  <a:pt x="160866" y="211666"/>
                </a:lnTo>
                <a:lnTo>
                  <a:pt x="160866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Freeform 325"/>
          <p:cNvSpPr/>
          <p:nvPr/>
        </p:nvSpPr>
        <p:spPr>
          <a:xfrm>
            <a:off x="9508067" y="5698067"/>
            <a:ext cx="160867" cy="203201"/>
          </a:xfrm>
          <a:custGeom>
            <a:avLst/>
            <a:gdLst/>
            <a:ahLst/>
            <a:cxnLst/>
            <a:rect l="0" t="0" r="0" b="0"/>
            <a:pathLst>
              <a:path w="160867" h="2032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0" y="160866"/>
                </a:lnTo>
                <a:lnTo>
                  <a:pt x="0" y="143933"/>
                </a:lnTo>
                <a:lnTo>
                  <a:pt x="0" y="127000"/>
                </a:lnTo>
                <a:lnTo>
                  <a:pt x="0" y="110066"/>
                </a:lnTo>
                <a:lnTo>
                  <a:pt x="0" y="93133"/>
                </a:lnTo>
                <a:lnTo>
                  <a:pt x="8466" y="76200"/>
                </a:lnTo>
                <a:lnTo>
                  <a:pt x="8466" y="59266"/>
                </a:lnTo>
                <a:lnTo>
                  <a:pt x="16933" y="42333"/>
                </a:lnTo>
                <a:lnTo>
                  <a:pt x="25400" y="33866"/>
                </a:lnTo>
                <a:lnTo>
                  <a:pt x="33866" y="25400"/>
                </a:lnTo>
                <a:lnTo>
                  <a:pt x="42333" y="16933"/>
                </a:lnTo>
                <a:lnTo>
                  <a:pt x="50799" y="8466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6"/>
                </a:lnTo>
                <a:lnTo>
                  <a:pt x="110066" y="16933"/>
                </a:lnTo>
                <a:lnTo>
                  <a:pt x="118533" y="25400"/>
                </a:lnTo>
                <a:lnTo>
                  <a:pt x="126999" y="33866"/>
                </a:lnTo>
                <a:lnTo>
                  <a:pt x="135467" y="50800"/>
                </a:lnTo>
                <a:lnTo>
                  <a:pt x="143933" y="67733"/>
                </a:lnTo>
                <a:lnTo>
                  <a:pt x="143933" y="84666"/>
                </a:lnTo>
                <a:lnTo>
                  <a:pt x="152400" y="110066"/>
                </a:lnTo>
                <a:lnTo>
                  <a:pt x="152400" y="127000"/>
                </a:lnTo>
                <a:lnTo>
                  <a:pt x="160866" y="135466"/>
                </a:lnTo>
                <a:lnTo>
                  <a:pt x="160866" y="152400"/>
                </a:lnTo>
                <a:lnTo>
                  <a:pt x="160866" y="169333"/>
                </a:lnTo>
                <a:lnTo>
                  <a:pt x="160866" y="177800"/>
                </a:lnTo>
                <a:lnTo>
                  <a:pt x="160866" y="186266"/>
                </a:lnTo>
                <a:lnTo>
                  <a:pt x="160866" y="194733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608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Freeform 326"/>
          <p:cNvSpPr/>
          <p:nvPr/>
        </p:nvSpPr>
        <p:spPr>
          <a:xfrm>
            <a:off x="9711266" y="5494867"/>
            <a:ext cx="118535" cy="143934"/>
          </a:xfrm>
          <a:custGeom>
            <a:avLst/>
            <a:gdLst/>
            <a:ahLst/>
            <a:cxnLst/>
            <a:rect l="0" t="0" r="0" b="0"/>
            <a:pathLst>
              <a:path w="118535" h="143934">
                <a:moveTo>
                  <a:pt x="8468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1" y="8466"/>
                </a:lnTo>
                <a:lnTo>
                  <a:pt x="59268" y="16933"/>
                </a:lnTo>
                <a:lnTo>
                  <a:pt x="67734" y="25400"/>
                </a:lnTo>
                <a:lnTo>
                  <a:pt x="76200" y="33866"/>
                </a:lnTo>
                <a:lnTo>
                  <a:pt x="76200" y="42333"/>
                </a:lnTo>
                <a:lnTo>
                  <a:pt x="84668" y="50800"/>
                </a:lnTo>
                <a:lnTo>
                  <a:pt x="84668" y="59266"/>
                </a:lnTo>
                <a:lnTo>
                  <a:pt x="84668" y="76200"/>
                </a:lnTo>
                <a:lnTo>
                  <a:pt x="84668" y="84666"/>
                </a:lnTo>
                <a:lnTo>
                  <a:pt x="84668" y="93133"/>
                </a:lnTo>
                <a:lnTo>
                  <a:pt x="76200" y="101600"/>
                </a:lnTo>
                <a:lnTo>
                  <a:pt x="76200" y="110066"/>
                </a:lnTo>
                <a:lnTo>
                  <a:pt x="67734" y="118533"/>
                </a:lnTo>
                <a:lnTo>
                  <a:pt x="67734" y="127000"/>
                </a:lnTo>
                <a:lnTo>
                  <a:pt x="59268" y="127000"/>
                </a:lnTo>
                <a:lnTo>
                  <a:pt x="50801" y="135466"/>
                </a:lnTo>
                <a:lnTo>
                  <a:pt x="50801" y="143933"/>
                </a:lnTo>
                <a:lnTo>
                  <a:pt x="42334" y="143933"/>
                </a:lnTo>
                <a:lnTo>
                  <a:pt x="33867" y="143933"/>
                </a:lnTo>
                <a:lnTo>
                  <a:pt x="25401" y="143933"/>
                </a:lnTo>
                <a:lnTo>
                  <a:pt x="16934" y="135466"/>
                </a:lnTo>
                <a:lnTo>
                  <a:pt x="16934" y="135466"/>
                </a:lnTo>
                <a:lnTo>
                  <a:pt x="8468" y="127000"/>
                </a:lnTo>
                <a:lnTo>
                  <a:pt x="8468" y="127000"/>
                </a:lnTo>
                <a:lnTo>
                  <a:pt x="8468" y="127000"/>
                </a:lnTo>
                <a:lnTo>
                  <a:pt x="8468" y="127000"/>
                </a:lnTo>
                <a:lnTo>
                  <a:pt x="16934" y="118533"/>
                </a:lnTo>
                <a:lnTo>
                  <a:pt x="16934" y="118533"/>
                </a:lnTo>
                <a:lnTo>
                  <a:pt x="25401" y="110066"/>
                </a:lnTo>
                <a:lnTo>
                  <a:pt x="33867" y="110066"/>
                </a:lnTo>
                <a:lnTo>
                  <a:pt x="42334" y="110066"/>
                </a:lnTo>
                <a:lnTo>
                  <a:pt x="50801" y="110066"/>
                </a:lnTo>
                <a:lnTo>
                  <a:pt x="59268" y="110066"/>
                </a:lnTo>
                <a:lnTo>
                  <a:pt x="67734" y="110066"/>
                </a:lnTo>
                <a:lnTo>
                  <a:pt x="76200" y="110066"/>
                </a:lnTo>
                <a:lnTo>
                  <a:pt x="93134" y="118533"/>
                </a:lnTo>
                <a:lnTo>
                  <a:pt x="101600" y="118533"/>
                </a:lnTo>
                <a:lnTo>
                  <a:pt x="110067" y="127000"/>
                </a:lnTo>
                <a:lnTo>
                  <a:pt x="110067" y="127000"/>
                </a:lnTo>
                <a:lnTo>
                  <a:pt x="118534" y="127000"/>
                </a:lnTo>
                <a:lnTo>
                  <a:pt x="118534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Freeform 327"/>
          <p:cNvSpPr/>
          <p:nvPr/>
        </p:nvSpPr>
        <p:spPr>
          <a:xfrm>
            <a:off x="9829800" y="5765800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59266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93134" y="25400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8534" y="25400"/>
                </a:lnTo>
                <a:lnTo>
                  <a:pt x="135466" y="25400"/>
                </a:lnTo>
                <a:lnTo>
                  <a:pt x="143933" y="25400"/>
                </a:lnTo>
                <a:lnTo>
                  <a:pt x="143933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Freeform 328"/>
          <p:cNvSpPr/>
          <p:nvPr/>
        </p:nvSpPr>
        <p:spPr>
          <a:xfrm>
            <a:off x="10134600" y="5630333"/>
            <a:ext cx="152401" cy="287868"/>
          </a:xfrm>
          <a:custGeom>
            <a:avLst/>
            <a:gdLst/>
            <a:ahLst/>
            <a:cxnLst/>
            <a:rect l="0" t="0" r="0" b="0"/>
            <a:pathLst>
              <a:path w="152401" h="287868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8467"/>
                </a:lnTo>
                <a:lnTo>
                  <a:pt x="118534" y="8467"/>
                </a:lnTo>
                <a:lnTo>
                  <a:pt x="110066" y="16934"/>
                </a:lnTo>
                <a:lnTo>
                  <a:pt x="101600" y="16934"/>
                </a:lnTo>
                <a:lnTo>
                  <a:pt x="84667" y="25400"/>
                </a:lnTo>
                <a:lnTo>
                  <a:pt x="67733" y="33867"/>
                </a:lnTo>
                <a:lnTo>
                  <a:pt x="59266" y="33867"/>
                </a:lnTo>
                <a:lnTo>
                  <a:pt x="42334" y="42334"/>
                </a:lnTo>
                <a:lnTo>
                  <a:pt x="33866" y="50800"/>
                </a:lnTo>
                <a:lnTo>
                  <a:pt x="25400" y="50800"/>
                </a:lnTo>
                <a:lnTo>
                  <a:pt x="16934" y="59267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8467" y="160867"/>
                </a:lnTo>
                <a:lnTo>
                  <a:pt x="8467" y="152400"/>
                </a:lnTo>
                <a:lnTo>
                  <a:pt x="16934" y="143934"/>
                </a:lnTo>
                <a:lnTo>
                  <a:pt x="16934" y="143934"/>
                </a:lnTo>
                <a:lnTo>
                  <a:pt x="25400" y="135467"/>
                </a:lnTo>
                <a:lnTo>
                  <a:pt x="33866" y="135467"/>
                </a:lnTo>
                <a:lnTo>
                  <a:pt x="42334" y="127000"/>
                </a:lnTo>
                <a:lnTo>
                  <a:pt x="50800" y="127000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10066" y="143934"/>
                </a:lnTo>
                <a:lnTo>
                  <a:pt x="127000" y="160867"/>
                </a:lnTo>
                <a:lnTo>
                  <a:pt x="135466" y="169334"/>
                </a:lnTo>
                <a:lnTo>
                  <a:pt x="135466" y="177800"/>
                </a:lnTo>
                <a:lnTo>
                  <a:pt x="143933" y="186267"/>
                </a:lnTo>
                <a:lnTo>
                  <a:pt x="152400" y="203200"/>
                </a:lnTo>
                <a:lnTo>
                  <a:pt x="152400" y="211667"/>
                </a:lnTo>
                <a:lnTo>
                  <a:pt x="152400" y="220134"/>
                </a:lnTo>
                <a:lnTo>
                  <a:pt x="152400" y="228600"/>
                </a:lnTo>
                <a:lnTo>
                  <a:pt x="152400" y="237067"/>
                </a:lnTo>
                <a:lnTo>
                  <a:pt x="143933" y="245534"/>
                </a:lnTo>
                <a:lnTo>
                  <a:pt x="135466" y="254000"/>
                </a:lnTo>
                <a:lnTo>
                  <a:pt x="127000" y="262467"/>
                </a:lnTo>
                <a:lnTo>
                  <a:pt x="118534" y="270934"/>
                </a:lnTo>
                <a:lnTo>
                  <a:pt x="101600" y="279400"/>
                </a:lnTo>
                <a:lnTo>
                  <a:pt x="93134" y="279400"/>
                </a:lnTo>
                <a:lnTo>
                  <a:pt x="84667" y="287867"/>
                </a:lnTo>
                <a:lnTo>
                  <a:pt x="67733" y="287867"/>
                </a:lnTo>
                <a:lnTo>
                  <a:pt x="59266" y="279400"/>
                </a:lnTo>
                <a:lnTo>
                  <a:pt x="59266" y="279400"/>
                </a:lnTo>
                <a:lnTo>
                  <a:pt x="59266" y="279400"/>
                </a:lnTo>
                <a:lnTo>
                  <a:pt x="59266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Freeform 329"/>
          <p:cNvSpPr/>
          <p:nvPr/>
        </p:nvSpPr>
        <p:spPr>
          <a:xfrm>
            <a:off x="10388600" y="5698067"/>
            <a:ext cx="169335" cy="211667"/>
          </a:xfrm>
          <a:custGeom>
            <a:avLst/>
            <a:gdLst/>
            <a:ahLst/>
            <a:cxnLst/>
            <a:rect l="0" t="0" r="0" b="0"/>
            <a:pathLst>
              <a:path w="169335" h="2116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3"/>
                </a:lnTo>
                <a:lnTo>
                  <a:pt x="33866" y="135466"/>
                </a:lnTo>
                <a:lnTo>
                  <a:pt x="33866" y="160866"/>
                </a:lnTo>
                <a:lnTo>
                  <a:pt x="33866" y="177800"/>
                </a:lnTo>
                <a:lnTo>
                  <a:pt x="33866" y="186266"/>
                </a:lnTo>
                <a:lnTo>
                  <a:pt x="33866" y="203200"/>
                </a:lnTo>
                <a:lnTo>
                  <a:pt x="33866" y="203200"/>
                </a:lnTo>
                <a:lnTo>
                  <a:pt x="33866" y="211666"/>
                </a:lnTo>
                <a:lnTo>
                  <a:pt x="33866" y="211666"/>
                </a:lnTo>
                <a:lnTo>
                  <a:pt x="33866" y="211666"/>
                </a:lnTo>
                <a:lnTo>
                  <a:pt x="25400" y="203200"/>
                </a:lnTo>
                <a:lnTo>
                  <a:pt x="25400" y="194733"/>
                </a:lnTo>
                <a:lnTo>
                  <a:pt x="25400" y="186266"/>
                </a:lnTo>
                <a:lnTo>
                  <a:pt x="16934" y="169333"/>
                </a:lnTo>
                <a:lnTo>
                  <a:pt x="16934" y="152400"/>
                </a:lnTo>
                <a:lnTo>
                  <a:pt x="16934" y="135466"/>
                </a:lnTo>
                <a:lnTo>
                  <a:pt x="16934" y="118533"/>
                </a:lnTo>
                <a:lnTo>
                  <a:pt x="16934" y="101600"/>
                </a:lnTo>
                <a:lnTo>
                  <a:pt x="16934" y="84666"/>
                </a:lnTo>
                <a:lnTo>
                  <a:pt x="16934" y="67733"/>
                </a:lnTo>
                <a:lnTo>
                  <a:pt x="25400" y="59266"/>
                </a:lnTo>
                <a:lnTo>
                  <a:pt x="25400" y="42333"/>
                </a:lnTo>
                <a:lnTo>
                  <a:pt x="33866" y="33866"/>
                </a:lnTo>
                <a:lnTo>
                  <a:pt x="42333" y="25400"/>
                </a:lnTo>
                <a:lnTo>
                  <a:pt x="50800" y="16933"/>
                </a:lnTo>
                <a:lnTo>
                  <a:pt x="67734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4" y="16933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8533" y="33866"/>
                </a:lnTo>
                <a:lnTo>
                  <a:pt x="127000" y="42333"/>
                </a:lnTo>
                <a:lnTo>
                  <a:pt x="135467" y="50800"/>
                </a:lnTo>
                <a:lnTo>
                  <a:pt x="143934" y="59266"/>
                </a:lnTo>
                <a:lnTo>
                  <a:pt x="152400" y="67733"/>
                </a:lnTo>
                <a:lnTo>
                  <a:pt x="152400" y="76200"/>
                </a:lnTo>
                <a:lnTo>
                  <a:pt x="160866" y="93133"/>
                </a:lnTo>
                <a:lnTo>
                  <a:pt x="160866" y="101600"/>
                </a:lnTo>
                <a:lnTo>
                  <a:pt x="160866" y="110066"/>
                </a:lnTo>
                <a:lnTo>
                  <a:pt x="160866" y="118533"/>
                </a:lnTo>
                <a:lnTo>
                  <a:pt x="169334" y="127000"/>
                </a:lnTo>
                <a:lnTo>
                  <a:pt x="169334" y="135466"/>
                </a:lnTo>
                <a:lnTo>
                  <a:pt x="169334" y="143933"/>
                </a:lnTo>
                <a:lnTo>
                  <a:pt x="169334" y="152400"/>
                </a:lnTo>
                <a:lnTo>
                  <a:pt x="169334" y="152400"/>
                </a:lnTo>
                <a:lnTo>
                  <a:pt x="160866" y="160866"/>
                </a:lnTo>
                <a:lnTo>
                  <a:pt x="160866" y="160866"/>
                </a:lnTo>
                <a:lnTo>
                  <a:pt x="160866" y="160866"/>
                </a:lnTo>
                <a:lnTo>
                  <a:pt x="160866" y="160866"/>
                </a:lnTo>
                <a:lnTo>
                  <a:pt x="160866" y="160866"/>
                </a:lnTo>
                <a:lnTo>
                  <a:pt x="160866" y="160866"/>
                </a:lnTo>
                <a:lnTo>
                  <a:pt x="160866" y="152400"/>
                </a:lnTo>
                <a:lnTo>
                  <a:pt x="160866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Freeform 330"/>
          <p:cNvSpPr/>
          <p:nvPr/>
        </p:nvSpPr>
        <p:spPr>
          <a:xfrm>
            <a:off x="10659533" y="5774267"/>
            <a:ext cx="177802" cy="8467"/>
          </a:xfrm>
          <a:custGeom>
            <a:avLst/>
            <a:gdLst/>
            <a:ahLst/>
            <a:cxnLst/>
            <a:rect l="0" t="0" r="0" b="0"/>
            <a:pathLst>
              <a:path w="177802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101601" y="0"/>
                </a:lnTo>
                <a:lnTo>
                  <a:pt x="118533" y="0"/>
                </a:lnTo>
                <a:lnTo>
                  <a:pt x="127001" y="0"/>
                </a:lnTo>
                <a:lnTo>
                  <a:pt x="143933" y="0"/>
                </a:lnTo>
                <a:lnTo>
                  <a:pt x="152400" y="8466"/>
                </a:lnTo>
                <a:lnTo>
                  <a:pt x="160867" y="8466"/>
                </a:lnTo>
                <a:lnTo>
                  <a:pt x="169334" y="8466"/>
                </a:lnTo>
                <a:lnTo>
                  <a:pt x="177801" y="8466"/>
                </a:lnTo>
                <a:lnTo>
                  <a:pt x="177801" y="8466"/>
                </a:lnTo>
                <a:lnTo>
                  <a:pt x="177801" y="8466"/>
                </a:lnTo>
                <a:lnTo>
                  <a:pt x="177801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10947400" y="5621867"/>
            <a:ext cx="160867" cy="254001"/>
          </a:xfrm>
          <a:custGeom>
            <a:avLst/>
            <a:gdLst/>
            <a:ahLst/>
            <a:cxnLst/>
            <a:rect l="0" t="0" r="0" b="0"/>
            <a:pathLst>
              <a:path w="160867" h="2540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8466"/>
                </a:lnTo>
                <a:lnTo>
                  <a:pt x="84666" y="16933"/>
                </a:lnTo>
                <a:lnTo>
                  <a:pt x="93133" y="25400"/>
                </a:lnTo>
                <a:lnTo>
                  <a:pt x="101600" y="33866"/>
                </a:lnTo>
                <a:lnTo>
                  <a:pt x="101600" y="50800"/>
                </a:lnTo>
                <a:lnTo>
                  <a:pt x="110067" y="59266"/>
                </a:lnTo>
                <a:lnTo>
                  <a:pt x="110067" y="67733"/>
                </a:lnTo>
                <a:lnTo>
                  <a:pt x="101600" y="76200"/>
                </a:lnTo>
                <a:lnTo>
                  <a:pt x="101600" y="93133"/>
                </a:lnTo>
                <a:lnTo>
                  <a:pt x="93133" y="93133"/>
                </a:lnTo>
                <a:lnTo>
                  <a:pt x="84666" y="101600"/>
                </a:lnTo>
                <a:lnTo>
                  <a:pt x="84666" y="110066"/>
                </a:lnTo>
                <a:lnTo>
                  <a:pt x="76200" y="110066"/>
                </a:lnTo>
                <a:lnTo>
                  <a:pt x="76200" y="110066"/>
                </a:lnTo>
                <a:lnTo>
                  <a:pt x="67734" y="110066"/>
                </a:lnTo>
                <a:lnTo>
                  <a:pt x="67734" y="110066"/>
                </a:lnTo>
                <a:lnTo>
                  <a:pt x="59266" y="110066"/>
                </a:lnTo>
                <a:lnTo>
                  <a:pt x="59266" y="110066"/>
                </a:lnTo>
                <a:lnTo>
                  <a:pt x="59266" y="101600"/>
                </a:lnTo>
                <a:lnTo>
                  <a:pt x="59266" y="101600"/>
                </a:lnTo>
                <a:lnTo>
                  <a:pt x="67734" y="101600"/>
                </a:lnTo>
                <a:lnTo>
                  <a:pt x="67734" y="101600"/>
                </a:lnTo>
                <a:lnTo>
                  <a:pt x="84666" y="101600"/>
                </a:lnTo>
                <a:lnTo>
                  <a:pt x="93133" y="101600"/>
                </a:lnTo>
                <a:lnTo>
                  <a:pt x="101600" y="110066"/>
                </a:lnTo>
                <a:lnTo>
                  <a:pt x="118534" y="118533"/>
                </a:lnTo>
                <a:lnTo>
                  <a:pt x="127000" y="118533"/>
                </a:lnTo>
                <a:lnTo>
                  <a:pt x="135466" y="135466"/>
                </a:lnTo>
                <a:lnTo>
                  <a:pt x="143934" y="143933"/>
                </a:lnTo>
                <a:lnTo>
                  <a:pt x="152400" y="152400"/>
                </a:lnTo>
                <a:lnTo>
                  <a:pt x="160866" y="169333"/>
                </a:lnTo>
                <a:lnTo>
                  <a:pt x="160866" y="177800"/>
                </a:lnTo>
                <a:lnTo>
                  <a:pt x="160866" y="186266"/>
                </a:lnTo>
                <a:lnTo>
                  <a:pt x="160866" y="194733"/>
                </a:lnTo>
                <a:lnTo>
                  <a:pt x="160866" y="203200"/>
                </a:lnTo>
                <a:lnTo>
                  <a:pt x="152400" y="211666"/>
                </a:lnTo>
                <a:lnTo>
                  <a:pt x="143934" y="220133"/>
                </a:lnTo>
                <a:lnTo>
                  <a:pt x="135466" y="228600"/>
                </a:lnTo>
                <a:lnTo>
                  <a:pt x="118534" y="237066"/>
                </a:lnTo>
                <a:lnTo>
                  <a:pt x="110067" y="245533"/>
                </a:lnTo>
                <a:lnTo>
                  <a:pt x="93133" y="245533"/>
                </a:lnTo>
                <a:lnTo>
                  <a:pt x="76200" y="254000"/>
                </a:lnTo>
                <a:lnTo>
                  <a:pt x="67734" y="254000"/>
                </a:lnTo>
                <a:lnTo>
                  <a:pt x="50800" y="254000"/>
                </a:lnTo>
                <a:lnTo>
                  <a:pt x="33867" y="254000"/>
                </a:lnTo>
                <a:lnTo>
                  <a:pt x="16933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Freeform 332"/>
          <p:cNvSpPr/>
          <p:nvPr/>
        </p:nvSpPr>
        <p:spPr>
          <a:xfrm>
            <a:off x="11108266" y="5520267"/>
            <a:ext cx="135469" cy="406401"/>
          </a:xfrm>
          <a:custGeom>
            <a:avLst/>
            <a:gdLst/>
            <a:ahLst/>
            <a:cxnLst/>
            <a:rect l="0" t="0" r="0" b="0"/>
            <a:pathLst>
              <a:path w="135469" h="406401">
                <a:moveTo>
                  <a:pt x="33868" y="42333"/>
                </a:moveTo>
                <a:lnTo>
                  <a:pt x="33868" y="33866"/>
                </a:lnTo>
                <a:lnTo>
                  <a:pt x="25401" y="33866"/>
                </a:lnTo>
                <a:lnTo>
                  <a:pt x="16934" y="25400"/>
                </a:lnTo>
                <a:lnTo>
                  <a:pt x="16934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25401" y="25400"/>
                </a:lnTo>
                <a:lnTo>
                  <a:pt x="33868" y="42333"/>
                </a:lnTo>
                <a:lnTo>
                  <a:pt x="50800" y="50800"/>
                </a:lnTo>
                <a:lnTo>
                  <a:pt x="59268" y="67733"/>
                </a:lnTo>
                <a:lnTo>
                  <a:pt x="67734" y="84666"/>
                </a:lnTo>
                <a:lnTo>
                  <a:pt x="84667" y="101600"/>
                </a:lnTo>
                <a:lnTo>
                  <a:pt x="93134" y="118533"/>
                </a:lnTo>
                <a:lnTo>
                  <a:pt x="101601" y="143933"/>
                </a:lnTo>
                <a:lnTo>
                  <a:pt x="110068" y="160866"/>
                </a:lnTo>
                <a:lnTo>
                  <a:pt x="118534" y="177800"/>
                </a:lnTo>
                <a:lnTo>
                  <a:pt x="127000" y="203200"/>
                </a:lnTo>
                <a:lnTo>
                  <a:pt x="127000" y="220133"/>
                </a:lnTo>
                <a:lnTo>
                  <a:pt x="135468" y="245533"/>
                </a:lnTo>
                <a:lnTo>
                  <a:pt x="135468" y="262466"/>
                </a:lnTo>
                <a:lnTo>
                  <a:pt x="135468" y="279400"/>
                </a:lnTo>
                <a:lnTo>
                  <a:pt x="135468" y="304800"/>
                </a:lnTo>
                <a:lnTo>
                  <a:pt x="127000" y="321733"/>
                </a:lnTo>
                <a:lnTo>
                  <a:pt x="127000" y="330200"/>
                </a:lnTo>
                <a:lnTo>
                  <a:pt x="118534" y="347133"/>
                </a:lnTo>
                <a:lnTo>
                  <a:pt x="110068" y="364066"/>
                </a:lnTo>
                <a:lnTo>
                  <a:pt x="110068" y="372533"/>
                </a:lnTo>
                <a:lnTo>
                  <a:pt x="101601" y="389466"/>
                </a:lnTo>
                <a:lnTo>
                  <a:pt x="93134" y="389466"/>
                </a:lnTo>
                <a:lnTo>
                  <a:pt x="84667" y="397933"/>
                </a:lnTo>
                <a:lnTo>
                  <a:pt x="76200" y="397933"/>
                </a:lnTo>
                <a:lnTo>
                  <a:pt x="76200" y="406400"/>
                </a:lnTo>
                <a:lnTo>
                  <a:pt x="76200" y="406400"/>
                </a:lnTo>
                <a:lnTo>
                  <a:pt x="76200" y="397933"/>
                </a:lnTo>
                <a:lnTo>
                  <a:pt x="76200" y="397933"/>
                </a:lnTo>
                <a:lnTo>
                  <a:pt x="76200" y="397933"/>
                </a:lnTo>
                <a:lnTo>
                  <a:pt x="76200" y="389466"/>
                </a:lnTo>
                <a:lnTo>
                  <a:pt x="76200" y="389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Freeform 333"/>
          <p:cNvSpPr/>
          <p:nvPr/>
        </p:nvSpPr>
        <p:spPr>
          <a:xfrm>
            <a:off x="11328400" y="5689600"/>
            <a:ext cx="127001" cy="33868"/>
          </a:xfrm>
          <a:custGeom>
            <a:avLst/>
            <a:gdLst/>
            <a:ahLst/>
            <a:cxnLst/>
            <a:rect l="0" t="0" r="0" b="0"/>
            <a:pathLst>
              <a:path w="127001" h="338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25400"/>
                </a:lnTo>
                <a:lnTo>
                  <a:pt x="50800" y="25400"/>
                </a:lnTo>
                <a:lnTo>
                  <a:pt x="67734" y="33867"/>
                </a:lnTo>
                <a:lnTo>
                  <a:pt x="76200" y="33867"/>
                </a:lnTo>
                <a:lnTo>
                  <a:pt x="84666" y="33867"/>
                </a:lnTo>
                <a:lnTo>
                  <a:pt x="101600" y="33867"/>
                </a:lnTo>
                <a:lnTo>
                  <a:pt x="110067" y="33867"/>
                </a:lnTo>
                <a:lnTo>
                  <a:pt x="118534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Freeform 334"/>
          <p:cNvSpPr/>
          <p:nvPr/>
        </p:nvSpPr>
        <p:spPr>
          <a:xfrm>
            <a:off x="11345333" y="5799667"/>
            <a:ext cx="101602" cy="16934"/>
          </a:xfrm>
          <a:custGeom>
            <a:avLst/>
            <a:gdLst/>
            <a:ahLst/>
            <a:cxnLst/>
            <a:rect l="0" t="0" r="0" b="0"/>
            <a:pathLst>
              <a:path w="101602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1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101601" y="8466"/>
                </a:lnTo>
                <a:lnTo>
                  <a:pt x="101601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Freeform 335"/>
          <p:cNvSpPr/>
          <p:nvPr/>
        </p:nvSpPr>
        <p:spPr>
          <a:xfrm>
            <a:off x="11633200" y="5630333"/>
            <a:ext cx="135467" cy="254001"/>
          </a:xfrm>
          <a:custGeom>
            <a:avLst/>
            <a:gdLst/>
            <a:ahLst/>
            <a:cxnLst/>
            <a:rect l="0" t="0" r="0" b="0"/>
            <a:pathLst>
              <a:path w="135467" h="254001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16933" y="211667"/>
                </a:lnTo>
                <a:lnTo>
                  <a:pt x="25400" y="228600"/>
                </a:lnTo>
                <a:lnTo>
                  <a:pt x="33867" y="237067"/>
                </a:lnTo>
                <a:lnTo>
                  <a:pt x="42334" y="245534"/>
                </a:lnTo>
                <a:lnTo>
                  <a:pt x="50800" y="254000"/>
                </a:lnTo>
                <a:lnTo>
                  <a:pt x="59266" y="254000"/>
                </a:lnTo>
                <a:lnTo>
                  <a:pt x="76200" y="254000"/>
                </a:lnTo>
                <a:lnTo>
                  <a:pt x="84666" y="254000"/>
                </a:lnTo>
                <a:lnTo>
                  <a:pt x="93133" y="254000"/>
                </a:lnTo>
                <a:lnTo>
                  <a:pt x="101600" y="245534"/>
                </a:lnTo>
                <a:lnTo>
                  <a:pt x="110067" y="237067"/>
                </a:lnTo>
                <a:lnTo>
                  <a:pt x="127000" y="228600"/>
                </a:lnTo>
                <a:lnTo>
                  <a:pt x="127000" y="211667"/>
                </a:lnTo>
                <a:lnTo>
                  <a:pt x="135466" y="194734"/>
                </a:lnTo>
                <a:lnTo>
                  <a:pt x="135466" y="186267"/>
                </a:lnTo>
                <a:lnTo>
                  <a:pt x="135466" y="169334"/>
                </a:lnTo>
                <a:lnTo>
                  <a:pt x="135466" y="152400"/>
                </a:lnTo>
                <a:lnTo>
                  <a:pt x="135466" y="135467"/>
                </a:lnTo>
                <a:lnTo>
                  <a:pt x="135466" y="110067"/>
                </a:lnTo>
                <a:lnTo>
                  <a:pt x="127000" y="101600"/>
                </a:lnTo>
                <a:lnTo>
                  <a:pt x="127000" y="76200"/>
                </a:lnTo>
                <a:lnTo>
                  <a:pt x="110067" y="59267"/>
                </a:lnTo>
                <a:lnTo>
                  <a:pt x="101600" y="50800"/>
                </a:lnTo>
                <a:lnTo>
                  <a:pt x="101600" y="42334"/>
                </a:lnTo>
                <a:lnTo>
                  <a:pt x="93133" y="33867"/>
                </a:lnTo>
                <a:lnTo>
                  <a:pt x="84666" y="25400"/>
                </a:lnTo>
                <a:lnTo>
                  <a:pt x="76200" y="16934"/>
                </a:lnTo>
                <a:lnTo>
                  <a:pt x="76200" y="16934"/>
                </a:lnTo>
                <a:lnTo>
                  <a:pt x="67734" y="16934"/>
                </a:lnTo>
                <a:lnTo>
                  <a:pt x="67734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Freeform 336"/>
          <p:cNvSpPr/>
          <p:nvPr/>
        </p:nvSpPr>
        <p:spPr>
          <a:xfrm>
            <a:off x="8509000" y="6172200"/>
            <a:ext cx="254001" cy="372534"/>
          </a:xfrm>
          <a:custGeom>
            <a:avLst/>
            <a:gdLst/>
            <a:ahLst/>
            <a:cxnLst/>
            <a:rect l="0" t="0" r="0" b="0"/>
            <a:pathLst>
              <a:path w="254001" h="372534">
                <a:moveTo>
                  <a:pt x="254000" y="0"/>
                </a:moveTo>
                <a:lnTo>
                  <a:pt x="245533" y="0"/>
                </a:lnTo>
                <a:lnTo>
                  <a:pt x="245533" y="0"/>
                </a:lnTo>
                <a:lnTo>
                  <a:pt x="237067" y="8467"/>
                </a:lnTo>
                <a:lnTo>
                  <a:pt x="228600" y="8467"/>
                </a:lnTo>
                <a:lnTo>
                  <a:pt x="220134" y="8467"/>
                </a:lnTo>
                <a:lnTo>
                  <a:pt x="211666" y="16933"/>
                </a:lnTo>
                <a:lnTo>
                  <a:pt x="203200" y="16933"/>
                </a:lnTo>
                <a:lnTo>
                  <a:pt x="194733" y="16933"/>
                </a:lnTo>
                <a:lnTo>
                  <a:pt x="186267" y="25400"/>
                </a:lnTo>
                <a:lnTo>
                  <a:pt x="169333" y="25400"/>
                </a:lnTo>
                <a:lnTo>
                  <a:pt x="160867" y="33867"/>
                </a:lnTo>
                <a:lnTo>
                  <a:pt x="143934" y="33867"/>
                </a:lnTo>
                <a:lnTo>
                  <a:pt x="127000" y="33867"/>
                </a:lnTo>
                <a:lnTo>
                  <a:pt x="118533" y="42333"/>
                </a:lnTo>
                <a:lnTo>
                  <a:pt x="110067" y="42333"/>
                </a:lnTo>
                <a:lnTo>
                  <a:pt x="101600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84667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42333"/>
                </a:lnTo>
                <a:lnTo>
                  <a:pt x="67734" y="50800"/>
                </a:lnTo>
                <a:lnTo>
                  <a:pt x="67734" y="59267"/>
                </a:lnTo>
                <a:lnTo>
                  <a:pt x="67734" y="76200"/>
                </a:lnTo>
                <a:lnTo>
                  <a:pt x="67734" y="84667"/>
                </a:lnTo>
                <a:lnTo>
                  <a:pt x="59266" y="101600"/>
                </a:lnTo>
                <a:lnTo>
                  <a:pt x="59266" y="118533"/>
                </a:lnTo>
                <a:lnTo>
                  <a:pt x="59266" y="135467"/>
                </a:lnTo>
                <a:lnTo>
                  <a:pt x="50800" y="152400"/>
                </a:lnTo>
                <a:lnTo>
                  <a:pt x="50800" y="169333"/>
                </a:lnTo>
                <a:lnTo>
                  <a:pt x="42333" y="177800"/>
                </a:lnTo>
                <a:lnTo>
                  <a:pt x="42333" y="186267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11667"/>
                </a:lnTo>
                <a:lnTo>
                  <a:pt x="33867" y="211667"/>
                </a:lnTo>
                <a:lnTo>
                  <a:pt x="33867" y="211667"/>
                </a:lnTo>
                <a:lnTo>
                  <a:pt x="33867" y="203200"/>
                </a:lnTo>
                <a:lnTo>
                  <a:pt x="42333" y="203200"/>
                </a:lnTo>
                <a:lnTo>
                  <a:pt x="42333" y="194733"/>
                </a:lnTo>
                <a:lnTo>
                  <a:pt x="50800" y="186267"/>
                </a:lnTo>
                <a:lnTo>
                  <a:pt x="59266" y="177800"/>
                </a:lnTo>
                <a:lnTo>
                  <a:pt x="67734" y="169333"/>
                </a:lnTo>
                <a:lnTo>
                  <a:pt x="76200" y="160867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52400" y="152400"/>
                </a:lnTo>
                <a:lnTo>
                  <a:pt x="160867" y="160867"/>
                </a:lnTo>
                <a:lnTo>
                  <a:pt x="169333" y="169333"/>
                </a:lnTo>
                <a:lnTo>
                  <a:pt x="177800" y="169333"/>
                </a:lnTo>
                <a:lnTo>
                  <a:pt x="186267" y="186267"/>
                </a:lnTo>
                <a:lnTo>
                  <a:pt x="186267" y="194733"/>
                </a:lnTo>
                <a:lnTo>
                  <a:pt x="194733" y="203200"/>
                </a:lnTo>
                <a:lnTo>
                  <a:pt x="194733" y="220133"/>
                </a:lnTo>
                <a:lnTo>
                  <a:pt x="194733" y="228600"/>
                </a:lnTo>
                <a:lnTo>
                  <a:pt x="194733" y="245533"/>
                </a:lnTo>
                <a:lnTo>
                  <a:pt x="194733" y="262467"/>
                </a:lnTo>
                <a:lnTo>
                  <a:pt x="186267" y="270933"/>
                </a:lnTo>
                <a:lnTo>
                  <a:pt x="177800" y="287867"/>
                </a:lnTo>
                <a:lnTo>
                  <a:pt x="169333" y="304800"/>
                </a:lnTo>
                <a:lnTo>
                  <a:pt x="160867" y="313267"/>
                </a:lnTo>
                <a:lnTo>
                  <a:pt x="152400" y="330200"/>
                </a:lnTo>
                <a:lnTo>
                  <a:pt x="135466" y="338666"/>
                </a:lnTo>
                <a:lnTo>
                  <a:pt x="127000" y="347134"/>
                </a:lnTo>
                <a:lnTo>
                  <a:pt x="110067" y="355600"/>
                </a:lnTo>
                <a:lnTo>
                  <a:pt x="101600" y="364067"/>
                </a:lnTo>
                <a:lnTo>
                  <a:pt x="84667" y="372533"/>
                </a:lnTo>
                <a:lnTo>
                  <a:pt x="67734" y="372533"/>
                </a:lnTo>
                <a:lnTo>
                  <a:pt x="59266" y="372533"/>
                </a:lnTo>
                <a:lnTo>
                  <a:pt x="42333" y="372533"/>
                </a:lnTo>
                <a:lnTo>
                  <a:pt x="25400" y="372533"/>
                </a:lnTo>
                <a:lnTo>
                  <a:pt x="16933" y="372533"/>
                </a:lnTo>
                <a:lnTo>
                  <a:pt x="8467" y="364067"/>
                </a:lnTo>
                <a:lnTo>
                  <a:pt x="8467" y="364067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47134"/>
                </a:lnTo>
                <a:lnTo>
                  <a:pt x="0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Freeform 337"/>
          <p:cNvSpPr/>
          <p:nvPr/>
        </p:nvSpPr>
        <p:spPr>
          <a:xfrm>
            <a:off x="8813800" y="6087533"/>
            <a:ext cx="101601" cy="533401"/>
          </a:xfrm>
          <a:custGeom>
            <a:avLst/>
            <a:gdLst/>
            <a:ahLst/>
            <a:cxnLst/>
            <a:rect l="0" t="0" r="0" b="0"/>
            <a:pathLst>
              <a:path w="101601" h="5334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16934"/>
                </a:lnTo>
                <a:lnTo>
                  <a:pt x="84667" y="25400"/>
                </a:lnTo>
                <a:lnTo>
                  <a:pt x="84667" y="33867"/>
                </a:lnTo>
                <a:lnTo>
                  <a:pt x="76200" y="50800"/>
                </a:lnTo>
                <a:lnTo>
                  <a:pt x="67734" y="67734"/>
                </a:lnTo>
                <a:lnTo>
                  <a:pt x="59266" y="84667"/>
                </a:lnTo>
                <a:lnTo>
                  <a:pt x="50800" y="110067"/>
                </a:lnTo>
                <a:lnTo>
                  <a:pt x="42333" y="135467"/>
                </a:lnTo>
                <a:lnTo>
                  <a:pt x="33867" y="160867"/>
                </a:lnTo>
                <a:lnTo>
                  <a:pt x="25400" y="194734"/>
                </a:lnTo>
                <a:lnTo>
                  <a:pt x="16933" y="228600"/>
                </a:lnTo>
                <a:lnTo>
                  <a:pt x="16933" y="254000"/>
                </a:lnTo>
                <a:lnTo>
                  <a:pt x="8467" y="287867"/>
                </a:lnTo>
                <a:lnTo>
                  <a:pt x="8467" y="313267"/>
                </a:lnTo>
                <a:lnTo>
                  <a:pt x="0" y="338667"/>
                </a:lnTo>
                <a:lnTo>
                  <a:pt x="0" y="364067"/>
                </a:lnTo>
                <a:lnTo>
                  <a:pt x="8467" y="389467"/>
                </a:lnTo>
                <a:lnTo>
                  <a:pt x="8467" y="414867"/>
                </a:lnTo>
                <a:lnTo>
                  <a:pt x="8467" y="440267"/>
                </a:lnTo>
                <a:lnTo>
                  <a:pt x="8467" y="457200"/>
                </a:lnTo>
                <a:lnTo>
                  <a:pt x="8467" y="482600"/>
                </a:lnTo>
                <a:lnTo>
                  <a:pt x="16933" y="499533"/>
                </a:lnTo>
                <a:lnTo>
                  <a:pt x="16933" y="508001"/>
                </a:lnTo>
                <a:lnTo>
                  <a:pt x="25400" y="524934"/>
                </a:lnTo>
                <a:lnTo>
                  <a:pt x="33867" y="524934"/>
                </a:lnTo>
                <a:lnTo>
                  <a:pt x="33867" y="533400"/>
                </a:lnTo>
                <a:lnTo>
                  <a:pt x="42333" y="533400"/>
                </a:lnTo>
                <a:lnTo>
                  <a:pt x="59266" y="533400"/>
                </a:lnTo>
                <a:lnTo>
                  <a:pt x="59266" y="533400"/>
                </a:lnTo>
                <a:lnTo>
                  <a:pt x="59266" y="524934"/>
                </a:lnTo>
                <a:lnTo>
                  <a:pt x="59266" y="524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Freeform 338"/>
          <p:cNvSpPr/>
          <p:nvPr/>
        </p:nvSpPr>
        <p:spPr>
          <a:xfrm>
            <a:off x="9829800" y="6129867"/>
            <a:ext cx="101601" cy="575734"/>
          </a:xfrm>
          <a:custGeom>
            <a:avLst/>
            <a:gdLst/>
            <a:ahLst/>
            <a:cxnLst/>
            <a:rect l="0" t="0" r="0" b="0"/>
            <a:pathLst>
              <a:path w="101601" h="5757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8466"/>
                </a:lnTo>
                <a:lnTo>
                  <a:pt x="42334" y="16933"/>
                </a:lnTo>
                <a:lnTo>
                  <a:pt x="50800" y="25400"/>
                </a:lnTo>
                <a:lnTo>
                  <a:pt x="59266" y="33866"/>
                </a:lnTo>
                <a:lnTo>
                  <a:pt x="67733" y="42333"/>
                </a:lnTo>
                <a:lnTo>
                  <a:pt x="76200" y="59266"/>
                </a:lnTo>
                <a:lnTo>
                  <a:pt x="84667" y="76200"/>
                </a:lnTo>
                <a:lnTo>
                  <a:pt x="84667" y="84666"/>
                </a:lnTo>
                <a:lnTo>
                  <a:pt x="93134" y="101600"/>
                </a:lnTo>
                <a:lnTo>
                  <a:pt x="93134" y="118533"/>
                </a:lnTo>
                <a:lnTo>
                  <a:pt x="93134" y="143933"/>
                </a:lnTo>
                <a:lnTo>
                  <a:pt x="101600" y="160866"/>
                </a:lnTo>
                <a:lnTo>
                  <a:pt x="101600" y="186266"/>
                </a:lnTo>
                <a:lnTo>
                  <a:pt x="101600" y="211666"/>
                </a:lnTo>
                <a:lnTo>
                  <a:pt x="101600" y="237066"/>
                </a:lnTo>
                <a:lnTo>
                  <a:pt x="101600" y="262466"/>
                </a:lnTo>
                <a:lnTo>
                  <a:pt x="101600" y="296333"/>
                </a:lnTo>
                <a:lnTo>
                  <a:pt x="93134" y="321733"/>
                </a:lnTo>
                <a:lnTo>
                  <a:pt x="93134" y="355600"/>
                </a:lnTo>
                <a:lnTo>
                  <a:pt x="84667" y="380999"/>
                </a:lnTo>
                <a:lnTo>
                  <a:pt x="84667" y="414866"/>
                </a:lnTo>
                <a:lnTo>
                  <a:pt x="76200" y="440266"/>
                </a:lnTo>
                <a:lnTo>
                  <a:pt x="67733" y="465667"/>
                </a:lnTo>
                <a:lnTo>
                  <a:pt x="59266" y="491066"/>
                </a:lnTo>
                <a:lnTo>
                  <a:pt x="50800" y="524933"/>
                </a:lnTo>
                <a:lnTo>
                  <a:pt x="50800" y="541867"/>
                </a:lnTo>
                <a:lnTo>
                  <a:pt x="42334" y="558800"/>
                </a:lnTo>
                <a:lnTo>
                  <a:pt x="42334" y="567266"/>
                </a:lnTo>
                <a:lnTo>
                  <a:pt x="42334" y="567266"/>
                </a:lnTo>
                <a:lnTo>
                  <a:pt x="33866" y="575733"/>
                </a:lnTo>
                <a:lnTo>
                  <a:pt x="33866" y="575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Freeform 339"/>
          <p:cNvSpPr/>
          <p:nvPr/>
        </p:nvSpPr>
        <p:spPr>
          <a:xfrm>
            <a:off x="10007600" y="6146800"/>
            <a:ext cx="93135" cy="533401"/>
          </a:xfrm>
          <a:custGeom>
            <a:avLst/>
            <a:gdLst/>
            <a:ahLst/>
            <a:cxnLst/>
            <a:rect l="0" t="0" r="0" b="0"/>
            <a:pathLst>
              <a:path w="93135" h="533401">
                <a:moveTo>
                  <a:pt x="76200" y="0"/>
                </a:move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4" y="42333"/>
                </a:lnTo>
                <a:lnTo>
                  <a:pt x="59267" y="50800"/>
                </a:lnTo>
                <a:lnTo>
                  <a:pt x="50800" y="67733"/>
                </a:lnTo>
                <a:lnTo>
                  <a:pt x="42333" y="84667"/>
                </a:lnTo>
                <a:lnTo>
                  <a:pt x="33866" y="101600"/>
                </a:lnTo>
                <a:lnTo>
                  <a:pt x="33866" y="118533"/>
                </a:lnTo>
                <a:lnTo>
                  <a:pt x="25400" y="135467"/>
                </a:lnTo>
                <a:lnTo>
                  <a:pt x="16934" y="160867"/>
                </a:lnTo>
                <a:lnTo>
                  <a:pt x="16934" y="177800"/>
                </a:lnTo>
                <a:lnTo>
                  <a:pt x="8466" y="203200"/>
                </a:lnTo>
                <a:lnTo>
                  <a:pt x="8466" y="228600"/>
                </a:lnTo>
                <a:lnTo>
                  <a:pt x="8466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30200"/>
                </a:lnTo>
                <a:lnTo>
                  <a:pt x="0" y="347133"/>
                </a:lnTo>
                <a:lnTo>
                  <a:pt x="0" y="372534"/>
                </a:lnTo>
                <a:lnTo>
                  <a:pt x="8466" y="397933"/>
                </a:lnTo>
                <a:lnTo>
                  <a:pt x="8466" y="414867"/>
                </a:lnTo>
                <a:lnTo>
                  <a:pt x="16934" y="431800"/>
                </a:lnTo>
                <a:lnTo>
                  <a:pt x="25400" y="448734"/>
                </a:lnTo>
                <a:lnTo>
                  <a:pt x="33866" y="465667"/>
                </a:lnTo>
                <a:lnTo>
                  <a:pt x="42333" y="482600"/>
                </a:lnTo>
                <a:lnTo>
                  <a:pt x="50800" y="499533"/>
                </a:lnTo>
                <a:lnTo>
                  <a:pt x="67734" y="508000"/>
                </a:lnTo>
                <a:lnTo>
                  <a:pt x="76200" y="516466"/>
                </a:lnTo>
                <a:lnTo>
                  <a:pt x="84666" y="524934"/>
                </a:lnTo>
                <a:lnTo>
                  <a:pt x="84666" y="524934"/>
                </a:lnTo>
                <a:lnTo>
                  <a:pt x="93134" y="533400"/>
                </a:lnTo>
                <a:lnTo>
                  <a:pt x="93134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Freeform 340"/>
          <p:cNvSpPr/>
          <p:nvPr/>
        </p:nvSpPr>
        <p:spPr>
          <a:xfrm>
            <a:off x="10896600" y="6070600"/>
            <a:ext cx="101601" cy="541868"/>
          </a:xfrm>
          <a:custGeom>
            <a:avLst/>
            <a:gdLst/>
            <a:ahLst/>
            <a:cxnLst/>
            <a:rect l="0" t="0" r="0" b="0"/>
            <a:pathLst>
              <a:path w="101601" h="541868">
                <a:moveTo>
                  <a:pt x="33866" y="16933"/>
                </a:move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6" y="42333"/>
                </a:lnTo>
                <a:lnTo>
                  <a:pt x="59266" y="50800"/>
                </a:lnTo>
                <a:lnTo>
                  <a:pt x="67733" y="59267"/>
                </a:lnTo>
                <a:lnTo>
                  <a:pt x="67733" y="76200"/>
                </a:lnTo>
                <a:lnTo>
                  <a:pt x="76200" y="84667"/>
                </a:lnTo>
                <a:lnTo>
                  <a:pt x="84667" y="101600"/>
                </a:lnTo>
                <a:lnTo>
                  <a:pt x="84667" y="118533"/>
                </a:lnTo>
                <a:lnTo>
                  <a:pt x="84667" y="135467"/>
                </a:lnTo>
                <a:lnTo>
                  <a:pt x="93134" y="152400"/>
                </a:lnTo>
                <a:lnTo>
                  <a:pt x="93134" y="169333"/>
                </a:lnTo>
                <a:lnTo>
                  <a:pt x="93134" y="177800"/>
                </a:lnTo>
                <a:lnTo>
                  <a:pt x="93134" y="203200"/>
                </a:lnTo>
                <a:lnTo>
                  <a:pt x="101600" y="220133"/>
                </a:lnTo>
                <a:lnTo>
                  <a:pt x="101600" y="237067"/>
                </a:lnTo>
                <a:lnTo>
                  <a:pt x="101600" y="254000"/>
                </a:lnTo>
                <a:lnTo>
                  <a:pt x="101600" y="279400"/>
                </a:lnTo>
                <a:lnTo>
                  <a:pt x="101600" y="296333"/>
                </a:lnTo>
                <a:lnTo>
                  <a:pt x="101600" y="313267"/>
                </a:lnTo>
                <a:lnTo>
                  <a:pt x="101600" y="338667"/>
                </a:lnTo>
                <a:lnTo>
                  <a:pt x="101600" y="355600"/>
                </a:lnTo>
                <a:lnTo>
                  <a:pt x="93134" y="372533"/>
                </a:lnTo>
                <a:lnTo>
                  <a:pt x="93134" y="389467"/>
                </a:lnTo>
                <a:lnTo>
                  <a:pt x="84667" y="414867"/>
                </a:lnTo>
                <a:lnTo>
                  <a:pt x="84667" y="431800"/>
                </a:lnTo>
                <a:lnTo>
                  <a:pt x="76200" y="448734"/>
                </a:lnTo>
                <a:lnTo>
                  <a:pt x="67733" y="474133"/>
                </a:lnTo>
                <a:lnTo>
                  <a:pt x="67733" y="491067"/>
                </a:lnTo>
                <a:lnTo>
                  <a:pt x="59266" y="499533"/>
                </a:lnTo>
                <a:lnTo>
                  <a:pt x="50800" y="516466"/>
                </a:lnTo>
                <a:lnTo>
                  <a:pt x="42334" y="524934"/>
                </a:lnTo>
                <a:lnTo>
                  <a:pt x="25400" y="533400"/>
                </a:lnTo>
                <a:lnTo>
                  <a:pt x="25400" y="541867"/>
                </a:lnTo>
                <a:lnTo>
                  <a:pt x="16934" y="541867"/>
                </a:lnTo>
                <a:lnTo>
                  <a:pt x="8467" y="541867"/>
                </a:lnTo>
                <a:lnTo>
                  <a:pt x="8467" y="541867"/>
                </a:lnTo>
                <a:lnTo>
                  <a:pt x="8467" y="541867"/>
                </a:lnTo>
                <a:lnTo>
                  <a:pt x="0" y="541867"/>
                </a:lnTo>
                <a:lnTo>
                  <a:pt x="0" y="541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Freeform 341"/>
          <p:cNvSpPr/>
          <p:nvPr/>
        </p:nvSpPr>
        <p:spPr>
          <a:xfrm>
            <a:off x="11125200" y="6316133"/>
            <a:ext cx="127001" cy="50801"/>
          </a:xfrm>
          <a:custGeom>
            <a:avLst/>
            <a:gdLst/>
            <a:ahLst/>
            <a:cxnLst/>
            <a:rect l="0" t="0" r="0" b="0"/>
            <a:pathLst>
              <a:path w="127001" h="50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33866" y="25400"/>
                </a:lnTo>
                <a:lnTo>
                  <a:pt x="33866" y="25400"/>
                </a:lnTo>
                <a:lnTo>
                  <a:pt x="42334" y="25400"/>
                </a:lnTo>
                <a:lnTo>
                  <a:pt x="50800" y="33867"/>
                </a:lnTo>
                <a:lnTo>
                  <a:pt x="67733" y="33867"/>
                </a:lnTo>
                <a:lnTo>
                  <a:pt x="76200" y="42334"/>
                </a:lnTo>
                <a:lnTo>
                  <a:pt x="93134" y="42334"/>
                </a:lnTo>
                <a:lnTo>
                  <a:pt x="101600" y="42334"/>
                </a:lnTo>
                <a:lnTo>
                  <a:pt x="110066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27000" y="50800"/>
                </a:lnTo>
                <a:lnTo>
                  <a:pt x="12700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Freeform 342"/>
          <p:cNvSpPr/>
          <p:nvPr/>
        </p:nvSpPr>
        <p:spPr>
          <a:xfrm>
            <a:off x="11142134" y="64431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42332" y="0"/>
                </a:lnTo>
                <a:lnTo>
                  <a:pt x="59266" y="0"/>
                </a:lnTo>
                <a:lnTo>
                  <a:pt x="67733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Freeform 343"/>
          <p:cNvSpPr/>
          <p:nvPr/>
        </p:nvSpPr>
        <p:spPr>
          <a:xfrm>
            <a:off x="11506200" y="6214533"/>
            <a:ext cx="169335" cy="330201"/>
          </a:xfrm>
          <a:custGeom>
            <a:avLst/>
            <a:gdLst/>
            <a:ahLst/>
            <a:cxnLst/>
            <a:rect l="0" t="0" r="0" b="0"/>
            <a:pathLst>
              <a:path w="169335" h="330201">
                <a:moveTo>
                  <a:pt x="50800" y="67734"/>
                </a:moveTo>
                <a:lnTo>
                  <a:pt x="42334" y="67734"/>
                </a:lnTo>
                <a:lnTo>
                  <a:pt x="42334" y="76200"/>
                </a:lnTo>
                <a:lnTo>
                  <a:pt x="33866" y="84667"/>
                </a:lnTo>
                <a:lnTo>
                  <a:pt x="33866" y="93134"/>
                </a:lnTo>
                <a:lnTo>
                  <a:pt x="16934" y="110067"/>
                </a:lnTo>
                <a:lnTo>
                  <a:pt x="16934" y="118534"/>
                </a:lnTo>
                <a:lnTo>
                  <a:pt x="8467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8467" y="203200"/>
                </a:lnTo>
                <a:lnTo>
                  <a:pt x="8467" y="228600"/>
                </a:lnTo>
                <a:lnTo>
                  <a:pt x="16934" y="245534"/>
                </a:lnTo>
                <a:lnTo>
                  <a:pt x="33866" y="262467"/>
                </a:lnTo>
                <a:lnTo>
                  <a:pt x="42334" y="279400"/>
                </a:lnTo>
                <a:lnTo>
                  <a:pt x="59266" y="296333"/>
                </a:lnTo>
                <a:lnTo>
                  <a:pt x="67733" y="313267"/>
                </a:lnTo>
                <a:lnTo>
                  <a:pt x="84667" y="321734"/>
                </a:lnTo>
                <a:lnTo>
                  <a:pt x="93134" y="321734"/>
                </a:lnTo>
                <a:lnTo>
                  <a:pt x="110066" y="330200"/>
                </a:lnTo>
                <a:lnTo>
                  <a:pt x="118534" y="330200"/>
                </a:lnTo>
                <a:lnTo>
                  <a:pt x="127000" y="321734"/>
                </a:lnTo>
                <a:lnTo>
                  <a:pt x="143933" y="313267"/>
                </a:lnTo>
                <a:lnTo>
                  <a:pt x="152400" y="296333"/>
                </a:lnTo>
                <a:lnTo>
                  <a:pt x="152400" y="287867"/>
                </a:lnTo>
                <a:lnTo>
                  <a:pt x="160867" y="279400"/>
                </a:lnTo>
                <a:lnTo>
                  <a:pt x="169334" y="262467"/>
                </a:lnTo>
                <a:lnTo>
                  <a:pt x="169334" y="245534"/>
                </a:lnTo>
                <a:lnTo>
                  <a:pt x="169334" y="228600"/>
                </a:lnTo>
                <a:lnTo>
                  <a:pt x="169334" y="211667"/>
                </a:lnTo>
                <a:lnTo>
                  <a:pt x="160867" y="186267"/>
                </a:lnTo>
                <a:lnTo>
                  <a:pt x="152400" y="169334"/>
                </a:lnTo>
                <a:lnTo>
                  <a:pt x="143933" y="143934"/>
                </a:lnTo>
                <a:lnTo>
                  <a:pt x="127000" y="118534"/>
                </a:lnTo>
                <a:lnTo>
                  <a:pt x="118534" y="101600"/>
                </a:lnTo>
                <a:lnTo>
                  <a:pt x="101600" y="76200"/>
                </a:lnTo>
                <a:lnTo>
                  <a:pt x="84667" y="50800"/>
                </a:lnTo>
                <a:lnTo>
                  <a:pt x="76200" y="33867"/>
                </a:lnTo>
                <a:lnTo>
                  <a:pt x="67733" y="16934"/>
                </a:lnTo>
                <a:lnTo>
                  <a:pt x="59266" y="8467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Freeform 344"/>
          <p:cNvSpPr/>
          <p:nvPr/>
        </p:nvSpPr>
        <p:spPr>
          <a:xfrm>
            <a:off x="8915400" y="6214533"/>
            <a:ext cx="118535" cy="313268"/>
          </a:xfrm>
          <a:custGeom>
            <a:avLst/>
            <a:gdLst/>
            <a:ahLst/>
            <a:cxnLst/>
            <a:rect l="0" t="0" r="0" b="0"/>
            <a:pathLst>
              <a:path w="118535" h="313268">
                <a:moveTo>
                  <a:pt x="25400" y="33867"/>
                </a:moveTo>
                <a:lnTo>
                  <a:pt x="25400" y="33867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25400" y="42334"/>
                </a:lnTo>
                <a:lnTo>
                  <a:pt x="25400" y="42334"/>
                </a:lnTo>
                <a:lnTo>
                  <a:pt x="33866" y="33867"/>
                </a:lnTo>
                <a:lnTo>
                  <a:pt x="42334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16934"/>
                </a:lnTo>
                <a:lnTo>
                  <a:pt x="110066" y="25400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8534" y="42334"/>
                </a:lnTo>
                <a:lnTo>
                  <a:pt x="118534" y="50800"/>
                </a:lnTo>
                <a:lnTo>
                  <a:pt x="118534" y="59267"/>
                </a:lnTo>
                <a:lnTo>
                  <a:pt x="118534" y="67734"/>
                </a:lnTo>
                <a:lnTo>
                  <a:pt x="118534" y="76200"/>
                </a:lnTo>
                <a:lnTo>
                  <a:pt x="110066" y="93134"/>
                </a:lnTo>
                <a:lnTo>
                  <a:pt x="110066" y="101600"/>
                </a:lnTo>
                <a:lnTo>
                  <a:pt x="110066" y="110067"/>
                </a:lnTo>
                <a:lnTo>
                  <a:pt x="101600" y="118534"/>
                </a:lnTo>
                <a:lnTo>
                  <a:pt x="93133" y="127000"/>
                </a:lnTo>
                <a:lnTo>
                  <a:pt x="93133" y="135467"/>
                </a:lnTo>
                <a:lnTo>
                  <a:pt x="84667" y="143934"/>
                </a:lnTo>
                <a:lnTo>
                  <a:pt x="76200" y="160867"/>
                </a:lnTo>
                <a:lnTo>
                  <a:pt x="67733" y="169334"/>
                </a:lnTo>
                <a:lnTo>
                  <a:pt x="59267" y="177800"/>
                </a:lnTo>
                <a:lnTo>
                  <a:pt x="42334" y="194734"/>
                </a:lnTo>
                <a:lnTo>
                  <a:pt x="42334" y="203200"/>
                </a:lnTo>
                <a:lnTo>
                  <a:pt x="33866" y="211667"/>
                </a:lnTo>
                <a:lnTo>
                  <a:pt x="25400" y="220134"/>
                </a:lnTo>
                <a:lnTo>
                  <a:pt x="16933" y="228600"/>
                </a:lnTo>
                <a:lnTo>
                  <a:pt x="16933" y="237067"/>
                </a:lnTo>
                <a:lnTo>
                  <a:pt x="8467" y="245534"/>
                </a:lnTo>
                <a:lnTo>
                  <a:pt x="8467" y="254000"/>
                </a:lnTo>
                <a:lnTo>
                  <a:pt x="0" y="262467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304801"/>
                </a:lnTo>
                <a:lnTo>
                  <a:pt x="0" y="313267"/>
                </a:lnTo>
                <a:lnTo>
                  <a:pt x="0" y="313267"/>
                </a:lnTo>
                <a:lnTo>
                  <a:pt x="8467" y="313267"/>
                </a:lnTo>
                <a:lnTo>
                  <a:pt x="16933" y="313267"/>
                </a:lnTo>
                <a:lnTo>
                  <a:pt x="16933" y="313267"/>
                </a:lnTo>
                <a:lnTo>
                  <a:pt x="25400" y="313267"/>
                </a:lnTo>
                <a:lnTo>
                  <a:pt x="33866" y="313267"/>
                </a:lnTo>
                <a:lnTo>
                  <a:pt x="42334" y="313267"/>
                </a:lnTo>
                <a:lnTo>
                  <a:pt x="50800" y="304801"/>
                </a:lnTo>
                <a:lnTo>
                  <a:pt x="59267" y="304801"/>
                </a:lnTo>
                <a:lnTo>
                  <a:pt x="67733" y="304801"/>
                </a:lnTo>
                <a:lnTo>
                  <a:pt x="76200" y="296333"/>
                </a:lnTo>
                <a:lnTo>
                  <a:pt x="84667" y="296333"/>
                </a:lnTo>
                <a:lnTo>
                  <a:pt x="93133" y="296333"/>
                </a:lnTo>
                <a:lnTo>
                  <a:pt x="93133" y="296333"/>
                </a:lnTo>
                <a:lnTo>
                  <a:pt x="101600" y="296333"/>
                </a:lnTo>
                <a:lnTo>
                  <a:pt x="10160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Freeform 345"/>
          <p:cNvSpPr/>
          <p:nvPr/>
        </p:nvSpPr>
        <p:spPr>
          <a:xfrm>
            <a:off x="9110134" y="6299200"/>
            <a:ext cx="160867" cy="194734"/>
          </a:xfrm>
          <a:custGeom>
            <a:avLst/>
            <a:gdLst/>
            <a:ahLst/>
            <a:cxnLst/>
            <a:rect l="0" t="0" r="0" b="0"/>
            <a:pathLst>
              <a:path w="160867" h="194734">
                <a:moveTo>
                  <a:pt x="25399" y="16933"/>
                </a:move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18533"/>
                </a:lnTo>
                <a:lnTo>
                  <a:pt x="16933" y="135467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86267"/>
                </a:lnTo>
                <a:lnTo>
                  <a:pt x="8466" y="186267"/>
                </a:lnTo>
                <a:lnTo>
                  <a:pt x="8466" y="186267"/>
                </a:lnTo>
                <a:lnTo>
                  <a:pt x="8466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3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7"/>
                </a:lnTo>
                <a:lnTo>
                  <a:pt x="0" y="118533"/>
                </a:lnTo>
                <a:lnTo>
                  <a:pt x="0" y="110067"/>
                </a:lnTo>
                <a:lnTo>
                  <a:pt x="8466" y="93133"/>
                </a:lnTo>
                <a:lnTo>
                  <a:pt x="8466" y="84667"/>
                </a:lnTo>
                <a:lnTo>
                  <a:pt x="16933" y="76200"/>
                </a:lnTo>
                <a:lnTo>
                  <a:pt x="25399" y="59267"/>
                </a:lnTo>
                <a:lnTo>
                  <a:pt x="33866" y="50800"/>
                </a:lnTo>
                <a:lnTo>
                  <a:pt x="42333" y="42333"/>
                </a:lnTo>
                <a:lnTo>
                  <a:pt x="50799" y="25400"/>
                </a:lnTo>
                <a:lnTo>
                  <a:pt x="50799" y="25400"/>
                </a:lnTo>
                <a:lnTo>
                  <a:pt x="67732" y="16933"/>
                </a:lnTo>
                <a:lnTo>
                  <a:pt x="76200" y="8467"/>
                </a:lnTo>
                <a:lnTo>
                  <a:pt x="84666" y="0"/>
                </a:lnTo>
                <a:lnTo>
                  <a:pt x="93133" y="0"/>
                </a:lnTo>
                <a:lnTo>
                  <a:pt x="101599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8467"/>
                </a:lnTo>
                <a:lnTo>
                  <a:pt x="135466" y="16933"/>
                </a:lnTo>
                <a:lnTo>
                  <a:pt x="143932" y="16933"/>
                </a:lnTo>
                <a:lnTo>
                  <a:pt x="152400" y="25400"/>
                </a:lnTo>
                <a:lnTo>
                  <a:pt x="152400" y="33867"/>
                </a:lnTo>
                <a:lnTo>
                  <a:pt x="160866" y="42333"/>
                </a:lnTo>
                <a:lnTo>
                  <a:pt x="160866" y="50800"/>
                </a:lnTo>
                <a:lnTo>
                  <a:pt x="160866" y="59267"/>
                </a:lnTo>
                <a:lnTo>
                  <a:pt x="160866" y="67733"/>
                </a:lnTo>
                <a:lnTo>
                  <a:pt x="160866" y="76200"/>
                </a:lnTo>
                <a:lnTo>
                  <a:pt x="160866" y="84667"/>
                </a:lnTo>
                <a:lnTo>
                  <a:pt x="160866" y="93133"/>
                </a:lnTo>
                <a:lnTo>
                  <a:pt x="160866" y="110067"/>
                </a:lnTo>
                <a:lnTo>
                  <a:pt x="152400" y="118533"/>
                </a:lnTo>
                <a:lnTo>
                  <a:pt x="152400" y="135467"/>
                </a:lnTo>
                <a:lnTo>
                  <a:pt x="152400" y="143933"/>
                </a:lnTo>
                <a:lnTo>
                  <a:pt x="143932" y="152400"/>
                </a:lnTo>
                <a:lnTo>
                  <a:pt x="143932" y="169333"/>
                </a:lnTo>
                <a:lnTo>
                  <a:pt x="143932" y="177800"/>
                </a:lnTo>
                <a:lnTo>
                  <a:pt x="143932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Freeform 346"/>
          <p:cNvSpPr/>
          <p:nvPr/>
        </p:nvSpPr>
        <p:spPr>
          <a:xfrm>
            <a:off x="10168466" y="6324600"/>
            <a:ext cx="135469" cy="245534"/>
          </a:xfrm>
          <a:custGeom>
            <a:avLst/>
            <a:gdLst/>
            <a:ahLst/>
            <a:cxnLst/>
            <a:rect l="0" t="0" r="0" b="0"/>
            <a:pathLst>
              <a:path w="135469" h="2455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3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7"/>
                </a:lnTo>
                <a:lnTo>
                  <a:pt x="0" y="203200"/>
                </a:lnTo>
                <a:lnTo>
                  <a:pt x="0" y="186266"/>
                </a:lnTo>
                <a:lnTo>
                  <a:pt x="0" y="169333"/>
                </a:lnTo>
                <a:lnTo>
                  <a:pt x="0" y="160867"/>
                </a:lnTo>
                <a:lnTo>
                  <a:pt x="8468" y="143933"/>
                </a:lnTo>
                <a:lnTo>
                  <a:pt x="8468" y="127000"/>
                </a:lnTo>
                <a:lnTo>
                  <a:pt x="16934" y="118533"/>
                </a:lnTo>
                <a:lnTo>
                  <a:pt x="16934" y="101600"/>
                </a:lnTo>
                <a:lnTo>
                  <a:pt x="16934" y="93133"/>
                </a:lnTo>
                <a:lnTo>
                  <a:pt x="25400" y="84667"/>
                </a:lnTo>
                <a:lnTo>
                  <a:pt x="25400" y="76200"/>
                </a:lnTo>
                <a:lnTo>
                  <a:pt x="25400" y="67733"/>
                </a:lnTo>
                <a:lnTo>
                  <a:pt x="33867" y="59267"/>
                </a:lnTo>
                <a:lnTo>
                  <a:pt x="42334" y="50800"/>
                </a:lnTo>
                <a:lnTo>
                  <a:pt x="42334" y="50800"/>
                </a:lnTo>
                <a:lnTo>
                  <a:pt x="50801" y="50800"/>
                </a:lnTo>
                <a:lnTo>
                  <a:pt x="59268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76200" y="50800"/>
                </a:lnTo>
                <a:lnTo>
                  <a:pt x="76200" y="59267"/>
                </a:lnTo>
                <a:lnTo>
                  <a:pt x="84668" y="59267"/>
                </a:lnTo>
                <a:lnTo>
                  <a:pt x="93134" y="67733"/>
                </a:lnTo>
                <a:lnTo>
                  <a:pt x="93134" y="67733"/>
                </a:lnTo>
                <a:lnTo>
                  <a:pt x="101600" y="76200"/>
                </a:lnTo>
                <a:lnTo>
                  <a:pt x="101600" y="84667"/>
                </a:lnTo>
                <a:lnTo>
                  <a:pt x="110067" y="84667"/>
                </a:lnTo>
                <a:lnTo>
                  <a:pt x="110067" y="84667"/>
                </a:lnTo>
                <a:lnTo>
                  <a:pt x="118534" y="93133"/>
                </a:lnTo>
                <a:lnTo>
                  <a:pt x="118534" y="101600"/>
                </a:lnTo>
                <a:lnTo>
                  <a:pt x="118534" y="110067"/>
                </a:lnTo>
                <a:lnTo>
                  <a:pt x="127001" y="118533"/>
                </a:lnTo>
                <a:lnTo>
                  <a:pt x="127001" y="127000"/>
                </a:lnTo>
                <a:lnTo>
                  <a:pt x="127001" y="143933"/>
                </a:lnTo>
                <a:lnTo>
                  <a:pt x="127001" y="152400"/>
                </a:lnTo>
                <a:lnTo>
                  <a:pt x="127001" y="169333"/>
                </a:lnTo>
                <a:lnTo>
                  <a:pt x="127001" y="177800"/>
                </a:lnTo>
                <a:lnTo>
                  <a:pt x="127001" y="194734"/>
                </a:lnTo>
                <a:lnTo>
                  <a:pt x="127001" y="211667"/>
                </a:lnTo>
                <a:lnTo>
                  <a:pt x="135468" y="220133"/>
                </a:lnTo>
                <a:lnTo>
                  <a:pt x="135468" y="228600"/>
                </a:lnTo>
                <a:lnTo>
                  <a:pt x="135468" y="237067"/>
                </a:lnTo>
                <a:lnTo>
                  <a:pt x="135468" y="237067"/>
                </a:lnTo>
                <a:lnTo>
                  <a:pt x="135468" y="245533"/>
                </a:lnTo>
                <a:lnTo>
                  <a:pt x="135468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Freeform 347"/>
          <p:cNvSpPr/>
          <p:nvPr/>
        </p:nvSpPr>
        <p:spPr>
          <a:xfrm>
            <a:off x="10447867" y="6400800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50799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101599" y="16933"/>
                </a:lnTo>
                <a:lnTo>
                  <a:pt x="101599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Freeform 348"/>
          <p:cNvSpPr/>
          <p:nvPr/>
        </p:nvSpPr>
        <p:spPr>
          <a:xfrm>
            <a:off x="10701866" y="6273800"/>
            <a:ext cx="169335" cy="287868"/>
          </a:xfrm>
          <a:custGeom>
            <a:avLst/>
            <a:gdLst/>
            <a:ahLst/>
            <a:cxnLst/>
            <a:rect l="0" t="0" r="0" b="0"/>
            <a:pathLst>
              <a:path w="169335" h="287868">
                <a:moveTo>
                  <a:pt x="0" y="8467"/>
                </a:move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50801" y="0"/>
                </a:lnTo>
                <a:lnTo>
                  <a:pt x="59268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16933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8534" y="33867"/>
                </a:lnTo>
                <a:lnTo>
                  <a:pt x="118534" y="42333"/>
                </a:lnTo>
                <a:lnTo>
                  <a:pt x="127001" y="42333"/>
                </a:lnTo>
                <a:lnTo>
                  <a:pt x="127001" y="50800"/>
                </a:lnTo>
                <a:lnTo>
                  <a:pt x="127001" y="50800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0067" y="84667"/>
                </a:lnTo>
                <a:lnTo>
                  <a:pt x="101600" y="93133"/>
                </a:lnTo>
                <a:lnTo>
                  <a:pt x="93134" y="101600"/>
                </a:lnTo>
                <a:lnTo>
                  <a:pt x="84668" y="110067"/>
                </a:lnTo>
                <a:lnTo>
                  <a:pt x="76200" y="118533"/>
                </a:lnTo>
                <a:lnTo>
                  <a:pt x="67734" y="127000"/>
                </a:lnTo>
                <a:lnTo>
                  <a:pt x="59268" y="135467"/>
                </a:lnTo>
                <a:lnTo>
                  <a:pt x="59268" y="135467"/>
                </a:lnTo>
                <a:lnTo>
                  <a:pt x="59268" y="135467"/>
                </a:lnTo>
                <a:lnTo>
                  <a:pt x="59268" y="135467"/>
                </a:lnTo>
                <a:lnTo>
                  <a:pt x="59268" y="135467"/>
                </a:lnTo>
                <a:lnTo>
                  <a:pt x="59268" y="135467"/>
                </a:lnTo>
                <a:lnTo>
                  <a:pt x="59268" y="135467"/>
                </a:lnTo>
                <a:lnTo>
                  <a:pt x="59268" y="135467"/>
                </a:lnTo>
                <a:lnTo>
                  <a:pt x="67734" y="135467"/>
                </a:lnTo>
                <a:lnTo>
                  <a:pt x="76200" y="135467"/>
                </a:lnTo>
                <a:lnTo>
                  <a:pt x="84668" y="127000"/>
                </a:lnTo>
                <a:lnTo>
                  <a:pt x="93134" y="127000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18534" y="127000"/>
                </a:lnTo>
                <a:lnTo>
                  <a:pt x="127001" y="127000"/>
                </a:lnTo>
                <a:lnTo>
                  <a:pt x="135468" y="135467"/>
                </a:lnTo>
                <a:lnTo>
                  <a:pt x="143934" y="135467"/>
                </a:lnTo>
                <a:lnTo>
                  <a:pt x="152400" y="143933"/>
                </a:lnTo>
                <a:lnTo>
                  <a:pt x="160868" y="143933"/>
                </a:lnTo>
                <a:lnTo>
                  <a:pt x="160868" y="152400"/>
                </a:lnTo>
                <a:lnTo>
                  <a:pt x="169334" y="160867"/>
                </a:lnTo>
                <a:lnTo>
                  <a:pt x="169334" y="169333"/>
                </a:lnTo>
                <a:lnTo>
                  <a:pt x="169334" y="177800"/>
                </a:lnTo>
                <a:lnTo>
                  <a:pt x="169334" y="194733"/>
                </a:lnTo>
                <a:lnTo>
                  <a:pt x="169334" y="203200"/>
                </a:lnTo>
                <a:lnTo>
                  <a:pt x="169334" y="211667"/>
                </a:lnTo>
                <a:lnTo>
                  <a:pt x="169334" y="220133"/>
                </a:lnTo>
                <a:lnTo>
                  <a:pt x="160868" y="220133"/>
                </a:lnTo>
                <a:lnTo>
                  <a:pt x="160868" y="228600"/>
                </a:lnTo>
                <a:lnTo>
                  <a:pt x="152400" y="237066"/>
                </a:lnTo>
                <a:lnTo>
                  <a:pt x="143934" y="237066"/>
                </a:lnTo>
                <a:lnTo>
                  <a:pt x="135468" y="245534"/>
                </a:lnTo>
                <a:lnTo>
                  <a:pt x="127001" y="254000"/>
                </a:lnTo>
                <a:lnTo>
                  <a:pt x="110067" y="254000"/>
                </a:lnTo>
                <a:lnTo>
                  <a:pt x="101600" y="262467"/>
                </a:lnTo>
                <a:lnTo>
                  <a:pt x="84668" y="262467"/>
                </a:lnTo>
                <a:lnTo>
                  <a:pt x="76200" y="270933"/>
                </a:lnTo>
                <a:lnTo>
                  <a:pt x="67734" y="270933"/>
                </a:lnTo>
                <a:lnTo>
                  <a:pt x="50801" y="270933"/>
                </a:lnTo>
                <a:lnTo>
                  <a:pt x="42334" y="279400"/>
                </a:lnTo>
                <a:lnTo>
                  <a:pt x="33867" y="279400"/>
                </a:lnTo>
                <a:lnTo>
                  <a:pt x="25400" y="279400"/>
                </a:lnTo>
                <a:lnTo>
                  <a:pt x="16934" y="287867"/>
                </a:lnTo>
                <a:lnTo>
                  <a:pt x="16934" y="287867"/>
                </a:lnTo>
                <a:lnTo>
                  <a:pt x="8468" y="287867"/>
                </a:lnTo>
                <a:lnTo>
                  <a:pt x="8468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Freeform 349"/>
          <p:cNvSpPr/>
          <p:nvPr/>
        </p:nvSpPr>
        <p:spPr>
          <a:xfrm>
            <a:off x="9381067" y="6400800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599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Freeform 350"/>
          <p:cNvSpPr/>
          <p:nvPr/>
        </p:nvSpPr>
        <p:spPr>
          <a:xfrm>
            <a:off x="9457267" y="6248400"/>
            <a:ext cx="42334" cy="313268"/>
          </a:xfrm>
          <a:custGeom>
            <a:avLst/>
            <a:gdLst/>
            <a:ahLst/>
            <a:cxnLst/>
            <a:rect l="0" t="0" r="0" b="0"/>
            <a:pathLst>
              <a:path w="42334" h="313268">
                <a:moveTo>
                  <a:pt x="42333" y="0"/>
                </a:moveTo>
                <a:lnTo>
                  <a:pt x="42333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25399" y="50800"/>
                </a:lnTo>
                <a:lnTo>
                  <a:pt x="25399" y="67733"/>
                </a:lnTo>
                <a:lnTo>
                  <a:pt x="25399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8466" y="135467"/>
                </a:lnTo>
                <a:lnTo>
                  <a:pt x="8466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Freeform 351"/>
          <p:cNvSpPr/>
          <p:nvPr/>
        </p:nvSpPr>
        <p:spPr>
          <a:xfrm>
            <a:off x="9677400" y="6206067"/>
            <a:ext cx="50801" cy="389468"/>
          </a:xfrm>
          <a:custGeom>
            <a:avLst/>
            <a:gdLst/>
            <a:ahLst/>
            <a:cxnLst/>
            <a:rect l="0" t="0" r="0" b="0"/>
            <a:pathLst>
              <a:path w="50801" h="389468">
                <a:moveTo>
                  <a:pt x="50800" y="0"/>
                </a:moveTo>
                <a:lnTo>
                  <a:pt x="50800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4" y="33866"/>
                </a:lnTo>
                <a:lnTo>
                  <a:pt x="42334" y="50800"/>
                </a:lnTo>
                <a:lnTo>
                  <a:pt x="42334" y="67733"/>
                </a:lnTo>
                <a:lnTo>
                  <a:pt x="33866" y="84666"/>
                </a:lnTo>
                <a:lnTo>
                  <a:pt x="33866" y="110066"/>
                </a:lnTo>
                <a:lnTo>
                  <a:pt x="25400" y="135466"/>
                </a:lnTo>
                <a:lnTo>
                  <a:pt x="16933" y="160866"/>
                </a:lnTo>
                <a:lnTo>
                  <a:pt x="16933" y="186266"/>
                </a:lnTo>
                <a:lnTo>
                  <a:pt x="8467" y="220133"/>
                </a:lnTo>
                <a:lnTo>
                  <a:pt x="0" y="254000"/>
                </a:lnTo>
                <a:lnTo>
                  <a:pt x="0" y="279400"/>
                </a:lnTo>
                <a:lnTo>
                  <a:pt x="0" y="313267"/>
                </a:lnTo>
                <a:lnTo>
                  <a:pt x="0" y="338666"/>
                </a:lnTo>
                <a:lnTo>
                  <a:pt x="0" y="364066"/>
                </a:lnTo>
                <a:lnTo>
                  <a:pt x="0" y="364066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Freeform 352"/>
          <p:cNvSpPr/>
          <p:nvPr/>
        </p:nvSpPr>
        <p:spPr>
          <a:xfrm>
            <a:off x="10414000" y="2827867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16933" y="16933"/>
                </a:move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11666"/>
                </a:lnTo>
                <a:lnTo>
                  <a:pt x="16933" y="194733"/>
                </a:lnTo>
                <a:lnTo>
                  <a:pt x="8466" y="186266"/>
                </a:lnTo>
                <a:lnTo>
                  <a:pt x="8466" y="169333"/>
                </a:lnTo>
                <a:lnTo>
                  <a:pt x="8466" y="152400"/>
                </a:lnTo>
                <a:lnTo>
                  <a:pt x="0" y="135466"/>
                </a:lnTo>
                <a:lnTo>
                  <a:pt x="0" y="118533"/>
                </a:lnTo>
                <a:lnTo>
                  <a:pt x="0" y="101600"/>
                </a:lnTo>
                <a:lnTo>
                  <a:pt x="0" y="84666"/>
                </a:lnTo>
                <a:lnTo>
                  <a:pt x="0" y="67733"/>
                </a:lnTo>
                <a:lnTo>
                  <a:pt x="8466" y="50800"/>
                </a:lnTo>
                <a:lnTo>
                  <a:pt x="8466" y="42333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16933"/>
                </a:lnTo>
                <a:lnTo>
                  <a:pt x="59266" y="8466"/>
                </a:lnTo>
                <a:lnTo>
                  <a:pt x="67734" y="8466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8534" y="25400"/>
                </a:lnTo>
                <a:lnTo>
                  <a:pt x="127000" y="33866"/>
                </a:lnTo>
                <a:lnTo>
                  <a:pt x="127000" y="50800"/>
                </a:lnTo>
                <a:lnTo>
                  <a:pt x="135466" y="59266"/>
                </a:lnTo>
                <a:lnTo>
                  <a:pt x="135466" y="76200"/>
                </a:lnTo>
                <a:lnTo>
                  <a:pt x="135466" y="93133"/>
                </a:lnTo>
                <a:lnTo>
                  <a:pt x="135466" y="110066"/>
                </a:lnTo>
                <a:lnTo>
                  <a:pt x="143934" y="127000"/>
                </a:lnTo>
                <a:lnTo>
                  <a:pt x="152400" y="143933"/>
                </a:lnTo>
                <a:lnTo>
                  <a:pt x="152400" y="152400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52400" y="186266"/>
                </a:lnTo>
                <a:lnTo>
                  <a:pt x="160866" y="186266"/>
                </a:lnTo>
                <a:lnTo>
                  <a:pt x="160866" y="194733"/>
                </a:lnTo>
                <a:lnTo>
                  <a:pt x="160866" y="194733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69333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Freeform 353"/>
          <p:cNvSpPr/>
          <p:nvPr/>
        </p:nvSpPr>
        <p:spPr>
          <a:xfrm>
            <a:off x="10651066" y="2827867"/>
            <a:ext cx="93135" cy="8467"/>
          </a:xfrm>
          <a:custGeom>
            <a:avLst/>
            <a:gdLst/>
            <a:ahLst/>
            <a:cxnLst/>
            <a:rect l="0" t="0" r="0" b="0"/>
            <a:pathLst>
              <a:path w="93135" h="8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1" y="8466"/>
                </a:lnTo>
                <a:lnTo>
                  <a:pt x="25401" y="8466"/>
                </a:lnTo>
                <a:lnTo>
                  <a:pt x="33868" y="8466"/>
                </a:lnTo>
                <a:lnTo>
                  <a:pt x="50800" y="8466"/>
                </a:lnTo>
                <a:lnTo>
                  <a:pt x="59268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6"/>
                </a:lnTo>
                <a:lnTo>
                  <a:pt x="93134" y="8466"/>
                </a:lnTo>
                <a:lnTo>
                  <a:pt x="93134" y="8466"/>
                </a:lnTo>
                <a:lnTo>
                  <a:pt x="93134" y="8466"/>
                </a:lnTo>
                <a:lnTo>
                  <a:pt x="93134" y="8466"/>
                </a:lnTo>
                <a:lnTo>
                  <a:pt x="93134" y="8466"/>
                </a:lnTo>
                <a:lnTo>
                  <a:pt x="93134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Freeform 354"/>
          <p:cNvSpPr/>
          <p:nvPr/>
        </p:nvSpPr>
        <p:spPr>
          <a:xfrm>
            <a:off x="10684934" y="2904067"/>
            <a:ext cx="110067" cy="25401"/>
          </a:xfrm>
          <a:custGeom>
            <a:avLst/>
            <a:gdLst/>
            <a:ahLst/>
            <a:cxnLst/>
            <a:rect l="0" t="0" r="0" b="0"/>
            <a:pathLst>
              <a:path w="1100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2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799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84666" y="8466"/>
                </a:lnTo>
                <a:lnTo>
                  <a:pt x="93132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Freeform 358"/>
          <p:cNvSpPr/>
          <p:nvPr/>
        </p:nvSpPr>
        <p:spPr>
          <a:xfrm>
            <a:off x="10795000" y="2658533"/>
            <a:ext cx="84667" cy="50801"/>
          </a:xfrm>
          <a:custGeom>
            <a:avLst/>
            <a:gdLst/>
            <a:ahLst/>
            <a:cxnLst/>
            <a:rect l="0" t="0" r="0" b="0"/>
            <a:pathLst>
              <a:path w="84667" h="50801">
                <a:moveTo>
                  <a:pt x="0" y="50800"/>
                </a:moveTo>
                <a:lnTo>
                  <a:pt x="8466" y="42334"/>
                </a:lnTo>
                <a:lnTo>
                  <a:pt x="8466" y="42334"/>
                </a:lnTo>
                <a:lnTo>
                  <a:pt x="8466" y="33867"/>
                </a:lnTo>
                <a:lnTo>
                  <a:pt x="16933" y="25400"/>
                </a:lnTo>
                <a:lnTo>
                  <a:pt x="25400" y="16934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67734" y="0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Freeform 359"/>
          <p:cNvSpPr/>
          <p:nvPr/>
        </p:nvSpPr>
        <p:spPr>
          <a:xfrm>
            <a:off x="10981267" y="2497667"/>
            <a:ext cx="42334" cy="177801"/>
          </a:xfrm>
          <a:custGeom>
            <a:avLst/>
            <a:gdLst/>
            <a:ahLst/>
            <a:cxnLst/>
            <a:rect l="0" t="0" r="0" b="0"/>
            <a:pathLst>
              <a:path w="42334" h="177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8467" y="84666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35466"/>
                </a:lnTo>
                <a:lnTo>
                  <a:pt x="25399" y="152400"/>
                </a:lnTo>
                <a:lnTo>
                  <a:pt x="25399" y="160866"/>
                </a:lnTo>
                <a:lnTo>
                  <a:pt x="33867" y="169333"/>
                </a:lnTo>
                <a:lnTo>
                  <a:pt x="33867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Freeform 360"/>
          <p:cNvSpPr/>
          <p:nvPr/>
        </p:nvSpPr>
        <p:spPr>
          <a:xfrm>
            <a:off x="11023600" y="2548467"/>
            <a:ext cx="93134" cy="270934"/>
          </a:xfrm>
          <a:custGeom>
            <a:avLst/>
            <a:gdLst/>
            <a:ahLst/>
            <a:cxnLst/>
            <a:rect l="0" t="0" r="0" b="0"/>
            <a:pathLst>
              <a:path w="93134" h="270934">
                <a:moveTo>
                  <a:pt x="93133" y="0"/>
                </a:moveTo>
                <a:lnTo>
                  <a:pt x="93133" y="8466"/>
                </a:lnTo>
                <a:lnTo>
                  <a:pt x="93133" y="8466"/>
                </a:lnTo>
                <a:lnTo>
                  <a:pt x="84666" y="16933"/>
                </a:lnTo>
                <a:lnTo>
                  <a:pt x="84666" y="33866"/>
                </a:lnTo>
                <a:lnTo>
                  <a:pt x="76200" y="50800"/>
                </a:lnTo>
                <a:lnTo>
                  <a:pt x="67734" y="67733"/>
                </a:lnTo>
                <a:lnTo>
                  <a:pt x="59266" y="84666"/>
                </a:lnTo>
                <a:lnTo>
                  <a:pt x="59266" y="101600"/>
                </a:lnTo>
                <a:lnTo>
                  <a:pt x="50800" y="127000"/>
                </a:lnTo>
                <a:lnTo>
                  <a:pt x="42334" y="143933"/>
                </a:lnTo>
                <a:lnTo>
                  <a:pt x="33867" y="169333"/>
                </a:lnTo>
                <a:lnTo>
                  <a:pt x="25400" y="186266"/>
                </a:lnTo>
                <a:lnTo>
                  <a:pt x="16933" y="203200"/>
                </a:lnTo>
                <a:lnTo>
                  <a:pt x="8466" y="228600"/>
                </a:lnTo>
                <a:lnTo>
                  <a:pt x="8466" y="237066"/>
                </a:lnTo>
                <a:lnTo>
                  <a:pt x="8466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Freeform 361"/>
          <p:cNvSpPr/>
          <p:nvPr/>
        </p:nvSpPr>
        <p:spPr>
          <a:xfrm>
            <a:off x="11133667" y="2667000"/>
            <a:ext cx="177800" cy="211668"/>
          </a:xfrm>
          <a:custGeom>
            <a:avLst/>
            <a:gdLst/>
            <a:ahLst/>
            <a:cxnLst/>
            <a:rect l="0" t="0" r="0" b="0"/>
            <a:pathLst>
              <a:path w="177800" h="211668">
                <a:moveTo>
                  <a:pt x="0" y="8467"/>
                </a:move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0799" y="0"/>
                </a:lnTo>
                <a:lnTo>
                  <a:pt x="59266" y="0"/>
                </a:lnTo>
                <a:lnTo>
                  <a:pt x="67733" y="0"/>
                </a:lnTo>
                <a:lnTo>
                  <a:pt x="84667" y="0"/>
                </a:lnTo>
                <a:lnTo>
                  <a:pt x="84667" y="8467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93133" y="33867"/>
                </a:lnTo>
                <a:lnTo>
                  <a:pt x="84667" y="50800"/>
                </a:lnTo>
                <a:lnTo>
                  <a:pt x="76200" y="59267"/>
                </a:lnTo>
                <a:lnTo>
                  <a:pt x="67733" y="76200"/>
                </a:lnTo>
                <a:lnTo>
                  <a:pt x="59266" y="93133"/>
                </a:lnTo>
                <a:lnTo>
                  <a:pt x="50799" y="110067"/>
                </a:lnTo>
                <a:lnTo>
                  <a:pt x="33867" y="127000"/>
                </a:lnTo>
                <a:lnTo>
                  <a:pt x="25399" y="143933"/>
                </a:lnTo>
                <a:lnTo>
                  <a:pt x="16933" y="160867"/>
                </a:lnTo>
                <a:lnTo>
                  <a:pt x="16933" y="169333"/>
                </a:lnTo>
                <a:lnTo>
                  <a:pt x="8467" y="177800"/>
                </a:lnTo>
                <a:lnTo>
                  <a:pt x="16933" y="186267"/>
                </a:lnTo>
                <a:lnTo>
                  <a:pt x="16933" y="194733"/>
                </a:lnTo>
                <a:lnTo>
                  <a:pt x="25399" y="203200"/>
                </a:lnTo>
                <a:lnTo>
                  <a:pt x="25399" y="203200"/>
                </a:lnTo>
                <a:lnTo>
                  <a:pt x="33867" y="211667"/>
                </a:lnTo>
                <a:lnTo>
                  <a:pt x="42333" y="211667"/>
                </a:lnTo>
                <a:lnTo>
                  <a:pt x="50799" y="211667"/>
                </a:lnTo>
                <a:lnTo>
                  <a:pt x="67733" y="211667"/>
                </a:lnTo>
                <a:lnTo>
                  <a:pt x="84667" y="211667"/>
                </a:lnTo>
                <a:lnTo>
                  <a:pt x="101599" y="203200"/>
                </a:lnTo>
                <a:lnTo>
                  <a:pt x="110067" y="203200"/>
                </a:lnTo>
                <a:lnTo>
                  <a:pt x="135466" y="203200"/>
                </a:lnTo>
                <a:lnTo>
                  <a:pt x="152400" y="194733"/>
                </a:lnTo>
                <a:lnTo>
                  <a:pt x="160867" y="186267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77799" y="186267"/>
                </a:lnTo>
                <a:lnTo>
                  <a:pt x="177799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Freeform 362"/>
          <p:cNvSpPr/>
          <p:nvPr/>
        </p:nvSpPr>
        <p:spPr>
          <a:xfrm>
            <a:off x="10261600" y="3225800"/>
            <a:ext cx="1905001" cy="3310468"/>
          </a:xfrm>
          <a:custGeom>
            <a:avLst/>
            <a:gdLst/>
            <a:ahLst/>
            <a:cxnLst/>
            <a:rect l="0" t="0" r="0" b="0"/>
            <a:pathLst>
              <a:path w="1905001" h="3310468">
                <a:moveTo>
                  <a:pt x="1634067" y="3293534"/>
                </a:moveTo>
                <a:lnTo>
                  <a:pt x="1642534" y="3302000"/>
                </a:lnTo>
                <a:lnTo>
                  <a:pt x="1642534" y="3302000"/>
                </a:lnTo>
                <a:lnTo>
                  <a:pt x="1659466" y="3302000"/>
                </a:lnTo>
                <a:lnTo>
                  <a:pt x="1667934" y="3310467"/>
                </a:lnTo>
                <a:lnTo>
                  <a:pt x="1676400" y="3310467"/>
                </a:lnTo>
                <a:lnTo>
                  <a:pt x="1684866" y="3310467"/>
                </a:lnTo>
                <a:lnTo>
                  <a:pt x="1693333" y="3302000"/>
                </a:lnTo>
                <a:lnTo>
                  <a:pt x="1701800" y="3302000"/>
                </a:lnTo>
                <a:lnTo>
                  <a:pt x="1710267" y="3293534"/>
                </a:lnTo>
                <a:lnTo>
                  <a:pt x="1727200" y="3285066"/>
                </a:lnTo>
                <a:lnTo>
                  <a:pt x="1735666" y="3276600"/>
                </a:lnTo>
                <a:lnTo>
                  <a:pt x="1744134" y="3268133"/>
                </a:lnTo>
                <a:lnTo>
                  <a:pt x="1752600" y="3251200"/>
                </a:lnTo>
                <a:lnTo>
                  <a:pt x="1769533" y="3242733"/>
                </a:lnTo>
                <a:lnTo>
                  <a:pt x="1778000" y="3225800"/>
                </a:lnTo>
                <a:lnTo>
                  <a:pt x="1786467" y="3200400"/>
                </a:lnTo>
                <a:lnTo>
                  <a:pt x="1794934" y="3183467"/>
                </a:lnTo>
                <a:lnTo>
                  <a:pt x="1803400" y="3158067"/>
                </a:lnTo>
                <a:lnTo>
                  <a:pt x="1820334" y="3132667"/>
                </a:lnTo>
                <a:lnTo>
                  <a:pt x="1828800" y="3107267"/>
                </a:lnTo>
                <a:lnTo>
                  <a:pt x="1837266" y="3081867"/>
                </a:lnTo>
                <a:lnTo>
                  <a:pt x="1845733" y="3056467"/>
                </a:lnTo>
                <a:lnTo>
                  <a:pt x="1854200" y="3022600"/>
                </a:lnTo>
                <a:lnTo>
                  <a:pt x="1862667" y="2997200"/>
                </a:lnTo>
                <a:lnTo>
                  <a:pt x="1871134" y="2963333"/>
                </a:lnTo>
                <a:lnTo>
                  <a:pt x="1879600" y="2929467"/>
                </a:lnTo>
                <a:lnTo>
                  <a:pt x="1888066" y="2895600"/>
                </a:lnTo>
                <a:lnTo>
                  <a:pt x="1888066" y="2853267"/>
                </a:lnTo>
                <a:lnTo>
                  <a:pt x="1896534" y="2819400"/>
                </a:lnTo>
                <a:lnTo>
                  <a:pt x="1896534" y="2785533"/>
                </a:lnTo>
                <a:lnTo>
                  <a:pt x="1896534" y="2751667"/>
                </a:lnTo>
                <a:lnTo>
                  <a:pt x="1905000" y="2709333"/>
                </a:lnTo>
                <a:lnTo>
                  <a:pt x="1905000" y="2675467"/>
                </a:lnTo>
                <a:lnTo>
                  <a:pt x="1905000" y="2633133"/>
                </a:lnTo>
                <a:lnTo>
                  <a:pt x="1905000" y="2590800"/>
                </a:lnTo>
                <a:lnTo>
                  <a:pt x="1905000" y="2548467"/>
                </a:lnTo>
                <a:lnTo>
                  <a:pt x="1905000" y="2506133"/>
                </a:lnTo>
                <a:lnTo>
                  <a:pt x="1896534" y="2463800"/>
                </a:lnTo>
                <a:lnTo>
                  <a:pt x="1896534" y="2421467"/>
                </a:lnTo>
                <a:lnTo>
                  <a:pt x="1896534" y="2379133"/>
                </a:lnTo>
                <a:lnTo>
                  <a:pt x="1896534" y="2336800"/>
                </a:lnTo>
                <a:lnTo>
                  <a:pt x="1896534" y="2294467"/>
                </a:lnTo>
                <a:lnTo>
                  <a:pt x="1888066" y="2252133"/>
                </a:lnTo>
                <a:lnTo>
                  <a:pt x="1888066" y="2209800"/>
                </a:lnTo>
                <a:lnTo>
                  <a:pt x="1879600" y="2159000"/>
                </a:lnTo>
                <a:lnTo>
                  <a:pt x="1879600" y="2116667"/>
                </a:lnTo>
                <a:lnTo>
                  <a:pt x="1879600" y="2065867"/>
                </a:lnTo>
                <a:lnTo>
                  <a:pt x="1879600" y="2015067"/>
                </a:lnTo>
                <a:lnTo>
                  <a:pt x="1879600" y="1972733"/>
                </a:lnTo>
                <a:lnTo>
                  <a:pt x="1879600" y="1921933"/>
                </a:lnTo>
                <a:lnTo>
                  <a:pt x="1879600" y="1879600"/>
                </a:lnTo>
                <a:lnTo>
                  <a:pt x="1879600" y="1828800"/>
                </a:lnTo>
                <a:lnTo>
                  <a:pt x="1879600" y="1786467"/>
                </a:lnTo>
                <a:lnTo>
                  <a:pt x="1888066" y="1735667"/>
                </a:lnTo>
                <a:lnTo>
                  <a:pt x="1888066" y="1693333"/>
                </a:lnTo>
                <a:lnTo>
                  <a:pt x="1888066" y="1651000"/>
                </a:lnTo>
                <a:lnTo>
                  <a:pt x="1888066" y="1608667"/>
                </a:lnTo>
                <a:lnTo>
                  <a:pt x="1896534" y="1566333"/>
                </a:lnTo>
                <a:lnTo>
                  <a:pt x="1896534" y="1524000"/>
                </a:lnTo>
                <a:lnTo>
                  <a:pt x="1896534" y="1490133"/>
                </a:lnTo>
                <a:lnTo>
                  <a:pt x="1896534" y="1447800"/>
                </a:lnTo>
                <a:lnTo>
                  <a:pt x="1896534" y="1405467"/>
                </a:lnTo>
                <a:lnTo>
                  <a:pt x="1896534" y="1363133"/>
                </a:lnTo>
                <a:lnTo>
                  <a:pt x="1896534" y="1329267"/>
                </a:lnTo>
                <a:lnTo>
                  <a:pt x="1896534" y="1286933"/>
                </a:lnTo>
                <a:lnTo>
                  <a:pt x="1888066" y="1253067"/>
                </a:lnTo>
                <a:lnTo>
                  <a:pt x="1888066" y="1219200"/>
                </a:lnTo>
                <a:lnTo>
                  <a:pt x="1879600" y="1185333"/>
                </a:lnTo>
                <a:lnTo>
                  <a:pt x="1879600" y="1143000"/>
                </a:lnTo>
                <a:lnTo>
                  <a:pt x="1879600" y="1109133"/>
                </a:lnTo>
                <a:lnTo>
                  <a:pt x="1862667" y="1075267"/>
                </a:lnTo>
                <a:lnTo>
                  <a:pt x="1862667" y="1041400"/>
                </a:lnTo>
                <a:lnTo>
                  <a:pt x="1854200" y="1007533"/>
                </a:lnTo>
                <a:lnTo>
                  <a:pt x="1854200" y="973667"/>
                </a:lnTo>
                <a:lnTo>
                  <a:pt x="1845733" y="939800"/>
                </a:lnTo>
                <a:lnTo>
                  <a:pt x="1837266" y="914400"/>
                </a:lnTo>
                <a:lnTo>
                  <a:pt x="1828800" y="880533"/>
                </a:lnTo>
                <a:lnTo>
                  <a:pt x="1820334" y="855133"/>
                </a:lnTo>
                <a:lnTo>
                  <a:pt x="1803400" y="829733"/>
                </a:lnTo>
                <a:lnTo>
                  <a:pt x="1794934" y="795867"/>
                </a:lnTo>
                <a:lnTo>
                  <a:pt x="1786467" y="770467"/>
                </a:lnTo>
                <a:lnTo>
                  <a:pt x="1778000" y="745067"/>
                </a:lnTo>
                <a:lnTo>
                  <a:pt x="1761066" y="719667"/>
                </a:lnTo>
                <a:lnTo>
                  <a:pt x="1752600" y="694267"/>
                </a:lnTo>
                <a:lnTo>
                  <a:pt x="1735666" y="668867"/>
                </a:lnTo>
                <a:lnTo>
                  <a:pt x="1718734" y="643467"/>
                </a:lnTo>
                <a:lnTo>
                  <a:pt x="1701800" y="626533"/>
                </a:lnTo>
                <a:lnTo>
                  <a:pt x="1693333" y="601133"/>
                </a:lnTo>
                <a:lnTo>
                  <a:pt x="1667934" y="584200"/>
                </a:lnTo>
                <a:lnTo>
                  <a:pt x="1659466" y="567267"/>
                </a:lnTo>
                <a:lnTo>
                  <a:pt x="1634067" y="550333"/>
                </a:lnTo>
                <a:lnTo>
                  <a:pt x="1617133" y="541867"/>
                </a:lnTo>
                <a:lnTo>
                  <a:pt x="1591734" y="524933"/>
                </a:lnTo>
                <a:lnTo>
                  <a:pt x="1566334" y="516467"/>
                </a:lnTo>
                <a:lnTo>
                  <a:pt x="1549400" y="508000"/>
                </a:lnTo>
                <a:lnTo>
                  <a:pt x="1524000" y="508000"/>
                </a:lnTo>
                <a:lnTo>
                  <a:pt x="1498600" y="499533"/>
                </a:lnTo>
                <a:lnTo>
                  <a:pt x="1473200" y="491067"/>
                </a:lnTo>
                <a:lnTo>
                  <a:pt x="1447800" y="482600"/>
                </a:lnTo>
                <a:lnTo>
                  <a:pt x="1422400" y="482600"/>
                </a:lnTo>
                <a:lnTo>
                  <a:pt x="1388533" y="474133"/>
                </a:lnTo>
                <a:lnTo>
                  <a:pt x="1363134" y="474133"/>
                </a:lnTo>
                <a:lnTo>
                  <a:pt x="1329267" y="474133"/>
                </a:lnTo>
                <a:lnTo>
                  <a:pt x="1303866" y="474133"/>
                </a:lnTo>
                <a:lnTo>
                  <a:pt x="1278466" y="465667"/>
                </a:lnTo>
                <a:lnTo>
                  <a:pt x="1244600" y="465667"/>
                </a:lnTo>
                <a:lnTo>
                  <a:pt x="1210734" y="465667"/>
                </a:lnTo>
                <a:lnTo>
                  <a:pt x="1185334" y="465667"/>
                </a:lnTo>
                <a:lnTo>
                  <a:pt x="1151466" y="465667"/>
                </a:lnTo>
                <a:lnTo>
                  <a:pt x="1126066" y="465667"/>
                </a:lnTo>
                <a:lnTo>
                  <a:pt x="1092200" y="474133"/>
                </a:lnTo>
                <a:lnTo>
                  <a:pt x="1066800" y="474133"/>
                </a:lnTo>
                <a:lnTo>
                  <a:pt x="1032934" y="465667"/>
                </a:lnTo>
                <a:lnTo>
                  <a:pt x="1007533" y="465667"/>
                </a:lnTo>
                <a:lnTo>
                  <a:pt x="973666" y="465667"/>
                </a:lnTo>
                <a:lnTo>
                  <a:pt x="948267" y="465667"/>
                </a:lnTo>
                <a:lnTo>
                  <a:pt x="914400" y="465667"/>
                </a:lnTo>
                <a:lnTo>
                  <a:pt x="889000" y="457200"/>
                </a:lnTo>
                <a:lnTo>
                  <a:pt x="855133" y="457200"/>
                </a:lnTo>
                <a:lnTo>
                  <a:pt x="829734" y="457200"/>
                </a:lnTo>
                <a:lnTo>
                  <a:pt x="804334" y="457200"/>
                </a:lnTo>
                <a:lnTo>
                  <a:pt x="770466" y="448733"/>
                </a:lnTo>
                <a:lnTo>
                  <a:pt x="745066" y="448733"/>
                </a:lnTo>
                <a:lnTo>
                  <a:pt x="711200" y="440267"/>
                </a:lnTo>
                <a:lnTo>
                  <a:pt x="694266" y="440267"/>
                </a:lnTo>
                <a:lnTo>
                  <a:pt x="660400" y="431800"/>
                </a:lnTo>
                <a:lnTo>
                  <a:pt x="635000" y="423333"/>
                </a:lnTo>
                <a:lnTo>
                  <a:pt x="601134" y="423333"/>
                </a:lnTo>
                <a:lnTo>
                  <a:pt x="575734" y="414867"/>
                </a:lnTo>
                <a:lnTo>
                  <a:pt x="550333" y="406400"/>
                </a:lnTo>
                <a:lnTo>
                  <a:pt x="524934" y="406400"/>
                </a:lnTo>
                <a:lnTo>
                  <a:pt x="491067" y="397933"/>
                </a:lnTo>
                <a:lnTo>
                  <a:pt x="465666" y="397933"/>
                </a:lnTo>
                <a:lnTo>
                  <a:pt x="440266" y="389467"/>
                </a:lnTo>
                <a:lnTo>
                  <a:pt x="414867" y="389467"/>
                </a:lnTo>
                <a:lnTo>
                  <a:pt x="389466" y="381000"/>
                </a:lnTo>
                <a:lnTo>
                  <a:pt x="364066" y="372533"/>
                </a:lnTo>
                <a:lnTo>
                  <a:pt x="330200" y="372533"/>
                </a:lnTo>
                <a:lnTo>
                  <a:pt x="313266" y="364067"/>
                </a:lnTo>
                <a:lnTo>
                  <a:pt x="287866" y="355600"/>
                </a:lnTo>
                <a:lnTo>
                  <a:pt x="262467" y="355600"/>
                </a:lnTo>
                <a:lnTo>
                  <a:pt x="237066" y="338667"/>
                </a:lnTo>
                <a:lnTo>
                  <a:pt x="220134" y="338667"/>
                </a:lnTo>
                <a:lnTo>
                  <a:pt x="194734" y="330200"/>
                </a:lnTo>
                <a:lnTo>
                  <a:pt x="169333" y="321733"/>
                </a:lnTo>
                <a:lnTo>
                  <a:pt x="152400" y="321733"/>
                </a:lnTo>
                <a:lnTo>
                  <a:pt x="127000" y="304800"/>
                </a:lnTo>
                <a:lnTo>
                  <a:pt x="101600" y="304800"/>
                </a:lnTo>
                <a:lnTo>
                  <a:pt x="84666" y="296333"/>
                </a:lnTo>
                <a:lnTo>
                  <a:pt x="67734" y="287867"/>
                </a:lnTo>
                <a:lnTo>
                  <a:pt x="50800" y="270933"/>
                </a:lnTo>
                <a:lnTo>
                  <a:pt x="42334" y="262467"/>
                </a:lnTo>
                <a:lnTo>
                  <a:pt x="25400" y="245533"/>
                </a:lnTo>
                <a:lnTo>
                  <a:pt x="16933" y="237067"/>
                </a:lnTo>
                <a:lnTo>
                  <a:pt x="8466" y="220133"/>
                </a:lnTo>
                <a:lnTo>
                  <a:pt x="0" y="203200"/>
                </a:lnTo>
                <a:lnTo>
                  <a:pt x="0" y="186267"/>
                </a:lnTo>
                <a:lnTo>
                  <a:pt x="0" y="169333"/>
                </a:lnTo>
                <a:lnTo>
                  <a:pt x="0" y="152400"/>
                </a:lnTo>
                <a:lnTo>
                  <a:pt x="0" y="143933"/>
                </a:lnTo>
                <a:lnTo>
                  <a:pt x="0" y="127000"/>
                </a:lnTo>
                <a:lnTo>
                  <a:pt x="0" y="118533"/>
                </a:lnTo>
                <a:lnTo>
                  <a:pt x="8466" y="101600"/>
                </a:lnTo>
                <a:lnTo>
                  <a:pt x="8466" y="93133"/>
                </a:lnTo>
                <a:lnTo>
                  <a:pt x="8466" y="84667"/>
                </a:lnTo>
                <a:lnTo>
                  <a:pt x="16933" y="76200"/>
                </a:lnTo>
                <a:lnTo>
                  <a:pt x="16933" y="67733"/>
                </a:lnTo>
                <a:lnTo>
                  <a:pt x="25400" y="59267"/>
                </a:lnTo>
                <a:lnTo>
                  <a:pt x="25400" y="50800"/>
                </a:lnTo>
                <a:lnTo>
                  <a:pt x="33867" y="42333"/>
                </a:lnTo>
                <a:lnTo>
                  <a:pt x="42334" y="33867"/>
                </a:lnTo>
                <a:lnTo>
                  <a:pt x="42334" y="25400"/>
                </a:lnTo>
                <a:lnTo>
                  <a:pt x="50800" y="16933"/>
                </a:lnTo>
                <a:lnTo>
                  <a:pt x="59266" y="16933"/>
                </a:lnTo>
                <a:lnTo>
                  <a:pt x="59266" y="8467"/>
                </a:lnTo>
                <a:lnTo>
                  <a:pt x="59266" y="8467"/>
                </a:lnTo>
                <a:lnTo>
                  <a:pt x="67734" y="0"/>
                </a:lnTo>
                <a:lnTo>
                  <a:pt x="67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Freeform 363"/>
          <p:cNvSpPr/>
          <p:nvPr/>
        </p:nvSpPr>
        <p:spPr>
          <a:xfrm>
            <a:off x="10295467" y="3166533"/>
            <a:ext cx="127000" cy="152401"/>
          </a:xfrm>
          <a:custGeom>
            <a:avLst/>
            <a:gdLst/>
            <a:ahLst/>
            <a:cxnLst/>
            <a:rect l="0" t="0" r="0" b="0"/>
            <a:pathLst>
              <a:path w="127000" h="152401">
                <a:moveTo>
                  <a:pt x="8467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7"/>
                </a:lnTo>
                <a:lnTo>
                  <a:pt x="101599" y="16934"/>
                </a:lnTo>
                <a:lnTo>
                  <a:pt x="110067" y="25400"/>
                </a:lnTo>
                <a:lnTo>
                  <a:pt x="118533" y="33867"/>
                </a:lnTo>
                <a:lnTo>
                  <a:pt x="126999" y="42334"/>
                </a:lnTo>
                <a:lnTo>
                  <a:pt x="126999" y="59267"/>
                </a:lnTo>
                <a:lnTo>
                  <a:pt x="126999" y="67734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4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18533" y="152400"/>
                </a:lnTo>
                <a:lnTo>
                  <a:pt x="1185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Freeform 364"/>
          <p:cNvSpPr/>
          <p:nvPr/>
        </p:nvSpPr>
        <p:spPr>
          <a:xfrm>
            <a:off x="11430000" y="2827867"/>
            <a:ext cx="50801" cy="143934"/>
          </a:xfrm>
          <a:custGeom>
            <a:avLst/>
            <a:gdLst/>
            <a:ahLst/>
            <a:cxnLst/>
            <a:rect l="0" t="0" r="0" b="0"/>
            <a:pathLst>
              <a:path w="50801" h="143934">
                <a:moveTo>
                  <a:pt x="8467" y="8466"/>
                </a:move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33866" y="25400"/>
                </a:lnTo>
                <a:lnTo>
                  <a:pt x="33866" y="33866"/>
                </a:lnTo>
                <a:lnTo>
                  <a:pt x="42334" y="42333"/>
                </a:lnTo>
                <a:lnTo>
                  <a:pt x="50800" y="59266"/>
                </a:lnTo>
                <a:lnTo>
                  <a:pt x="50800" y="67733"/>
                </a:lnTo>
                <a:lnTo>
                  <a:pt x="50800" y="76200"/>
                </a:lnTo>
                <a:lnTo>
                  <a:pt x="42334" y="93133"/>
                </a:lnTo>
                <a:lnTo>
                  <a:pt x="42334" y="101600"/>
                </a:lnTo>
                <a:lnTo>
                  <a:pt x="33866" y="110066"/>
                </a:lnTo>
                <a:lnTo>
                  <a:pt x="33866" y="118533"/>
                </a:lnTo>
                <a:lnTo>
                  <a:pt x="25400" y="118533"/>
                </a:lnTo>
                <a:lnTo>
                  <a:pt x="16934" y="127000"/>
                </a:lnTo>
                <a:lnTo>
                  <a:pt x="16934" y="135466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43933"/>
                </a:lnTo>
                <a:lnTo>
                  <a:pt x="0" y="135466"/>
                </a:lnTo>
                <a:lnTo>
                  <a:pt x="0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Freeform 365"/>
          <p:cNvSpPr/>
          <p:nvPr/>
        </p:nvSpPr>
        <p:spPr>
          <a:xfrm>
            <a:off x="11650133" y="2683933"/>
            <a:ext cx="169335" cy="287868"/>
          </a:xfrm>
          <a:custGeom>
            <a:avLst/>
            <a:gdLst/>
            <a:ahLst/>
            <a:cxnLst/>
            <a:rect l="0" t="0" r="0" b="0"/>
            <a:pathLst>
              <a:path w="169335" h="287868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  <a:lnTo>
                  <a:pt x="33867" y="0"/>
                </a:lnTo>
                <a:lnTo>
                  <a:pt x="42333" y="0"/>
                </a:lnTo>
                <a:lnTo>
                  <a:pt x="50801" y="8467"/>
                </a:lnTo>
                <a:lnTo>
                  <a:pt x="67733" y="8467"/>
                </a:lnTo>
                <a:lnTo>
                  <a:pt x="67733" y="16934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4"/>
                </a:lnTo>
                <a:lnTo>
                  <a:pt x="67733" y="50800"/>
                </a:lnTo>
                <a:lnTo>
                  <a:pt x="59267" y="67734"/>
                </a:lnTo>
                <a:lnTo>
                  <a:pt x="50801" y="84667"/>
                </a:lnTo>
                <a:lnTo>
                  <a:pt x="42333" y="93134"/>
                </a:lnTo>
                <a:lnTo>
                  <a:pt x="33867" y="110067"/>
                </a:lnTo>
                <a:lnTo>
                  <a:pt x="25401" y="118534"/>
                </a:lnTo>
                <a:lnTo>
                  <a:pt x="16934" y="127000"/>
                </a:lnTo>
                <a:lnTo>
                  <a:pt x="16934" y="127000"/>
                </a:lnTo>
                <a:lnTo>
                  <a:pt x="16934" y="135467"/>
                </a:lnTo>
                <a:lnTo>
                  <a:pt x="16934" y="135467"/>
                </a:lnTo>
                <a:lnTo>
                  <a:pt x="16934" y="127000"/>
                </a:lnTo>
                <a:lnTo>
                  <a:pt x="25401" y="127000"/>
                </a:lnTo>
                <a:lnTo>
                  <a:pt x="33867" y="118534"/>
                </a:lnTo>
                <a:lnTo>
                  <a:pt x="42333" y="110067"/>
                </a:lnTo>
                <a:lnTo>
                  <a:pt x="59267" y="110067"/>
                </a:lnTo>
                <a:lnTo>
                  <a:pt x="76200" y="101600"/>
                </a:lnTo>
                <a:lnTo>
                  <a:pt x="93134" y="93134"/>
                </a:lnTo>
                <a:lnTo>
                  <a:pt x="110067" y="93134"/>
                </a:lnTo>
                <a:lnTo>
                  <a:pt x="127001" y="101600"/>
                </a:lnTo>
                <a:lnTo>
                  <a:pt x="135467" y="110067"/>
                </a:lnTo>
                <a:lnTo>
                  <a:pt x="152400" y="118534"/>
                </a:lnTo>
                <a:lnTo>
                  <a:pt x="160867" y="127000"/>
                </a:lnTo>
                <a:lnTo>
                  <a:pt x="169334" y="143934"/>
                </a:lnTo>
                <a:lnTo>
                  <a:pt x="169334" y="160867"/>
                </a:lnTo>
                <a:lnTo>
                  <a:pt x="169334" y="177800"/>
                </a:lnTo>
                <a:lnTo>
                  <a:pt x="160867" y="194734"/>
                </a:lnTo>
                <a:lnTo>
                  <a:pt x="152400" y="211667"/>
                </a:lnTo>
                <a:lnTo>
                  <a:pt x="135467" y="220134"/>
                </a:lnTo>
                <a:lnTo>
                  <a:pt x="118533" y="237067"/>
                </a:lnTo>
                <a:lnTo>
                  <a:pt x="101601" y="254000"/>
                </a:lnTo>
                <a:lnTo>
                  <a:pt x="84667" y="262467"/>
                </a:lnTo>
                <a:lnTo>
                  <a:pt x="67733" y="270934"/>
                </a:lnTo>
                <a:lnTo>
                  <a:pt x="42333" y="279400"/>
                </a:lnTo>
                <a:lnTo>
                  <a:pt x="33867" y="287867"/>
                </a:lnTo>
                <a:lnTo>
                  <a:pt x="16934" y="287867"/>
                </a:lnTo>
                <a:lnTo>
                  <a:pt x="16934" y="287867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Freeform 366"/>
          <p:cNvSpPr/>
          <p:nvPr/>
        </p:nvSpPr>
        <p:spPr>
          <a:xfrm>
            <a:off x="10185400" y="2463800"/>
            <a:ext cx="1803401" cy="838201"/>
          </a:xfrm>
          <a:custGeom>
            <a:avLst/>
            <a:gdLst/>
            <a:ahLst/>
            <a:cxnLst/>
            <a:rect l="0" t="0" r="0" b="0"/>
            <a:pathLst>
              <a:path w="1803401" h="838201">
                <a:moveTo>
                  <a:pt x="1346200" y="812800"/>
                </a:moveTo>
                <a:lnTo>
                  <a:pt x="1346200" y="821267"/>
                </a:lnTo>
                <a:lnTo>
                  <a:pt x="1354666" y="821267"/>
                </a:lnTo>
                <a:lnTo>
                  <a:pt x="1363134" y="821267"/>
                </a:lnTo>
                <a:lnTo>
                  <a:pt x="1371600" y="829733"/>
                </a:lnTo>
                <a:lnTo>
                  <a:pt x="1388533" y="829733"/>
                </a:lnTo>
                <a:lnTo>
                  <a:pt x="1405467" y="829733"/>
                </a:lnTo>
                <a:lnTo>
                  <a:pt x="1430866" y="829733"/>
                </a:lnTo>
                <a:lnTo>
                  <a:pt x="1456266" y="829733"/>
                </a:lnTo>
                <a:lnTo>
                  <a:pt x="1481667" y="829733"/>
                </a:lnTo>
                <a:lnTo>
                  <a:pt x="1507066" y="821267"/>
                </a:lnTo>
                <a:lnTo>
                  <a:pt x="1532466" y="812800"/>
                </a:lnTo>
                <a:lnTo>
                  <a:pt x="1557867" y="795867"/>
                </a:lnTo>
                <a:lnTo>
                  <a:pt x="1591734" y="787400"/>
                </a:lnTo>
                <a:lnTo>
                  <a:pt x="1617133" y="770467"/>
                </a:lnTo>
                <a:lnTo>
                  <a:pt x="1642534" y="745067"/>
                </a:lnTo>
                <a:lnTo>
                  <a:pt x="1667934" y="728133"/>
                </a:lnTo>
                <a:lnTo>
                  <a:pt x="1693333" y="702733"/>
                </a:lnTo>
                <a:lnTo>
                  <a:pt x="1718734" y="677333"/>
                </a:lnTo>
                <a:lnTo>
                  <a:pt x="1735666" y="651933"/>
                </a:lnTo>
                <a:lnTo>
                  <a:pt x="1752600" y="635000"/>
                </a:lnTo>
                <a:lnTo>
                  <a:pt x="1769533" y="609600"/>
                </a:lnTo>
                <a:lnTo>
                  <a:pt x="1778000" y="575733"/>
                </a:lnTo>
                <a:lnTo>
                  <a:pt x="1794934" y="550333"/>
                </a:lnTo>
                <a:lnTo>
                  <a:pt x="1794934" y="524933"/>
                </a:lnTo>
                <a:lnTo>
                  <a:pt x="1803400" y="491067"/>
                </a:lnTo>
                <a:lnTo>
                  <a:pt x="1803400" y="465667"/>
                </a:lnTo>
                <a:lnTo>
                  <a:pt x="1794934" y="431800"/>
                </a:lnTo>
                <a:lnTo>
                  <a:pt x="1786467" y="397933"/>
                </a:lnTo>
                <a:lnTo>
                  <a:pt x="1778000" y="364067"/>
                </a:lnTo>
                <a:lnTo>
                  <a:pt x="1769533" y="338667"/>
                </a:lnTo>
                <a:lnTo>
                  <a:pt x="1752600" y="304800"/>
                </a:lnTo>
                <a:lnTo>
                  <a:pt x="1727200" y="279400"/>
                </a:lnTo>
                <a:lnTo>
                  <a:pt x="1701800" y="254000"/>
                </a:lnTo>
                <a:lnTo>
                  <a:pt x="1676400" y="228600"/>
                </a:lnTo>
                <a:lnTo>
                  <a:pt x="1642534" y="203200"/>
                </a:lnTo>
                <a:lnTo>
                  <a:pt x="1608666" y="186267"/>
                </a:lnTo>
                <a:lnTo>
                  <a:pt x="1574800" y="160867"/>
                </a:lnTo>
                <a:lnTo>
                  <a:pt x="1540933" y="143933"/>
                </a:lnTo>
                <a:lnTo>
                  <a:pt x="1498600" y="127000"/>
                </a:lnTo>
                <a:lnTo>
                  <a:pt x="1456266" y="118533"/>
                </a:lnTo>
                <a:lnTo>
                  <a:pt x="1413934" y="101600"/>
                </a:lnTo>
                <a:lnTo>
                  <a:pt x="1363134" y="84667"/>
                </a:lnTo>
                <a:lnTo>
                  <a:pt x="1312333" y="76200"/>
                </a:lnTo>
                <a:lnTo>
                  <a:pt x="1261534" y="59267"/>
                </a:lnTo>
                <a:lnTo>
                  <a:pt x="1210734" y="50800"/>
                </a:lnTo>
                <a:lnTo>
                  <a:pt x="1159933" y="42333"/>
                </a:lnTo>
                <a:lnTo>
                  <a:pt x="1109134" y="33867"/>
                </a:lnTo>
                <a:lnTo>
                  <a:pt x="1049866" y="25400"/>
                </a:lnTo>
                <a:lnTo>
                  <a:pt x="999066" y="16933"/>
                </a:lnTo>
                <a:lnTo>
                  <a:pt x="948267" y="8467"/>
                </a:lnTo>
                <a:lnTo>
                  <a:pt x="897466" y="0"/>
                </a:lnTo>
                <a:lnTo>
                  <a:pt x="846666" y="0"/>
                </a:lnTo>
                <a:lnTo>
                  <a:pt x="795867" y="0"/>
                </a:lnTo>
                <a:lnTo>
                  <a:pt x="736600" y="0"/>
                </a:lnTo>
                <a:lnTo>
                  <a:pt x="685800" y="0"/>
                </a:lnTo>
                <a:lnTo>
                  <a:pt x="626533" y="0"/>
                </a:lnTo>
                <a:lnTo>
                  <a:pt x="575734" y="8467"/>
                </a:lnTo>
                <a:lnTo>
                  <a:pt x="524934" y="25400"/>
                </a:lnTo>
                <a:lnTo>
                  <a:pt x="465666" y="33867"/>
                </a:lnTo>
                <a:lnTo>
                  <a:pt x="414867" y="50800"/>
                </a:lnTo>
                <a:lnTo>
                  <a:pt x="364066" y="67733"/>
                </a:lnTo>
                <a:lnTo>
                  <a:pt x="321733" y="84667"/>
                </a:lnTo>
                <a:lnTo>
                  <a:pt x="270934" y="110067"/>
                </a:lnTo>
                <a:lnTo>
                  <a:pt x="228600" y="135467"/>
                </a:lnTo>
                <a:lnTo>
                  <a:pt x="186267" y="160867"/>
                </a:lnTo>
                <a:lnTo>
                  <a:pt x="152400" y="186267"/>
                </a:lnTo>
                <a:lnTo>
                  <a:pt x="118534" y="211667"/>
                </a:lnTo>
                <a:lnTo>
                  <a:pt x="93133" y="245533"/>
                </a:lnTo>
                <a:lnTo>
                  <a:pt x="67734" y="270933"/>
                </a:lnTo>
                <a:lnTo>
                  <a:pt x="50800" y="304800"/>
                </a:lnTo>
                <a:lnTo>
                  <a:pt x="25400" y="338667"/>
                </a:lnTo>
                <a:lnTo>
                  <a:pt x="16933" y="372533"/>
                </a:lnTo>
                <a:lnTo>
                  <a:pt x="8466" y="406400"/>
                </a:lnTo>
                <a:lnTo>
                  <a:pt x="0" y="448733"/>
                </a:lnTo>
                <a:lnTo>
                  <a:pt x="0" y="482600"/>
                </a:lnTo>
                <a:lnTo>
                  <a:pt x="0" y="516467"/>
                </a:lnTo>
                <a:lnTo>
                  <a:pt x="8466" y="550333"/>
                </a:lnTo>
                <a:lnTo>
                  <a:pt x="16933" y="584200"/>
                </a:lnTo>
                <a:lnTo>
                  <a:pt x="25400" y="618067"/>
                </a:lnTo>
                <a:lnTo>
                  <a:pt x="50800" y="643467"/>
                </a:lnTo>
                <a:lnTo>
                  <a:pt x="67734" y="668867"/>
                </a:lnTo>
                <a:lnTo>
                  <a:pt x="101600" y="694267"/>
                </a:lnTo>
                <a:lnTo>
                  <a:pt x="127000" y="711200"/>
                </a:lnTo>
                <a:lnTo>
                  <a:pt x="160866" y="728133"/>
                </a:lnTo>
                <a:lnTo>
                  <a:pt x="194734" y="736600"/>
                </a:lnTo>
                <a:lnTo>
                  <a:pt x="237066" y="745067"/>
                </a:lnTo>
                <a:lnTo>
                  <a:pt x="279400" y="762000"/>
                </a:lnTo>
                <a:lnTo>
                  <a:pt x="330200" y="770467"/>
                </a:lnTo>
                <a:lnTo>
                  <a:pt x="381000" y="770467"/>
                </a:lnTo>
                <a:lnTo>
                  <a:pt x="431800" y="778933"/>
                </a:lnTo>
                <a:lnTo>
                  <a:pt x="491067" y="787400"/>
                </a:lnTo>
                <a:lnTo>
                  <a:pt x="550333" y="787400"/>
                </a:lnTo>
                <a:lnTo>
                  <a:pt x="609600" y="795867"/>
                </a:lnTo>
                <a:lnTo>
                  <a:pt x="668866" y="795867"/>
                </a:lnTo>
                <a:lnTo>
                  <a:pt x="736600" y="804333"/>
                </a:lnTo>
                <a:lnTo>
                  <a:pt x="795867" y="804333"/>
                </a:lnTo>
                <a:lnTo>
                  <a:pt x="863600" y="812800"/>
                </a:lnTo>
                <a:lnTo>
                  <a:pt x="922866" y="812800"/>
                </a:lnTo>
                <a:lnTo>
                  <a:pt x="982134" y="821267"/>
                </a:lnTo>
                <a:lnTo>
                  <a:pt x="1041400" y="821267"/>
                </a:lnTo>
                <a:lnTo>
                  <a:pt x="1100667" y="821267"/>
                </a:lnTo>
                <a:lnTo>
                  <a:pt x="1159933" y="829733"/>
                </a:lnTo>
                <a:lnTo>
                  <a:pt x="1219200" y="829733"/>
                </a:lnTo>
                <a:lnTo>
                  <a:pt x="1278466" y="829733"/>
                </a:lnTo>
                <a:lnTo>
                  <a:pt x="1329267" y="838200"/>
                </a:lnTo>
                <a:lnTo>
                  <a:pt x="1388533" y="838200"/>
                </a:lnTo>
                <a:lnTo>
                  <a:pt x="1430866" y="838200"/>
                </a:lnTo>
                <a:lnTo>
                  <a:pt x="1430866" y="838200"/>
                </a:lnTo>
                <a:lnTo>
                  <a:pt x="1473200" y="838200"/>
                </a:lnTo>
                <a:lnTo>
                  <a:pt x="1473200" y="838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16209</TotalTime>
  <Words>390</Words>
  <Application>Microsoft Office PowerPoint</Application>
  <PresentationFormat>Custom</PresentationFormat>
  <Paragraphs>62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Algebra 2 Tuesday 5-5-15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212</cp:revision>
  <cp:lastPrinted>2015-05-05T14:39:11Z</cp:lastPrinted>
  <dcterms:created xsi:type="dcterms:W3CDTF">2013-11-30T22:11:31Z</dcterms:created>
  <dcterms:modified xsi:type="dcterms:W3CDTF">2015-05-05T16:00:16Z</dcterms:modified>
</cp:coreProperties>
</file>