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14"/>
  </p:notesMasterIdLst>
  <p:handoutMasterIdLst>
    <p:handoutMasterId r:id="rId15"/>
  </p:handoutMasterIdLst>
  <p:sldIdLst>
    <p:sldId id="430" r:id="rId2"/>
    <p:sldId id="457" r:id="rId3"/>
    <p:sldId id="459" r:id="rId4"/>
    <p:sldId id="460" r:id="rId5"/>
    <p:sldId id="461" r:id="rId6"/>
    <p:sldId id="462" r:id="rId7"/>
    <p:sldId id="463" r:id="rId8"/>
    <p:sldId id="464" r:id="rId9"/>
    <p:sldId id="465" r:id="rId10"/>
    <p:sldId id="466" r:id="rId11"/>
    <p:sldId id="467" r:id="rId12"/>
    <p:sldId id="468" r:id="rId13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56835" cy="465928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4854" y="0"/>
            <a:ext cx="3056835" cy="465928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r">
              <a:defRPr sz="1200"/>
            </a:lvl1pPr>
          </a:lstStyle>
          <a:p>
            <a:fld id="{6D67594D-F7C6-4D99-9301-9B8DF2344B95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3173"/>
            <a:ext cx="3056835" cy="465928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4854" y="8843173"/>
            <a:ext cx="3056835" cy="465928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r">
              <a:defRPr sz="1200"/>
            </a:lvl1pPr>
          </a:lstStyle>
          <a:p>
            <a:fld id="{5320C193-061D-4710-B3F9-6E03C35A3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40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5938" cy="466726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6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00BEA8D0-1C13-457D-B53A-BDAF997708F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2" y="4479925"/>
            <a:ext cx="5643563" cy="3665539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377"/>
            <a:ext cx="3055938" cy="466726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7"/>
            <a:ext cx="3055937" cy="466726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7985FB7A-087B-4A2F-8683-35DDA08CB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74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4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0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7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E328-6AFF-436B-881F-213D56084544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82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0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5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65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0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4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5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37674-C1BA-4107-9B06-6D4CAC3A3DF5}" type="datetimeFigureOut">
              <a:rPr lang="en-US" smtClean="0"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9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NUL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NUL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1" y="-11113"/>
            <a:ext cx="6022428" cy="61277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altLang="en-US" sz="3600" dirty="0" smtClean="0"/>
              <a:t>Algebra 2 </a:t>
            </a:r>
            <a:r>
              <a:rPr lang="en-US" altLang="en-US" sz="3600" smtClean="0"/>
              <a:t>Monday 5-11-15</a:t>
            </a:r>
            <a:endParaRPr lang="en-US" altLang="en-US" sz="3600" dirty="0" smtClean="0"/>
          </a:p>
        </p:txBody>
      </p:sp>
      <p:pic>
        <p:nvPicPr>
          <p:cNvPr id="1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985" y="0"/>
            <a:ext cx="4626228" cy="66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558848" y="584350"/>
            <a:ext cx="5546501" cy="119042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chemeClr val="accent6"/>
                </a:solidFill>
              </a:rPr>
              <a:t>Today</a:t>
            </a:r>
            <a:r>
              <a:rPr lang="en-US" sz="1800" b="1" dirty="0">
                <a:solidFill>
                  <a:schemeClr val="accent6"/>
                </a:solidFill>
              </a:rPr>
              <a:t>, we will be able to…</a:t>
            </a:r>
            <a:endParaRPr lang="en-US" sz="1800" dirty="0">
              <a:solidFill>
                <a:schemeClr val="accent6"/>
              </a:solidFill>
            </a:endParaRPr>
          </a:p>
          <a:p>
            <a:r>
              <a:rPr lang="en-US" sz="1800"/>
              <a:t>Determine the limitations on the domains and ranges of the graphs of rational functions</a:t>
            </a:r>
          </a:p>
          <a:p>
            <a:r>
              <a:rPr lang="en-US" sz="1800"/>
              <a:t>Graph rational functions </a:t>
            </a:r>
            <a:r>
              <a:rPr lang="en-US" sz="1800" smtClean="0"/>
              <a:t>that have horizontal and vertical asymptotes</a:t>
            </a:r>
          </a:p>
          <a:p>
            <a:r>
              <a:rPr lang="en-US" sz="1800" smtClean="0"/>
              <a:t>Graph rational functions that have points of discontinuity</a:t>
            </a:r>
          </a:p>
          <a:p>
            <a:pPr marL="0" indent="0">
              <a:buNone/>
            </a:pPr>
            <a:r>
              <a:rPr lang="en-US" sz="1800" b="1" smtClean="0">
                <a:solidFill>
                  <a:schemeClr val="accent6"/>
                </a:solidFill>
              </a:rPr>
              <a:t>We </a:t>
            </a:r>
            <a:r>
              <a:rPr lang="en-US" sz="1800" b="1" dirty="0">
                <a:solidFill>
                  <a:schemeClr val="accent6"/>
                </a:solidFill>
              </a:rPr>
              <a:t>will show we can do this by…</a:t>
            </a:r>
            <a:endParaRPr lang="en-US" sz="1800" dirty="0">
              <a:solidFill>
                <a:schemeClr val="accent6"/>
              </a:solidFill>
            </a:endParaRPr>
          </a:p>
          <a:p>
            <a:r>
              <a:rPr lang="en-US" sz="1800" dirty="0" smtClean="0"/>
              <a:t>Asking and answering questions</a:t>
            </a:r>
          </a:p>
          <a:p>
            <a:r>
              <a:rPr lang="en-US" sz="1800" dirty="0" smtClean="0"/>
              <a:t>Completing the guided practice problems</a:t>
            </a:r>
          </a:p>
          <a:p>
            <a:r>
              <a:rPr lang="en-US" sz="1800" dirty="0" smtClean="0"/>
              <a:t>Completing the bookwork assignment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/>
                </a:solidFill>
              </a:rPr>
              <a:t>To </a:t>
            </a:r>
            <a:r>
              <a:rPr lang="en-US" sz="1800" b="1" dirty="0">
                <a:solidFill>
                  <a:schemeClr val="accent6"/>
                </a:solidFill>
              </a:rPr>
              <a:t>know how well we are learning this, we will look for…</a:t>
            </a:r>
            <a:endParaRPr lang="en-US" sz="1800" dirty="0">
              <a:solidFill>
                <a:schemeClr val="accent6"/>
              </a:solidFill>
            </a:endParaRPr>
          </a:p>
          <a:p>
            <a:r>
              <a:rPr lang="en-US" sz="1800" dirty="0"/>
              <a:t>Correct answers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5"/>
                </a:solidFill>
              </a:rPr>
              <a:t>It is important for us to learn this (or be able to do this) because....</a:t>
            </a:r>
            <a:r>
              <a:rPr lang="en-US" sz="1800" b="1" dirty="0"/>
              <a:t> 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The concepts in Chapter 8 will help prepare students for </a:t>
            </a:r>
            <a:r>
              <a:rPr lang="en-US" sz="1800" dirty="0" err="1" smtClean="0"/>
              <a:t>Precalculus</a:t>
            </a:r>
            <a:r>
              <a:rPr lang="en-US" sz="1800" dirty="0"/>
              <a:t>.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2"/>
                </a:solidFill>
              </a:rPr>
              <a:t>Tomorrow </a:t>
            </a:r>
            <a:r>
              <a:rPr lang="en-US" sz="1800" b="1" smtClean="0">
                <a:solidFill>
                  <a:schemeClr val="accent2"/>
                </a:solidFill>
              </a:rPr>
              <a:t>we will…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r>
              <a:rPr lang="en-US" sz="1800" smtClean="0"/>
              <a:t>Begin reviewing for the Chapter 8 Test</a:t>
            </a: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176835" y="4902415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smtClean="0">
                <a:solidFill>
                  <a:schemeClr val="accent2"/>
                </a:solidFill>
              </a:rPr>
              <a:t>Friday we practiced…</a:t>
            </a:r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smtClean="0"/>
              <a:t>Solving rational equations and inequalities.</a:t>
            </a:r>
            <a:endParaRPr lang="en-US" sz="20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15706" y="738898"/>
            <a:ext cx="6218258" cy="38330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000" b="1" smtClean="0">
                <a:solidFill>
                  <a:srgbClr val="FF0000"/>
                </a:solidFill>
              </a:rPr>
              <a:t>Warm ups</a:t>
            </a:r>
            <a:endParaRPr lang="en-US" altLang="en-US" sz="3000" b="1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000" b="1" smtClean="0">
                <a:solidFill>
                  <a:schemeClr val="tx1"/>
                </a:solidFill>
              </a:rPr>
              <a:t>Complete slide below</a:t>
            </a:r>
            <a:endParaRPr lang="en-US" altLang="en-US" sz="3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000" b="1" dirty="0" smtClean="0">
                <a:solidFill>
                  <a:schemeClr val="accent5"/>
                </a:solidFill>
              </a:rPr>
              <a:t>Discussion/Notes/Guided Practice</a:t>
            </a:r>
          </a:p>
          <a:p>
            <a:pPr marL="0" indent="0">
              <a:buNone/>
            </a:pPr>
            <a:r>
              <a:rPr lang="en-US" sz="3400" b="1" smtClean="0"/>
              <a:t>8.3 Graphing Rational Equations</a:t>
            </a:r>
            <a:endParaRPr lang="en-US" sz="3400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r>
              <a:rPr lang="en-US" altLang="en-US" sz="3000" b="1" dirty="0" smtClean="0">
                <a:solidFill>
                  <a:schemeClr val="accent6"/>
                </a:solidFill>
              </a:rPr>
              <a:t>Assignment</a:t>
            </a:r>
          </a:p>
          <a:p>
            <a:r>
              <a:rPr lang="en-US" sz="3200">
                <a:solidFill>
                  <a:srgbClr val="FF0000"/>
                </a:solidFill>
              </a:rPr>
              <a:t>Page 461 #14-28 EVEN</a:t>
            </a:r>
            <a:endParaRPr lang="en-US" altLang="en-US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35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Example #3: Graph with Point Discontinuity</a:t>
            </a:r>
            <a:endParaRPr lang="en-US" sz="32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663" y="114952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7329" y="1510178"/>
                <a:ext cx="10982319" cy="668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Graph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329" y="1510178"/>
                <a:ext cx="10982319" cy="668388"/>
              </a:xfrm>
              <a:prstGeom prst="rect">
                <a:avLst/>
              </a:prstGeom>
              <a:blipFill rotWithShape="0">
                <a:blip r:embed="rId4"/>
                <a:stretch>
                  <a:fillRect l="-888" b="-7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563" y="1235664"/>
            <a:ext cx="5234759" cy="5100992"/>
          </a:xfrm>
          <a:prstGeom prst="rect">
            <a:avLst/>
          </a:prstGeom>
        </p:spPr>
      </p:pic>
      <p:sp>
        <p:nvSpPr>
          <p:cNvPr id="2" name="Freeform 1"/>
          <p:cNvSpPr/>
          <p:nvPr/>
        </p:nvSpPr>
        <p:spPr>
          <a:xfrm>
            <a:off x="3276600" y="1828800"/>
            <a:ext cx="67734" cy="8468"/>
          </a:xfrm>
          <a:custGeom>
            <a:avLst/>
            <a:gdLst/>
            <a:ahLst/>
            <a:cxnLst/>
            <a:rect l="0" t="0" r="0" b="0"/>
            <a:pathLst>
              <a:path w="67734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67733" y="0"/>
                </a:lnTo>
                <a:lnTo>
                  <a:pt x="677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251200" y="1955800"/>
            <a:ext cx="67734" cy="8468"/>
          </a:xfrm>
          <a:custGeom>
            <a:avLst/>
            <a:gdLst/>
            <a:ahLst/>
            <a:cxnLst/>
            <a:rect l="0" t="0" r="0" b="0"/>
            <a:pathLst>
              <a:path w="67734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67733" y="0"/>
                </a:lnTo>
                <a:lnTo>
                  <a:pt x="677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725333" y="1447800"/>
            <a:ext cx="110068" cy="372534"/>
          </a:xfrm>
          <a:custGeom>
            <a:avLst/>
            <a:gdLst/>
            <a:ahLst/>
            <a:cxnLst/>
            <a:rect l="0" t="0" r="0" b="0"/>
            <a:pathLst>
              <a:path w="110068" h="372534">
                <a:moveTo>
                  <a:pt x="110067" y="0"/>
                </a:moveTo>
                <a:lnTo>
                  <a:pt x="101600" y="8467"/>
                </a:lnTo>
                <a:lnTo>
                  <a:pt x="93134" y="8467"/>
                </a:lnTo>
                <a:lnTo>
                  <a:pt x="84667" y="25400"/>
                </a:lnTo>
                <a:lnTo>
                  <a:pt x="67734" y="33867"/>
                </a:lnTo>
                <a:lnTo>
                  <a:pt x="50800" y="50800"/>
                </a:lnTo>
                <a:lnTo>
                  <a:pt x="33867" y="76200"/>
                </a:lnTo>
                <a:lnTo>
                  <a:pt x="16934" y="101600"/>
                </a:lnTo>
                <a:lnTo>
                  <a:pt x="8467" y="135467"/>
                </a:lnTo>
                <a:lnTo>
                  <a:pt x="0" y="160867"/>
                </a:lnTo>
                <a:lnTo>
                  <a:pt x="0" y="203200"/>
                </a:lnTo>
                <a:lnTo>
                  <a:pt x="0" y="237067"/>
                </a:lnTo>
                <a:lnTo>
                  <a:pt x="8467" y="270933"/>
                </a:lnTo>
                <a:lnTo>
                  <a:pt x="25400" y="313267"/>
                </a:lnTo>
                <a:lnTo>
                  <a:pt x="42334" y="347133"/>
                </a:lnTo>
                <a:lnTo>
                  <a:pt x="42334" y="347133"/>
                </a:lnTo>
                <a:lnTo>
                  <a:pt x="50800" y="372533"/>
                </a:lnTo>
                <a:lnTo>
                  <a:pt x="50800" y="372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869267" y="1566333"/>
            <a:ext cx="177801" cy="203201"/>
          </a:xfrm>
          <a:custGeom>
            <a:avLst/>
            <a:gdLst/>
            <a:ahLst/>
            <a:cxnLst/>
            <a:rect l="0" t="0" r="0" b="0"/>
            <a:pathLst>
              <a:path w="177801" h="203201">
                <a:moveTo>
                  <a:pt x="169333" y="8467"/>
                </a:moveTo>
                <a:lnTo>
                  <a:pt x="169333" y="0"/>
                </a:lnTo>
                <a:lnTo>
                  <a:pt x="169333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69333" y="8467"/>
                </a:lnTo>
                <a:lnTo>
                  <a:pt x="169333" y="16934"/>
                </a:lnTo>
                <a:lnTo>
                  <a:pt x="160866" y="25400"/>
                </a:lnTo>
                <a:lnTo>
                  <a:pt x="143933" y="42334"/>
                </a:lnTo>
                <a:lnTo>
                  <a:pt x="127000" y="59267"/>
                </a:lnTo>
                <a:lnTo>
                  <a:pt x="110066" y="84667"/>
                </a:lnTo>
                <a:lnTo>
                  <a:pt x="93133" y="110067"/>
                </a:lnTo>
                <a:lnTo>
                  <a:pt x="67733" y="135467"/>
                </a:lnTo>
                <a:lnTo>
                  <a:pt x="59266" y="152400"/>
                </a:lnTo>
                <a:lnTo>
                  <a:pt x="33866" y="177800"/>
                </a:lnTo>
                <a:lnTo>
                  <a:pt x="25400" y="194734"/>
                </a:lnTo>
                <a:lnTo>
                  <a:pt x="16933" y="203200"/>
                </a:lnTo>
                <a:lnTo>
                  <a:pt x="8466" y="203200"/>
                </a:lnTo>
                <a:lnTo>
                  <a:pt x="8466" y="203200"/>
                </a:lnTo>
                <a:lnTo>
                  <a:pt x="8466" y="203200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877733" y="1608667"/>
            <a:ext cx="143935" cy="152401"/>
          </a:xfrm>
          <a:custGeom>
            <a:avLst/>
            <a:gdLst/>
            <a:ahLst/>
            <a:cxnLst/>
            <a:rect l="0" t="0" r="0" b="0"/>
            <a:pathLst>
              <a:path w="143935" h="152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16934" y="25400"/>
                </a:lnTo>
                <a:lnTo>
                  <a:pt x="25400" y="42333"/>
                </a:lnTo>
                <a:lnTo>
                  <a:pt x="33867" y="50800"/>
                </a:lnTo>
                <a:lnTo>
                  <a:pt x="50800" y="67733"/>
                </a:lnTo>
                <a:lnTo>
                  <a:pt x="59267" y="84666"/>
                </a:lnTo>
                <a:lnTo>
                  <a:pt x="76200" y="93133"/>
                </a:lnTo>
                <a:lnTo>
                  <a:pt x="84667" y="110066"/>
                </a:lnTo>
                <a:lnTo>
                  <a:pt x="101600" y="127000"/>
                </a:lnTo>
                <a:lnTo>
                  <a:pt x="110067" y="135466"/>
                </a:lnTo>
                <a:lnTo>
                  <a:pt x="118534" y="143933"/>
                </a:lnTo>
                <a:lnTo>
                  <a:pt x="135467" y="152400"/>
                </a:lnTo>
                <a:lnTo>
                  <a:pt x="135467" y="152400"/>
                </a:lnTo>
                <a:lnTo>
                  <a:pt x="143934" y="152400"/>
                </a:lnTo>
                <a:lnTo>
                  <a:pt x="143934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165600" y="1549400"/>
            <a:ext cx="16934" cy="194734"/>
          </a:xfrm>
          <a:custGeom>
            <a:avLst/>
            <a:gdLst/>
            <a:ahLst/>
            <a:cxnLst/>
            <a:rect l="0" t="0" r="0" b="0"/>
            <a:pathLst>
              <a:path w="16934" h="194734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76200"/>
                </a:lnTo>
                <a:lnTo>
                  <a:pt x="0" y="93133"/>
                </a:lnTo>
                <a:lnTo>
                  <a:pt x="0" y="118533"/>
                </a:lnTo>
                <a:lnTo>
                  <a:pt x="0" y="135467"/>
                </a:lnTo>
                <a:lnTo>
                  <a:pt x="0" y="160867"/>
                </a:lnTo>
                <a:lnTo>
                  <a:pt x="0" y="169333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94733"/>
                </a:lnTo>
                <a:lnTo>
                  <a:pt x="0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055533" y="1642533"/>
            <a:ext cx="211668" cy="16935"/>
          </a:xfrm>
          <a:custGeom>
            <a:avLst/>
            <a:gdLst/>
            <a:ahLst/>
            <a:cxnLst/>
            <a:rect l="0" t="0" r="0" b="0"/>
            <a:pathLst>
              <a:path w="211668" h="16935">
                <a:moveTo>
                  <a:pt x="8467" y="8467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25400" y="16934"/>
                </a:lnTo>
                <a:lnTo>
                  <a:pt x="42334" y="16934"/>
                </a:lnTo>
                <a:lnTo>
                  <a:pt x="67734" y="16934"/>
                </a:lnTo>
                <a:lnTo>
                  <a:pt x="93134" y="16934"/>
                </a:lnTo>
                <a:lnTo>
                  <a:pt x="118534" y="16934"/>
                </a:lnTo>
                <a:lnTo>
                  <a:pt x="152400" y="16934"/>
                </a:lnTo>
                <a:lnTo>
                  <a:pt x="169334" y="8467"/>
                </a:lnTo>
                <a:lnTo>
                  <a:pt x="194734" y="0"/>
                </a:lnTo>
                <a:lnTo>
                  <a:pt x="194734" y="0"/>
                </a:lnTo>
                <a:lnTo>
                  <a:pt x="211667" y="0"/>
                </a:lnTo>
                <a:lnTo>
                  <a:pt x="2116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284133" y="1540933"/>
            <a:ext cx="194735" cy="186268"/>
          </a:xfrm>
          <a:custGeom>
            <a:avLst/>
            <a:gdLst/>
            <a:ahLst/>
            <a:cxnLst/>
            <a:rect l="0" t="0" r="0" b="0"/>
            <a:pathLst>
              <a:path w="194735" h="186268">
                <a:moveTo>
                  <a:pt x="160867" y="8467"/>
                </a:moveTo>
                <a:lnTo>
                  <a:pt x="160867" y="8467"/>
                </a:lnTo>
                <a:lnTo>
                  <a:pt x="152400" y="8467"/>
                </a:lnTo>
                <a:lnTo>
                  <a:pt x="143934" y="8467"/>
                </a:lnTo>
                <a:lnTo>
                  <a:pt x="135467" y="0"/>
                </a:lnTo>
                <a:lnTo>
                  <a:pt x="118534" y="0"/>
                </a:lnTo>
                <a:lnTo>
                  <a:pt x="101600" y="8467"/>
                </a:lnTo>
                <a:lnTo>
                  <a:pt x="84667" y="8467"/>
                </a:lnTo>
                <a:lnTo>
                  <a:pt x="59267" y="16934"/>
                </a:lnTo>
                <a:lnTo>
                  <a:pt x="42334" y="25400"/>
                </a:lnTo>
                <a:lnTo>
                  <a:pt x="25400" y="33867"/>
                </a:lnTo>
                <a:lnTo>
                  <a:pt x="16934" y="42334"/>
                </a:lnTo>
                <a:lnTo>
                  <a:pt x="8467" y="50800"/>
                </a:lnTo>
                <a:lnTo>
                  <a:pt x="0" y="59267"/>
                </a:lnTo>
                <a:lnTo>
                  <a:pt x="0" y="59267"/>
                </a:lnTo>
                <a:lnTo>
                  <a:pt x="8467" y="67734"/>
                </a:lnTo>
                <a:lnTo>
                  <a:pt x="16934" y="67734"/>
                </a:lnTo>
                <a:lnTo>
                  <a:pt x="33867" y="67734"/>
                </a:lnTo>
                <a:lnTo>
                  <a:pt x="50800" y="76200"/>
                </a:lnTo>
                <a:lnTo>
                  <a:pt x="67734" y="76200"/>
                </a:lnTo>
                <a:lnTo>
                  <a:pt x="84667" y="76200"/>
                </a:lnTo>
                <a:lnTo>
                  <a:pt x="110067" y="76200"/>
                </a:lnTo>
                <a:lnTo>
                  <a:pt x="127000" y="76200"/>
                </a:lnTo>
                <a:lnTo>
                  <a:pt x="143934" y="84667"/>
                </a:lnTo>
                <a:lnTo>
                  <a:pt x="160867" y="84667"/>
                </a:lnTo>
                <a:lnTo>
                  <a:pt x="169334" y="93134"/>
                </a:lnTo>
                <a:lnTo>
                  <a:pt x="177800" y="101600"/>
                </a:lnTo>
                <a:lnTo>
                  <a:pt x="186267" y="118534"/>
                </a:lnTo>
                <a:lnTo>
                  <a:pt x="194734" y="127000"/>
                </a:lnTo>
                <a:lnTo>
                  <a:pt x="194734" y="135467"/>
                </a:lnTo>
                <a:lnTo>
                  <a:pt x="186267" y="152400"/>
                </a:lnTo>
                <a:lnTo>
                  <a:pt x="177800" y="160867"/>
                </a:lnTo>
                <a:lnTo>
                  <a:pt x="169334" y="169334"/>
                </a:lnTo>
                <a:lnTo>
                  <a:pt x="152400" y="177800"/>
                </a:lnTo>
                <a:lnTo>
                  <a:pt x="135467" y="177800"/>
                </a:lnTo>
                <a:lnTo>
                  <a:pt x="127000" y="186267"/>
                </a:lnTo>
                <a:lnTo>
                  <a:pt x="110067" y="186267"/>
                </a:lnTo>
                <a:lnTo>
                  <a:pt x="101600" y="177800"/>
                </a:lnTo>
                <a:lnTo>
                  <a:pt x="93134" y="177800"/>
                </a:lnTo>
                <a:lnTo>
                  <a:pt x="84667" y="169334"/>
                </a:lnTo>
                <a:lnTo>
                  <a:pt x="84667" y="169334"/>
                </a:lnTo>
                <a:lnTo>
                  <a:pt x="84667" y="160867"/>
                </a:lnTo>
                <a:lnTo>
                  <a:pt x="84667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512733" y="1413933"/>
            <a:ext cx="143935" cy="347135"/>
          </a:xfrm>
          <a:custGeom>
            <a:avLst/>
            <a:gdLst/>
            <a:ahLst/>
            <a:cxnLst/>
            <a:rect l="0" t="0" r="0" b="0"/>
            <a:pathLst>
              <a:path w="143935" h="3471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8467"/>
                </a:lnTo>
                <a:lnTo>
                  <a:pt x="25400" y="16934"/>
                </a:lnTo>
                <a:lnTo>
                  <a:pt x="42334" y="25400"/>
                </a:lnTo>
                <a:lnTo>
                  <a:pt x="59267" y="42334"/>
                </a:lnTo>
                <a:lnTo>
                  <a:pt x="76200" y="59267"/>
                </a:lnTo>
                <a:lnTo>
                  <a:pt x="93134" y="84667"/>
                </a:lnTo>
                <a:lnTo>
                  <a:pt x="110067" y="110067"/>
                </a:lnTo>
                <a:lnTo>
                  <a:pt x="127000" y="135467"/>
                </a:lnTo>
                <a:lnTo>
                  <a:pt x="135467" y="160867"/>
                </a:lnTo>
                <a:lnTo>
                  <a:pt x="143934" y="186267"/>
                </a:lnTo>
                <a:lnTo>
                  <a:pt x="143934" y="211667"/>
                </a:lnTo>
                <a:lnTo>
                  <a:pt x="135467" y="228600"/>
                </a:lnTo>
                <a:lnTo>
                  <a:pt x="135467" y="254000"/>
                </a:lnTo>
                <a:lnTo>
                  <a:pt x="127000" y="270934"/>
                </a:lnTo>
                <a:lnTo>
                  <a:pt x="118534" y="296334"/>
                </a:lnTo>
                <a:lnTo>
                  <a:pt x="101600" y="313267"/>
                </a:lnTo>
                <a:lnTo>
                  <a:pt x="93134" y="321734"/>
                </a:lnTo>
                <a:lnTo>
                  <a:pt x="84667" y="338667"/>
                </a:lnTo>
                <a:lnTo>
                  <a:pt x="84667" y="347134"/>
                </a:lnTo>
                <a:lnTo>
                  <a:pt x="84667" y="347134"/>
                </a:lnTo>
                <a:lnTo>
                  <a:pt x="84667" y="347134"/>
                </a:lnTo>
                <a:lnTo>
                  <a:pt x="84667" y="347134"/>
                </a:lnTo>
                <a:lnTo>
                  <a:pt x="84667" y="347134"/>
                </a:lnTo>
                <a:lnTo>
                  <a:pt x="93134" y="338667"/>
                </a:lnTo>
                <a:lnTo>
                  <a:pt x="93134" y="338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699000" y="1413933"/>
            <a:ext cx="169334" cy="338668"/>
          </a:xfrm>
          <a:custGeom>
            <a:avLst/>
            <a:gdLst/>
            <a:ahLst/>
            <a:cxnLst/>
            <a:rect l="0" t="0" r="0" b="0"/>
            <a:pathLst>
              <a:path w="169334" h="338668">
                <a:moveTo>
                  <a:pt x="169333" y="0"/>
                </a:moveTo>
                <a:lnTo>
                  <a:pt x="169333" y="0"/>
                </a:lnTo>
                <a:lnTo>
                  <a:pt x="160867" y="0"/>
                </a:lnTo>
                <a:lnTo>
                  <a:pt x="152400" y="0"/>
                </a:lnTo>
                <a:lnTo>
                  <a:pt x="152400" y="0"/>
                </a:lnTo>
                <a:lnTo>
                  <a:pt x="135467" y="8467"/>
                </a:lnTo>
                <a:lnTo>
                  <a:pt x="127000" y="16934"/>
                </a:lnTo>
                <a:lnTo>
                  <a:pt x="110067" y="25400"/>
                </a:lnTo>
                <a:lnTo>
                  <a:pt x="93133" y="50800"/>
                </a:lnTo>
                <a:lnTo>
                  <a:pt x="76200" y="67734"/>
                </a:lnTo>
                <a:lnTo>
                  <a:pt x="59267" y="84667"/>
                </a:lnTo>
                <a:lnTo>
                  <a:pt x="50800" y="110067"/>
                </a:lnTo>
                <a:lnTo>
                  <a:pt x="33867" y="135467"/>
                </a:lnTo>
                <a:lnTo>
                  <a:pt x="25400" y="152400"/>
                </a:lnTo>
                <a:lnTo>
                  <a:pt x="8467" y="186267"/>
                </a:lnTo>
                <a:lnTo>
                  <a:pt x="8467" y="211667"/>
                </a:lnTo>
                <a:lnTo>
                  <a:pt x="0" y="237067"/>
                </a:lnTo>
                <a:lnTo>
                  <a:pt x="0" y="262467"/>
                </a:lnTo>
                <a:lnTo>
                  <a:pt x="0" y="279400"/>
                </a:lnTo>
                <a:lnTo>
                  <a:pt x="8467" y="296334"/>
                </a:lnTo>
                <a:lnTo>
                  <a:pt x="8467" y="313267"/>
                </a:lnTo>
                <a:lnTo>
                  <a:pt x="25400" y="330200"/>
                </a:lnTo>
                <a:lnTo>
                  <a:pt x="33867" y="338667"/>
                </a:lnTo>
                <a:lnTo>
                  <a:pt x="50800" y="338667"/>
                </a:lnTo>
                <a:lnTo>
                  <a:pt x="67733" y="338667"/>
                </a:lnTo>
                <a:lnTo>
                  <a:pt x="84667" y="338667"/>
                </a:lnTo>
                <a:lnTo>
                  <a:pt x="84667" y="338667"/>
                </a:lnTo>
                <a:lnTo>
                  <a:pt x="93133" y="330200"/>
                </a:lnTo>
                <a:lnTo>
                  <a:pt x="93133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775200" y="1532467"/>
            <a:ext cx="228601" cy="169334"/>
          </a:xfrm>
          <a:custGeom>
            <a:avLst/>
            <a:gdLst/>
            <a:ahLst/>
            <a:cxnLst/>
            <a:rect l="0" t="0" r="0" b="0"/>
            <a:pathLst>
              <a:path w="228601" h="169334">
                <a:moveTo>
                  <a:pt x="228600" y="0"/>
                </a:move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0133" y="0"/>
                </a:lnTo>
                <a:lnTo>
                  <a:pt x="220133" y="0"/>
                </a:lnTo>
                <a:lnTo>
                  <a:pt x="211667" y="8466"/>
                </a:lnTo>
                <a:lnTo>
                  <a:pt x="194733" y="16933"/>
                </a:lnTo>
                <a:lnTo>
                  <a:pt x="177800" y="25400"/>
                </a:lnTo>
                <a:lnTo>
                  <a:pt x="152400" y="50800"/>
                </a:lnTo>
                <a:lnTo>
                  <a:pt x="135467" y="67733"/>
                </a:lnTo>
                <a:lnTo>
                  <a:pt x="101600" y="93133"/>
                </a:lnTo>
                <a:lnTo>
                  <a:pt x="84667" y="110066"/>
                </a:lnTo>
                <a:lnTo>
                  <a:pt x="59267" y="135466"/>
                </a:lnTo>
                <a:lnTo>
                  <a:pt x="42333" y="152400"/>
                </a:lnTo>
                <a:lnTo>
                  <a:pt x="25400" y="160866"/>
                </a:lnTo>
                <a:lnTo>
                  <a:pt x="16933" y="169333"/>
                </a:lnTo>
                <a:lnTo>
                  <a:pt x="8467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0" y="160866"/>
                </a:lnTo>
                <a:lnTo>
                  <a:pt x="0" y="160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834467" y="1549400"/>
            <a:ext cx="152401" cy="127001"/>
          </a:xfrm>
          <a:custGeom>
            <a:avLst/>
            <a:gdLst/>
            <a:ahLst/>
            <a:cxnLst/>
            <a:rect l="0" t="0" r="0" b="0"/>
            <a:pathLst>
              <a:path w="152401" h="127001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16933"/>
                </a:lnTo>
                <a:lnTo>
                  <a:pt x="33866" y="25400"/>
                </a:lnTo>
                <a:lnTo>
                  <a:pt x="42333" y="33867"/>
                </a:lnTo>
                <a:lnTo>
                  <a:pt x="50800" y="50800"/>
                </a:lnTo>
                <a:lnTo>
                  <a:pt x="59266" y="67733"/>
                </a:lnTo>
                <a:lnTo>
                  <a:pt x="76200" y="84667"/>
                </a:lnTo>
                <a:lnTo>
                  <a:pt x="84666" y="93133"/>
                </a:lnTo>
                <a:lnTo>
                  <a:pt x="101600" y="110067"/>
                </a:lnTo>
                <a:lnTo>
                  <a:pt x="110066" y="118533"/>
                </a:lnTo>
                <a:lnTo>
                  <a:pt x="127000" y="127000"/>
                </a:lnTo>
                <a:lnTo>
                  <a:pt x="135466" y="127000"/>
                </a:lnTo>
                <a:lnTo>
                  <a:pt x="143933" y="127000"/>
                </a:lnTo>
                <a:lnTo>
                  <a:pt x="143933" y="127000"/>
                </a:lnTo>
                <a:lnTo>
                  <a:pt x="152400" y="127000"/>
                </a:lnTo>
                <a:lnTo>
                  <a:pt x="152400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080000" y="1608667"/>
            <a:ext cx="160868" cy="25401"/>
          </a:xfrm>
          <a:custGeom>
            <a:avLst/>
            <a:gdLst/>
            <a:ahLst/>
            <a:cxnLst/>
            <a:rect l="0" t="0" r="0" b="0"/>
            <a:pathLst>
              <a:path w="160868" h="254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25400" y="8466"/>
                </a:lnTo>
                <a:lnTo>
                  <a:pt x="42333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101600" y="25400"/>
                </a:lnTo>
                <a:lnTo>
                  <a:pt x="127000" y="16933"/>
                </a:lnTo>
                <a:lnTo>
                  <a:pt x="143933" y="16933"/>
                </a:lnTo>
                <a:lnTo>
                  <a:pt x="143933" y="16933"/>
                </a:lnTo>
                <a:lnTo>
                  <a:pt x="160867" y="8466"/>
                </a:lnTo>
                <a:lnTo>
                  <a:pt x="160867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342467" y="1498600"/>
            <a:ext cx="16934" cy="186268"/>
          </a:xfrm>
          <a:custGeom>
            <a:avLst/>
            <a:gdLst/>
            <a:ahLst/>
            <a:cxnLst/>
            <a:rect l="0" t="0" r="0" b="0"/>
            <a:pathLst>
              <a:path w="16934" h="1862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8466" y="33867"/>
                </a:lnTo>
                <a:lnTo>
                  <a:pt x="8466" y="59267"/>
                </a:lnTo>
                <a:lnTo>
                  <a:pt x="8466" y="84667"/>
                </a:lnTo>
                <a:lnTo>
                  <a:pt x="0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8466" y="169333"/>
                </a:lnTo>
                <a:lnTo>
                  <a:pt x="8466" y="177800"/>
                </a:lnTo>
                <a:lnTo>
                  <a:pt x="8466" y="186267"/>
                </a:lnTo>
                <a:lnTo>
                  <a:pt x="16933" y="186267"/>
                </a:lnTo>
                <a:lnTo>
                  <a:pt x="16933" y="186267"/>
                </a:lnTo>
                <a:lnTo>
                  <a:pt x="16933" y="186267"/>
                </a:lnTo>
                <a:lnTo>
                  <a:pt x="16933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418667" y="1346200"/>
            <a:ext cx="177801" cy="414868"/>
          </a:xfrm>
          <a:custGeom>
            <a:avLst/>
            <a:gdLst/>
            <a:ahLst/>
            <a:cxnLst/>
            <a:rect l="0" t="0" r="0" b="0"/>
            <a:pathLst>
              <a:path w="177801" h="414868">
                <a:moveTo>
                  <a:pt x="0" y="0"/>
                </a:move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50800" y="8467"/>
                </a:lnTo>
                <a:lnTo>
                  <a:pt x="67733" y="16933"/>
                </a:lnTo>
                <a:lnTo>
                  <a:pt x="93133" y="42333"/>
                </a:lnTo>
                <a:lnTo>
                  <a:pt x="110066" y="59267"/>
                </a:lnTo>
                <a:lnTo>
                  <a:pt x="135466" y="93133"/>
                </a:lnTo>
                <a:lnTo>
                  <a:pt x="152400" y="118533"/>
                </a:lnTo>
                <a:lnTo>
                  <a:pt x="160866" y="152400"/>
                </a:lnTo>
                <a:lnTo>
                  <a:pt x="177800" y="186267"/>
                </a:lnTo>
                <a:lnTo>
                  <a:pt x="177800" y="228600"/>
                </a:lnTo>
                <a:lnTo>
                  <a:pt x="177800" y="262467"/>
                </a:lnTo>
                <a:lnTo>
                  <a:pt x="169333" y="287867"/>
                </a:lnTo>
                <a:lnTo>
                  <a:pt x="160866" y="313267"/>
                </a:lnTo>
                <a:lnTo>
                  <a:pt x="152400" y="338667"/>
                </a:lnTo>
                <a:lnTo>
                  <a:pt x="135466" y="355600"/>
                </a:lnTo>
                <a:lnTo>
                  <a:pt x="118533" y="364067"/>
                </a:lnTo>
                <a:lnTo>
                  <a:pt x="110066" y="372533"/>
                </a:lnTo>
                <a:lnTo>
                  <a:pt x="93133" y="389467"/>
                </a:lnTo>
                <a:lnTo>
                  <a:pt x="84666" y="397933"/>
                </a:lnTo>
                <a:lnTo>
                  <a:pt x="84666" y="406400"/>
                </a:lnTo>
                <a:lnTo>
                  <a:pt x="84666" y="406400"/>
                </a:lnTo>
                <a:lnTo>
                  <a:pt x="84666" y="406400"/>
                </a:lnTo>
                <a:lnTo>
                  <a:pt x="84666" y="414867"/>
                </a:lnTo>
                <a:lnTo>
                  <a:pt x="84666" y="414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513667" y="1854200"/>
            <a:ext cx="2269067" cy="93134"/>
          </a:xfrm>
          <a:custGeom>
            <a:avLst/>
            <a:gdLst/>
            <a:ahLst/>
            <a:cxnLst/>
            <a:rect l="0" t="0" r="0" b="0"/>
            <a:pathLst>
              <a:path w="2269067" h="93134">
                <a:moveTo>
                  <a:pt x="2269066" y="0"/>
                </a:moveTo>
                <a:lnTo>
                  <a:pt x="2260600" y="0"/>
                </a:lnTo>
                <a:lnTo>
                  <a:pt x="2243666" y="0"/>
                </a:lnTo>
                <a:lnTo>
                  <a:pt x="2226733" y="0"/>
                </a:lnTo>
                <a:lnTo>
                  <a:pt x="2192866" y="0"/>
                </a:lnTo>
                <a:lnTo>
                  <a:pt x="2159000" y="0"/>
                </a:lnTo>
                <a:lnTo>
                  <a:pt x="2116666" y="0"/>
                </a:lnTo>
                <a:lnTo>
                  <a:pt x="2074333" y="8467"/>
                </a:lnTo>
                <a:lnTo>
                  <a:pt x="2023533" y="8467"/>
                </a:lnTo>
                <a:lnTo>
                  <a:pt x="1972733" y="16933"/>
                </a:lnTo>
                <a:lnTo>
                  <a:pt x="1913466" y="16933"/>
                </a:lnTo>
                <a:lnTo>
                  <a:pt x="1862666" y="16933"/>
                </a:lnTo>
                <a:lnTo>
                  <a:pt x="1803400" y="25400"/>
                </a:lnTo>
                <a:lnTo>
                  <a:pt x="1744133" y="25400"/>
                </a:lnTo>
                <a:lnTo>
                  <a:pt x="1676400" y="25400"/>
                </a:lnTo>
                <a:lnTo>
                  <a:pt x="1608666" y="25400"/>
                </a:lnTo>
                <a:lnTo>
                  <a:pt x="1540933" y="25400"/>
                </a:lnTo>
                <a:lnTo>
                  <a:pt x="1464733" y="33867"/>
                </a:lnTo>
                <a:lnTo>
                  <a:pt x="1388533" y="33867"/>
                </a:lnTo>
                <a:lnTo>
                  <a:pt x="1312333" y="33867"/>
                </a:lnTo>
                <a:lnTo>
                  <a:pt x="1236133" y="33867"/>
                </a:lnTo>
                <a:lnTo>
                  <a:pt x="1159933" y="33867"/>
                </a:lnTo>
                <a:lnTo>
                  <a:pt x="1083733" y="33867"/>
                </a:lnTo>
                <a:lnTo>
                  <a:pt x="1007533" y="42333"/>
                </a:lnTo>
                <a:lnTo>
                  <a:pt x="939800" y="42333"/>
                </a:lnTo>
                <a:lnTo>
                  <a:pt x="872066" y="42333"/>
                </a:lnTo>
                <a:lnTo>
                  <a:pt x="804333" y="50800"/>
                </a:lnTo>
                <a:lnTo>
                  <a:pt x="736600" y="50800"/>
                </a:lnTo>
                <a:lnTo>
                  <a:pt x="668866" y="59267"/>
                </a:lnTo>
                <a:lnTo>
                  <a:pt x="601133" y="67733"/>
                </a:lnTo>
                <a:lnTo>
                  <a:pt x="533400" y="67733"/>
                </a:lnTo>
                <a:lnTo>
                  <a:pt x="474133" y="67733"/>
                </a:lnTo>
                <a:lnTo>
                  <a:pt x="414866" y="76200"/>
                </a:lnTo>
                <a:lnTo>
                  <a:pt x="355600" y="76200"/>
                </a:lnTo>
                <a:lnTo>
                  <a:pt x="304800" y="84667"/>
                </a:lnTo>
                <a:lnTo>
                  <a:pt x="254000" y="84667"/>
                </a:lnTo>
                <a:lnTo>
                  <a:pt x="203200" y="84667"/>
                </a:lnTo>
                <a:lnTo>
                  <a:pt x="160866" y="93133"/>
                </a:lnTo>
                <a:lnTo>
                  <a:pt x="127000" y="93133"/>
                </a:lnTo>
                <a:lnTo>
                  <a:pt x="93133" y="93133"/>
                </a:lnTo>
                <a:lnTo>
                  <a:pt x="59266" y="93133"/>
                </a:lnTo>
                <a:lnTo>
                  <a:pt x="33866" y="93133"/>
                </a:lnTo>
                <a:lnTo>
                  <a:pt x="16933" y="84667"/>
                </a:lnTo>
                <a:lnTo>
                  <a:pt x="16933" y="84667"/>
                </a:lnTo>
                <a:lnTo>
                  <a:pt x="0" y="84667"/>
                </a:lnTo>
                <a:lnTo>
                  <a:pt x="0" y="84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097867" y="1964267"/>
            <a:ext cx="135467" cy="338667"/>
          </a:xfrm>
          <a:custGeom>
            <a:avLst/>
            <a:gdLst/>
            <a:ahLst/>
            <a:cxnLst/>
            <a:rect l="0" t="0" r="0" b="0"/>
            <a:pathLst>
              <a:path w="135467" h="338667">
                <a:moveTo>
                  <a:pt x="135466" y="8466"/>
                </a:moveTo>
                <a:lnTo>
                  <a:pt x="135466" y="8466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27000" y="0"/>
                </a:lnTo>
                <a:lnTo>
                  <a:pt x="118533" y="8466"/>
                </a:lnTo>
                <a:lnTo>
                  <a:pt x="110066" y="16933"/>
                </a:lnTo>
                <a:lnTo>
                  <a:pt x="93133" y="33866"/>
                </a:lnTo>
                <a:lnTo>
                  <a:pt x="76200" y="50800"/>
                </a:lnTo>
                <a:lnTo>
                  <a:pt x="59266" y="76200"/>
                </a:lnTo>
                <a:lnTo>
                  <a:pt x="42333" y="93133"/>
                </a:lnTo>
                <a:lnTo>
                  <a:pt x="25400" y="127000"/>
                </a:lnTo>
                <a:lnTo>
                  <a:pt x="8466" y="152400"/>
                </a:lnTo>
                <a:lnTo>
                  <a:pt x="0" y="186266"/>
                </a:lnTo>
                <a:lnTo>
                  <a:pt x="0" y="211666"/>
                </a:lnTo>
                <a:lnTo>
                  <a:pt x="8466" y="245533"/>
                </a:lnTo>
                <a:lnTo>
                  <a:pt x="16933" y="270933"/>
                </a:lnTo>
                <a:lnTo>
                  <a:pt x="33866" y="296333"/>
                </a:lnTo>
                <a:lnTo>
                  <a:pt x="42333" y="313266"/>
                </a:lnTo>
                <a:lnTo>
                  <a:pt x="59266" y="330200"/>
                </a:lnTo>
                <a:lnTo>
                  <a:pt x="67733" y="338666"/>
                </a:lnTo>
                <a:lnTo>
                  <a:pt x="67733" y="338666"/>
                </a:lnTo>
                <a:lnTo>
                  <a:pt x="84666" y="338666"/>
                </a:lnTo>
                <a:lnTo>
                  <a:pt x="84666" y="338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334933" y="2023533"/>
            <a:ext cx="143935" cy="245535"/>
          </a:xfrm>
          <a:custGeom>
            <a:avLst/>
            <a:gdLst/>
            <a:ahLst/>
            <a:cxnLst/>
            <a:rect l="0" t="0" r="0" b="0"/>
            <a:pathLst>
              <a:path w="143935" h="245535">
                <a:moveTo>
                  <a:pt x="143934" y="0"/>
                </a:move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8467"/>
                </a:lnTo>
                <a:lnTo>
                  <a:pt x="135467" y="25400"/>
                </a:lnTo>
                <a:lnTo>
                  <a:pt x="127000" y="42334"/>
                </a:lnTo>
                <a:lnTo>
                  <a:pt x="118534" y="67734"/>
                </a:lnTo>
                <a:lnTo>
                  <a:pt x="101600" y="101600"/>
                </a:lnTo>
                <a:lnTo>
                  <a:pt x="84667" y="127000"/>
                </a:lnTo>
                <a:lnTo>
                  <a:pt x="59267" y="160867"/>
                </a:lnTo>
                <a:lnTo>
                  <a:pt x="42334" y="194734"/>
                </a:lnTo>
                <a:lnTo>
                  <a:pt x="33867" y="220134"/>
                </a:lnTo>
                <a:lnTo>
                  <a:pt x="16934" y="237067"/>
                </a:lnTo>
                <a:lnTo>
                  <a:pt x="8467" y="245534"/>
                </a:lnTo>
                <a:lnTo>
                  <a:pt x="0" y="245534"/>
                </a:lnTo>
                <a:lnTo>
                  <a:pt x="0" y="245534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318000" y="2074333"/>
            <a:ext cx="127001" cy="135468"/>
          </a:xfrm>
          <a:custGeom>
            <a:avLst/>
            <a:gdLst/>
            <a:ahLst/>
            <a:cxnLst/>
            <a:rect l="0" t="0" r="0" b="0"/>
            <a:pathLst>
              <a:path w="127001" h="135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16933" y="42334"/>
                </a:lnTo>
                <a:lnTo>
                  <a:pt x="33867" y="59267"/>
                </a:lnTo>
                <a:lnTo>
                  <a:pt x="50800" y="84667"/>
                </a:lnTo>
                <a:lnTo>
                  <a:pt x="59267" y="101600"/>
                </a:lnTo>
                <a:lnTo>
                  <a:pt x="76200" y="118534"/>
                </a:lnTo>
                <a:lnTo>
                  <a:pt x="93133" y="127000"/>
                </a:lnTo>
                <a:lnTo>
                  <a:pt x="110067" y="135467"/>
                </a:lnTo>
                <a:lnTo>
                  <a:pt x="110067" y="135467"/>
                </a:lnTo>
                <a:lnTo>
                  <a:pt x="127000" y="135467"/>
                </a:lnTo>
                <a:lnTo>
                  <a:pt x="127000" y="135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580467" y="2074333"/>
            <a:ext cx="1" cy="169335"/>
          </a:xfrm>
          <a:custGeom>
            <a:avLst/>
            <a:gdLst/>
            <a:ahLst/>
            <a:cxnLst/>
            <a:rect l="0" t="0" r="0" b="0"/>
            <a:pathLst>
              <a:path w="1" h="1693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4"/>
                </a:lnTo>
                <a:lnTo>
                  <a:pt x="0" y="143934"/>
                </a:lnTo>
                <a:lnTo>
                  <a:pt x="0" y="152400"/>
                </a:lnTo>
                <a:lnTo>
                  <a:pt x="0" y="152400"/>
                </a:lnTo>
                <a:lnTo>
                  <a:pt x="0" y="169334"/>
                </a:lnTo>
                <a:lnTo>
                  <a:pt x="0" y="169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504267" y="2142067"/>
            <a:ext cx="143934" cy="16934"/>
          </a:xfrm>
          <a:custGeom>
            <a:avLst/>
            <a:gdLst/>
            <a:ahLst/>
            <a:cxnLst/>
            <a:rect l="0" t="0" r="0" b="0"/>
            <a:pathLst>
              <a:path w="143934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6" y="8466"/>
                </a:lnTo>
                <a:lnTo>
                  <a:pt x="25400" y="8466"/>
                </a:lnTo>
                <a:lnTo>
                  <a:pt x="42333" y="16933"/>
                </a:lnTo>
                <a:lnTo>
                  <a:pt x="67733" y="16933"/>
                </a:lnTo>
                <a:lnTo>
                  <a:pt x="93133" y="16933"/>
                </a:lnTo>
                <a:lnTo>
                  <a:pt x="118533" y="8466"/>
                </a:lnTo>
                <a:lnTo>
                  <a:pt x="118533" y="8466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792133" y="2023533"/>
            <a:ext cx="177801" cy="211668"/>
          </a:xfrm>
          <a:custGeom>
            <a:avLst/>
            <a:gdLst/>
            <a:ahLst/>
            <a:cxnLst/>
            <a:rect l="0" t="0" r="0" b="0"/>
            <a:pathLst>
              <a:path w="177801" h="2116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8467" y="76200"/>
                </a:lnTo>
                <a:lnTo>
                  <a:pt x="16934" y="84667"/>
                </a:lnTo>
                <a:lnTo>
                  <a:pt x="25400" y="93134"/>
                </a:lnTo>
                <a:lnTo>
                  <a:pt x="42334" y="110067"/>
                </a:lnTo>
                <a:lnTo>
                  <a:pt x="67734" y="110067"/>
                </a:lnTo>
                <a:lnTo>
                  <a:pt x="84667" y="118534"/>
                </a:lnTo>
                <a:lnTo>
                  <a:pt x="110067" y="118534"/>
                </a:lnTo>
                <a:lnTo>
                  <a:pt x="135467" y="127000"/>
                </a:lnTo>
                <a:lnTo>
                  <a:pt x="152400" y="135467"/>
                </a:lnTo>
                <a:lnTo>
                  <a:pt x="169334" y="143934"/>
                </a:lnTo>
                <a:lnTo>
                  <a:pt x="177800" y="143934"/>
                </a:lnTo>
                <a:lnTo>
                  <a:pt x="177800" y="152400"/>
                </a:lnTo>
                <a:lnTo>
                  <a:pt x="177800" y="169334"/>
                </a:lnTo>
                <a:lnTo>
                  <a:pt x="177800" y="177800"/>
                </a:lnTo>
                <a:lnTo>
                  <a:pt x="169334" y="186267"/>
                </a:lnTo>
                <a:lnTo>
                  <a:pt x="152400" y="194734"/>
                </a:lnTo>
                <a:lnTo>
                  <a:pt x="135467" y="203200"/>
                </a:lnTo>
                <a:lnTo>
                  <a:pt x="127000" y="211667"/>
                </a:lnTo>
                <a:lnTo>
                  <a:pt x="110067" y="211667"/>
                </a:lnTo>
                <a:lnTo>
                  <a:pt x="84667" y="211667"/>
                </a:lnTo>
                <a:lnTo>
                  <a:pt x="76200" y="203200"/>
                </a:lnTo>
                <a:lnTo>
                  <a:pt x="76200" y="203200"/>
                </a:lnTo>
                <a:lnTo>
                  <a:pt x="59267" y="203200"/>
                </a:lnTo>
                <a:lnTo>
                  <a:pt x="59267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800600" y="1998133"/>
            <a:ext cx="186268" cy="42335"/>
          </a:xfrm>
          <a:custGeom>
            <a:avLst/>
            <a:gdLst/>
            <a:ahLst/>
            <a:cxnLst/>
            <a:rect l="0" t="0" r="0" b="0"/>
            <a:pathLst>
              <a:path w="186268" h="42335">
                <a:moveTo>
                  <a:pt x="0" y="42334"/>
                </a:moveTo>
                <a:lnTo>
                  <a:pt x="0" y="42334"/>
                </a:lnTo>
                <a:lnTo>
                  <a:pt x="0" y="42334"/>
                </a:lnTo>
                <a:lnTo>
                  <a:pt x="8467" y="42334"/>
                </a:lnTo>
                <a:lnTo>
                  <a:pt x="8467" y="42334"/>
                </a:lnTo>
                <a:lnTo>
                  <a:pt x="25400" y="33867"/>
                </a:lnTo>
                <a:lnTo>
                  <a:pt x="33867" y="25400"/>
                </a:lnTo>
                <a:lnTo>
                  <a:pt x="59267" y="25400"/>
                </a:lnTo>
                <a:lnTo>
                  <a:pt x="84667" y="16934"/>
                </a:lnTo>
                <a:lnTo>
                  <a:pt x="110067" y="16934"/>
                </a:lnTo>
                <a:lnTo>
                  <a:pt x="135467" y="16934"/>
                </a:lnTo>
                <a:lnTo>
                  <a:pt x="160867" y="8467"/>
                </a:lnTo>
                <a:lnTo>
                  <a:pt x="160867" y="8467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020733" y="1955800"/>
            <a:ext cx="152401" cy="347134"/>
          </a:xfrm>
          <a:custGeom>
            <a:avLst/>
            <a:gdLst/>
            <a:ahLst/>
            <a:cxnLst/>
            <a:rect l="0" t="0" r="0" b="0"/>
            <a:pathLst>
              <a:path w="152401" h="347134">
                <a:moveTo>
                  <a:pt x="42334" y="0"/>
                </a:moveTo>
                <a:lnTo>
                  <a:pt x="42334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67734" y="25400"/>
                </a:lnTo>
                <a:lnTo>
                  <a:pt x="76200" y="42333"/>
                </a:lnTo>
                <a:lnTo>
                  <a:pt x="101600" y="76200"/>
                </a:lnTo>
                <a:lnTo>
                  <a:pt x="118534" y="101600"/>
                </a:lnTo>
                <a:lnTo>
                  <a:pt x="135467" y="135467"/>
                </a:lnTo>
                <a:lnTo>
                  <a:pt x="143934" y="169333"/>
                </a:lnTo>
                <a:lnTo>
                  <a:pt x="152400" y="203200"/>
                </a:lnTo>
                <a:lnTo>
                  <a:pt x="152400" y="228600"/>
                </a:lnTo>
                <a:lnTo>
                  <a:pt x="135467" y="254000"/>
                </a:lnTo>
                <a:lnTo>
                  <a:pt x="118534" y="279400"/>
                </a:lnTo>
                <a:lnTo>
                  <a:pt x="84667" y="304800"/>
                </a:lnTo>
                <a:lnTo>
                  <a:pt x="42334" y="330200"/>
                </a:lnTo>
                <a:lnTo>
                  <a:pt x="42334" y="330200"/>
                </a:lnTo>
                <a:lnTo>
                  <a:pt x="0" y="347133"/>
                </a:lnTo>
                <a:lnTo>
                  <a:pt x="0" y="347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979333" y="1278467"/>
            <a:ext cx="558801" cy="584201"/>
          </a:xfrm>
          <a:custGeom>
            <a:avLst/>
            <a:gdLst/>
            <a:ahLst/>
            <a:cxnLst/>
            <a:rect l="0" t="0" r="0" b="0"/>
            <a:pathLst>
              <a:path w="558801" h="584201">
                <a:moveTo>
                  <a:pt x="524934" y="42333"/>
                </a:moveTo>
                <a:lnTo>
                  <a:pt x="533400" y="42333"/>
                </a:lnTo>
                <a:lnTo>
                  <a:pt x="533400" y="33866"/>
                </a:lnTo>
                <a:lnTo>
                  <a:pt x="541867" y="25400"/>
                </a:lnTo>
                <a:lnTo>
                  <a:pt x="550334" y="8466"/>
                </a:lnTo>
                <a:lnTo>
                  <a:pt x="550334" y="0"/>
                </a:lnTo>
                <a:lnTo>
                  <a:pt x="558800" y="0"/>
                </a:lnTo>
                <a:lnTo>
                  <a:pt x="558800" y="0"/>
                </a:lnTo>
                <a:lnTo>
                  <a:pt x="558800" y="0"/>
                </a:lnTo>
                <a:lnTo>
                  <a:pt x="558800" y="0"/>
                </a:lnTo>
                <a:lnTo>
                  <a:pt x="550334" y="8466"/>
                </a:lnTo>
                <a:lnTo>
                  <a:pt x="550334" y="16933"/>
                </a:lnTo>
                <a:lnTo>
                  <a:pt x="541867" y="33866"/>
                </a:lnTo>
                <a:lnTo>
                  <a:pt x="524934" y="50800"/>
                </a:lnTo>
                <a:lnTo>
                  <a:pt x="508000" y="76200"/>
                </a:lnTo>
                <a:lnTo>
                  <a:pt x="482600" y="93133"/>
                </a:lnTo>
                <a:lnTo>
                  <a:pt x="457200" y="118533"/>
                </a:lnTo>
                <a:lnTo>
                  <a:pt x="423334" y="152400"/>
                </a:lnTo>
                <a:lnTo>
                  <a:pt x="389467" y="177800"/>
                </a:lnTo>
                <a:lnTo>
                  <a:pt x="355600" y="211666"/>
                </a:lnTo>
                <a:lnTo>
                  <a:pt x="321734" y="245533"/>
                </a:lnTo>
                <a:lnTo>
                  <a:pt x="287867" y="279400"/>
                </a:lnTo>
                <a:lnTo>
                  <a:pt x="254000" y="313266"/>
                </a:lnTo>
                <a:lnTo>
                  <a:pt x="220134" y="347133"/>
                </a:lnTo>
                <a:lnTo>
                  <a:pt x="177800" y="381000"/>
                </a:lnTo>
                <a:lnTo>
                  <a:pt x="143934" y="406400"/>
                </a:lnTo>
                <a:lnTo>
                  <a:pt x="110067" y="431800"/>
                </a:lnTo>
                <a:lnTo>
                  <a:pt x="76200" y="457200"/>
                </a:lnTo>
                <a:lnTo>
                  <a:pt x="50800" y="482600"/>
                </a:lnTo>
                <a:lnTo>
                  <a:pt x="25400" y="508000"/>
                </a:lnTo>
                <a:lnTo>
                  <a:pt x="8467" y="533400"/>
                </a:lnTo>
                <a:lnTo>
                  <a:pt x="0" y="550333"/>
                </a:lnTo>
                <a:lnTo>
                  <a:pt x="0" y="567266"/>
                </a:lnTo>
                <a:lnTo>
                  <a:pt x="0" y="575733"/>
                </a:lnTo>
                <a:lnTo>
                  <a:pt x="0" y="575733"/>
                </a:lnTo>
                <a:lnTo>
                  <a:pt x="16934" y="584200"/>
                </a:lnTo>
                <a:lnTo>
                  <a:pt x="16934" y="584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478867" y="1955800"/>
            <a:ext cx="457201" cy="516468"/>
          </a:xfrm>
          <a:custGeom>
            <a:avLst/>
            <a:gdLst/>
            <a:ahLst/>
            <a:cxnLst/>
            <a:rect l="0" t="0" r="0" b="0"/>
            <a:pathLst>
              <a:path w="457201" h="516468">
                <a:moveTo>
                  <a:pt x="448733" y="0"/>
                </a:moveTo>
                <a:lnTo>
                  <a:pt x="448733" y="0"/>
                </a:lnTo>
                <a:lnTo>
                  <a:pt x="448733" y="8467"/>
                </a:lnTo>
                <a:lnTo>
                  <a:pt x="457200" y="8467"/>
                </a:lnTo>
                <a:lnTo>
                  <a:pt x="457200" y="8467"/>
                </a:lnTo>
                <a:lnTo>
                  <a:pt x="448733" y="16933"/>
                </a:lnTo>
                <a:lnTo>
                  <a:pt x="448733" y="16933"/>
                </a:lnTo>
                <a:lnTo>
                  <a:pt x="440266" y="25400"/>
                </a:lnTo>
                <a:lnTo>
                  <a:pt x="431800" y="42333"/>
                </a:lnTo>
                <a:lnTo>
                  <a:pt x="423333" y="59267"/>
                </a:lnTo>
                <a:lnTo>
                  <a:pt x="406400" y="84667"/>
                </a:lnTo>
                <a:lnTo>
                  <a:pt x="381000" y="110067"/>
                </a:lnTo>
                <a:lnTo>
                  <a:pt x="355600" y="135467"/>
                </a:lnTo>
                <a:lnTo>
                  <a:pt x="330200" y="169333"/>
                </a:lnTo>
                <a:lnTo>
                  <a:pt x="304800" y="194733"/>
                </a:lnTo>
                <a:lnTo>
                  <a:pt x="270933" y="228600"/>
                </a:lnTo>
                <a:lnTo>
                  <a:pt x="237066" y="262467"/>
                </a:lnTo>
                <a:lnTo>
                  <a:pt x="211666" y="296333"/>
                </a:lnTo>
                <a:lnTo>
                  <a:pt x="177800" y="321733"/>
                </a:lnTo>
                <a:lnTo>
                  <a:pt x="143933" y="347133"/>
                </a:lnTo>
                <a:lnTo>
                  <a:pt x="118533" y="381000"/>
                </a:lnTo>
                <a:lnTo>
                  <a:pt x="93133" y="397933"/>
                </a:lnTo>
                <a:lnTo>
                  <a:pt x="67733" y="423333"/>
                </a:lnTo>
                <a:lnTo>
                  <a:pt x="50800" y="448733"/>
                </a:lnTo>
                <a:lnTo>
                  <a:pt x="33866" y="465667"/>
                </a:lnTo>
                <a:lnTo>
                  <a:pt x="16933" y="482600"/>
                </a:lnTo>
                <a:lnTo>
                  <a:pt x="8466" y="499533"/>
                </a:lnTo>
                <a:lnTo>
                  <a:pt x="8466" y="508000"/>
                </a:lnTo>
                <a:lnTo>
                  <a:pt x="0" y="508000"/>
                </a:lnTo>
                <a:lnTo>
                  <a:pt x="0" y="508000"/>
                </a:lnTo>
                <a:lnTo>
                  <a:pt x="0" y="516467"/>
                </a:lnTo>
                <a:lnTo>
                  <a:pt x="0" y="516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33400" y="2794000"/>
            <a:ext cx="262468" cy="372534"/>
          </a:xfrm>
          <a:custGeom>
            <a:avLst/>
            <a:gdLst/>
            <a:ahLst/>
            <a:cxnLst/>
            <a:rect l="0" t="0" r="0" b="0"/>
            <a:pathLst>
              <a:path w="262468" h="372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52400"/>
                </a:lnTo>
                <a:lnTo>
                  <a:pt x="16933" y="177800"/>
                </a:lnTo>
                <a:lnTo>
                  <a:pt x="16933" y="203200"/>
                </a:lnTo>
                <a:lnTo>
                  <a:pt x="16933" y="228600"/>
                </a:lnTo>
                <a:lnTo>
                  <a:pt x="16933" y="245533"/>
                </a:lnTo>
                <a:lnTo>
                  <a:pt x="16933" y="270933"/>
                </a:lnTo>
                <a:lnTo>
                  <a:pt x="16933" y="296333"/>
                </a:lnTo>
                <a:lnTo>
                  <a:pt x="16933" y="313267"/>
                </a:lnTo>
                <a:lnTo>
                  <a:pt x="16933" y="330200"/>
                </a:lnTo>
                <a:lnTo>
                  <a:pt x="16933" y="347133"/>
                </a:lnTo>
                <a:lnTo>
                  <a:pt x="16933" y="355600"/>
                </a:lnTo>
                <a:lnTo>
                  <a:pt x="16933" y="364067"/>
                </a:lnTo>
                <a:lnTo>
                  <a:pt x="16933" y="372533"/>
                </a:lnTo>
                <a:lnTo>
                  <a:pt x="16933" y="372533"/>
                </a:lnTo>
                <a:lnTo>
                  <a:pt x="16933" y="372533"/>
                </a:lnTo>
                <a:lnTo>
                  <a:pt x="16933" y="372533"/>
                </a:lnTo>
                <a:lnTo>
                  <a:pt x="25400" y="372533"/>
                </a:lnTo>
                <a:lnTo>
                  <a:pt x="25400" y="364067"/>
                </a:lnTo>
                <a:lnTo>
                  <a:pt x="25400" y="355600"/>
                </a:lnTo>
                <a:lnTo>
                  <a:pt x="25400" y="338667"/>
                </a:lnTo>
                <a:lnTo>
                  <a:pt x="25400" y="321733"/>
                </a:lnTo>
                <a:lnTo>
                  <a:pt x="33867" y="304800"/>
                </a:lnTo>
                <a:lnTo>
                  <a:pt x="33867" y="279400"/>
                </a:lnTo>
                <a:lnTo>
                  <a:pt x="33867" y="262467"/>
                </a:lnTo>
                <a:lnTo>
                  <a:pt x="42333" y="237067"/>
                </a:lnTo>
                <a:lnTo>
                  <a:pt x="50800" y="220133"/>
                </a:lnTo>
                <a:lnTo>
                  <a:pt x="59267" y="203200"/>
                </a:lnTo>
                <a:lnTo>
                  <a:pt x="76200" y="194733"/>
                </a:lnTo>
                <a:lnTo>
                  <a:pt x="93133" y="186267"/>
                </a:lnTo>
                <a:lnTo>
                  <a:pt x="101600" y="177800"/>
                </a:lnTo>
                <a:lnTo>
                  <a:pt x="127000" y="169333"/>
                </a:lnTo>
                <a:lnTo>
                  <a:pt x="135467" y="169333"/>
                </a:lnTo>
                <a:lnTo>
                  <a:pt x="152400" y="169333"/>
                </a:lnTo>
                <a:lnTo>
                  <a:pt x="160867" y="169333"/>
                </a:lnTo>
                <a:lnTo>
                  <a:pt x="177800" y="177800"/>
                </a:lnTo>
                <a:lnTo>
                  <a:pt x="186267" y="177800"/>
                </a:lnTo>
                <a:lnTo>
                  <a:pt x="194733" y="186267"/>
                </a:lnTo>
                <a:lnTo>
                  <a:pt x="203200" y="203200"/>
                </a:lnTo>
                <a:lnTo>
                  <a:pt x="211667" y="220133"/>
                </a:lnTo>
                <a:lnTo>
                  <a:pt x="220133" y="237067"/>
                </a:lnTo>
                <a:lnTo>
                  <a:pt x="220133" y="254000"/>
                </a:lnTo>
                <a:lnTo>
                  <a:pt x="228600" y="270933"/>
                </a:lnTo>
                <a:lnTo>
                  <a:pt x="228600" y="287867"/>
                </a:lnTo>
                <a:lnTo>
                  <a:pt x="237067" y="304800"/>
                </a:lnTo>
                <a:lnTo>
                  <a:pt x="237067" y="321733"/>
                </a:lnTo>
                <a:lnTo>
                  <a:pt x="237067" y="338667"/>
                </a:lnTo>
                <a:lnTo>
                  <a:pt x="237067" y="347133"/>
                </a:lnTo>
                <a:lnTo>
                  <a:pt x="237067" y="364067"/>
                </a:lnTo>
                <a:lnTo>
                  <a:pt x="245533" y="372533"/>
                </a:lnTo>
                <a:lnTo>
                  <a:pt x="245533" y="372533"/>
                </a:lnTo>
                <a:lnTo>
                  <a:pt x="254000" y="372533"/>
                </a:lnTo>
                <a:lnTo>
                  <a:pt x="254000" y="372533"/>
                </a:lnTo>
                <a:lnTo>
                  <a:pt x="254000" y="372533"/>
                </a:lnTo>
                <a:lnTo>
                  <a:pt x="262467" y="364067"/>
                </a:lnTo>
                <a:lnTo>
                  <a:pt x="262467" y="364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880533" y="2971800"/>
            <a:ext cx="93135" cy="186268"/>
          </a:xfrm>
          <a:custGeom>
            <a:avLst/>
            <a:gdLst/>
            <a:ahLst/>
            <a:cxnLst/>
            <a:rect l="0" t="0" r="0" b="0"/>
            <a:pathLst>
              <a:path w="93135" h="186268">
                <a:moveTo>
                  <a:pt x="67734" y="0"/>
                </a:moveTo>
                <a:lnTo>
                  <a:pt x="67734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0800" y="8467"/>
                </a:lnTo>
                <a:lnTo>
                  <a:pt x="50800" y="16933"/>
                </a:lnTo>
                <a:lnTo>
                  <a:pt x="42334" y="16933"/>
                </a:lnTo>
                <a:lnTo>
                  <a:pt x="33867" y="25400"/>
                </a:lnTo>
                <a:lnTo>
                  <a:pt x="25400" y="33867"/>
                </a:lnTo>
                <a:lnTo>
                  <a:pt x="16934" y="50800"/>
                </a:lnTo>
                <a:lnTo>
                  <a:pt x="8467" y="67733"/>
                </a:lnTo>
                <a:lnTo>
                  <a:pt x="8467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8467" y="152400"/>
                </a:lnTo>
                <a:lnTo>
                  <a:pt x="8467" y="169333"/>
                </a:lnTo>
                <a:lnTo>
                  <a:pt x="16934" y="177800"/>
                </a:lnTo>
                <a:lnTo>
                  <a:pt x="25400" y="177800"/>
                </a:lnTo>
                <a:lnTo>
                  <a:pt x="33867" y="186267"/>
                </a:lnTo>
                <a:lnTo>
                  <a:pt x="50800" y="186267"/>
                </a:lnTo>
                <a:lnTo>
                  <a:pt x="59267" y="186267"/>
                </a:lnTo>
                <a:lnTo>
                  <a:pt x="67734" y="177800"/>
                </a:lnTo>
                <a:lnTo>
                  <a:pt x="76200" y="177800"/>
                </a:lnTo>
                <a:lnTo>
                  <a:pt x="84667" y="169333"/>
                </a:lnTo>
                <a:lnTo>
                  <a:pt x="93134" y="160867"/>
                </a:lnTo>
                <a:lnTo>
                  <a:pt x="93134" y="143933"/>
                </a:lnTo>
                <a:lnTo>
                  <a:pt x="93134" y="127000"/>
                </a:lnTo>
                <a:lnTo>
                  <a:pt x="84667" y="110067"/>
                </a:lnTo>
                <a:lnTo>
                  <a:pt x="84667" y="93133"/>
                </a:lnTo>
                <a:lnTo>
                  <a:pt x="76200" y="76200"/>
                </a:lnTo>
                <a:lnTo>
                  <a:pt x="67734" y="59267"/>
                </a:lnTo>
                <a:lnTo>
                  <a:pt x="67734" y="42333"/>
                </a:lnTo>
                <a:lnTo>
                  <a:pt x="59267" y="33867"/>
                </a:lnTo>
                <a:lnTo>
                  <a:pt x="59267" y="33867"/>
                </a:lnTo>
                <a:lnTo>
                  <a:pt x="59267" y="25400"/>
                </a:lnTo>
                <a:lnTo>
                  <a:pt x="67734" y="16933"/>
                </a:lnTo>
                <a:lnTo>
                  <a:pt x="67734" y="16933"/>
                </a:lnTo>
                <a:lnTo>
                  <a:pt x="67734" y="8467"/>
                </a:lnTo>
                <a:lnTo>
                  <a:pt x="67734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058333" y="2844800"/>
            <a:ext cx="33868" cy="296334"/>
          </a:xfrm>
          <a:custGeom>
            <a:avLst/>
            <a:gdLst/>
            <a:ahLst/>
            <a:cxnLst/>
            <a:rect l="0" t="0" r="0" b="0"/>
            <a:pathLst>
              <a:path w="33868" h="2963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77800"/>
                </a:lnTo>
                <a:lnTo>
                  <a:pt x="8467" y="194733"/>
                </a:lnTo>
                <a:lnTo>
                  <a:pt x="8467" y="211667"/>
                </a:lnTo>
                <a:lnTo>
                  <a:pt x="16934" y="228600"/>
                </a:lnTo>
                <a:lnTo>
                  <a:pt x="16934" y="245533"/>
                </a:lnTo>
                <a:lnTo>
                  <a:pt x="16934" y="262467"/>
                </a:lnTo>
                <a:lnTo>
                  <a:pt x="16934" y="279400"/>
                </a:lnTo>
                <a:lnTo>
                  <a:pt x="16934" y="287867"/>
                </a:lnTo>
                <a:lnTo>
                  <a:pt x="16934" y="296333"/>
                </a:lnTo>
                <a:lnTo>
                  <a:pt x="16934" y="296333"/>
                </a:lnTo>
                <a:lnTo>
                  <a:pt x="25400" y="296333"/>
                </a:lnTo>
                <a:lnTo>
                  <a:pt x="25400" y="296333"/>
                </a:lnTo>
                <a:lnTo>
                  <a:pt x="33867" y="296333"/>
                </a:lnTo>
                <a:lnTo>
                  <a:pt x="33867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176867" y="2980267"/>
            <a:ext cx="135467" cy="169334"/>
          </a:xfrm>
          <a:custGeom>
            <a:avLst/>
            <a:gdLst/>
            <a:ahLst/>
            <a:cxnLst/>
            <a:rect l="0" t="0" r="0" b="0"/>
            <a:pathLst>
              <a:path w="135467" h="169334">
                <a:moveTo>
                  <a:pt x="8466" y="59266"/>
                </a:moveTo>
                <a:lnTo>
                  <a:pt x="8466" y="59266"/>
                </a:lnTo>
                <a:lnTo>
                  <a:pt x="8466" y="67733"/>
                </a:lnTo>
                <a:lnTo>
                  <a:pt x="8466" y="76200"/>
                </a:lnTo>
                <a:lnTo>
                  <a:pt x="16933" y="76200"/>
                </a:lnTo>
                <a:lnTo>
                  <a:pt x="25400" y="76200"/>
                </a:lnTo>
                <a:lnTo>
                  <a:pt x="33866" y="76200"/>
                </a:lnTo>
                <a:lnTo>
                  <a:pt x="42333" y="76200"/>
                </a:lnTo>
                <a:lnTo>
                  <a:pt x="50800" y="76200"/>
                </a:lnTo>
                <a:lnTo>
                  <a:pt x="59266" y="76200"/>
                </a:lnTo>
                <a:lnTo>
                  <a:pt x="76200" y="67733"/>
                </a:lnTo>
                <a:lnTo>
                  <a:pt x="84666" y="59266"/>
                </a:lnTo>
                <a:lnTo>
                  <a:pt x="84666" y="59266"/>
                </a:lnTo>
                <a:lnTo>
                  <a:pt x="93133" y="42333"/>
                </a:lnTo>
                <a:lnTo>
                  <a:pt x="93133" y="33866"/>
                </a:lnTo>
                <a:lnTo>
                  <a:pt x="93133" y="25400"/>
                </a:lnTo>
                <a:lnTo>
                  <a:pt x="93133" y="16933"/>
                </a:lnTo>
                <a:lnTo>
                  <a:pt x="93133" y="8466"/>
                </a:lnTo>
                <a:lnTo>
                  <a:pt x="84666" y="8466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8466"/>
                </a:lnTo>
                <a:lnTo>
                  <a:pt x="42333" y="16933"/>
                </a:lnTo>
                <a:lnTo>
                  <a:pt x="33866" y="25400"/>
                </a:lnTo>
                <a:lnTo>
                  <a:pt x="16933" y="33866"/>
                </a:lnTo>
                <a:lnTo>
                  <a:pt x="8466" y="42333"/>
                </a:lnTo>
                <a:lnTo>
                  <a:pt x="0" y="59266"/>
                </a:lnTo>
                <a:lnTo>
                  <a:pt x="0" y="67733"/>
                </a:lnTo>
                <a:lnTo>
                  <a:pt x="0" y="84666"/>
                </a:lnTo>
                <a:lnTo>
                  <a:pt x="0" y="93133"/>
                </a:lnTo>
                <a:lnTo>
                  <a:pt x="0" y="110066"/>
                </a:lnTo>
                <a:lnTo>
                  <a:pt x="0" y="118533"/>
                </a:lnTo>
                <a:lnTo>
                  <a:pt x="8466" y="127000"/>
                </a:lnTo>
                <a:lnTo>
                  <a:pt x="16933" y="135466"/>
                </a:lnTo>
                <a:lnTo>
                  <a:pt x="25400" y="143933"/>
                </a:lnTo>
                <a:lnTo>
                  <a:pt x="42333" y="152400"/>
                </a:lnTo>
                <a:lnTo>
                  <a:pt x="50800" y="160866"/>
                </a:lnTo>
                <a:lnTo>
                  <a:pt x="67733" y="160866"/>
                </a:lnTo>
                <a:lnTo>
                  <a:pt x="76200" y="169333"/>
                </a:lnTo>
                <a:lnTo>
                  <a:pt x="84666" y="169333"/>
                </a:lnTo>
                <a:lnTo>
                  <a:pt x="101600" y="169333"/>
                </a:lnTo>
                <a:lnTo>
                  <a:pt x="110066" y="169333"/>
                </a:lnTo>
                <a:lnTo>
                  <a:pt x="118533" y="169333"/>
                </a:lnTo>
                <a:lnTo>
                  <a:pt x="118533" y="169333"/>
                </a:lnTo>
                <a:lnTo>
                  <a:pt x="127000" y="169333"/>
                </a:lnTo>
                <a:lnTo>
                  <a:pt x="135466" y="169333"/>
                </a:lnTo>
                <a:lnTo>
                  <a:pt x="135466" y="160866"/>
                </a:lnTo>
                <a:lnTo>
                  <a:pt x="135466" y="160866"/>
                </a:lnTo>
                <a:lnTo>
                  <a:pt x="135466" y="160866"/>
                </a:lnTo>
                <a:lnTo>
                  <a:pt x="135466" y="160866"/>
                </a:lnTo>
                <a:lnTo>
                  <a:pt x="135466" y="160866"/>
                </a:lnTo>
                <a:lnTo>
                  <a:pt x="135466" y="160866"/>
                </a:lnTo>
                <a:lnTo>
                  <a:pt x="135466" y="160866"/>
                </a:lnTo>
                <a:lnTo>
                  <a:pt x="135466" y="160866"/>
                </a:lnTo>
                <a:lnTo>
                  <a:pt x="135466" y="160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566333" y="2980267"/>
            <a:ext cx="220135" cy="152401"/>
          </a:xfrm>
          <a:custGeom>
            <a:avLst/>
            <a:gdLst/>
            <a:ahLst/>
            <a:cxnLst/>
            <a:rect l="0" t="0" r="0" b="0"/>
            <a:pathLst>
              <a:path w="220135" h="152401">
                <a:moveTo>
                  <a:pt x="110067" y="0"/>
                </a:move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4" y="0"/>
                </a:lnTo>
                <a:lnTo>
                  <a:pt x="93134" y="0"/>
                </a:lnTo>
                <a:lnTo>
                  <a:pt x="84667" y="0"/>
                </a:lnTo>
                <a:lnTo>
                  <a:pt x="76200" y="8466"/>
                </a:lnTo>
                <a:lnTo>
                  <a:pt x="59267" y="16933"/>
                </a:lnTo>
                <a:lnTo>
                  <a:pt x="50800" y="16933"/>
                </a:lnTo>
                <a:lnTo>
                  <a:pt x="42334" y="25400"/>
                </a:lnTo>
                <a:lnTo>
                  <a:pt x="25400" y="42333"/>
                </a:lnTo>
                <a:lnTo>
                  <a:pt x="16934" y="50800"/>
                </a:lnTo>
                <a:lnTo>
                  <a:pt x="8467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10066"/>
                </a:lnTo>
                <a:lnTo>
                  <a:pt x="0" y="127000"/>
                </a:lnTo>
                <a:lnTo>
                  <a:pt x="8467" y="135466"/>
                </a:lnTo>
                <a:lnTo>
                  <a:pt x="16934" y="143933"/>
                </a:lnTo>
                <a:lnTo>
                  <a:pt x="25400" y="152400"/>
                </a:lnTo>
                <a:lnTo>
                  <a:pt x="33867" y="152400"/>
                </a:lnTo>
                <a:lnTo>
                  <a:pt x="50800" y="152400"/>
                </a:lnTo>
                <a:lnTo>
                  <a:pt x="59267" y="152400"/>
                </a:lnTo>
                <a:lnTo>
                  <a:pt x="76200" y="143933"/>
                </a:lnTo>
                <a:lnTo>
                  <a:pt x="84667" y="135466"/>
                </a:lnTo>
                <a:lnTo>
                  <a:pt x="84667" y="127000"/>
                </a:lnTo>
                <a:lnTo>
                  <a:pt x="93134" y="118533"/>
                </a:lnTo>
                <a:lnTo>
                  <a:pt x="101600" y="101600"/>
                </a:lnTo>
                <a:lnTo>
                  <a:pt x="101600" y="84666"/>
                </a:lnTo>
                <a:lnTo>
                  <a:pt x="101600" y="67733"/>
                </a:lnTo>
                <a:lnTo>
                  <a:pt x="101600" y="50800"/>
                </a:lnTo>
                <a:lnTo>
                  <a:pt x="101600" y="42333"/>
                </a:lnTo>
                <a:lnTo>
                  <a:pt x="101600" y="25400"/>
                </a:lnTo>
                <a:lnTo>
                  <a:pt x="101600" y="16933"/>
                </a:lnTo>
                <a:lnTo>
                  <a:pt x="101600" y="16933"/>
                </a:lnTo>
                <a:lnTo>
                  <a:pt x="101600" y="16933"/>
                </a:lnTo>
                <a:lnTo>
                  <a:pt x="101600" y="16933"/>
                </a:lnTo>
                <a:lnTo>
                  <a:pt x="101600" y="16933"/>
                </a:lnTo>
                <a:lnTo>
                  <a:pt x="101600" y="16933"/>
                </a:lnTo>
                <a:lnTo>
                  <a:pt x="101600" y="25400"/>
                </a:lnTo>
                <a:lnTo>
                  <a:pt x="101600" y="33866"/>
                </a:lnTo>
                <a:lnTo>
                  <a:pt x="101600" y="50800"/>
                </a:lnTo>
                <a:lnTo>
                  <a:pt x="101600" y="59266"/>
                </a:lnTo>
                <a:lnTo>
                  <a:pt x="101600" y="76200"/>
                </a:lnTo>
                <a:lnTo>
                  <a:pt x="110067" y="84666"/>
                </a:lnTo>
                <a:lnTo>
                  <a:pt x="110067" y="101600"/>
                </a:lnTo>
                <a:lnTo>
                  <a:pt x="118534" y="110066"/>
                </a:lnTo>
                <a:lnTo>
                  <a:pt x="127000" y="118533"/>
                </a:lnTo>
                <a:lnTo>
                  <a:pt x="135467" y="127000"/>
                </a:lnTo>
                <a:lnTo>
                  <a:pt x="143934" y="127000"/>
                </a:lnTo>
                <a:lnTo>
                  <a:pt x="152400" y="135466"/>
                </a:lnTo>
                <a:lnTo>
                  <a:pt x="160867" y="135466"/>
                </a:lnTo>
                <a:lnTo>
                  <a:pt x="177800" y="135466"/>
                </a:lnTo>
                <a:lnTo>
                  <a:pt x="186267" y="127000"/>
                </a:lnTo>
                <a:lnTo>
                  <a:pt x="203200" y="118533"/>
                </a:lnTo>
                <a:lnTo>
                  <a:pt x="211667" y="110066"/>
                </a:lnTo>
                <a:lnTo>
                  <a:pt x="211667" y="110066"/>
                </a:lnTo>
                <a:lnTo>
                  <a:pt x="220134" y="101600"/>
                </a:lnTo>
                <a:lnTo>
                  <a:pt x="220134" y="101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845733" y="2870200"/>
            <a:ext cx="16935" cy="245534"/>
          </a:xfrm>
          <a:custGeom>
            <a:avLst/>
            <a:gdLst/>
            <a:ahLst/>
            <a:cxnLst/>
            <a:rect l="0" t="0" r="0" b="0"/>
            <a:pathLst>
              <a:path w="16935" h="2455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86267"/>
                </a:lnTo>
                <a:lnTo>
                  <a:pt x="8467" y="203200"/>
                </a:lnTo>
                <a:lnTo>
                  <a:pt x="16934" y="220133"/>
                </a:lnTo>
                <a:lnTo>
                  <a:pt x="16934" y="228600"/>
                </a:lnTo>
                <a:lnTo>
                  <a:pt x="16934" y="237067"/>
                </a:lnTo>
                <a:lnTo>
                  <a:pt x="16934" y="245533"/>
                </a:lnTo>
                <a:lnTo>
                  <a:pt x="16934" y="245533"/>
                </a:lnTo>
                <a:lnTo>
                  <a:pt x="16934" y="245533"/>
                </a:lnTo>
                <a:lnTo>
                  <a:pt x="16934" y="245533"/>
                </a:lnTo>
                <a:lnTo>
                  <a:pt x="16934" y="237067"/>
                </a:lnTo>
                <a:lnTo>
                  <a:pt x="16934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1786467" y="2980267"/>
            <a:ext cx="143934" cy="16934"/>
          </a:xfrm>
          <a:custGeom>
            <a:avLst/>
            <a:gdLst/>
            <a:ahLst/>
            <a:cxnLst/>
            <a:rect l="0" t="0" r="0" b="0"/>
            <a:pathLst>
              <a:path w="143934" h="16934">
                <a:moveTo>
                  <a:pt x="0" y="8466"/>
                </a:moveTo>
                <a:lnTo>
                  <a:pt x="0" y="16933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6" y="8466"/>
                </a:lnTo>
                <a:lnTo>
                  <a:pt x="50800" y="8466"/>
                </a:lnTo>
                <a:lnTo>
                  <a:pt x="67733" y="8466"/>
                </a:lnTo>
                <a:lnTo>
                  <a:pt x="93133" y="8466"/>
                </a:lnTo>
                <a:lnTo>
                  <a:pt x="110066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243667" y="2870200"/>
            <a:ext cx="127001" cy="203201"/>
          </a:xfrm>
          <a:custGeom>
            <a:avLst/>
            <a:gdLst/>
            <a:ahLst/>
            <a:cxnLst/>
            <a:rect l="0" t="0" r="0" b="0"/>
            <a:pathLst>
              <a:path w="127001" h="203201">
                <a:moveTo>
                  <a:pt x="118533" y="0"/>
                </a:move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8467"/>
                </a:lnTo>
                <a:lnTo>
                  <a:pt x="118533" y="16933"/>
                </a:lnTo>
                <a:lnTo>
                  <a:pt x="110066" y="25400"/>
                </a:lnTo>
                <a:lnTo>
                  <a:pt x="110066" y="33867"/>
                </a:lnTo>
                <a:lnTo>
                  <a:pt x="93133" y="50800"/>
                </a:lnTo>
                <a:lnTo>
                  <a:pt x="84666" y="67733"/>
                </a:lnTo>
                <a:lnTo>
                  <a:pt x="67733" y="84667"/>
                </a:lnTo>
                <a:lnTo>
                  <a:pt x="59266" y="101600"/>
                </a:lnTo>
                <a:lnTo>
                  <a:pt x="42333" y="118533"/>
                </a:lnTo>
                <a:lnTo>
                  <a:pt x="33866" y="135467"/>
                </a:lnTo>
                <a:lnTo>
                  <a:pt x="16933" y="152400"/>
                </a:lnTo>
                <a:lnTo>
                  <a:pt x="8466" y="169333"/>
                </a:lnTo>
                <a:lnTo>
                  <a:pt x="8466" y="186267"/>
                </a:lnTo>
                <a:lnTo>
                  <a:pt x="0" y="194733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2252133" y="2887133"/>
            <a:ext cx="143935" cy="186268"/>
          </a:xfrm>
          <a:custGeom>
            <a:avLst/>
            <a:gdLst/>
            <a:ahLst/>
            <a:cxnLst/>
            <a:rect l="0" t="0" r="0" b="0"/>
            <a:pathLst>
              <a:path w="143935" h="186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33867"/>
                </a:lnTo>
                <a:lnTo>
                  <a:pt x="25400" y="42334"/>
                </a:lnTo>
                <a:lnTo>
                  <a:pt x="33867" y="59267"/>
                </a:lnTo>
                <a:lnTo>
                  <a:pt x="42334" y="76200"/>
                </a:lnTo>
                <a:lnTo>
                  <a:pt x="42334" y="93134"/>
                </a:lnTo>
                <a:lnTo>
                  <a:pt x="50800" y="110067"/>
                </a:lnTo>
                <a:lnTo>
                  <a:pt x="59267" y="118534"/>
                </a:lnTo>
                <a:lnTo>
                  <a:pt x="67734" y="135467"/>
                </a:lnTo>
                <a:lnTo>
                  <a:pt x="76200" y="143934"/>
                </a:lnTo>
                <a:lnTo>
                  <a:pt x="84667" y="152400"/>
                </a:lnTo>
                <a:lnTo>
                  <a:pt x="93134" y="160867"/>
                </a:lnTo>
                <a:lnTo>
                  <a:pt x="101600" y="169334"/>
                </a:lnTo>
                <a:lnTo>
                  <a:pt x="110067" y="177800"/>
                </a:lnTo>
                <a:lnTo>
                  <a:pt x="118534" y="177800"/>
                </a:lnTo>
                <a:lnTo>
                  <a:pt x="127000" y="186267"/>
                </a:lnTo>
                <a:lnTo>
                  <a:pt x="135467" y="177800"/>
                </a:lnTo>
                <a:lnTo>
                  <a:pt x="135467" y="177800"/>
                </a:lnTo>
                <a:lnTo>
                  <a:pt x="143934" y="177800"/>
                </a:lnTo>
                <a:lnTo>
                  <a:pt x="143934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2472267" y="2946400"/>
            <a:ext cx="127001" cy="16934"/>
          </a:xfrm>
          <a:custGeom>
            <a:avLst/>
            <a:gdLst/>
            <a:ahLst/>
            <a:cxnLst/>
            <a:rect l="0" t="0" r="0" b="0"/>
            <a:pathLst>
              <a:path w="127001" h="16934">
                <a:moveTo>
                  <a:pt x="0" y="16933"/>
                </a:move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6" y="0"/>
                </a:lnTo>
                <a:lnTo>
                  <a:pt x="118533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2497667" y="3022600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118533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2802467" y="2912533"/>
            <a:ext cx="135467" cy="16935"/>
          </a:xfrm>
          <a:custGeom>
            <a:avLst/>
            <a:gdLst/>
            <a:ahLst/>
            <a:cxnLst/>
            <a:rect l="0" t="0" r="0" b="0"/>
            <a:pathLst>
              <a:path w="135467" h="169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18533" y="8467"/>
                </a:lnTo>
                <a:lnTo>
                  <a:pt x="127000" y="8467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056467" y="2760133"/>
            <a:ext cx="220134" cy="237068"/>
          </a:xfrm>
          <a:custGeom>
            <a:avLst/>
            <a:gdLst/>
            <a:ahLst/>
            <a:cxnLst/>
            <a:rect l="0" t="0" r="0" b="0"/>
            <a:pathLst>
              <a:path w="220134" h="237068">
                <a:moveTo>
                  <a:pt x="160866" y="16934"/>
                </a:moveTo>
                <a:lnTo>
                  <a:pt x="160866" y="16934"/>
                </a:lnTo>
                <a:lnTo>
                  <a:pt x="160866" y="16934"/>
                </a:lnTo>
                <a:lnTo>
                  <a:pt x="160866" y="16934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0"/>
                </a:lnTo>
                <a:lnTo>
                  <a:pt x="160866" y="0"/>
                </a:lnTo>
                <a:lnTo>
                  <a:pt x="152400" y="0"/>
                </a:lnTo>
                <a:lnTo>
                  <a:pt x="143933" y="0"/>
                </a:lnTo>
                <a:lnTo>
                  <a:pt x="135466" y="0"/>
                </a:lnTo>
                <a:lnTo>
                  <a:pt x="118533" y="8467"/>
                </a:lnTo>
                <a:lnTo>
                  <a:pt x="101600" y="8467"/>
                </a:lnTo>
                <a:lnTo>
                  <a:pt x="84666" y="8467"/>
                </a:lnTo>
                <a:lnTo>
                  <a:pt x="67733" y="8467"/>
                </a:lnTo>
                <a:lnTo>
                  <a:pt x="50800" y="16934"/>
                </a:lnTo>
                <a:lnTo>
                  <a:pt x="42333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16933" y="25400"/>
                </a:lnTo>
                <a:lnTo>
                  <a:pt x="16933" y="25400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42334"/>
                </a:lnTo>
                <a:lnTo>
                  <a:pt x="8466" y="50800"/>
                </a:lnTo>
                <a:lnTo>
                  <a:pt x="8466" y="59267"/>
                </a:lnTo>
                <a:lnTo>
                  <a:pt x="8466" y="67734"/>
                </a:lnTo>
                <a:lnTo>
                  <a:pt x="8466" y="76200"/>
                </a:lnTo>
                <a:lnTo>
                  <a:pt x="8466" y="84667"/>
                </a:lnTo>
                <a:lnTo>
                  <a:pt x="8466" y="93134"/>
                </a:lnTo>
                <a:lnTo>
                  <a:pt x="8466" y="101600"/>
                </a:lnTo>
                <a:lnTo>
                  <a:pt x="0" y="101600"/>
                </a:lnTo>
                <a:lnTo>
                  <a:pt x="0" y="110067"/>
                </a:lnTo>
                <a:lnTo>
                  <a:pt x="0" y="118534"/>
                </a:lnTo>
                <a:lnTo>
                  <a:pt x="0" y="118534"/>
                </a:lnTo>
                <a:lnTo>
                  <a:pt x="0" y="127000"/>
                </a:lnTo>
                <a:lnTo>
                  <a:pt x="8466" y="127000"/>
                </a:lnTo>
                <a:lnTo>
                  <a:pt x="8466" y="127000"/>
                </a:lnTo>
                <a:lnTo>
                  <a:pt x="8466" y="127000"/>
                </a:lnTo>
                <a:lnTo>
                  <a:pt x="8466" y="118534"/>
                </a:lnTo>
                <a:lnTo>
                  <a:pt x="16933" y="118534"/>
                </a:lnTo>
                <a:lnTo>
                  <a:pt x="25400" y="110067"/>
                </a:lnTo>
                <a:lnTo>
                  <a:pt x="33866" y="110067"/>
                </a:lnTo>
                <a:lnTo>
                  <a:pt x="42333" y="101600"/>
                </a:lnTo>
                <a:lnTo>
                  <a:pt x="59266" y="101600"/>
                </a:lnTo>
                <a:lnTo>
                  <a:pt x="67733" y="93134"/>
                </a:lnTo>
                <a:lnTo>
                  <a:pt x="84666" y="93134"/>
                </a:lnTo>
                <a:lnTo>
                  <a:pt x="101600" y="93134"/>
                </a:lnTo>
                <a:lnTo>
                  <a:pt x="118533" y="101600"/>
                </a:lnTo>
                <a:lnTo>
                  <a:pt x="135466" y="101600"/>
                </a:lnTo>
                <a:lnTo>
                  <a:pt x="152400" y="110067"/>
                </a:lnTo>
                <a:lnTo>
                  <a:pt x="169333" y="118534"/>
                </a:lnTo>
                <a:lnTo>
                  <a:pt x="177800" y="127000"/>
                </a:lnTo>
                <a:lnTo>
                  <a:pt x="194733" y="135467"/>
                </a:lnTo>
                <a:lnTo>
                  <a:pt x="203200" y="152400"/>
                </a:lnTo>
                <a:lnTo>
                  <a:pt x="211666" y="160867"/>
                </a:lnTo>
                <a:lnTo>
                  <a:pt x="220133" y="169334"/>
                </a:lnTo>
                <a:lnTo>
                  <a:pt x="220133" y="186267"/>
                </a:lnTo>
                <a:lnTo>
                  <a:pt x="220133" y="194734"/>
                </a:lnTo>
                <a:lnTo>
                  <a:pt x="220133" y="203200"/>
                </a:lnTo>
                <a:lnTo>
                  <a:pt x="211666" y="211667"/>
                </a:lnTo>
                <a:lnTo>
                  <a:pt x="203200" y="228600"/>
                </a:lnTo>
                <a:lnTo>
                  <a:pt x="186266" y="228600"/>
                </a:lnTo>
                <a:lnTo>
                  <a:pt x="169333" y="237067"/>
                </a:lnTo>
                <a:lnTo>
                  <a:pt x="152400" y="237067"/>
                </a:lnTo>
                <a:lnTo>
                  <a:pt x="127000" y="237067"/>
                </a:lnTo>
                <a:lnTo>
                  <a:pt x="101600" y="237067"/>
                </a:lnTo>
                <a:lnTo>
                  <a:pt x="76200" y="237067"/>
                </a:lnTo>
                <a:lnTo>
                  <a:pt x="50800" y="228600"/>
                </a:lnTo>
                <a:lnTo>
                  <a:pt x="50800" y="228600"/>
                </a:lnTo>
                <a:lnTo>
                  <a:pt x="25400" y="220134"/>
                </a:lnTo>
                <a:lnTo>
                  <a:pt x="25400" y="220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1667933" y="3733800"/>
            <a:ext cx="237068" cy="397934"/>
          </a:xfrm>
          <a:custGeom>
            <a:avLst/>
            <a:gdLst/>
            <a:ahLst/>
            <a:cxnLst/>
            <a:rect l="0" t="0" r="0" b="0"/>
            <a:pathLst>
              <a:path w="237068" h="397934">
                <a:moveTo>
                  <a:pt x="16934" y="0"/>
                </a:moveTo>
                <a:lnTo>
                  <a:pt x="16934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59267"/>
                </a:lnTo>
                <a:lnTo>
                  <a:pt x="0" y="67733"/>
                </a:lnTo>
                <a:lnTo>
                  <a:pt x="0" y="84667"/>
                </a:lnTo>
                <a:lnTo>
                  <a:pt x="0" y="101600"/>
                </a:lnTo>
                <a:lnTo>
                  <a:pt x="8467" y="110067"/>
                </a:lnTo>
                <a:lnTo>
                  <a:pt x="8467" y="127000"/>
                </a:lnTo>
                <a:lnTo>
                  <a:pt x="16934" y="135467"/>
                </a:lnTo>
                <a:lnTo>
                  <a:pt x="25400" y="152400"/>
                </a:lnTo>
                <a:lnTo>
                  <a:pt x="33867" y="160867"/>
                </a:lnTo>
                <a:lnTo>
                  <a:pt x="42334" y="169333"/>
                </a:lnTo>
                <a:lnTo>
                  <a:pt x="50800" y="177800"/>
                </a:lnTo>
                <a:lnTo>
                  <a:pt x="67734" y="177800"/>
                </a:lnTo>
                <a:lnTo>
                  <a:pt x="76200" y="177800"/>
                </a:lnTo>
                <a:lnTo>
                  <a:pt x="93134" y="177800"/>
                </a:lnTo>
                <a:lnTo>
                  <a:pt x="101600" y="177800"/>
                </a:lnTo>
                <a:lnTo>
                  <a:pt x="118534" y="169333"/>
                </a:lnTo>
                <a:lnTo>
                  <a:pt x="127000" y="160867"/>
                </a:lnTo>
                <a:lnTo>
                  <a:pt x="135467" y="152400"/>
                </a:lnTo>
                <a:lnTo>
                  <a:pt x="143934" y="135467"/>
                </a:lnTo>
                <a:lnTo>
                  <a:pt x="152400" y="127000"/>
                </a:lnTo>
                <a:lnTo>
                  <a:pt x="160867" y="110067"/>
                </a:lnTo>
                <a:lnTo>
                  <a:pt x="169334" y="93133"/>
                </a:lnTo>
                <a:lnTo>
                  <a:pt x="169334" y="84667"/>
                </a:lnTo>
                <a:lnTo>
                  <a:pt x="177800" y="67733"/>
                </a:lnTo>
                <a:lnTo>
                  <a:pt x="177800" y="59267"/>
                </a:lnTo>
                <a:lnTo>
                  <a:pt x="169334" y="42333"/>
                </a:lnTo>
                <a:lnTo>
                  <a:pt x="169334" y="33867"/>
                </a:lnTo>
                <a:lnTo>
                  <a:pt x="169334" y="25400"/>
                </a:lnTo>
                <a:lnTo>
                  <a:pt x="169334" y="16933"/>
                </a:lnTo>
                <a:lnTo>
                  <a:pt x="169334" y="16933"/>
                </a:lnTo>
                <a:lnTo>
                  <a:pt x="169334" y="16933"/>
                </a:lnTo>
                <a:lnTo>
                  <a:pt x="169334" y="16933"/>
                </a:lnTo>
                <a:lnTo>
                  <a:pt x="169334" y="16933"/>
                </a:lnTo>
                <a:lnTo>
                  <a:pt x="169334" y="25400"/>
                </a:lnTo>
                <a:lnTo>
                  <a:pt x="169334" y="33867"/>
                </a:lnTo>
                <a:lnTo>
                  <a:pt x="169334" y="50800"/>
                </a:lnTo>
                <a:lnTo>
                  <a:pt x="177800" y="59267"/>
                </a:lnTo>
                <a:lnTo>
                  <a:pt x="186267" y="76200"/>
                </a:lnTo>
                <a:lnTo>
                  <a:pt x="194734" y="101600"/>
                </a:lnTo>
                <a:lnTo>
                  <a:pt x="194734" y="118533"/>
                </a:lnTo>
                <a:lnTo>
                  <a:pt x="203200" y="143933"/>
                </a:lnTo>
                <a:lnTo>
                  <a:pt x="211667" y="169333"/>
                </a:lnTo>
                <a:lnTo>
                  <a:pt x="220134" y="194733"/>
                </a:lnTo>
                <a:lnTo>
                  <a:pt x="228600" y="220133"/>
                </a:lnTo>
                <a:lnTo>
                  <a:pt x="237067" y="245533"/>
                </a:lnTo>
                <a:lnTo>
                  <a:pt x="237067" y="270933"/>
                </a:lnTo>
                <a:lnTo>
                  <a:pt x="237067" y="296333"/>
                </a:lnTo>
                <a:lnTo>
                  <a:pt x="237067" y="313267"/>
                </a:lnTo>
                <a:lnTo>
                  <a:pt x="228600" y="338667"/>
                </a:lnTo>
                <a:lnTo>
                  <a:pt x="220134" y="355600"/>
                </a:lnTo>
                <a:lnTo>
                  <a:pt x="203200" y="372533"/>
                </a:lnTo>
                <a:lnTo>
                  <a:pt x="194734" y="381000"/>
                </a:lnTo>
                <a:lnTo>
                  <a:pt x="177800" y="389467"/>
                </a:lnTo>
                <a:lnTo>
                  <a:pt x="160867" y="397933"/>
                </a:lnTo>
                <a:lnTo>
                  <a:pt x="143934" y="397933"/>
                </a:lnTo>
                <a:lnTo>
                  <a:pt x="127000" y="397933"/>
                </a:lnTo>
                <a:lnTo>
                  <a:pt x="110067" y="397933"/>
                </a:lnTo>
                <a:lnTo>
                  <a:pt x="93134" y="389467"/>
                </a:lnTo>
                <a:lnTo>
                  <a:pt x="76200" y="381000"/>
                </a:lnTo>
                <a:lnTo>
                  <a:pt x="67734" y="364067"/>
                </a:lnTo>
                <a:lnTo>
                  <a:pt x="59267" y="355600"/>
                </a:lnTo>
                <a:lnTo>
                  <a:pt x="59267" y="355600"/>
                </a:lnTo>
                <a:lnTo>
                  <a:pt x="50800" y="338667"/>
                </a:lnTo>
                <a:lnTo>
                  <a:pt x="50800" y="338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1989667" y="3793067"/>
            <a:ext cx="118534" cy="8467"/>
          </a:xfrm>
          <a:custGeom>
            <a:avLst/>
            <a:gdLst/>
            <a:ahLst/>
            <a:cxnLst/>
            <a:rect l="0" t="0" r="0" b="0"/>
            <a:pathLst>
              <a:path w="118534" h="8467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50800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8466"/>
                </a:lnTo>
                <a:lnTo>
                  <a:pt x="110066" y="8466"/>
                </a:lnTo>
                <a:lnTo>
                  <a:pt x="110066" y="8466"/>
                </a:lnTo>
                <a:lnTo>
                  <a:pt x="118533" y="8466"/>
                </a:lnTo>
                <a:lnTo>
                  <a:pt x="118533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1981200" y="3886200"/>
            <a:ext cx="160868" cy="16934"/>
          </a:xfrm>
          <a:custGeom>
            <a:avLst/>
            <a:gdLst/>
            <a:ahLst/>
            <a:cxnLst/>
            <a:rect l="0" t="0" r="0" b="0"/>
            <a:pathLst>
              <a:path w="160868" h="16934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33867" y="16933"/>
                </a:lnTo>
                <a:lnTo>
                  <a:pt x="42333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84667" y="16933"/>
                </a:lnTo>
                <a:lnTo>
                  <a:pt x="101600" y="16933"/>
                </a:lnTo>
                <a:lnTo>
                  <a:pt x="118533" y="8467"/>
                </a:lnTo>
                <a:lnTo>
                  <a:pt x="1270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362200" y="3699933"/>
            <a:ext cx="186268" cy="237068"/>
          </a:xfrm>
          <a:custGeom>
            <a:avLst/>
            <a:gdLst/>
            <a:ahLst/>
            <a:cxnLst/>
            <a:rect l="0" t="0" r="0" b="0"/>
            <a:pathLst>
              <a:path w="186268" h="237068">
                <a:moveTo>
                  <a:pt x="169333" y="0"/>
                </a:moveTo>
                <a:lnTo>
                  <a:pt x="169333" y="0"/>
                </a:lnTo>
                <a:lnTo>
                  <a:pt x="177800" y="0"/>
                </a:lnTo>
                <a:lnTo>
                  <a:pt x="177800" y="8467"/>
                </a:lnTo>
                <a:lnTo>
                  <a:pt x="177800" y="8467"/>
                </a:lnTo>
                <a:lnTo>
                  <a:pt x="186267" y="8467"/>
                </a:lnTo>
                <a:lnTo>
                  <a:pt x="186267" y="16934"/>
                </a:lnTo>
                <a:lnTo>
                  <a:pt x="186267" y="25400"/>
                </a:lnTo>
                <a:lnTo>
                  <a:pt x="177800" y="33867"/>
                </a:lnTo>
                <a:lnTo>
                  <a:pt x="177800" y="42334"/>
                </a:lnTo>
                <a:lnTo>
                  <a:pt x="169333" y="59267"/>
                </a:lnTo>
                <a:lnTo>
                  <a:pt x="160867" y="76200"/>
                </a:lnTo>
                <a:lnTo>
                  <a:pt x="143933" y="93134"/>
                </a:lnTo>
                <a:lnTo>
                  <a:pt x="135467" y="110067"/>
                </a:lnTo>
                <a:lnTo>
                  <a:pt x="118533" y="127000"/>
                </a:lnTo>
                <a:lnTo>
                  <a:pt x="101600" y="143934"/>
                </a:lnTo>
                <a:lnTo>
                  <a:pt x="93133" y="160867"/>
                </a:lnTo>
                <a:lnTo>
                  <a:pt x="76200" y="177800"/>
                </a:lnTo>
                <a:lnTo>
                  <a:pt x="59267" y="194734"/>
                </a:lnTo>
                <a:lnTo>
                  <a:pt x="50800" y="203200"/>
                </a:lnTo>
                <a:lnTo>
                  <a:pt x="33867" y="220134"/>
                </a:lnTo>
                <a:lnTo>
                  <a:pt x="25400" y="228600"/>
                </a:lnTo>
                <a:lnTo>
                  <a:pt x="16933" y="237067"/>
                </a:lnTo>
                <a:lnTo>
                  <a:pt x="8467" y="237067"/>
                </a:lnTo>
                <a:lnTo>
                  <a:pt x="8467" y="237067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328333" y="3750733"/>
            <a:ext cx="203201" cy="169335"/>
          </a:xfrm>
          <a:custGeom>
            <a:avLst/>
            <a:gdLst/>
            <a:ahLst/>
            <a:cxnLst/>
            <a:rect l="0" t="0" r="0" b="0"/>
            <a:pathLst>
              <a:path w="203201" h="169335">
                <a:moveTo>
                  <a:pt x="0" y="0"/>
                </a:moveTo>
                <a:lnTo>
                  <a:pt x="8467" y="0"/>
                </a:lnTo>
                <a:lnTo>
                  <a:pt x="16934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4" y="16934"/>
                </a:lnTo>
                <a:lnTo>
                  <a:pt x="50800" y="25400"/>
                </a:lnTo>
                <a:lnTo>
                  <a:pt x="59267" y="42334"/>
                </a:lnTo>
                <a:lnTo>
                  <a:pt x="67734" y="50800"/>
                </a:lnTo>
                <a:lnTo>
                  <a:pt x="76200" y="59267"/>
                </a:lnTo>
                <a:lnTo>
                  <a:pt x="84667" y="76200"/>
                </a:lnTo>
                <a:lnTo>
                  <a:pt x="93134" y="93134"/>
                </a:lnTo>
                <a:lnTo>
                  <a:pt x="101600" y="101600"/>
                </a:lnTo>
                <a:lnTo>
                  <a:pt x="110067" y="118534"/>
                </a:lnTo>
                <a:lnTo>
                  <a:pt x="127000" y="135467"/>
                </a:lnTo>
                <a:lnTo>
                  <a:pt x="135467" y="143934"/>
                </a:lnTo>
                <a:lnTo>
                  <a:pt x="152400" y="152400"/>
                </a:lnTo>
                <a:lnTo>
                  <a:pt x="160867" y="160867"/>
                </a:lnTo>
                <a:lnTo>
                  <a:pt x="177800" y="169334"/>
                </a:lnTo>
                <a:lnTo>
                  <a:pt x="186267" y="169334"/>
                </a:lnTo>
                <a:lnTo>
                  <a:pt x="194734" y="169334"/>
                </a:lnTo>
                <a:lnTo>
                  <a:pt x="194734" y="169334"/>
                </a:lnTo>
                <a:lnTo>
                  <a:pt x="203200" y="169334"/>
                </a:lnTo>
                <a:lnTo>
                  <a:pt x="203200" y="169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2624667" y="3801533"/>
            <a:ext cx="177801" cy="42335"/>
          </a:xfrm>
          <a:custGeom>
            <a:avLst/>
            <a:gdLst/>
            <a:ahLst/>
            <a:cxnLst/>
            <a:rect l="0" t="0" r="0" b="0"/>
            <a:pathLst>
              <a:path w="177801" h="42335">
                <a:moveTo>
                  <a:pt x="0" y="42334"/>
                </a:moveTo>
                <a:lnTo>
                  <a:pt x="8466" y="42334"/>
                </a:lnTo>
                <a:lnTo>
                  <a:pt x="16933" y="42334"/>
                </a:lnTo>
                <a:lnTo>
                  <a:pt x="25400" y="33867"/>
                </a:lnTo>
                <a:lnTo>
                  <a:pt x="42333" y="33867"/>
                </a:lnTo>
                <a:lnTo>
                  <a:pt x="50800" y="25400"/>
                </a:lnTo>
                <a:lnTo>
                  <a:pt x="67733" y="25400"/>
                </a:lnTo>
                <a:lnTo>
                  <a:pt x="84666" y="25400"/>
                </a:lnTo>
                <a:lnTo>
                  <a:pt x="110066" y="25400"/>
                </a:lnTo>
                <a:lnTo>
                  <a:pt x="127000" y="16934"/>
                </a:lnTo>
                <a:lnTo>
                  <a:pt x="143933" y="16934"/>
                </a:lnTo>
                <a:lnTo>
                  <a:pt x="160866" y="8467"/>
                </a:lnTo>
                <a:lnTo>
                  <a:pt x="169333" y="8467"/>
                </a:lnTo>
                <a:lnTo>
                  <a:pt x="169333" y="8467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954867" y="3683000"/>
            <a:ext cx="50801" cy="321734"/>
          </a:xfrm>
          <a:custGeom>
            <a:avLst/>
            <a:gdLst/>
            <a:ahLst/>
            <a:cxnLst/>
            <a:rect l="0" t="0" r="0" b="0"/>
            <a:pathLst>
              <a:path w="50801" h="321734">
                <a:moveTo>
                  <a:pt x="0" y="0"/>
                </a:move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59267"/>
                </a:lnTo>
                <a:lnTo>
                  <a:pt x="16933" y="76200"/>
                </a:lnTo>
                <a:lnTo>
                  <a:pt x="16933" y="93133"/>
                </a:lnTo>
                <a:lnTo>
                  <a:pt x="25400" y="110067"/>
                </a:lnTo>
                <a:lnTo>
                  <a:pt x="33866" y="135467"/>
                </a:lnTo>
                <a:lnTo>
                  <a:pt x="33866" y="160867"/>
                </a:lnTo>
                <a:lnTo>
                  <a:pt x="42333" y="186267"/>
                </a:lnTo>
                <a:lnTo>
                  <a:pt x="42333" y="211667"/>
                </a:lnTo>
                <a:lnTo>
                  <a:pt x="50800" y="237067"/>
                </a:lnTo>
                <a:lnTo>
                  <a:pt x="50800" y="262467"/>
                </a:lnTo>
                <a:lnTo>
                  <a:pt x="50800" y="296333"/>
                </a:lnTo>
                <a:lnTo>
                  <a:pt x="50800" y="296333"/>
                </a:lnTo>
                <a:lnTo>
                  <a:pt x="50800" y="321733"/>
                </a:lnTo>
                <a:lnTo>
                  <a:pt x="50800" y="321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8686800" y="4004733"/>
            <a:ext cx="59268" cy="59268"/>
          </a:xfrm>
          <a:custGeom>
            <a:avLst/>
            <a:gdLst/>
            <a:ahLst/>
            <a:cxnLst/>
            <a:rect l="0" t="0" r="0" b="0"/>
            <a:pathLst>
              <a:path w="59268" h="59268">
                <a:moveTo>
                  <a:pt x="33866" y="0"/>
                </a:moveTo>
                <a:lnTo>
                  <a:pt x="33866" y="0"/>
                </a:lnTo>
                <a:lnTo>
                  <a:pt x="33866" y="0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16934"/>
                </a:lnTo>
                <a:lnTo>
                  <a:pt x="33866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42334"/>
                </a:lnTo>
                <a:lnTo>
                  <a:pt x="33866" y="42334"/>
                </a:lnTo>
                <a:lnTo>
                  <a:pt x="33866" y="42334"/>
                </a:lnTo>
                <a:lnTo>
                  <a:pt x="33866" y="42334"/>
                </a:lnTo>
                <a:lnTo>
                  <a:pt x="25400" y="50800"/>
                </a:lnTo>
                <a:lnTo>
                  <a:pt x="25400" y="50800"/>
                </a:lnTo>
                <a:lnTo>
                  <a:pt x="16933" y="50800"/>
                </a:lnTo>
                <a:lnTo>
                  <a:pt x="8467" y="42334"/>
                </a:lnTo>
                <a:lnTo>
                  <a:pt x="8467" y="42334"/>
                </a:lnTo>
                <a:lnTo>
                  <a:pt x="0" y="42334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42334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50800" y="16934"/>
                </a:lnTo>
                <a:lnTo>
                  <a:pt x="59267" y="16934"/>
                </a:lnTo>
                <a:lnTo>
                  <a:pt x="59267" y="25400"/>
                </a:lnTo>
                <a:lnTo>
                  <a:pt x="50800" y="33867"/>
                </a:lnTo>
                <a:lnTo>
                  <a:pt x="50800" y="33867"/>
                </a:lnTo>
                <a:lnTo>
                  <a:pt x="42334" y="33867"/>
                </a:lnTo>
                <a:lnTo>
                  <a:pt x="42334" y="42334"/>
                </a:lnTo>
                <a:lnTo>
                  <a:pt x="33866" y="50800"/>
                </a:lnTo>
                <a:lnTo>
                  <a:pt x="33866" y="50800"/>
                </a:lnTo>
                <a:lnTo>
                  <a:pt x="25400" y="50800"/>
                </a:lnTo>
                <a:lnTo>
                  <a:pt x="25400" y="50800"/>
                </a:lnTo>
                <a:lnTo>
                  <a:pt x="16933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6" y="25400"/>
                </a:lnTo>
                <a:lnTo>
                  <a:pt x="33866" y="25400"/>
                </a:lnTo>
                <a:lnTo>
                  <a:pt x="42334" y="25400"/>
                </a:lnTo>
                <a:lnTo>
                  <a:pt x="42334" y="33867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42334"/>
                </a:lnTo>
                <a:lnTo>
                  <a:pt x="50800" y="42334"/>
                </a:lnTo>
                <a:lnTo>
                  <a:pt x="50800" y="42334"/>
                </a:lnTo>
                <a:lnTo>
                  <a:pt x="50800" y="50800"/>
                </a:lnTo>
                <a:lnTo>
                  <a:pt x="42334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25400" y="50800"/>
                </a:lnTo>
                <a:lnTo>
                  <a:pt x="25400" y="50800"/>
                </a:lnTo>
                <a:lnTo>
                  <a:pt x="16933" y="50800"/>
                </a:lnTo>
                <a:lnTo>
                  <a:pt x="16933" y="42334"/>
                </a:lnTo>
                <a:lnTo>
                  <a:pt x="8467" y="42334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25400" y="16934"/>
                </a:lnTo>
                <a:lnTo>
                  <a:pt x="33866" y="16934"/>
                </a:lnTo>
                <a:lnTo>
                  <a:pt x="33866" y="16934"/>
                </a:lnTo>
                <a:lnTo>
                  <a:pt x="33866" y="25400"/>
                </a:lnTo>
                <a:lnTo>
                  <a:pt x="42334" y="25400"/>
                </a:lnTo>
                <a:lnTo>
                  <a:pt x="42334" y="33867"/>
                </a:lnTo>
                <a:lnTo>
                  <a:pt x="42334" y="33867"/>
                </a:lnTo>
                <a:lnTo>
                  <a:pt x="42334" y="33867"/>
                </a:lnTo>
                <a:lnTo>
                  <a:pt x="42334" y="42334"/>
                </a:lnTo>
                <a:lnTo>
                  <a:pt x="42334" y="42334"/>
                </a:lnTo>
                <a:lnTo>
                  <a:pt x="33866" y="50800"/>
                </a:lnTo>
                <a:lnTo>
                  <a:pt x="33866" y="50800"/>
                </a:lnTo>
                <a:lnTo>
                  <a:pt x="33866" y="50800"/>
                </a:lnTo>
                <a:lnTo>
                  <a:pt x="25400" y="59267"/>
                </a:lnTo>
                <a:lnTo>
                  <a:pt x="25400" y="59267"/>
                </a:lnTo>
                <a:lnTo>
                  <a:pt x="25400" y="50800"/>
                </a:lnTo>
                <a:lnTo>
                  <a:pt x="16933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42334"/>
                </a:lnTo>
                <a:lnTo>
                  <a:pt x="0" y="42334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8890000" y="3793067"/>
            <a:ext cx="67735" cy="59267"/>
          </a:xfrm>
          <a:custGeom>
            <a:avLst/>
            <a:gdLst/>
            <a:ahLst/>
            <a:cxnLst/>
            <a:rect l="0" t="0" r="0" b="0"/>
            <a:pathLst>
              <a:path w="67735" h="59267">
                <a:moveTo>
                  <a:pt x="33867" y="25400"/>
                </a:moveTo>
                <a:lnTo>
                  <a:pt x="33867" y="33866"/>
                </a:lnTo>
                <a:lnTo>
                  <a:pt x="25400" y="33866"/>
                </a:lnTo>
                <a:lnTo>
                  <a:pt x="25400" y="33866"/>
                </a:lnTo>
                <a:lnTo>
                  <a:pt x="25400" y="33866"/>
                </a:lnTo>
                <a:lnTo>
                  <a:pt x="25400" y="33866"/>
                </a:lnTo>
                <a:lnTo>
                  <a:pt x="25400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25400" y="16933"/>
                </a:lnTo>
                <a:lnTo>
                  <a:pt x="25400" y="8466"/>
                </a:lnTo>
                <a:lnTo>
                  <a:pt x="33867" y="8466"/>
                </a:lnTo>
                <a:lnTo>
                  <a:pt x="42333" y="8466"/>
                </a:lnTo>
                <a:lnTo>
                  <a:pt x="42333" y="0"/>
                </a:lnTo>
                <a:lnTo>
                  <a:pt x="50800" y="8466"/>
                </a:lnTo>
                <a:lnTo>
                  <a:pt x="50800" y="8466"/>
                </a:lnTo>
                <a:lnTo>
                  <a:pt x="59266" y="8466"/>
                </a:lnTo>
                <a:lnTo>
                  <a:pt x="59266" y="16933"/>
                </a:lnTo>
                <a:lnTo>
                  <a:pt x="59266" y="16933"/>
                </a:lnTo>
                <a:lnTo>
                  <a:pt x="67734" y="25400"/>
                </a:lnTo>
                <a:lnTo>
                  <a:pt x="67734" y="25400"/>
                </a:lnTo>
                <a:lnTo>
                  <a:pt x="59266" y="33866"/>
                </a:lnTo>
                <a:lnTo>
                  <a:pt x="59266" y="33866"/>
                </a:lnTo>
                <a:lnTo>
                  <a:pt x="59266" y="33866"/>
                </a:lnTo>
                <a:lnTo>
                  <a:pt x="59266" y="42333"/>
                </a:lnTo>
                <a:lnTo>
                  <a:pt x="50800" y="42333"/>
                </a:lnTo>
                <a:lnTo>
                  <a:pt x="50800" y="42333"/>
                </a:lnTo>
                <a:lnTo>
                  <a:pt x="42333" y="42333"/>
                </a:lnTo>
                <a:lnTo>
                  <a:pt x="42333" y="42333"/>
                </a:lnTo>
                <a:lnTo>
                  <a:pt x="42333" y="33866"/>
                </a:lnTo>
                <a:lnTo>
                  <a:pt x="33867" y="33866"/>
                </a:lnTo>
                <a:lnTo>
                  <a:pt x="33867" y="33866"/>
                </a:lnTo>
                <a:lnTo>
                  <a:pt x="33867" y="33866"/>
                </a:lnTo>
                <a:lnTo>
                  <a:pt x="25400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42333" y="25400"/>
                </a:lnTo>
                <a:lnTo>
                  <a:pt x="42333" y="33866"/>
                </a:lnTo>
                <a:lnTo>
                  <a:pt x="42333" y="33866"/>
                </a:lnTo>
                <a:lnTo>
                  <a:pt x="42333" y="33866"/>
                </a:lnTo>
                <a:lnTo>
                  <a:pt x="50800" y="42333"/>
                </a:lnTo>
                <a:lnTo>
                  <a:pt x="50800" y="42333"/>
                </a:lnTo>
                <a:lnTo>
                  <a:pt x="42333" y="42333"/>
                </a:lnTo>
                <a:lnTo>
                  <a:pt x="42333" y="50800"/>
                </a:lnTo>
                <a:lnTo>
                  <a:pt x="42333" y="59266"/>
                </a:lnTo>
                <a:lnTo>
                  <a:pt x="33867" y="59266"/>
                </a:lnTo>
                <a:lnTo>
                  <a:pt x="25400" y="59266"/>
                </a:lnTo>
                <a:lnTo>
                  <a:pt x="25400" y="59266"/>
                </a:lnTo>
                <a:lnTo>
                  <a:pt x="16933" y="59266"/>
                </a:lnTo>
                <a:lnTo>
                  <a:pt x="16933" y="59266"/>
                </a:lnTo>
                <a:lnTo>
                  <a:pt x="8467" y="59266"/>
                </a:lnTo>
                <a:lnTo>
                  <a:pt x="8467" y="59266"/>
                </a:lnTo>
                <a:lnTo>
                  <a:pt x="0" y="50800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33866"/>
                </a:lnTo>
                <a:lnTo>
                  <a:pt x="16933" y="33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9110134" y="3589867"/>
            <a:ext cx="67733" cy="42334"/>
          </a:xfrm>
          <a:custGeom>
            <a:avLst/>
            <a:gdLst/>
            <a:ahLst/>
            <a:cxnLst/>
            <a:rect l="0" t="0" r="0" b="0"/>
            <a:pathLst>
              <a:path w="67733" h="42334">
                <a:moveTo>
                  <a:pt x="25399" y="16933"/>
                </a:moveTo>
                <a:lnTo>
                  <a:pt x="25399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25400"/>
                </a:lnTo>
                <a:lnTo>
                  <a:pt x="25399" y="25400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42333"/>
                </a:lnTo>
                <a:lnTo>
                  <a:pt x="16933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33866"/>
                </a:lnTo>
                <a:lnTo>
                  <a:pt x="0" y="33866"/>
                </a:lnTo>
                <a:lnTo>
                  <a:pt x="8466" y="25400"/>
                </a:lnTo>
                <a:lnTo>
                  <a:pt x="8466" y="16933"/>
                </a:lnTo>
                <a:lnTo>
                  <a:pt x="16933" y="8466"/>
                </a:lnTo>
                <a:lnTo>
                  <a:pt x="16933" y="8466"/>
                </a:lnTo>
                <a:lnTo>
                  <a:pt x="25399" y="0"/>
                </a:lnTo>
                <a:lnTo>
                  <a:pt x="33866" y="0"/>
                </a:lnTo>
                <a:lnTo>
                  <a:pt x="42333" y="0"/>
                </a:lnTo>
                <a:lnTo>
                  <a:pt x="50799" y="0"/>
                </a:lnTo>
                <a:lnTo>
                  <a:pt x="50799" y="0"/>
                </a:lnTo>
                <a:lnTo>
                  <a:pt x="59266" y="8466"/>
                </a:lnTo>
                <a:lnTo>
                  <a:pt x="59266" y="8466"/>
                </a:lnTo>
                <a:lnTo>
                  <a:pt x="67732" y="16933"/>
                </a:lnTo>
                <a:lnTo>
                  <a:pt x="67732" y="16933"/>
                </a:lnTo>
                <a:lnTo>
                  <a:pt x="67732" y="25400"/>
                </a:lnTo>
                <a:lnTo>
                  <a:pt x="59266" y="25400"/>
                </a:lnTo>
                <a:lnTo>
                  <a:pt x="59266" y="25400"/>
                </a:lnTo>
                <a:lnTo>
                  <a:pt x="59266" y="33866"/>
                </a:lnTo>
                <a:lnTo>
                  <a:pt x="50799" y="33866"/>
                </a:lnTo>
                <a:lnTo>
                  <a:pt x="50799" y="33866"/>
                </a:lnTo>
                <a:lnTo>
                  <a:pt x="42333" y="33866"/>
                </a:lnTo>
                <a:lnTo>
                  <a:pt x="33866" y="33866"/>
                </a:lnTo>
                <a:lnTo>
                  <a:pt x="33866" y="33866"/>
                </a:lnTo>
                <a:lnTo>
                  <a:pt x="25399" y="33866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8466"/>
                </a:lnTo>
                <a:lnTo>
                  <a:pt x="25399" y="8466"/>
                </a:lnTo>
                <a:lnTo>
                  <a:pt x="33866" y="8466"/>
                </a:lnTo>
                <a:lnTo>
                  <a:pt x="33866" y="8466"/>
                </a:lnTo>
                <a:lnTo>
                  <a:pt x="33866" y="16933"/>
                </a:lnTo>
                <a:lnTo>
                  <a:pt x="42333" y="16933"/>
                </a:lnTo>
                <a:lnTo>
                  <a:pt x="42333" y="16933"/>
                </a:lnTo>
                <a:lnTo>
                  <a:pt x="42333" y="16933"/>
                </a:lnTo>
                <a:lnTo>
                  <a:pt x="50799" y="16933"/>
                </a:lnTo>
                <a:lnTo>
                  <a:pt x="50799" y="25400"/>
                </a:lnTo>
                <a:lnTo>
                  <a:pt x="50799" y="25400"/>
                </a:lnTo>
                <a:lnTo>
                  <a:pt x="50799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33866" y="25400"/>
                </a:lnTo>
                <a:lnTo>
                  <a:pt x="33866" y="25400"/>
                </a:lnTo>
                <a:lnTo>
                  <a:pt x="33866" y="16933"/>
                </a:lnTo>
                <a:lnTo>
                  <a:pt x="33866" y="16933"/>
                </a:lnTo>
                <a:lnTo>
                  <a:pt x="33866" y="16933"/>
                </a:lnTo>
                <a:lnTo>
                  <a:pt x="33866" y="8466"/>
                </a:lnTo>
                <a:lnTo>
                  <a:pt x="33866" y="8466"/>
                </a:lnTo>
                <a:lnTo>
                  <a:pt x="33866" y="8466"/>
                </a:lnTo>
                <a:lnTo>
                  <a:pt x="33866" y="0"/>
                </a:lnTo>
                <a:lnTo>
                  <a:pt x="33866" y="8466"/>
                </a:lnTo>
                <a:lnTo>
                  <a:pt x="33866" y="8466"/>
                </a:lnTo>
                <a:lnTo>
                  <a:pt x="33866" y="8466"/>
                </a:lnTo>
                <a:lnTo>
                  <a:pt x="42333" y="8466"/>
                </a:lnTo>
                <a:lnTo>
                  <a:pt x="42333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8492066" y="4199467"/>
            <a:ext cx="33868" cy="33867"/>
          </a:xfrm>
          <a:custGeom>
            <a:avLst/>
            <a:gdLst/>
            <a:ahLst/>
            <a:cxnLst/>
            <a:rect l="0" t="0" r="0" b="0"/>
            <a:pathLst>
              <a:path w="33868" h="33867">
                <a:moveTo>
                  <a:pt x="25401" y="25400"/>
                </a:moveTo>
                <a:lnTo>
                  <a:pt x="25401" y="25400"/>
                </a:lnTo>
                <a:lnTo>
                  <a:pt x="25401" y="25400"/>
                </a:lnTo>
                <a:lnTo>
                  <a:pt x="25401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25401" y="25400"/>
                </a:lnTo>
                <a:lnTo>
                  <a:pt x="25401" y="25400"/>
                </a:lnTo>
                <a:lnTo>
                  <a:pt x="25401" y="25400"/>
                </a:lnTo>
                <a:lnTo>
                  <a:pt x="25401" y="25400"/>
                </a:lnTo>
                <a:lnTo>
                  <a:pt x="25401" y="25400"/>
                </a:lnTo>
                <a:lnTo>
                  <a:pt x="25401" y="25400"/>
                </a:lnTo>
                <a:lnTo>
                  <a:pt x="25401" y="25400"/>
                </a:lnTo>
                <a:lnTo>
                  <a:pt x="25401" y="25400"/>
                </a:lnTo>
                <a:lnTo>
                  <a:pt x="25401" y="25400"/>
                </a:lnTo>
                <a:lnTo>
                  <a:pt x="25401" y="25400"/>
                </a:lnTo>
                <a:lnTo>
                  <a:pt x="25401" y="16933"/>
                </a:lnTo>
                <a:lnTo>
                  <a:pt x="25401" y="16933"/>
                </a:lnTo>
                <a:lnTo>
                  <a:pt x="25401" y="16933"/>
                </a:lnTo>
                <a:lnTo>
                  <a:pt x="25401" y="16933"/>
                </a:lnTo>
                <a:lnTo>
                  <a:pt x="25401" y="16933"/>
                </a:lnTo>
                <a:lnTo>
                  <a:pt x="25401" y="16933"/>
                </a:lnTo>
                <a:lnTo>
                  <a:pt x="25401" y="16933"/>
                </a:lnTo>
                <a:lnTo>
                  <a:pt x="25401" y="16933"/>
                </a:lnTo>
                <a:lnTo>
                  <a:pt x="25401" y="16933"/>
                </a:lnTo>
                <a:lnTo>
                  <a:pt x="25401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8468" y="33866"/>
                </a:lnTo>
                <a:lnTo>
                  <a:pt x="8468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8" y="16933"/>
                </a:lnTo>
                <a:lnTo>
                  <a:pt x="8468" y="16933"/>
                </a:lnTo>
                <a:lnTo>
                  <a:pt x="8468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25401" y="16933"/>
                </a:lnTo>
                <a:lnTo>
                  <a:pt x="25401" y="16933"/>
                </a:lnTo>
                <a:lnTo>
                  <a:pt x="25401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25401" y="16933"/>
                </a:lnTo>
                <a:lnTo>
                  <a:pt x="25401" y="16933"/>
                </a:lnTo>
                <a:lnTo>
                  <a:pt x="25401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8468" y="8466"/>
                </a:lnTo>
                <a:lnTo>
                  <a:pt x="8468" y="8466"/>
                </a:lnTo>
                <a:lnTo>
                  <a:pt x="8468" y="8466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25401" y="16933"/>
                </a:lnTo>
                <a:lnTo>
                  <a:pt x="25401" y="16933"/>
                </a:lnTo>
                <a:lnTo>
                  <a:pt x="25401" y="16933"/>
                </a:lnTo>
                <a:lnTo>
                  <a:pt x="25401" y="16933"/>
                </a:lnTo>
                <a:lnTo>
                  <a:pt x="25401" y="25400"/>
                </a:lnTo>
                <a:lnTo>
                  <a:pt x="25401" y="25400"/>
                </a:lnTo>
                <a:lnTo>
                  <a:pt x="25401" y="25400"/>
                </a:lnTo>
                <a:lnTo>
                  <a:pt x="25401" y="2540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8288867" y="4402667"/>
            <a:ext cx="50800" cy="50801"/>
          </a:xfrm>
          <a:custGeom>
            <a:avLst/>
            <a:gdLst/>
            <a:ahLst/>
            <a:cxnLst/>
            <a:rect l="0" t="0" r="0" b="0"/>
            <a:pathLst>
              <a:path w="50800" h="50801">
                <a:moveTo>
                  <a:pt x="16933" y="33866"/>
                </a:moveTo>
                <a:lnTo>
                  <a:pt x="16933" y="33866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8466" y="33866"/>
                </a:lnTo>
                <a:lnTo>
                  <a:pt x="8466" y="33866"/>
                </a:lnTo>
                <a:lnTo>
                  <a:pt x="0" y="33866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8466"/>
                </a:lnTo>
                <a:lnTo>
                  <a:pt x="42333" y="16933"/>
                </a:lnTo>
                <a:lnTo>
                  <a:pt x="42333" y="16933"/>
                </a:lnTo>
                <a:lnTo>
                  <a:pt x="50799" y="25400"/>
                </a:lnTo>
                <a:lnTo>
                  <a:pt x="42333" y="33866"/>
                </a:lnTo>
                <a:lnTo>
                  <a:pt x="42333" y="42333"/>
                </a:lnTo>
                <a:lnTo>
                  <a:pt x="42333" y="42333"/>
                </a:lnTo>
                <a:lnTo>
                  <a:pt x="42333" y="50800"/>
                </a:lnTo>
                <a:lnTo>
                  <a:pt x="33866" y="50800"/>
                </a:lnTo>
                <a:lnTo>
                  <a:pt x="25400" y="50800"/>
                </a:lnTo>
                <a:lnTo>
                  <a:pt x="25400" y="42333"/>
                </a:lnTo>
                <a:lnTo>
                  <a:pt x="16933" y="42333"/>
                </a:lnTo>
                <a:lnTo>
                  <a:pt x="16933" y="33866"/>
                </a:lnTo>
                <a:lnTo>
                  <a:pt x="8466" y="33866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25400" y="33866"/>
                </a:lnTo>
                <a:lnTo>
                  <a:pt x="25400" y="33866"/>
                </a:lnTo>
                <a:lnTo>
                  <a:pt x="25400" y="33866"/>
                </a:lnTo>
                <a:lnTo>
                  <a:pt x="33866" y="33866"/>
                </a:lnTo>
                <a:lnTo>
                  <a:pt x="33866" y="33866"/>
                </a:lnTo>
                <a:lnTo>
                  <a:pt x="33866" y="42333"/>
                </a:lnTo>
                <a:lnTo>
                  <a:pt x="33866" y="42333"/>
                </a:lnTo>
                <a:lnTo>
                  <a:pt x="33866" y="42333"/>
                </a:lnTo>
                <a:lnTo>
                  <a:pt x="33866" y="42333"/>
                </a:lnTo>
                <a:lnTo>
                  <a:pt x="33866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33866"/>
                </a:lnTo>
                <a:lnTo>
                  <a:pt x="25400" y="33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8085667" y="4614333"/>
            <a:ext cx="16934" cy="42335"/>
          </a:xfrm>
          <a:custGeom>
            <a:avLst/>
            <a:gdLst/>
            <a:ahLst/>
            <a:cxnLst/>
            <a:rect l="0" t="0" r="0" b="0"/>
            <a:pathLst>
              <a:path w="16934" h="42335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42334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7890934" y="4809067"/>
            <a:ext cx="33867" cy="50801"/>
          </a:xfrm>
          <a:custGeom>
            <a:avLst/>
            <a:gdLst/>
            <a:ahLst/>
            <a:cxnLst/>
            <a:rect l="0" t="0" r="0" b="0"/>
            <a:pathLst>
              <a:path w="33867" h="50801">
                <a:moveTo>
                  <a:pt x="16933" y="8466"/>
                </a:moveTo>
                <a:lnTo>
                  <a:pt x="16933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0800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8466" y="33866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25399" y="33866"/>
                </a:lnTo>
                <a:lnTo>
                  <a:pt x="25399" y="33866"/>
                </a:lnTo>
                <a:lnTo>
                  <a:pt x="25399" y="33866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25400"/>
                </a:lnTo>
                <a:lnTo>
                  <a:pt x="25399" y="16933"/>
                </a:lnTo>
                <a:lnTo>
                  <a:pt x="25399" y="16933"/>
                </a:lnTo>
                <a:lnTo>
                  <a:pt x="33866" y="16933"/>
                </a:lnTo>
                <a:lnTo>
                  <a:pt x="33866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7594600" y="4919133"/>
            <a:ext cx="203201" cy="254001"/>
          </a:xfrm>
          <a:custGeom>
            <a:avLst/>
            <a:gdLst/>
            <a:ahLst/>
            <a:cxnLst/>
            <a:rect l="0" t="0" r="0" b="0"/>
            <a:pathLst>
              <a:path w="203201" h="254001">
                <a:moveTo>
                  <a:pt x="93133" y="16934"/>
                </a:moveTo>
                <a:lnTo>
                  <a:pt x="93133" y="25400"/>
                </a:lnTo>
                <a:lnTo>
                  <a:pt x="84667" y="25400"/>
                </a:lnTo>
                <a:lnTo>
                  <a:pt x="84667" y="25400"/>
                </a:lnTo>
                <a:lnTo>
                  <a:pt x="84667" y="25400"/>
                </a:lnTo>
                <a:lnTo>
                  <a:pt x="84667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67734" y="25400"/>
                </a:lnTo>
                <a:lnTo>
                  <a:pt x="67734" y="25400"/>
                </a:lnTo>
                <a:lnTo>
                  <a:pt x="59266" y="33867"/>
                </a:lnTo>
                <a:lnTo>
                  <a:pt x="59266" y="33867"/>
                </a:lnTo>
                <a:lnTo>
                  <a:pt x="50800" y="42334"/>
                </a:lnTo>
                <a:lnTo>
                  <a:pt x="50800" y="42334"/>
                </a:lnTo>
                <a:lnTo>
                  <a:pt x="42333" y="42334"/>
                </a:lnTo>
                <a:lnTo>
                  <a:pt x="42333" y="50800"/>
                </a:lnTo>
                <a:lnTo>
                  <a:pt x="33867" y="50800"/>
                </a:lnTo>
                <a:lnTo>
                  <a:pt x="33867" y="59267"/>
                </a:lnTo>
                <a:lnTo>
                  <a:pt x="25400" y="59267"/>
                </a:lnTo>
                <a:lnTo>
                  <a:pt x="25400" y="67734"/>
                </a:lnTo>
                <a:lnTo>
                  <a:pt x="16933" y="67734"/>
                </a:lnTo>
                <a:lnTo>
                  <a:pt x="16933" y="76200"/>
                </a:lnTo>
                <a:lnTo>
                  <a:pt x="8467" y="84667"/>
                </a:lnTo>
                <a:lnTo>
                  <a:pt x="8467" y="84667"/>
                </a:lnTo>
                <a:lnTo>
                  <a:pt x="8467" y="93134"/>
                </a:lnTo>
                <a:lnTo>
                  <a:pt x="8467" y="101600"/>
                </a:lnTo>
                <a:lnTo>
                  <a:pt x="0" y="101600"/>
                </a:lnTo>
                <a:lnTo>
                  <a:pt x="0" y="110067"/>
                </a:lnTo>
                <a:lnTo>
                  <a:pt x="0" y="118534"/>
                </a:lnTo>
                <a:lnTo>
                  <a:pt x="0" y="127000"/>
                </a:lnTo>
                <a:lnTo>
                  <a:pt x="0" y="135467"/>
                </a:lnTo>
                <a:lnTo>
                  <a:pt x="0" y="135467"/>
                </a:lnTo>
                <a:lnTo>
                  <a:pt x="0" y="152400"/>
                </a:lnTo>
                <a:lnTo>
                  <a:pt x="0" y="152400"/>
                </a:lnTo>
                <a:lnTo>
                  <a:pt x="8467" y="160867"/>
                </a:lnTo>
                <a:lnTo>
                  <a:pt x="8467" y="169334"/>
                </a:lnTo>
                <a:lnTo>
                  <a:pt x="8467" y="177800"/>
                </a:lnTo>
                <a:lnTo>
                  <a:pt x="8467" y="186267"/>
                </a:lnTo>
                <a:lnTo>
                  <a:pt x="16933" y="194734"/>
                </a:lnTo>
                <a:lnTo>
                  <a:pt x="16933" y="194734"/>
                </a:lnTo>
                <a:lnTo>
                  <a:pt x="25400" y="203200"/>
                </a:lnTo>
                <a:lnTo>
                  <a:pt x="25400" y="211667"/>
                </a:lnTo>
                <a:lnTo>
                  <a:pt x="25400" y="211667"/>
                </a:lnTo>
                <a:lnTo>
                  <a:pt x="33867" y="220134"/>
                </a:lnTo>
                <a:lnTo>
                  <a:pt x="33867" y="228600"/>
                </a:lnTo>
                <a:lnTo>
                  <a:pt x="42333" y="228600"/>
                </a:lnTo>
                <a:lnTo>
                  <a:pt x="42333" y="237067"/>
                </a:lnTo>
                <a:lnTo>
                  <a:pt x="50800" y="245534"/>
                </a:lnTo>
                <a:lnTo>
                  <a:pt x="50800" y="245534"/>
                </a:lnTo>
                <a:lnTo>
                  <a:pt x="59266" y="245534"/>
                </a:lnTo>
                <a:lnTo>
                  <a:pt x="59266" y="245534"/>
                </a:lnTo>
                <a:lnTo>
                  <a:pt x="67734" y="254000"/>
                </a:lnTo>
                <a:lnTo>
                  <a:pt x="76200" y="254000"/>
                </a:lnTo>
                <a:lnTo>
                  <a:pt x="84667" y="254000"/>
                </a:lnTo>
                <a:lnTo>
                  <a:pt x="93133" y="254000"/>
                </a:lnTo>
                <a:lnTo>
                  <a:pt x="101600" y="254000"/>
                </a:lnTo>
                <a:lnTo>
                  <a:pt x="110067" y="245534"/>
                </a:lnTo>
                <a:lnTo>
                  <a:pt x="118533" y="245534"/>
                </a:lnTo>
                <a:lnTo>
                  <a:pt x="118533" y="245534"/>
                </a:lnTo>
                <a:lnTo>
                  <a:pt x="127000" y="237067"/>
                </a:lnTo>
                <a:lnTo>
                  <a:pt x="135466" y="237067"/>
                </a:lnTo>
                <a:lnTo>
                  <a:pt x="143934" y="228600"/>
                </a:lnTo>
                <a:lnTo>
                  <a:pt x="152400" y="220134"/>
                </a:lnTo>
                <a:lnTo>
                  <a:pt x="160867" y="220134"/>
                </a:lnTo>
                <a:lnTo>
                  <a:pt x="160867" y="211667"/>
                </a:lnTo>
                <a:lnTo>
                  <a:pt x="169333" y="203200"/>
                </a:lnTo>
                <a:lnTo>
                  <a:pt x="177800" y="194734"/>
                </a:lnTo>
                <a:lnTo>
                  <a:pt x="177800" y="186267"/>
                </a:lnTo>
                <a:lnTo>
                  <a:pt x="186267" y="177800"/>
                </a:lnTo>
                <a:lnTo>
                  <a:pt x="186267" y="177800"/>
                </a:lnTo>
                <a:lnTo>
                  <a:pt x="194733" y="169334"/>
                </a:lnTo>
                <a:lnTo>
                  <a:pt x="194733" y="160867"/>
                </a:lnTo>
                <a:lnTo>
                  <a:pt x="194733" y="152400"/>
                </a:lnTo>
                <a:lnTo>
                  <a:pt x="194733" y="143934"/>
                </a:lnTo>
                <a:lnTo>
                  <a:pt x="203200" y="135467"/>
                </a:lnTo>
                <a:lnTo>
                  <a:pt x="203200" y="127000"/>
                </a:lnTo>
                <a:lnTo>
                  <a:pt x="203200" y="118534"/>
                </a:lnTo>
                <a:lnTo>
                  <a:pt x="203200" y="118534"/>
                </a:lnTo>
                <a:lnTo>
                  <a:pt x="203200" y="110067"/>
                </a:lnTo>
                <a:lnTo>
                  <a:pt x="194733" y="101600"/>
                </a:lnTo>
                <a:lnTo>
                  <a:pt x="194733" y="93134"/>
                </a:lnTo>
                <a:lnTo>
                  <a:pt x="194733" y="84667"/>
                </a:lnTo>
                <a:lnTo>
                  <a:pt x="194733" y="84667"/>
                </a:lnTo>
                <a:lnTo>
                  <a:pt x="194733" y="76200"/>
                </a:lnTo>
                <a:lnTo>
                  <a:pt x="186267" y="67734"/>
                </a:lnTo>
                <a:lnTo>
                  <a:pt x="186267" y="59267"/>
                </a:lnTo>
                <a:lnTo>
                  <a:pt x="186267" y="59267"/>
                </a:lnTo>
                <a:lnTo>
                  <a:pt x="177800" y="50800"/>
                </a:lnTo>
                <a:lnTo>
                  <a:pt x="177800" y="42334"/>
                </a:lnTo>
                <a:lnTo>
                  <a:pt x="177800" y="42334"/>
                </a:lnTo>
                <a:lnTo>
                  <a:pt x="169333" y="33867"/>
                </a:lnTo>
                <a:lnTo>
                  <a:pt x="160867" y="25400"/>
                </a:lnTo>
                <a:lnTo>
                  <a:pt x="160867" y="25400"/>
                </a:lnTo>
                <a:lnTo>
                  <a:pt x="160867" y="16934"/>
                </a:lnTo>
                <a:lnTo>
                  <a:pt x="152400" y="16934"/>
                </a:lnTo>
                <a:lnTo>
                  <a:pt x="152400" y="8467"/>
                </a:lnTo>
                <a:lnTo>
                  <a:pt x="143934" y="8467"/>
                </a:lnTo>
                <a:lnTo>
                  <a:pt x="143934" y="8467"/>
                </a:lnTo>
                <a:lnTo>
                  <a:pt x="135466" y="0"/>
                </a:lnTo>
                <a:lnTo>
                  <a:pt x="135466" y="0"/>
                </a:lnTo>
                <a:lnTo>
                  <a:pt x="127000" y="0"/>
                </a:lnTo>
                <a:lnTo>
                  <a:pt x="118533" y="0"/>
                </a:lnTo>
                <a:lnTo>
                  <a:pt x="118533" y="0"/>
                </a:lnTo>
                <a:lnTo>
                  <a:pt x="110067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3" y="0"/>
                </a:lnTo>
                <a:lnTo>
                  <a:pt x="84667" y="8467"/>
                </a:lnTo>
                <a:lnTo>
                  <a:pt x="84667" y="8467"/>
                </a:lnTo>
                <a:lnTo>
                  <a:pt x="67734" y="16934"/>
                </a:lnTo>
                <a:lnTo>
                  <a:pt x="67734" y="25400"/>
                </a:lnTo>
                <a:lnTo>
                  <a:pt x="59266" y="25400"/>
                </a:lnTo>
                <a:lnTo>
                  <a:pt x="50800" y="33867"/>
                </a:lnTo>
                <a:lnTo>
                  <a:pt x="50800" y="42334"/>
                </a:lnTo>
                <a:lnTo>
                  <a:pt x="50800" y="42334"/>
                </a:lnTo>
                <a:lnTo>
                  <a:pt x="42333" y="42334"/>
                </a:lnTo>
                <a:lnTo>
                  <a:pt x="42333" y="42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7467600" y="5223933"/>
            <a:ext cx="16934" cy="16935"/>
          </a:xfrm>
          <a:custGeom>
            <a:avLst/>
            <a:gdLst/>
            <a:ahLst/>
            <a:cxnLst/>
            <a:rect l="0" t="0" r="0" b="0"/>
            <a:pathLst>
              <a:path w="16934" h="16935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7264400" y="5435600"/>
            <a:ext cx="25401" cy="8468"/>
          </a:xfrm>
          <a:custGeom>
            <a:avLst/>
            <a:gdLst/>
            <a:ahLst/>
            <a:cxnLst/>
            <a:rect l="0" t="0" r="0" b="0"/>
            <a:pathLst>
              <a:path w="25401" h="8468">
                <a:moveTo>
                  <a:pt x="16934" y="0"/>
                </a:move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6443133" y="5113867"/>
            <a:ext cx="1159935" cy="1041401"/>
          </a:xfrm>
          <a:custGeom>
            <a:avLst/>
            <a:gdLst/>
            <a:ahLst/>
            <a:cxnLst/>
            <a:rect l="0" t="0" r="0" b="0"/>
            <a:pathLst>
              <a:path w="1159935" h="1041401">
                <a:moveTo>
                  <a:pt x="1159934" y="0"/>
                </a:moveTo>
                <a:lnTo>
                  <a:pt x="1159934" y="0"/>
                </a:lnTo>
                <a:lnTo>
                  <a:pt x="1159934" y="0"/>
                </a:lnTo>
                <a:lnTo>
                  <a:pt x="1159934" y="0"/>
                </a:lnTo>
                <a:lnTo>
                  <a:pt x="1159934" y="0"/>
                </a:lnTo>
                <a:lnTo>
                  <a:pt x="1159934" y="0"/>
                </a:lnTo>
                <a:lnTo>
                  <a:pt x="1159934" y="0"/>
                </a:lnTo>
                <a:lnTo>
                  <a:pt x="1159934" y="0"/>
                </a:lnTo>
                <a:lnTo>
                  <a:pt x="1159934" y="0"/>
                </a:lnTo>
                <a:lnTo>
                  <a:pt x="1159934" y="0"/>
                </a:lnTo>
                <a:lnTo>
                  <a:pt x="1159934" y="0"/>
                </a:lnTo>
                <a:lnTo>
                  <a:pt x="1151467" y="0"/>
                </a:lnTo>
                <a:lnTo>
                  <a:pt x="1151467" y="0"/>
                </a:lnTo>
                <a:lnTo>
                  <a:pt x="1151467" y="0"/>
                </a:lnTo>
                <a:lnTo>
                  <a:pt x="1151467" y="8466"/>
                </a:lnTo>
                <a:lnTo>
                  <a:pt x="1151467" y="8466"/>
                </a:lnTo>
                <a:lnTo>
                  <a:pt x="1151467" y="8466"/>
                </a:lnTo>
                <a:lnTo>
                  <a:pt x="1143001" y="8466"/>
                </a:lnTo>
                <a:lnTo>
                  <a:pt x="1143001" y="8466"/>
                </a:lnTo>
                <a:lnTo>
                  <a:pt x="1143001" y="16933"/>
                </a:lnTo>
                <a:lnTo>
                  <a:pt x="1143001" y="16933"/>
                </a:lnTo>
                <a:lnTo>
                  <a:pt x="1134533" y="16933"/>
                </a:lnTo>
                <a:lnTo>
                  <a:pt x="1134533" y="16933"/>
                </a:lnTo>
                <a:lnTo>
                  <a:pt x="1134533" y="25400"/>
                </a:lnTo>
                <a:lnTo>
                  <a:pt x="1126067" y="25400"/>
                </a:lnTo>
                <a:lnTo>
                  <a:pt x="1126067" y="33866"/>
                </a:lnTo>
                <a:lnTo>
                  <a:pt x="1117600" y="33866"/>
                </a:lnTo>
                <a:lnTo>
                  <a:pt x="1117600" y="42333"/>
                </a:lnTo>
                <a:lnTo>
                  <a:pt x="1109134" y="42333"/>
                </a:lnTo>
                <a:lnTo>
                  <a:pt x="1109134" y="50800"/>
                </a:lnTo>
                <a:lnTo>
                  <a:pt x="1100667" y="50800"/>
                </a:lnTo>
                <a:lnTo>
                  <a:pt x="1100667" y="50800"/>
                </a:lnTo>
                <a:lnTo>
                  <a:pt x="1092200" y="59266"/>
                </a:lnTo>
                <a:lnTo>
                  <a:pt x="1092200" y="59266"/>
                </a:lnTo>
                <a:lnTo>
                  <a:pt x="1083734" y="67733"/>
                </a:lnTo>
                <a:lnTo>
                  <a:pt x="1083734" y="67733"/>
                </a:lnTo>
                <a:lnTo>
                  <a:pt x="1075267" y="76200"/>
                </a:lnTo>
                <a:lnTo>
                  <a:pt x="1075267" y="76200"/>
                </a:lnTo>
                <a:lnTo>
                  <a:pt x="1066801" y="84666"/>
                </a:lnTo>
                <a:lnTo>
                  <a:pt x="1058333" y="93133"/>
                </a:lnTo>
                <a:lnTo>
                  <a:pt x="1049867" y="93133"/>
                </a:lnTo>
                <a:lnTo>
                  <a:pt x="1041400" y="101600"/>
                </a:lnTo>
                <a:lnTo>
                  <a:pt x="1041400" y="101600"/>
                </a:lnTo>
                <a:lnTo>
                  <a:pt x="1032934" y="110066"/>
                </a:lnTo>
                <a:lnTo>
                  <a:pt x="1024467" y="118533"/>
                </a:lnTo>
                <a:lnTo>
                  <a:pt x="1016000" y="118533"/>
                </a:lnTo>
                <a:lnTo>
                  <a:pt x="1016000" y="127000"/>
                </a:lnTo>
                <a:lnTo>
                  <a:pt x="999067" y="135466"/>
                </a:lnTo>
                <a:lnTo>
                  <a:pt x="999067" y="135466"/>
                </a:lnTo>
                <a:lnTo>
                  <a:pt x="990601" y="143933"/>
                </a:lnTo>
                <a:lnTo>
                  <a:pt x="982133" y="152400"/>
                </a:lnTo>
                <a:lnTo>
                  <a:pt x="973667" y="160866"/>
                </a:lnTo>
                <a:lnTo>
                  <a:pt x="965200" y="160866"/>
                </a:lnTo>
                <a:lnTo>
                  <a:pt x="956734" y="169333"/>
                </a:lnTo>
                <a:lnTo>
                  <a:pt x="948267" y="177800"/>
                </a:lnTo>
                <a:lnTo>
                  <a:pt x="939800" y="186266"/>
                </a:lnTo>
                <a:lnTo>
                  <a:pt x="931334" y="186266"/>
                </a:lnTo>
                <a:lnTo>
                  <a:pt x="922867" y="194733"/>
                </a:lnTo>
                <a:lnTo>
                  <a:pt x="922867" y="203200"/>
                </a:lnTo>
                <a:lnTo>
                  <a:pt x="914401" y="203200"/>
                </a:lnTo>
                <a:lnTo>
                  <a:pt x="905933" y="211666"/>
                </a:lnTo>
                <a:lnTo>
                  <a:pt x="897467" y="220133"/>
                </a:lnTo>
                <a:lnTo>
                  <a:pt x="889000" y="220133"/>
                </a:lnTo>
                <a:lnTo>
                  <a:pt x="889000" y="228600"/>
                </a:lnTo>
                <a:lnTo>
                  <a:pt x="880534" y="237066"/>
                </a:lnTo>
                <a:lnTo>
                  <a:pt x="872067" y="245533"/>
                </a:lnTo>
                <a:lnTo>
                  <a:pt x="872067" y="245533"/>
                </a:lnTo>
                <a:lnTo>
                  <a:pt x="863600" y="254000"/>
                </a:lnTo>
                <a:lnTo>
                  <a:pt x="855134" y="254000"/>
                </a:lnTo>
                <a:lnTo>
                  <a:pt x="855134" y="262466"/>
                </a:lnTo>
                <a:lnTo>
                  <a:pt x="846667" y="270933"/>
                </a:lnTo>
                <a:lnTo>
                  <a:pt x="838201" y="270933"/>
                </a:lnTo>
                <a:lnTo>
                  <a:pt x="829733" y="279400"/>
                </a:lnTo>
                <a:lnTo>
                  <a:pt x="829733" y="287866"/>
                </a:lnTo>
                <a:lnTo>
                  <a:pt x="821267" y="287866"/>
                </a:lnTo>
                <a:lnTo>
                  <a:pt x="812800" y="296333"/>
                </a:lnTo>
                <a:lnTo>
                  <a:pt x="804334" y="304800"/>
                </a:lnTo>
                <a:lnTo>
                  <a:pt x="804334" y="304800"/>
                </a:lnTo>
                <a:lnTo>
                  <a:pt x="795867" y="321733"/>
                </a:lnTo>
                <a:lnTo>
                  <a:pt x="787400" y="321733"/>
                </a:lnTo>
                <a:lnTo>
                  <a:pt x="778934" y="330200"/>
                </a:lnTo>
                <a:lnTo>
                  <a:pt x="770467" y="338666"/>
                </a:lnTo>
                <a:lnTo>
                  <a:pt x="770467" y="338666"/>
                </a:lnTo>
                <a:lnTo>
                  <a:pt x="762001" y="347133"/>
                </a:lnTo>
                <a:lnTo>
                  <a:pt x="753533" y="355600"/>
                </a:lnTo>
                <a:lnTo>
                  <a:pt x="753533" y="364066"/>
                </a:lnTo>
                <a:lnTo>
                  <a:pt x="745067" y="364066"/>
                </a:lnTo>
                <a:lnTo>
                  <a:pt x="736600" y="372533"/>
                </a:lnTo>
                <a:lnTo>
                  <a:pt x="728134" y="381000"/>
                </a:lnTo>
                <a:lnTo>
                  <a:pt x="719667" y="381000"/>
                </a:lnTo>
                <a:lnTo>
                  <a:pt x="711200" y="389466"/>
                </a:lnTo>
                <a:lnTo>
                  <a:pt x="711200" y="397933"/>
                </a:lnTo>
                <a:lnTo>
                  <a:pt x="702734" y="406400"/>
                </a:lnTo>
                <a:lnTo>
                  <a:pt x="694267" y="414866"/>
                </a:lnTo>
                <a:lnTo>
                  <a:pt x="685801" y="414866"/>
                </a:lnTo>
                <a:lnTo>
                  <a:pt x="677333" y="423333"/>
                </a:lnTo>
                <a:lnTo>
                  <a:pt x="668867" y="431800"/>
                </a:lnTo>
                <a:lnTo>
                  <a:pt x="668867" y="440266"/>
                </a:lnTo>
                <a:lnTo>
                  <a:pt x="660400" y="448733"/>
                </a:lnTo>
                <a:lnTo>
                  <a:pt x="651934" y="457200"/>
                </a:lnTo>
                <a:lnTo>
                  <a:pt x="643467" y="465666"/>
                </a:lnTo>
                <a:lnTo>
                  <a:pt x="635000" y="474133"/>
                </a:lnTo>
                <a:lnTo>
                  <a:pt x="626534" y="482600"/>
                </a:lnTo>
                <a:lnTo>
                  <a:pt x="618067" y="491066"/>
                </a:lnTo>
                <a:lnTo>
                  <a:pt x="609601" y="508000"/>
                </a:lnTo>
                <a:lnTo>
                  <a:pt x="601133" y="516466"/>
                </a:lnTo>
                <a:lnTo>
                  <a:pt x="592667" y="524933"/>
                </a:lnTo>
                <a:lnTo>
                  <a:pt x="584200" y="533400"/>
                </a:lnTo>
                <a:lnTo>
                  <a:pt x="567267" y="541866"/>
                </a:lnTo>
                <a:lnTo>
                  <a:pt x="558800" y="550333"/>
                </a:lnTo>
                <a:lnTo>
                  <a:pt x="550334" y="558800"/>
                </a:lnTo>
                <a:lnTo>
                  <a:pt x="541867" y="567266"/>
                </a:lnTo>
                <a:lnTo>
                  <a:pt x="533401" y="575733"/>
                </a:lnTo>
                <a:lnTo>
                  <a:pt x="524933" y="584200"/>
                </a:lnTo>
                <a:lnTo>
                  <a:pt x="508000" y="592666"/>
                </a:lnTo>
                <a:lnTo>
                  <a:pt x="499534" y="601133"/>
                </a:lnTo>
                <a:lnTo>
                  <a:pt x="491067" y="609600"/>
                </a:lnTo>
                <a:lnTo>
                  <a:pt x="482600" y="618066"/>
                </a:lnTo>
                <a:lnTo>
                  <a:pt x="465667" y="626533"/>
                </a:lnTo>
                <a:lnTo>
                  <a:pt x="457201" y="626533"/>
                </a:lnTo>
                <a:lnTo>
                  <a:pt x="448733" y="635000"/>
                </a:lnTo>
                <a:lnTo>
                  <a:pt x="431800" y="643466"/>
                </a:lnTo>
                <a:lnTo>
                  <a:pt x="423334" y="651933"/>
                </a:lnTo>
                <a:lnTo>
                  <a:pt x="414867" y="660400"/>
                </a:lnTo>
                <a:lnTo>
                  <a:pt x="397934" y="668866"/>
                </a:lnTo>
                <a:lnTo>
                  <a:pt x="389467" y="677333"/>
                </a:lnTo>
                <a:lnTo>
                  <a:pt x="381001" y="685800"/>
                </a:lnTo>
                <a:lnTo>
                  <a:pt x="372533" y="694266"/>
                </a:lnTo>
                <a:lnTo>
                  <a:pt x="355600" y="702733"/>
                </a:lnTo>
                <a:lnTo>
                  <a:pt x="347134" y="711200"/>
                </a:lnTo>
                <a:lnTo>
                  <a:pt x="330200" y="719666"/>
                </a:lnTo>
                <a:lnTo>
                  <a:pt x="321734" y="728133"/>
                </a:lnTo>
                <a:lnTo>
                  <a:pt x="313267" y="745066"/>
                </a:lnTo>
                <a:lnTo>
                  <a:pt x="296333" y="753533"/>
                </a:lnTo>
                <a:lnTo>
                  <a:pt x="287867" y="770466"/>
                </a:lnTo>
                <a:lnTo>
                  <a:pt x="270934" y="778933"/>
                </a:lnTo>
                <a:lnTo>
                  <a:pt x="254000" y="787400"/>
                </a:lnTo>
                <a:lnTo>
                  <a:pt x="245534" y="804333"/>
                </a:lnTo>
                <a:lnTo>
                  <a:pt x="228601" y="812800"/>
                </a:lnTo>
                <a:lnTo>
                  <a:pt x="220133" y="829733"/>
                </a:lnTo>
                <a:lnTo>
                  <a:pt x="203200" y="846666"/>
                </a:lnTo>
                <a:lnTo>
                  <a:pt x="186267" y="855133"/>
                </a:lnTo>
                <a:lnTo>
                  <a:pt x="177800" y="872066"/>
                </a:lnTo>
                <a:lnTo>
                  <a:pt x="160867" y="889000"/>
                </a:lnTo>
                <a:lnTo>
                  <a:pt x="152401" y="905933"/>
                </a:lnTo>
                <a:lnTo>
                  <a:pt x="135467" y="914400"/>
                </a:lnTo>
                <a:lnTo>
                  <a:pt x="118534" y="931333"/>
                </a:lnTo>
                <a:lnTo>
                  <a:pt x="101600" y="948266"/>
                </a:lnTo>
                <a:lnTo>
                  <a:pt x="84667" y="965200"/>
                </a:lnTo>
                <a:lnTo>
                  <a:pt x="67733" y="973666"/>
                </a:lnTo>
                <a:lnTo>
                  <a:pt x="50800" y="990600"/>
                </a:lnTo>
                <a:lnTo>
                  <a:pt x="42334" y="1007533"/>
                </a:lnTo>
                <a:lnTo>
                  <a:pt x="25400" y="1016000"/>
                </a:lnTo>
                <a:lnTo>
                  <a:pt x="16934" y="1032933"/>
                </a:lnTo>
                <a:lnTo>
                  <a:pt x="8467" y="1032933"/>
                </a:lnTo>
                <a:lnTo>
                  <a:pt x="8467" y="1032933"/>
                </a:lnTo>
                <a:lnTo>
                  <a:pt x="0" y="1041400"/>
                </a:lnTo>
                <a:lnTo>
                  <a:pt x="0" y="1041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6350000" y="5943600"/>
            <a:ext cx="347134" cy="228601"/>
          </a:xfrm>
          <a:custGeom>
            <a:avLst/>
            <a:gdLst/>
            <a:ahLst/>
            <a:cxnLst/>
            <a:rect l="0" t="0" r="0" b="0"/>
            <a:pathLst>
              <a:path w="347134" h="228601">
                <a:moveTo>
                  <a:pt x="84667" y="0"/>
                </a:moveTo>
                <a:lnTo>
                  <a:pt x="84667" y="8467"/>
                </a:lnTo>
                <a:lnTo>
                  <a:pt x="84667" y="8467"/>
                </a:lnTo>
                <a:lnTo>
                  <a:pt x="76200" y="16933"/>
                </a:lnTo>
                <a:lnTo>
                  <a:pt x="67733" y="25400"/>
                </a:lnTo>
                <a:lnTo>
                  <a:pt x="59267" y="33867"/>
                </a:lnTo>
                <a:lnTo>
                  <a:pt x="59267" y="42333"/>
                </a:lnTo>
                <a:lnTo>
                  <a:pt x="50800" y="50800"/>
                </a:lnTo>
                <a:lnTo>
                  <a:pt x="50800" y="67733"/>
                </a:lnTo>
                <a:lnTo>
                  <a:pt x="42333" y="76200"/>
                </a:lnTo>
                <a:lnTo>
                  <a:pt x="33867" y="93133"/>
                </a:lnTo>
                <a:lnTo>
                  <a:pt x="33867" y="110067"/>
                </a:lnTo>
                <a:lnTo>
                  <a:pt x="25400" y="118533"/>
                </a:lnTo>
                <a:lnTo>
                  <a:pt x="25400" y="135467"/>
                </a:lnTo>
                <a:lnTo>
                  <a:pt x="25400" y="143933"/>
                </a:lnTo>
                <a:lnTo>
                  <a:pt x="16933" y="152400"/>
                </a:lnTo>
                <a:lnTo>
                  <a:pt x="16933" y="169333"/>
                </a:lnTo>
                <a:lnTo>
                  <a:pt x="8467" y="177800"/>
                </a:lnTo>
                <a:lnTo>
                  <a:pt x="8467" y="186267"/>
                </a:lnTo>
                <a:lnTo>
                  <a:pt x="8467" y="194733"/>
                </a:lnTo>
                <a:lnTo>
                  <a:pt x="8467" y="203200"/>
                </a:lnTo>
                <a:lnTo>
                  <a:pt x="0" y="211667"/>
                </a:lnTo>
                <a:lnTo>
                  <a:pt x="0" y="211667"/>
                </a:lnTo>
                <a:lnTo>
                  <a:pt x="0" y="211667"/>
                </a:lnTo>
                <a:lnTo>
                  <a:pt x="0" y="220133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20133"/>
                </a:lnTo>
                <a:lnTo>
                  <a:pt x="25400" y="220133"/>
                </a:lnTo>
                <a:lnTo>
                  <a:pt x="25400" y="228600"/>
                </a:lnTo>
                <a:lnTo>
                  <a:pt x="33867" y="228600"/>
                </a:lnTo>
                <a:lnTo>
                  <a:pt x="50800" y="228600"/>
                </a:lnTo>
                <a:lnTo>
                  <a:pt x="59267" y="228600"/>
                </a:lnTo>
                <a:lnTo>
                  <a:pt x="76200" y="228600"/>
                </a:lnTo>
                <a:lnTo>
                  <a:pt x="93133" y="228600"/>
                </a:lnTo>
                <a:lnTo>
                  <a:pt x="101600" y="228600"/>
                </a:lnTo>
                <a:lnTo>
                  <a:pt x="118533" y="228600"/>
                </a:lnTo>
                <a:lnTo>
                  <a:pt x="135467" y="228600"/>
                </a:lnTo>
                <a:lnTo>
                  <a:pt x="152400" y="228600"/>
                </a:lnTo>
                <a:lnTo>
                  <a:pt x="169334" y="228600"/>
                </a:lnTo>
                <a:lnTo>
                  <a:pt x="186267" y="220133"/>
                </a:lnTo>
                <a:lnTo>
                  <a:pt x="203200" y="220133"/>
                </a:lnTo>
                <a:lnTo>
                  <a:pt x="220133" y="220133"/>
                </a:lnTo>
                <a:lnTo>
                  <a:pt x="245534" y="211667"/>
                </a:lnTo>
                <a:lnTo>
                  <a:pt x="262467" y="211667"/>
                </a:lnTo>
                <a:lnTo>
                  <a:pt x="279400" y="203200"/>
                </a:lnTo>
                <a:lnTo>
                  <a:pt x="304800" y="203200"/>
                </a:lnTo>
                <a:lnTo>
                  <a:pt x="321734" y="194733"/>
                </a:lnTo>
                <a:lnTo>
                  <a:pt x="321734" y="194733"/>
                </a:lnTo>
                <a:lnTo>
                  <a:pt x="347133" y="186267"/>
                </a:lnTo>
                <a:lnTo>
                  <a:pt x="347133" y="186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7814734" y="3149600"/>
            <a:ext cx="1854200" cy="1718734"/>
          </a:xfrm>
          <a:custGeom>
            <a:avLst/>
            <a:gdLst/>
            <a:ahLst/>
            <a:cxnLst/>
            <a:rect l="0" t="0" r="0" b="0"/>
            <a:pathLst>
              <a:path w="1854200" h="1718734">
                <a:moveTo>
                  <a:pt x="8466" y="1701800"/>
                </a:moveTo>
                <a:lnTo>
                  <a:pt x="8466" y="1710267"/>
                </a:lnTo>
                <a:lnTo>
                  <a:pt x="8466" y="1710267"/>
                </a:lnTo>
                <a:lnTo>
                  <a:pt x="8466" y="1710267"/>
                </a:lnTo>
                <a:lnTo>
                  <a:pt x="8466" y="1718733"/>
                </a:lnTo>
                <a:lnTo>
                  <a:pt x="8466" y="1718733"/>
                </a:lnTo>
                <a:lnTo>
                  <a:pt x="8466" y="1718733"/>
                </a:lnTo>
                <a:lnTo>
                  <a:pt x="0" y="1718733"/>
                </a:lnTo>
                <a:lnTo>
                  <a:pt x="0" y="1718733"/>
                </a:lnTo>
                <a:lnTo>
                  <a:pt x="0" y="1718733"/>
                </a:lnTo>
                <a:lnTo>
                  <a:pt x="0" y="1718733"/>
                </a:lnTo>
                <a:lnTo>
                  <a:pt x="0" y="1718733"/>
                </a:lnTo>
                <a:lnTo>
                  <a:pt x="0" y="1718733"/>
                </a:lnTo>
                <a:lnTo>
                  <a:pt x="0" y="1718733"/>
                </a:lnTo>
                <a:lnTo>
                  <a:pt x="0" y="1718733"/>
                </a:lnTo>
                <a:lnTo>
                  <a:pt x="0" y="1718733"/>
                </a:lnTo>
                <a:lnTo>
                  <a:pt x="0" y="1718733"/>
                </a:lnTo>
                <a:lnTo>
                  <a:pt x="8466" y="1718733"/>
                </a:lnTo>
                <a:lnTo>
                  <a:pt x="8466" y="1718733"/>
                </a:lnTo>
                <a:lnTo>
                  <a:pt x="8466" y="1710267"/>
                </a:lnTo>
                <a:lnTo>
                  <a:pt x="8466" y="1710267"/>
                </a:lnTo>
                <a:lnTo>
                  <a:pt x="8466" y="1710267"/>
                </a:lnTo>
                <a:lnTo>
                  <a:pt x="16933" y="1701800"/>
                </a:lnTo>
                <a:lnTo>
                  <a:pt x="16933" y="1701800"/>
                </a:lnTo>
                <a:lnTo>
                  <a:pt x="25399" y="1701800"/>
                </a:lnTo>
                <a:lnTo>
                  <a:pt x="25399" y="1693333"/>
                </a:lnTo>
                <a:lnTo>
                  <a:pt x="33866" y="1693333"/>
                </a:lnTo>
                <a:lnTo>
                  <a:pt x="33866" y="1684867"/>
                </a:lnTo>
                <a:lnTo>
                  <a:pt x="42333" y="1676400"/>
                </a:lnTo>
                <a:lnTo>
                  <a:pt x="42333" y="1676400"/>
                </a:lnTo>
                <a:lnTo>
                  <a:pt x="50799" y="1667933"/>
                </a:lnTo>
                <a:lnTo>
                  <a:pt x="50799" y="1659467"/>
                </a:lnTo>
                <a:lnTo>
                  <a:pt x="59266" y="1659467"/>
                </a:lnTo>
                <a:lnTo>
                  <a:pt x="67732" y="1651000"/>
                </a:lnTo>
                <a:lnTo>
                  <a:pt x="67732" y="1642533"/>
                </a:lnTo>
                <a:lnTo>
                  <a:pt x="84666" y="1642533"/>
                </a:lnTo>
                <a:lnTo>
                  <a:pt x="84666" y="1634067"/>
                </a:lnTo>
                <a:lnTo>
                  <a:pt x="93133" y="1625600"/>
                </a:lnTo>
                <a:lnTo>
                  <a:pt x="101599" y="1625600"/>
                </a:lnTo>
                <a:lnTo>
                  <a:pt x="110066" y="1617133"/>
                </a:lnTo>
                <a:lnTo>
                  <a:pt x="118533" y="1608667"/>
                </a:lnTo>
                <a:lnTo>
                  <a:pt x="126999" y="1600200"/>
                </a:lnTo>
                <a:lnTo>
                  <a:pt x="135466" y="1591733"/>
                </a:lnTo>
                <a:lnTo>
                  <a:pt x="143932" y="1583267"/>
                </a:lnTo>
                <a:lnTo>
                  <a:pt x="152400" y="1583267"/>
                </a:lnTo>
                <a:lnTo>
                  <a:pt x="160866" y="1574800"/>
                </a:lnTo>
                <a:lnTo>
                  <a:pt x="169333" y="1566333"/>
                </a:lnTo>
                <a:lnTo>
                  <a:pt x="177799" y="1557867"/>
                </a:lnTo>
                <a:lnTo>
                  <a:pt x="194733" y="1549400"/>
                </a:lnTo>
                <a:lnTo>
                  <a:pt x="203199" y="1540933"/>
                </a:lnTo>
                <a:lnTo>
                  <a:pt x="211666" y="1532467"/>
                </a:lnTo>
                <a:lnTo>
                  <a:pt x="220132" y="1524000"/>
                </a:lnTo>
                <a:lnTo>
                  <a:pt x="228600" y="1515533"/>
                </a:lnTo>
                <a:lnTo>
                  <a:pt x="237066" y="1507067"/>
                </a:lnTo>
                <a:lnTo>
                  <a:pt x="253999" y="1498600"/>
                </a:lnTo>
                <a:lnTo>
                  <a:pt x="262466" y="1490133"/>
                </a:lnTo>
                <a:lnTo>
                  <a:pt x="270933" y="1473200"/>
                </a:lnTo>
                <a:lnTo>
                  <a:pt x="279399" y="1464733"/>
                </a:lnTo>
                <a:lnTo>
                  <a:pt x="287866" y="1456267"/>
                </a:lnTo>
                <a:lnTo>
                  <a:pt x="304800" y="1447800"/>
                </a:lnTo>
                <a:lnTo>
                  <a:pt x="313266" y="1439333"/>
                </a:lnTo>
                <a:lnTo>
                  <a:pt x="321733" y="1430867"/>
                </a:lnTo>
                <a:lnTo>
                  <a:pt x="338666" y="1413933"/>
                </a:lnTo>
                <a:lnTo>
                  <a:pt x="347133" y="1405467"/>
                </a:lnTo>
                <a:lnTo>
                  <a:pt x="364066" y="1397000"/>
                </a:lnTo>
                <a:lnTo>
                  <a:pt x="372532" y="1380067"/>
                </a:lnTo>
                <a:lnTo>
                  <a:pt x="381000" y="1371600"/>
                </a:lnTo>
                <a:lnTo>
                  <a:pt x="389466" y="1363133"/>
                </a:lnTo>
                <a:lnTo>
                  <a:pt x="406399" y="1354667"/>
                </a:lnTo>
                <a:lnTo>
                  <a:pt x="414866" y="1337733"/>
                </a:lnTo>
                <a:lnTo>
                  <a:pt x="431799" y="1329267"/>
                </a:lnTo>
                <a:lnTo>
                  <a:pt x="440266" y="1320800"/>
                </a:lnTo>
                <a:lnTo>
                  <a:pt x="448732" y="1303867"/>
                </a:lnTo>
                <a:lnTo>
                  <a:pt x="465666" y="1295400"/>
                </a:lnTo>
                <a:lnTo>
                  <a:pt x="474133" y="1278467"/>
                </a:lnTo>
                <a:lnTo>
                  <a:pt x="491066" y="1270000"/>
                </a:lnTo>
                <a:lnTo>
                  <a:pt x="499533" y="1253067"/>
                </a:lnTo>
                <a:lnTo>
                  <a:pt x="516466" y="1244600"/>
                </a:lnTo>
                <a:lnTo>
                  <a:pt x="524932" y="1227667"/>
                </a:lnTo>
                <a:lnTo>
                  <a:pt x="541866" y="1219200"/>
                </a:lnTo>
                <a:lnTo>
                  <a:pt x="550333" y="1202267"/>
                </a:lnTo>
                <a:lnTo>
                  <a:pt x="567266" y="1193800"/>
                </a:lnTo>
                <a:lnTo>
                  <a:pt x="584199" y="1176867"/>
                </a:lnTo>
                <a:lnTo>
                  <a:pt x="592666" y="1168400"/>
                </a:lnTo>
                <a:lnTo>
                  <a:pt x="601132" y="1151467"/>
                </a:lnTo>
                <a:lnTo>
                  <a:pt x="618066" y="1143000"/>
                </a:lnTo>
                <a:lnTo>
                  <a:pt x="634999" y="1126067"/>
                </a:lnTo>
                <a:lnTo>
                  <a:pt x="643466" y="1117600"/>
                </a:lnTo>
                <a:lnTo>
                  <a:pt x="660399" y="1100667"/>
                </a:lnTo>
                <a:lnTo>
                  <a:pt x="668866" y="1092200"/>
                </a:lnTo>
                <a:lnTo>
                  <a:pt x="685800" y="1075267"/>
                </a:lnTo>
                <a:lnTo>
                  <a:pt x="694266" y="1066800"/>
                </a:lnTo>
                <a:lnTo>
                  <a:pt x="702733" y="1049867"/>
                </a:lnTo>
                <a:lnTo>
                  <a:pt x="719666" y="1041400"/>
                </a:lnTo>
                <a:lnTo>
                  <a:pt x="728133" y="1024467"/>
                </a:lnTo>
                <a:lnTo>
                  <a:pt x="745066" y="1007533"/>
                </a:lnTo>
                <a:lnTo>
                  <a:pt x="753532" y="999067"/>
                </a:lnTo>
                <a:lnTo>
                  <a:pt x="770466" y="982133"/>
                </a:lnTo>
                <a:lnTo>
                  <a:pt x="787399" y="965200"/>
                </a:lnTo>
                <a:lnTo>
                  <a:pt x="795866" y="956733"/>
                </a:lnTo>
                <a:lnTo>
                  <a:pt x="812799" y="939800"/>
                </a:lnTo>
                <a:lnTo>
                  <a:pt x="821266" y="922867"/>
                </a:lnTo>
                <a:lnTo>
                  <a:pt x="838200" y="914400"/>
                </a:lnTo>
                <a:lnTo>
                  <a:pt x="855133" y="897467"/>
                </a:lnTo>
                <a:lnTo>
                  <a:pt x="863599" y="889000"/>
                </a:lnTo>
                <a:lnTo>
                  <a:pt x="872066" y="872067"/>
                </a:lnTo>
                <a:lnTo>
                  <a:pt x="888999" y="855133"/>
                </a:lnTo>
                <a:lnTo>
                  <a:pt x="905932" y="846667"/>
                </a:lnTo>
                <a:lnTo>
                  <a:pt x="914400" y="829733"/>
                </a:lnTo>
                <a:lnTo>
                  <a:pt x="931333" y="812800"/>
                </a:lnTo>
                <a:lnTo>
                  <a:pt x="948266" y="795867"/>
                </a:lnTo>
                <a:lnTo>
                  <a:pt x="956733" y="787400"/>
                </a:lnTo>
                <a:lnTo>
                  <a:pt x="973666" y="778933"/>
                </a:lnTo>
                <a:lnTo>
                  <a:pt x="982132" y="762000"/>
                </a:lnTo>
                <a:lnTo>
                  <a:pt x="999066" y="745067"/>
                </a:lnTo>
                <a:lnTo>
                  <a:pt x="1007533" y="736600"/>
                </a:lnTo>
                <a:lnTo>
                  <a:pt x="1024466" y="719667"/>
                </a:lnTo>
                <a:lnTo>
                  <a:pt x="1032933" y="711200"/>
                </a:lnTo>
                <a:lnTo>
                  <a:pt x="1049866" y="694267"/>
                </a:lnTo>
                <a:lnTo>
                  <a:pt x="1066800" y="677333"/>
                </a:lnTo>
                <a:lnTo>
                  <a:pt x="1075266" y="668867"/>
                </a:lnTo>
                <a:lnTo>
                  <a:pt x="1092199" y="651933"/>
                </a:lnTo>
                <a:lnTo>
                  <a:pt x="1109133" y="643467"/>
                </a:lnTo>
                <a:lnTo>
                  <a:pt x="1126066" y="626533"/>
                </a:lnTo>
                <a:lnTo>
                  <a:pt x="1134532" y="618067"/>
                </a:lnTo>
                <a:lnTo>
                  <a:pt x="1151466" y="601133"/>
                </a:lnTo>
                <a:lnTo>
                  <a:pt x="1168399" y="584200"/>
                </a:lnTo>
                <a:lnTo>
                  <a:pt x="1176866" y="575733"/>
                </a:lnTo>
                <a:lnTo>
                  <a:pt x="1193799" y="567267"/>
                </a:lnTo>
                <a:lnTo>
                  <a:pt x="1202266" y="550333"/>
                </a:lnTo>
                <a:lnTo>
                  <a:pt x="1219200" y="533400"/>
                </a:lnTo>
                <a:lnTo>
                  <a:pt x="1236133" y="524933"/>
                </a:lnTo>
                <a:lnTo>
                  <a:pt x="1253066" y="508000"/>
                </a:lnTo>
                <a:lnTo>
                  <a:pt x="1269999" y="491067"/>
                </a:lnTo>
                <a:lnTo>
                  <a:pt x="1286932" y="482600"/>
                </a:lnTo>
                <a:lnTo>
                  <a:pt x="1295400" y="465667"/>
                </a:lnTo>
                <a:lnTo>
                  <a:pt x="1312333" y="448733"/>
                </a:lnTo>
                <a:lnTo>
                  <a:pt x="1329266" y="440267"/>
                </a:lnTo>
                <a:lnTo>
                  <a:pt x="1337733" y="423333"/>
                </a:lnTo>
                <a:lnTo>
                  <a:pt x="1363132" y="414867"/>
                </a:lnTo>
                <a:lnTo>
                  <a:pt x="1371600" y="397933"/>
                </a:lnTo>
                <a:lnTo>
                  <a:pt x="1388533" y="381000"/>
                </a:lnTo>
                <a:lnTo>
                  <a:pt x="1405466" y="372533"/>
                </a:lnTo>
                <a:lnTo>
                  <a:pt x="1422399" y="355600"/>
                </a:lnTo>
                <a:lnTo>
                  <a:pt x="1439332" y="338667"/>
                </a:lnTo>
                <a:lnTo>
                  <a:pt x="1456266" y="330200"/>
                </a:lnTo>
                <a:lnTo>
                  <a:pt x="1473199" y="313267"/>
                </a:lnTo>
                <a:lnTo>
                  <a:pt x="1490133" y="296333"/>
                </a:lnTo>
                <a:lnTo>
                  <a:pt x="1507066" y="279400"/>
                </a:lnTo>
                <a:lnTo>
                  <a:pt x="1524000" y="270933"/>
                </a:lnTo>
                <a:lnTo>
                  <a:pt x="1549399" y="254000"/>
                </a:lnTo>
                <a:lnTo>
                  <a:pt x="1566333" y="237067"/>
                </a:lnTo>
                <a:lnTo>
                  <a:pt x="1574799" y="220133"/>
                </a:lnTo>
                <a:lnTo>
                  <a:pt x="1591732" y="203200"/>
                </a:lnTo>
                <a:lnTo>
                  <a:pt x="1617133" y="194733"/>
                </a:lnTo>
                <a:lnTo>
                  <a:pt x="1634066" y="177800"/>
                </a:lnTo>
                <a:lnTo>
                  <a:pt x="1650999" y="160867"/>
                </a:lnTo>
                <a:lnTo>
                  <a:pt x="1667932" y="143933"/>
                </a:lnTo>
                <a:lnTo>
                  <a:pt x="1684866" y="135467"/>
                </a:lnTo>
                <a:lnTo>
                  <a:pt x="1710266" y="118533"/>
                </a:lnTo>
                <a:lnTo>
                  <a:pt x="1727199" y="101600"/>
                </a:lnTo>
                <a:lnTo>
                  <a:pt x="1735666" y="93133"/>
                </a:lnTo>
                <a:lnTo>
                  <a:pt x="1752600" y="76200"/>
                </a:lnTo>
                <a:lnTo>
                  <a:pt x="1769533" y="67733"/>
                </a:lnTo>
                <a:lnTo>
                  <a:pt x="1777999" y="59267"/>
                </a:lnTo>
                <a:lnTo>
                  <a:pt x="1786466" y="50800"/>
                </a:lnTo>
                <a:lnTo>
                  <a:pt x="1786466" y="42333"/>
                </a:lnTo>
                <a:lnTo>
                  <a:pt x="1794933" y="33867"/>
                </a:lnTo>
                <a:lnTo>
                  <a:pt x="1794933" y="33867"/>
                </a:lnTo>
                <a:lnTo>
                  <a:pt x="1794933" y="25400"/>
                </a:lnTo>
                <a:lnTo>
                  <a:pt x="1794933" y="25400"/>
                </a:lnTo>
                <a:lnTo>
                  <a:pt x="1786466" y="25400"/>
                </a:lnTo>
                <a:lnTo>
                  <a:pt x="1777999" y="25400"/>
                </a:lnTo>
                <a:lnTo>
                  <a:pt x="1769533" y="25400"/>
                </a:lnTo>
                <a:lnTo>
                  <a:pt x="1761066" y="25400"/>
                </a:lnTo>
                <a:lnTo>
                  <a:pt x="1744132" y="33867"/>
                </a:lnTo>
                <a:lnTo>
                  <a:pt x="1735666" y="33867"/>
                </a:lnTo>
                <a:lnTo>
                  <a:pt x="1718733" y="33867"/>
                </a:lnTo>
                <a:lnTo>
                  <a:pt x="1710266" y="42333"/>
                </a:lnTo>
                <a:lnTo>
                  <a:pt x="1693333" y="42333"/>
                </a:lnTo>
                <a:lnTo>
                  <a:pt x="1676400" y="42333"/>
                </a:lnTo>
                <a:lnTo>
                  <a:pt x="1667932" y="50800"/>
                </a:lnTo>
                <a:lnTo>
                  <a:pt x="1659466" y="50800"/>
                </a:lnTo>
                <a:lnTo>
                  <a:pt x="1650999" y="59267"/>
                </a:lnTo>
                <a:lnTo>
                  <a:pt x="1642533" y="59267"/>
                </a:lnTo>
                <a:lnTo>
                  <a:pt x="1634066" y="59267"/>
                </a:lnTo>
                <a:lnTo>
                  <a:pt x="1634066" y="59267"/>
                </a:lnTo>
                <a:lnTo>
                  <a:pt x="1634066" y="59267"/>
                </a:lnTo>
                <a:lnTo>
                  <a:pt x="1634066" y="59267"/>
                </a:lnTo>
                <a:lnTo>
                  <a:pt x="1634066" y="59267"/>
                </a:lnTo>
                <a:lnTo>
                  <a:pt x="1642533" y="59267"/>
                </a:lnTo>
                <a:lnTo>
                  <a:pt x="1659466" y="50800"/>
                </a:lnTo>
                <a:lnTo>
                  <a:pt x="1667932" y="42333"/>
                </a:lnTo>
                <a:lnTo>
                  <a:pt x="1676400" y="42333"/>
                </a:lnTo>
                <a:lnTo>
                  <a:pt x="1693333" y="33867"/>
                </a:lnTo>
                <a:lnTo>
                  <a:pt x="1710266" y="33867"/>
                </a:lnTo>
                <a:lnTo>
                  <a:pt x="1727199" y="25400"/>
                </a:lnTo>
                <a:lnTo>
                  <a:pt x="1744132" y="16933"/>
                </a:lnTo>
                <a:lnTo>
                  <a:pt x="1761066" y="16933"/>
                </a:lnTo>
                <a:lnTo>
                  <a:pt x="1777999" y="8467"/>
                </a:lnTo>
                <a:lnTo>
                  <a:pt x="1794933" y="8467"/>
                </a:lnTo>
                <a:lnTo>
                  <a:pt x="1803399" y="0"/>
                </a:lnTo>
                <a:lnTo>
                  <a:pt x="1820332" y="0"/>
                </a:lnTo>
                <a:lnTo>
                  <a:pt x="1828800" y="0"/>
                </a:lnTo>
                <a:lnTo>
                  <a:pt x="1837266" y="0"/>
                </a:lnTo>
                <a:lnTo>
                  <a:pt x="1845733" y="0"/>
                </a:lnTo>
                <a:lnTo>
                  <a:pt x="1845733" y="0"/>
                </a:lnTo>
                <a:lnTo>
                  <a:pt x="1845733" y="8467"/>
                </a:lnTo>
                <a:lnTo>
                  <a:pt x="1854199" y="8467"/>
                </a:lnTo>
                <a:lnTo>
                  <a:pt x="1854199" y="16933"/>
                </a:lnTo>
                <a:lnTo>
                  <a:pt x="1854199" y="16933"/>
                </a:lnTo>
                <a:lnTo>
                  <a:pt x="1845733" y="25400"/>
                </a:lnTo>
                <a:lnTo>
                  <a:pt x="1845733" y="33867"/>
                </a:lnTo>
                <a:lnTo>
                  <a:pt x="1837266" y="42333"/>
                </a:lnTo>
                <a:lnTo>
                  <a:pt x="1837266" y="42333"/>
                </a:lnTo>
                <a:lnTo>
                  <a:pt x="1837266" y="50800"/>
                </a:lnTo>
                <a:lnTo>
                  <a:pt x="1828800" y="59267"/>
                </a:lnTo>
                <a:lnTo>
                  <a:pt x="1828800" y="76200"/>
                </a:lnTo>
                <a:lnTo>
                  <a:pt x="1828800" y="84667"/>
                </a:lnTo>
                <a:lnTo>
                  <a:pt x="1820332" y="93133"/>
                </a:lnTo>
                <a:lnTo>
                  <a:pt x="1820332" y="101600"/>
                </a:lnTo>
                <a:lnTo>
                  <a:pt x="1820332" y="110067"/>
                </a:lnTo>
                <a:lnTo>
                  <a:pt x="1820332" y="127000"/>
                </a:lnTo>
                <a:lnTo>
                  <a:pt x="1820332" y="135467"/>
                </a:lnTo>
                <a:lnTo>
                  <a:pt x="1820332" y="143933"/>
                </a:lnTo>
                <a:lnTo>
                  <a:pt x="1820332" y="160867"/>
                </a:lnTo>
                <a:lnTo>
                  <a:pt x="1820332" y="169333"/>
                </a:lnTo>
                <a:lnTo>
                  <a:pt x="1820332" y="186267"/>
                </a:lnTo>
                <a:lnTo>
                  <a:pt x="1828800" y="194733"/>
                </a:lnTo>
                <a:lnTo>
                  <a:pt x="1828800" y="203200"/>
                </a:lnTo>
                <a:lnTo>
                  <a:pt x="1828800" y="211667"/>
                </a:lnTo>
                <a:lnTo>
                  <a:pt x="1828800" y="228600"/>
                </a:lnTo>
                <a:lnTo>
                  <a:pt x="1828800" y="237067"/>
                </a:lnTo>
                <a:lnTo>
                  <a:pt x="1828800" y="245533"/>
                </a:lnTo>
                <a:lnTo>
                  <a:pt x="1828800" y="245533"/>
                </a:lnTo>
                <a:lnTo>
                  <a:pt x="1828800" y="254000"/>
                </a:lnTo>
                <a:lnTo>
                  <a:pt x="1828800" y="262467"/>
                </a:lnTo>
                <a:lnTo>
                  <a:pt x="1828800" y="262467"/>
                </a:lnTo>
                <a:lnTo>
                  <a:pt x="1828800" y="270933"/>
                </a:lnTo>
                <a:lnTo>
                  <a:pt x="1828800" y="279400"/>
                </a:lnTo>
                <a:lnTo>
                  <a:pt x="1828800" y="279400"/>
                </a:lnTo>
                <a:lnTo>
                  <a:pt x="1828800" y="279400"/>
                </a:lnTo>
                <a:lnTo>
                  <a:pt x="1828800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7704667" y="4842933"/>
            <a:ext cx="127001" cy="76201"/>
          </a:xfrm>
          <a:custGeom>
            <a:avLst/>
            <a:gdLst/>
            <a:ahLst/>
            <a:cxnLst/>
            <a:rect l="0" t="0" r="0" b="0"/>
            <a:pathLst>
              <a:path w="127001" h="76201">
                <a:moveTo>
                  <a:pt x="93133" y="16934"/>
                </a:moveTo>
                <a:lnTo>
                  <a:pt x="93133" y="16934"/>
                </a:lnTo>
                <a:lnTo>
                  <a:pt x="84666" y="16934"/>
                </a:lnTo>
                <a:lnTo>
                  <a:pt x="84666" y="25400"/>
                </a:lnTo>
                <a:lnTo>
                  <a:pt x="84666" y="25400"/>
                </a:lnTo>
                <a:lnTo>
                  <a:pt x="84666" y="25400"/>
                </a:lnTo>
                <a:lnTo>
                  <a:pt x="84666" y="25400"/>
                </a:lnTo>
                <a:lnTo>
                  <a:pt x="76200" y="25400"/>
                </a:lnTo>
                <a:lnTo>
                  <a:pt x="67733" y="25400"/>
                </a:lnTo>
                <a:lnTo>
                  <a:pt x="67733" y="33867"/>
                </a:lnTo>
                <a:lnTo>
                  <a:pt x="67733" y="33867"/>
                </a:lnTo>
                <a:lnTo>
                  <a:pt x="59266" y="33867"/>
                </a:lnTo>
                <a:lnTo>
                  <a:pt x="59266" y="33867"/>
                </a:lnTo>
                <a:lnTo>
                  <a:pt x="59266" y="33867"/>
                </a:lnTo>
                <a:lnTo>
                  <a:pt x="50800" y="42334"/>
                </a:lnTo>
                <a:lnTo>
                  <a:pt x="50800" y="42334"/>
                </a:lnTo>
                <a:lnTo>
                  <a:pt x="42333" y="42334"/>
                </a:lnTo>
                <a:lnTo>
                  <a:pt x="42333" y="50800"/>
                </a:lnTo>
                <a:lnTo>
                  <a:pt x="42333" y="50800"/>
                </a:lnTo>
                <a:lnTo>
                  <a:pt x="33867" y="59267"/>
                </a:lnTo>
                <a:lnTo>
                  <a:pt x="33867" y="59267"/>
                </a:lnTo>
                <a:lnTo>
                  <a:pt x="25399" y="59267"/>
                </a:lnTo>
                <a:lnTo>
                  <a:pt x="25399" y="67734"/>
                </a:lnTo>
                <a:lnTo>
                  <a:pt x="16933" y="67734"/>
                </a:lnTo>
                <a:lnTo>
                  <a:pt x="16933" y="76200"/>
                </a:lnTo>
                <a:lnTo>
                  <a:pt x="8466" y="76200"/>
                </a:lnTo>
                <a:lnTo>
                  <a:pt x="8466" y="76200"/>
                </a:lnTo>
                <a:lnTo>
                  <a:pt x="8466" y="76200"/>
                </a:lnTo>
                <a:lnTo>
                  <a:pt x="8466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8466" y="76200"/>
                </a:lnTo>
                <a:lnTo>
                  <a:pt x="8466" y="67734"/>
                </a:lnTo>
                <a:lnTo>
                  <a:pt x="8466" y="67734"/>
                </a:lnTo>
                <a:lnTo>
                  <a:pt x="16933" y="67734"/>
                </a:lnTo>
                <a:lnTo>
                  <a:pt x="16933" y="59267"/>
                </a:lnTo>
                <a:lnTo>
                  <a:pt x="25399" y="59267"/>
                </a:lnTo>
                <a:lnTo>
                  <a:pt x="33867" y="59267"/>
                </a:lnTo>
                <a:lnTo>
                  <a:pt x="33867" y="50800"/>
                </a:lnTo>
                <a:lnTo>
                  <a:pt x="42333" y="50800"/>
                </a:lnTo>
                <a:lnTo>
                  <a:pt x="50800" y="42334"/>
                </a:lnTo>
                <a:lnTo>
                  <a:pt x="59266" y="42334"/>
                </a:lnTo>
                <a:lnTo>
                  <a:pt x="67733" y="33867"/>
                </a:lnTo>
                <a:lnTo>
                  <a:pt x="76200" y="25400"/>
                </a:lnTo>
                <a:lnTo>
                  <a:pt x="84666" y="25400"/>
                </a:lnTo>
                <a:lnTo>
                  <a:pt x="93133" y="16934"/>
                </a:lnTo>
                <a:lnTo>
                  <a:pt x="101599" y="16934"/>
                </a:lnTo>
                <a:lnTo>
                  <a:pt x="110067" y="8467"/>
                </a:lnTo>
                <a:lnTo>
                  <a:pt x="118533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7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PRACTICE#3A: Graph with Point Discontinuity</a:t>
            </a:r>
            <a:endParaRPr lang="en-US" sz="32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663" y="114952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7329" y="1510178"/>
                <a:ext cx="10982319" cy="668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Graph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−25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329" y="1510178"/>
                <a:ext cx="10982319" cy="668388"/>
              </a:xfrm>
              <a:prstGeom prst="rect">
                <a:avLst/>
              </a:prstGeom>
              <a:blipFill rotWithShape="0">
                <a:blip r:embed="rId4"/>
                <a:stretch>
                  <a:fillRect l="-888" b="-7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563" y="1235664"/>
            <a:ext cx="5234759" cy="5100992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2997200" y="1964267"/>
            <a:ext cx="76201" cy="1"/>
          </a:xfrm>
          <a:custGeom>
            <a:avLst/>
            <a:gdLst/>
            <a:ahLst/>
            <a:cxnLst/>
            <a:rect l="0" t="0" r="0" b="0"/>
            <a:pathLst>
              <a:path w="762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59267" y="0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429000" y="1540933"/>
            <a:ext cx="177801" cy="347135"/>
          </a:xfrm>
          <a:custGeom>
            <a:avLst/>
            <a:gdLst/>
            <a:ahLst/>
            <a:cxnLst/>
            <a:rect l="0" t="0" r="0" b="0"/>
            <a:pathLst>
              <a:path w="177801" h="347135">
                <a:moveTo>
                  <a:pt x="177800" y="0"/>
                </a:moveTo>
                <a:lnTo>
                  <a:pt x="169333" y="0"/>
                </a:lnTo>
                <a:lnTo>
                  <a:pt x="169333" y="0"/>
                </a:lnTo>
                <a:lnTo>
                  <a:pt x="160867" y="0"/>
                </a:lnTo>
                <a:lnTo>
                  <a:pt x="152400" y="8467"/>
                </a:lnTo>
                <a:lnTo>
                  <a:pt x="143933" y="8467"/>
                </a:lnTo>
                <a:lnTo>
                  <a:pt x="135467" y="16934"/>
                </a:lnTo>
                <a:lnTo>
                  <a:pt x="118533" y="25400"/>
                </a:lnTo>
                <a:lnTo>
                  <a:pt x="101600" y="33867"/>
                </a:lnTo>
                <a:lnTo>
                  <a:pt x="84667" y="50800"/>
                </a:lnTo>
                <a:lnTo>
                  <a:pt x="67733" y="67734"/>
                </a:lnTo>
                <a:lnTo>
                  <a:pt x="50800" y="84667"/>
                </a:lnTo>
                <a:lnTo>
                  <a:pt x="33867" y="101600"/>
                </a:lnTo>
                <a:lnTo>
                  <a:pt x="25400" y="127000"/>
                </a:lnTo>
                <a:lnTo>
                  <a:pt x="16933" y="152400"/>
                </a:lnTo>
                <a:lnTo>
                  <a:pt x="8467" y="186267"/>
                </a:lnTo>
                <a:lnTo>
                  <a:pt x="0" y="220134"/>
                </a:lnTo>
                <a:lnTo>
                  <a:pt x="0" y="245534"/>
                </a:lnTo>
                <a:lnTo>
                  <a:pt x="0" y="270934"/>
                </a:lnTo>
                <a:lnTo>
                  <a:pt x="8467" y="296334"/>
                </a:lnTo>
                <a:lnTo>
                  <a:pt x="16933" y="313267"/>
                </a:lnTo>
                <a:lnTo>
                  <a:pt x="25400" y="330200"/>
                </a:lnTo>
                <a:lnTo>
                  <a:pt x="33867" y="338667"/>
                </a:lnTo>
                <a:lnTo>
                  <a:pt x="42333" y="347134"/>
                </a:lnTo>
                <a:lnTo>
                  <a:pt x="59267" y="347134"/>
                </a:lnTo>
                <a:lnTo>
                  <a:pt x="59267" y="347134"/>
                </a:lnTo>
                <a:lnTo>
                  <a:pt x="67733" y="347134"/>
                </a:lnTo>
                <a:lnTo>
                  <a:pt x="67733" y="347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3556000" y="1625600"/>
            <a:ext cx="186268" cy="211668"/>
          </a:xfrm>
          <a:custGeom>
            <a:avLst/>
            <a:gdLst/>
            <a:ahLst/>
            <a:cxnLst/>
            <a:rect l="0" t="0" r="0" b="0"/>
            <a:pathLst>
              <a:path w="186268" h="211668">
                <a:moveTo>
                  <a:pt x="186267" y="0"/>
                </a:move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77800" y="0"/>
                </a:lnTo>
                <a:lnTo>
                  <a:pt x="177800" y="0"/>
                </a:lnTo>
                <a:lnTo>
                  <a:pt x="169333" y="16933"/>
                </a:lnTo>
                <a:lnTo>
                  <a:pt x="160867" y="25400"/>
                </a:lnTo>
                <a:lnTo>
                  <a:pt x="152400" y="33867"/>
                </a:lnTo>
                <a:lnTo>
                  <a:pt x="135467" y="59267"/>
                </a:lnTo>
                <a:lnTo>
                  <a:pt x="118533" y="76200"/>
                </a:lnTo>
                <a:lnTo>
                  <a:pt x="93133" y="101600"/>
                </a:lnTo>
                <a:lnTo>
                  <a:pt x="76200" y="127000"/>
                </a:lnTo>
                <a:lnTo>
                  <a:pt x="59267" y="143933"/>
                </a:lnTo>
                <a:lnTo>
                  <a:pt x="42333" y="169333"/>
                </a:lnTo>
                <a:lnTo>
                  <a:pt x="33867" y="186267"/>
                </a:lnTo>
                <a:lnTo>
                  <a:pt x="25400" y="194733"/>
                </a:lnTo>
                <a:lnTo>
                  <a:pt x="16933" y="203200"/>
                </a:lnTo>
                <a:lnTo>
                  <a:pt x="8467" y="211667"/>
                </a:lnTo>
                <a:lnTo>
                  <a:pt x="8467" y="211667"/>
                </a:lnTo>
                <a:lnTo>
                  <a:pt x="8467" y="211667"/>
                </a:lnTo>
                <a:lnTo>
                  <a:pt x="8467" y="211667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581400" y="1667933"/>
            <a:ext cx="169334" cy="127001"/>
          </a:xfrm>
          <a:custGeom>
            <a:avLst/>
            <a:gdLst/>
            <a:ahLst/>
            <a:cxnLst/>
            <a:rect l="0" t="0" r="0" b="0"/>
            <a:pathLst>
              <a:path w="169334" h="1270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16933" y="16934"/>
                </a:lnTo>
                <a:lnTo>
                  <a:pt x="16933" y="25400"/>
                </a:lnTo>
                <a:lnTo>
                  <a:pt x="25400" y="33867"/>
                </a:lnTo>
                <a:lnTo>
                  <a:pt x="33867" y="42334"/>
                </a:lnTo>
                <a:lnTo>
                  <a:pt x="50800" y="50800"/>
                </a:lnTo>
                <a:lnTo>
                  <a:pt x="59267" y="67734"/>
                </a:lnTo>
                <a:lnTo>
                  <a:pt x="76200" y="84667"/>
                </a:lnTo>
                <a:lnTo>
                  <a:pt x="84667" y="93134"/>
                </a:lnTo>
                <a:lnTo>
                  <a:pt x="101600" y="101600"/>
                </a:lnTo>
                <a:lnTo>
                  <a:pt x="118533" y="110067"/>
                </a:lnTo>
                <a:lnTo>
                  <a:pt x="135467" y="118534"/>
                </a:lnTo>
                <a:lnTo>
                  <a:pt x="143933" y="127000"/>
                </a:lnTo>
                <a:lnTo>
                  <a:pt x="160867" y="127000"/>
                </a:lnTo>
                <a:lnTo>
                  <a:pt x="160867" y="127000"/>
                </a:lnTo>
                <a:lnTo>
                  <a:pt x="169333" y="127000"/>
                </a:lnTo>
                <a:lnTo>
                  <a:pt x="169333" y="127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860800" y="1701800"/>
            <a:ext cx="169334" cy="25401"/>
          </a:xfrm>
          <a:custGeom>
            <a:avLst/>
            <a:gdLst/>
            <a:ahLst/>
            <a:cxnLst/>
            <a:rect l="0" t="0" r="0" b="0"/>
            <a:pathLst>
              <a:path w="169334" h="25401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25400"/>
                </a:lnTo>
                <a:lnTo>
                  <a:pt x="42333" y="25400"/>
                </a:lnTo>
                <a:lnTo>
                  <a:pt x="59267" y="25400"/>
                </a:lnTo>
                <a:lnTo>
                  <a:pt x="84667" y="25400"/>
                </a:lnTo>
                <a:lnTo>
                  <a:pt x="101600" y="16933"/>
                </a:lnTo>
                <a:lnTo>
                  <a:pt x="127000" y="16933"/>
                </a:lnTo>
                <a:lnTo>
                  <a:pt x="143933" y="8467"/>
                </a:lnTo>
                <a:lnTo>
                  <a:pt x="160867" y="0"/>
                </a:lnTo>
                <a:lnTo>
                  <a:pt x="160867" y="0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928533" y="1608667"/>
            <a:ext cx="16935" cy="194734"/>
          </a:xfrm>
          <a:custGeom>
            <a:avLst/>
            <a:gdLst/>
            <a:ahLst/>
            <a:cxnLst/>
            <a:rect l="0" t="0" r="0" b="0"/>
            <a:pathLst>
              <a:path w="16935" h="194734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0066"/>
                </a:lnTo>
                <a:lnTo>
                  <a:pt x="8467" y="127000"/>
                </a:lnTo>
                <a:lnTo>
                  <a:pt x="8467" y="143933"/>
                </a:lnTo>
                <a:lnTo>
                  <a:pt x="0" y="160866"/>
                </a:lnTo>
                <a:lnTo>
                  <a:pt x="0" y="169333"/>
                </a:lnTo>
                <a:lnTo>
                  <a:pt x="8467" y="186266"/>
                </a:lnTo>
                <a:lnTo>
                  <a:pt x="8467" y="186266"/>
                </a:lnTo>
                <a:lnTo>
                  <a:pt x="8467" y="194733"/>
                </a:lnTo>
                <a:lnTo>
                  <a:pt x="16934" y="194733"/>
                </a:lnTo>
                <a:lnTo>
                  <a:pt x="16934" y="194733"/>
                </a:lnTo>
                <a:lnTo>
                  <a:pt x="16934" y="194733"/>
                </a:lnTo>
                <a:lnTo>
                  <a:pt x="16934" y="194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4064000" y="1600200"/>
            <a:ext cx="160868" cy="194734"/>
          </a:xfrm>
          <a:custGeom>
            <a:avLst/>
            <a:gdLst/>
            <a:ahLst/>
            <a:cxnLst/>
            <a:rect l="0" t="0" r="0" b="0"/>
            <a:pathLst>
              <a:path w="160868" h="194734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16933" y="25400"/>
                </a:lnTo>
                <a:lnTo>
                  <a:pt x="16933" y="42333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67733"/>
                </a:lnTo>
                <a:lnTo>
                  <a:pt x="8467" y="76200"/>
                </a:lnTo>
                <a:lnTo>
                  <a:pt x="0" y="76200"/>
                </a:lnTo>
                <a:lnTo>
                  <a:pt x="0" y="84667"/>
                </a:lnTo>
                <a:lnTo>
                  <a:pt x="8467" y="84667"/>
                </a:lnTo>
                <a:lnTo>
                  <a:pt x="8467" y="84667"/>
                </a:lnTo>
                <a:lnTo>
                  <a:pt x="16933" y="84667"/>
                </a:lnTo>
                <a:lnTo>
                  <a:pt x="25400" y="76200"/>
                </a:lnTo>
                <a:lnTo>
                  <a:pt x="33867" y="67733"/>
                </a:lnTo>
                <a:lnTo>
                  <a:pt x="50800" y="59267"/>
                </a:lnTo>
                <a:lnTo>
                  <a:pt x="67733" y="59267"/>
                </a:lnTo>
                <a:lnTo>
                  <a:pt x="84667" y="50800"/>
                </a:lnTo>
                <a:lnTo>
                  <a:pt x="93133" y="50800"/>
                </a:lnTo>
                <a:lnTo>
                  <a:pt x="110067" y="50800"/>
                </a:lnTo>
                <a:lnTo>
                  <a:pt x="127000" y="59267"/>
                </a:lnTo>
                <a:lnTo>
                  <a:pt x="135467" y="76200"/>
                </a:lnTo>
                <a:lnTo>
                  <a:pt x="143933" y="84667"/>
                </a:lnTo>
                <a:lnTo>
                  <a:pt x="152400" y="101600"/>
                </a:lnTo>
                <a:lnTo>
                  <a:pt x="160867" y="118533"/>
                </a:lnTo>
                <a:lnTo>
                  <a:pt x="160867" y="135467"/>
                </a:lnTo>
                <a:lnTo>
                  <a:pt x="160867" y="152400"/>
                </a:lnTo>
                <a:lnTo>
                  <a:pt x="152400" y="169333"/>
                </a:lnTo>
                <a:lnTo>
                  <a:pt x="135467" y="177800"/>
                </a:lnTo>
                <a:lnTo>
                  <a:pt x="118533" y="177800"/>
                </a:lnTo>
                <a:lnTo>
                  <a:pt x="101600" y="186267"/>
                </a:lnTo>
                <a:lnTo>
                  <a:pt x="84667" y="194733"/>
                </a:lnTo>
                <a:lnTo>
                  <a:pt x="59267" y="194733"/>
                </a:lnTo>
                <a:lnTo>
                  <a:pt x="50800" y="194733"/>
                </a:lnTo>
                <a:lnTo>
                  <a:pt x="33867" y="194733"/>
                </a:lnTo>
                <a:lnTo>
                  <a:pt x="25400" y="186267"/>
                </a:lnTo>
                <a:lnTo>
                  <a:pt x="8467" y="177800"/>
                </a:lnTo>
                <a:lnTo>
                  <a:pt x="8467" y="177800"/>
                </a:lnTo>
                <a:lnTo>
                  <a:pt x="8467" y="169333"/>
                </a:lnTo>
                <a:lnTo>
                  <a:pt x="8467" y="169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080933" y="1583267"/>
            <a:ext cx="169335" cy="33867"/>
          </a:xfrm>
          <a:custGeom>
            <a:avLst/>
            <a:gdLst/>
            <a:ahLst/>
            <a:cxnLst/>
            <a:rect l="0" t="0" r="0" b="0"/>
            <a:pathLst>
              <a:path w="169335" h="33867">
                <a:moveTo>
                  <a:pt x="0" y="33866"/>
                </a:move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8467" y="25400"/>
                </a:lnTo>
                <a:lnTo>
                  <a:pt x="8467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59267" y="25400"/>
                </a:lnTo>
                <a:lnTo>
                  <a:pt x="76200" y="16933"/>
                </a:lnTo>
                <a:lnTo>
                  <a:pt x="110067" y="16933"/>
                </a:lnTo>
                <a:lnTo>
                  <a:pt x="127000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69334" y="0"/>
                </a:lnTo>
                <a:lnTo>
                  <a:pt x="1693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4334933" y="1515533"/>
            <a:ext cx="84668" cy="321735"/>
          </a:xfrm>
          <a:custGeom>
            <a:avLst/>
            <a:gdLst/>
            <a:ahLst/>
            <a:cxnLst/>
            <a:rect l="0" t="0" r="0" b="0"/>
            <a:pathLst>
              <a:path w="84668" h="321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8467"/>
                </a:lnTo>
                <a:lnTo>
                  <a:pt x="25400" y="16934"/>
                </a:lnTo>
                <a:lnTo>
                  <a:pt x="42334" y="33867"/>
                </a:lnTo>
                <a:lnTo>
                  <a:pt x="50800" y="50800"/>
                </a:lnTo>
                <a:lnTo>
                  <a:pt x="59267" y="76200"/>
                </a:lnTo>
                <a:lnTo>
                  <a:pt x="76200" y="101600"/>
                </a:lnTo>
                <a:lnTo>
                  <a:pt x="76200" y="127000"/>
                </a:lnTo>
                <a:lnTo>
                  <a:pt x="84667" y="160867"/>
                </a:lnTo>
                <a:lnTo>
                  <a:pt x="84667" y="186267"/>
                </a:lnTo>
                <a:lnTo>
                  <a:pt x="84667" y="220134"/>
                </a:lnTo>
                <a:lnTo>
                  <a:pt x="76200" y="237067"/>
                </a:lnTo>
                <a:lnTo>
                  <a:pt x="67734" y="262467"/>
                </a:lnTo>
                <a:lnTo>
                  <a:pt x="59267" y="279400"/>
                </a:lnTo>
                <a:lnTo>
                  <a:pt x="50800" y="296334"/>
                </a:lnTo>
                <a:lnTo>
                  <a:pt x="42334" y="313267"/>
                </a:lnTo>
                <a:lnTo>
                  <a:pt x="42334" y="313267"/>
                </a:lnTo>
                <a:lnTo>
                  <a:pt x="42334" y="321734"/>
                </a:lnTo>
                <a:lnTo>
                  <a:pt x="42334" y="321734"/>
                </a:lnTo>
                <a:lnTo>
                  <a:pt x="42334" y="313267"/>
                </a:lnTo>
                <a:lnTo>
                  <a:pt x="42334" y="313267"/>
                </a:lnTo>
                <a:lnTo>
                  <a:pt x="50800" y="304800"/>
                </a:lnTo>
                <a:lnTo>
                  <a:pt x="5080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529667" y="1507067"/>
            <a:ext cx="127001" cy="313267"/>
          </a:xfrm>
          <a:custGeom>
            <a:avLst/>
            <a:gdLst/>
            <a:ahLst/>
            <a:cxnLst/>
            <a:rect l="0" t="0" r="0" b="0"/>
            <a:pathLst>
              <a:path w="127001" h="313267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18533" y="0"/>
                </a:lnTo>
                <a:lnTo>
                  <a:pt x="118533" y="0"/>
                </a:lnTo>
                <a:lnTo>
                  <a:pt x="110066" y="8466"/>
                </a:lnTo>
                <a:lnTo>
                  <a:pt x="101600" y="8466"/>
                </a:lnTo>
                <a:lnTo>
                  <a:pt x="84666" y="25400"/>
                </a:lnTo>
                <a:lnTo>
                  <a:pt x="67733" y="33866"/>
                </a:lnTo>
                <a:lnTo>
                  <a:pt x="50800" y="59266"/>
                </a:lnTo>
                <a:lnTo>
                  <a:pt x="33866" y="76200"/>
                </a:lnTo>
                <a:lnTo>
                  <a:pt x="16933" y="101600"/>
                </a:lnTo>
                <a:lnTo>
                  <a:pt x="8466" y="127000"/>
                </a:lnTo>
                <a:lnTo>
                  <a:pt x="0" y="152400"/>
                </a:lnTo>
                <a:lnTo>
                  <a:pt x="8466" y="186266"/>
                </a:lnTo>
                <a:lnTo>
                  <a:pt x="8466" y="211666"/>
                </a:lnTo>
                <a:lnTo>
                  <a:pt x="16933" y="245533"/>
                </a:lnTo>
                <a:lnTo>
                  <a:pt x="25400" y="262466"/>
                </a:lnTo>
                <a:lnTo>
                  <a:pt x="42333" y="287866"/>
                </a:lnTo>
                <a:lnTo>
                  <a:pt x="59266" y="304800"/>
                </a:lnTo>
                <a:lnTo>
                  <a:pt x="76200" y="313266"/>
                </a:lnTo>
                <a:lnTo>
                  <a:pt x="93133" y="313266"/>
                </a:lnTo>
                <a:lnTo>
                  <a:pt x="93133" y="313266"/>
                </a:lnTo>
                <a:lnTo>
                  <a:pt x="101600" y="313266"/>
                </a:lnTo>
                <a:lnTo>
                  <a:pt x="101600" y="313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4639733" y="1642533"/>
            <a:ext cx="228601" cy="169335"/>
          </a:xfrm>
          <a:custGeom>
            <a:avLst/>
            <a:gdLst/>
            <a:ahLst/>
            <a:cxnLst/>
            <a:rect l="0" t="0" r="0" b="0"/>
            <a:pathLst>
              <a:path w="228601" h="169335">
                <a:moveTo>
                  <a:pt x="228600" y="0"/>
                </a:moveTo>
                <a:lnTo>
                  <a:pt x="220134" y="0"/>
                </a:lnTo>
                <a:lnTo>
                  <a:pt x="220134" y="0"/>
                </a:lnTo>
                <a:lnTo>
                  <a:pt x="211667" y="8467"/>
                </a:lnTo>
                <a:lnTo>
                  <a:pt x="194734" y="16934"/>
                </a:lnTo>
                <a:lnTo>
                  <a:pt x="177800" y="33867"/>
                </a:lnTo>
                <a:lnTo>
                  <a:pt x="160867" y="50800"/>
                </a:lnTo>
                <a:lnTo>
                  <a:pt x="135467" y="76200"/>
                </a:lnTo>
                <a:lnTo>
                  <a:pt x="110067" y="101600"/>
                </a:lnTo>
                <a:lnTo>
                  <a:pt x="84667" y="118534"/>
                </a:lnTo>
                <a:lnTo>
                  <a:pt x="67734" y="143934"/>
                </a:lnTo>
                <a:lnTo>
                  <a:pt x="42334" y="152400"/>
                </a:lnTo>
                <a:lnTo>
                  <a:pt x="25400" y="169334"/>
                </a:lnTo>
                <a:lnTo>
                  <a:pt x="16934" y="169334"/>
                </a:lnTo>
                <a:lnTo>
                  <a:pt x="8467" y="169334"/>
                </a:lnTo>
                <a:lnTo>
                  <a:pt x="8467" y="169334"/>
                </a:lnTo>
                <a:lnTo>
                  <a:pt x="8467" y="169334"/>
                </a:lnTo>
                <a:lnTo>
                  <a:pt x="0" y="160867"/>
                </a:lnTo>
                <a:lnTo>
                  <a:pt x="0" y="160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665133" y="1651000"/>
            <a:ext cx="186268" cy="118534"/>
          </a:xfrm>
          <a:custGeom>
            <a:avLst/>
            <a:gdLst/>
            <a:ahLst/>
            <a:cxnLst/>
            <a:rect l="0" t="0" r="0" b="0"/>
            <a:pathLst>
              <a:path w="186268" h="118534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25400"/>
                </a:lnTo>
                <a:lnTo>
                  <a:pt x="50800" y="33867"/>
                </a:lnTo>
                <a:lnTo>
                  <a:pt x="59267" y="50800"/>
                </a:lnTo>
                <a:lnTo>
                  <a:pt x="76200" y="67733"/>
                </a:lnTo>
                <a:lnTo>
                  <a:pt x="93134" y="84667"/>
                </a:lnTo>
                <a:lnTo>
                  <a:pt x="110067" y="93133"/>
                </a:lnTo>
                <a:lnTo>
                  <a:pt x="127000" y="101600"/>
                </a:lnTo>
                <a:lnTo>
                  <a:pt x="143934" y="110067"/>
                </a:lnTo>
                <a:lnTo>
                  <a:pt x="160867" y="118533"/>
                </a:lnTo>
                <a:lnTo>
                  <a:pt x="177800" y="118533"/>
                </a:lnTo>
                <a:lnTo>
                  <a:pt x="177800" y="118533"/>
                </a:lnTo>
                <a:lnTo>
                  <a:pt x="186267" y="118533"/>
                </a:lnTo>
                <a:lnTo>
                  <a:pt x="186267" y="118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953000" y="1684867"/>
            <a:ext cx="118534" cy="25401"/>
          </a:xfrm>
          <a:custGeom>
            <a:avLst/>
            <a:gdLst/>
            <a:ahLst/>
            <a:cxnLst/>
            <a:rect l="0" t="0" r="0" b="0"/>
            <a:pathLst>
              <a:path w="118534" h="25401">
                <a:moveTo>
                  <a:pt x="0" y="16933"/>
                </a:moveTo>
                <a:lnTo>
                  <a:pt x="8467" y="16933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42333" y="25400"/>
                </a:lnTo>
                <a:lnTo>
                  <a:pt x="59267" y="25400"/>
                </a:lnTo>
                <a:lnTo>
                  <a:pt x="67733" y="25400"/>
                </a:lnTo>
                <a:lnTo>
                  <a:pt x="84667" y="25400"/>
                </a:lnTo>
                <a:lnTo>
                  <a:pt x="93133" y="16933"/>
                </a:lnTo>
                <a:lnTo>
                  <a:pt x="110067" y="8466"/>
                </a:lnTo>
                <a:lnTo>
                  <a:pt x="110067" y="8466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164667" y="1583267"/>
            <a:ext cx="194734" cy="203201"/>
          </a:xfrm>
          <a:custGeom>
            <a:avLst/>
            <a:gdLst/>
            <a:ahLst/>
            <a:cxnLst/>
            <a:rect l="0" t="0" r="0" b="0"/>
            <a:pathLst>
              <a:path w="194734" h="2032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8466" y="67733"/>
                </a:lnTo>
                <a:lnTo>
                  <a:pt x="16933" y="76200"/>
                </a:lnTo>
                <a:lnTo>
                  <a:pt x="25400" y="84666"/>
                </a:lnTo>
                <a:lnTo>
                  <a:pt x="42333" y="93133"/>
                </a:lnTo>
                <a:lnTo>
                  <a:pt x="59266" y="93133"/>
                </a:lnTo>
                <a:lnTo>
                  <a:pt x="76200" y="93133"/>
                </a:lnTo>
                <a:lnTo>
                  <a:pt x="84666" y="93133"/>
                </a:lnTo>
                <a:lnTo>
                  <a:pt x="101600" y="93133"/>
                </a:lnTo>
                <a:lnTo>
                  <a:pt x="127000" y="93133"/>
                </a:lnTo>
                <a:lnTo>
                  <a:pt x="135466" y="93133"/>
                </a:lnTo>
                <a:lnTo>
                  <a:pt x="152400" y="93133"/>
                </a:lnTo>
                <a:lnTo>
                  <a:pt x="169333" y="101600"/>
                </a:lnTo>
                <a:lnTo>
                  <a:pt x="177800" y="110066"/>
                </a:lnTo>
                <a:lnTo>
                  <a:pt x="186266" y="127000"/>
                </a:lnTo>
                <a:lnTo>
                  <a:pt x="194733" y="135466"/>
                </a:lnTo>
                <a:lnTo>
                  <a:pt x="194733" y="143933"/>
                </a:lnTo>
                <a:lnTo>
                  <a:pt x="186266" y="160866"/>
                </a:lnTo>
                <a:lnTo>
                  <a:pt x="177800" y="169333"/>
                </a:lnTo>
                <a:lnTo>
                  <a:pt x="160866" y="177800"/>
                </a:lnTo>
                <a:lnTo>
                  <a:pt x="143933" y="186266"/>
                </a:lnTo>
                <a:lnTo>
                  <a:pt x="127000" y="194733"/>
                </a:lnTo>
                <a:lnTo>
                  <a:pt x="110066" y="194733"/>
                </a:lnTo>
                <a:lnTo>
                  <a:pt x="93133" y="203200"/>
                </a:lnTo>
                <a:lnTo>
                  <a:pt x="76200" y="194733"/>
                </a:lnTo>
                <a:lnTo>
                  <a:pt x="67733" y="194733"/>
                </a:lnTo>
                <a:lnTo>
                  <a:pt x="50800" y="186266"/>
                </a:lnTo>
                <a:lnTo>
                  <a:pt x="50800" y="186266"/>
                </a:lnTo>
                <a:lnTo>
                  <a:pt x="42333" y="177800"/>
                </a:lnTo>
                <a:lnTo>
                  <a:pt x="42333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5147733" y="1557867"/>
            <a:ext cx="220135" cy="42334"/>
          </a:xfrm>
          <a:custGeom>
            <a:avLst/>
            <a:gdLst/>
            <a:ahLst/>
            <a:cxnLst/>
            <a:rect l="0" t="0" r="0" b="0"/>
            <a:pathLst>
              <a:path w="220135" h="42334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8467" y="33866"/>
                </a:lnTo>
                <a:lnTo>
                  <a:pt x="25400" y="33866"/>
                </a:lnTo>
                <a:lnTo>
                  <a:pt x="42334" y="33866"/>
                </a:lnTo>
                <a:lnTo>
                  <a:pt x="59267" y="33866"/>
                </a:lnTo>
                <a:lnTo>
                  <a:pt x="84667" y="33866"/>
                </a:lnTo>
                <a:lnTo>
                  <a:pt x="101600" y="25400"/>
                </a:lnTo>
                <a:lnTo>
                  <a:pt x="127000" y="25400"/>
                </a:lnTo>
                <a:lnTo>
                  <a:pt x="152400" y="25400"/>
                </a:lnTo>
                <a:lnTo>
                  <a:pt x="169334" y="16933"/>
                </a:lnTo>
                <a:lnTo>
                  <a:pt x="194734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20134" y="0"/>
                </a:lnTo>
                <a:lnTo>
                  <a:pt x="2201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5427133" y="1473200"/>
            <a:ext cx="143935" cy="397934"/>
          </a:xfrm>
          <a:custGeom>
            <a:avLst/>
            <a:gdLst/>
            <a:ahLst/>
            <a:cxnLst/>
            <a:rect l="0" t="0" r="0" b="0"/>
            <a:pathLst>
              <a:path w="143935" h="397934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4" y="8467"/>
                </a:lnTo>
                <a:lnTo>
                  <a:pt x="33867" y="16933"/>
                </a:lnTo>
                <a:lnTo>
                  <a:pt x="42334" y="25400"/>
                </a:lnTo>
                <a:lnTo>
                  <a:pt x="59267" y="42333"/>
                </a:lnTo>
                <a:lnTo>
                  <a:pt x="84667" y="59267"/>
                </a:lnTo>
                <a:lnTo>
                  <a:pt x="101600" y="93133"/>
                </a:lnTo>
                <a:lnTo>
                  <a:pt x="118534" y="118533"/>
                </a:lnTo>
                <a:lnTo>
                  <a:pt x="135467" y="152400"/>
                </a:lnTo>
                <a:lnTo>
                  <a:pt x="143934" y="186267"/>
                </a:lnTo>
                <a:lnTo>
                  <a:pt x="143934" y="220133"/>
                </a:lnTo>
                <a:lnTo>
                  <a:pt x="143934" y="254000"/>
                </a:lnTo>
                <a:lnTo>
                  <a:pt x="135467" y="279400"/>
                </a:lnTo>
                <a:lnTo>
                  <a:pt x="127000" y="304800"/>
                </a:lnTo>
                <a:lnTo>
                  <a:pt x="110067" y="321733"/>
                </a:lnTo>
                <a:lnTo>
                  <a:pt x="93134" y="338667"/>
                </a:lnTo>
                <a:lnTo>
                  <a:pt x="84667" y="355600"/>
                </a:lnTo>
                <a:lnTo>
                  <a:pt x="59267" y="364067"/>
                </a:lnTo>
                <a:lnTo>
                  <a:pt x="50800" y="381000"/>
                </a:lnTo>
                <a:lnTo>
                  <a:pt x="33867" y="381000"/>
                </a:lnTo>
                <a:lnTo>
                  <a:pt x="25400" y="389467"/>
                </a:lnTo>
                <a:lnTo>
                  <a:pt x="16934" y="397933"/>
                </a:lnTo>
                <a:lnTo>
                  <a:pt x="16934" y="397933"/>
                </a:lnTo>
                <a:lnTo>
                  <a:pt x="16934" y="397933"/>
                </a:lnTo>
                <a:lnTo>
                  <a:pt x="16934" y="397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285067" y="1947333"/>
            <a:ext cx="2184401" cy="59268"/>
          </a:xfrm>
          <a:custGeom>
            <a:avLst/>
            <a:gdLst/>
            <a:ahLst/>
            <a:cxnLst/>
            <a:rect l="0" t="0" r="0" b="0"/>
            <a:pathLst>
              <a:path w="2184401" h="59268">
                <a:moveTo>
                  <a:pt x="2184400" y="59267"/>
                </a:moveTo>
                <a:lnTo>
                  <a:pt x="2175933" y="59267"/>
                </a:lnTo>
                <a:lnTo>
                  <a:pt x="2159000" y="50800"/>
                </a:lnTo>
                <a:lnTo>
                  <a:pt x="2125133" y="50800"/>
                </a:lnTo>
                <a:lnTo>
                  <a:pt x="2091266" y="50800"/>
                </a:lnTo>
                <a:lnTo>
                  <a:pt x="2057400" y="50800"/>
                </a:lnTo>
                <a:lnTo>
                  <a:pt x="2023533" y="42334"/>
                </a:lnTo>
                <a:lnTo>
                  <a:pt x="1981200" y="42334"/>
                </a:lnTo>
                <a:lnTo>
                  <a:pt x="1938866" y="42334"/>
                </a:lnTo>
                <a:lnTo>
                  <a:pt x="1888066" y="33867"/>
                </a:lnTo>
                <a:lnTo>
                  <a:pt x="1837266" y="33867"/>
                </a:lnTo>
                <a:lnTo>
                  <a:pt x="1786466" y="33867"/>
                </a:lnTo>
                <a:lnTo>
                  <a:pt x="1735666" y="25400"/>
                </a:lnTo>
                <a:lnTo>
                  <a:pt x="1684866" y="25400"/>
                </a:lnTo>
                <a:lnTo>
                  <a:pt x="1625600" y="16934"/>
                </a:lnTo>
                <a:lnTo>
                  <a:pt x="1566333" y="16934"/>
                </a:lnTo>
                <a:lnTo>
                  <a:pt x="1507066" y="16934"/>
                </a:lnTo>
                <a:lnTo>
                  <a:pt x="1447800" y="8467"/>
                </a:lnTo>
                <a:lnTo>
                  <a:pt x="1388533" y="8467"/>
                </a:lnTo>
                <a:lnTo>
                  <a:pt x="1320800" y="8467"/>
                </a:lnTo>
                <a:lnTo>
                  <a:pt x="1261533" y="0"/>
                </a:lnTo>
                <a:lnTo>
                  <a:pt x="1193800" y="0"/>
                </a:lnTo>
                <a:lnTo>
                  <a:pt x="1134533" y="0"/>
                </a:lnTo>
                <a:lnTo>
                  <a:pt x="1075266" y="0"/>
                </a:lnTo>
                <a:lnTo>
                  <a:pt x="1007533" y="0"/>
                </a:lnTo>
                <a:lnTo>
                  <a:pt x="948266" y="0"/>
                </a:lnTo>
                <a:lnTo>
                  <a:pt x="880533" y="0"/>
                </a:lnTo>
                <a:lnTo>
                  <a:pt x="821266" y="0"/>
                </a:lnTo>
                <a:lnTo>
                  <a:pt x="762000" y="0"/>
                </a:lnTo>
                <a:lnTo>
                  <a:pt x="702733" y="0"/>
                </a:lnTo>
                <a:lnTo>
                  <a:pt x="643466" y="0"/>
                </a:lnTo>
                <a:lnTo>
                  <a:pt x="584200" y="0"/>
                </a:lnTo>
                <a:lnTo>
                  <a:pt x="524933" y="0"/>
                </a:lnTo>
                <a:lnTo>
                  <a:pt x="465666" y="8467"/>
                </a:lnTo>
                <a:lnTo>
                  <a:pt x="406400" y="8467"/>
                </a:lnTo>
                <a:lnTo>
                  <a:pt x="347133" y="16934"/>
                </a:lnTo>
                <a:lnTo>
                  <a:pt x="296333" y="16934"/>
                </a:lnTo>
                <a:lnTo>
                  <a:pt x="245533" y="16934"/>
                </a:lnTo>
                <a:lnTo>
                  <a:pt x="194733" y="16934"/>
                </a:lnTo>
                <a:lnTo>
                  <a:pt x="152400" y="16934"/>
                </a:lnTo>
                <a:lnTo>
                  <a:pt x="110066" y="25400"/>
                </a:lnTo>
                <a:lnTo>
                  <a:pt x="76200" y="16934"/>
                </a:lnTo>
                <a:lnTo>
                  <a:pt x="42333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4030133" y="2074333"/>
            <a:ext cx="203201" cy="194735"/>
          </a:xfrm>
          <a:custGeom>
            <a:avLst/>
            <a:gdLst/>
            <a:ahLst/>
            <a:cxnLst/>
            <a:rect l="0" t="0" r="0" b="0"/>
            <a:pathLst>
              <a:path w="203201" h="194735">
                <a:moveTo>
                  <a:pt x="203200" y="0"/>
                </a:moveTo>
                <a:lnTo>
                  <a:pt x="203200" y="0"/>
                </a:lnTo>
                <a:lnTo>
                  <a:pt x="203200" y="0"/>
                </a:lnTo>
                <a:lnTo>
                  <a:pt x="194734" y="8467"/>
                </a:lnTo>
                <a:lnTo>
                  <a:pt x="194734" y="16934"/>
                </a:lnTo>
                <a:lnTo>
                  <a:pt x="177800" y="33867"/>
                </a:lnTo>
                <a:lnTo>
                  <a:pt x="169334" y="50800"/>
                </a:lnTo>
                <a:lnTo>
                  <a:pt x="152400" y="76200"/>
                </a:lnTo>
                <a:lnTo>
                  <a:pt x="127000" y="93134"/>
                </a:lnTo>
                <a:lnTo>
                  <a:pt x="110067" y="118534"/>
                </a:lnTo>
                <a:lnTo>
                  <a:pt x="84667" y="143934"/>
                </a:lnTo>
                <a:lnTo>
                  <a:pt x="67734" y="160867"/>
                </a:lnTo>
                <a:lnTo>
                  <a:pt x="50800" y="177800"/>
                </a:lnTo>
                <a:lnTo>
                  <a:pt x="33867" y="186267"/>
                </a:lnTo>
                <a:lnTo>
                  <a:pt x="16934" y="194734"/>
                </a:lnTo>
                <a:lnTo>
                  <a:pt x="8467" y="194734"/>
                </a:lnTo>
                <a:lnTo>
                  <a:pt x="0" y="194734"/>
                </a:lnTo>
                <a:lnTo>
                  <a:pt x="0" y="194734"/>
                </a:lnTo>
                <a:lnTo>
                  <a:pt x="0" y="194734"/>
                </a:lnTo>
                <a:lnTo>
                  <a:pt x="0" y="194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4030133" y="2057400"/>
            <a:ext cx="177801" cy="220134"/>
          </a:xfrm>
          <a:custGeom>
            <a:avLst/>
            <a:gdLst/>
            <a:ahLst/>
            <a:cxnLst/>
            <a:rect l="0" t="0" r="0" b="0"/>
            <a:pathLst>
              <a:path w="177801" h="2201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33867"/>
                </a:lnTo>
                <a:lnTo>
                  <a:pt x="25400" y="50800"/>
                </a:lnTo>
                <a:lnTo>
                  <a:pt x="33867" y="67733"/>
                </a:lnTo>
                <a:lnTo>
                  <a:pt x="42334" y="93133"/>
                </a:lnTo>
                <a:lnTo>
                  <a:pt x="59267" y="118533"/>
                </a:lnTo>
                <a:lnTo>
                  <a:pt x="76200" y="135467"/>
                </a:lnTo>
                <a:lnTo>
                  <a:pt x="84667" y="152400"/>
                </a:lnTo>
                <a:lnTo>
                  <a:pt x="93134" y="177800"/>
                </a:lnTo>
                <a:lnTo>
                  <a:pt x="118534" y="194733"/>
                </a:lnTo>
                <a:lnTo>
                  <a:pt x="127000" y="203200"/>
                </a:lnTo>
                <a:lnTo>
                  <a:pt x="135467" y="211667"/>
                </a:lnTo>
                <a:lnTo>
                  <a:pt x="143934" y="220133"/>
                </a:lnTo>
                <a:lnTo>
                  <a:pt x="152400" y="220133"/>
                </a:lnTo>
                <a:lnTo>
                  <a:pt x="160867" y="211667"/>
                </a:lnTo>
                <a:lnTo>
                  <a:pt x="169334" y="211667"/>
                </a:lnTo>
                <a:lnTo>
                  <a:pt x="169334" y="203200"/>
                </a:lnTo>
                <a:lnTo>
                  <a:pt x="169334" y="203200"/>
                </a:lnTo>
                <a:lnTo>
                  <a:pt x="177800" y="194733"/>
                </a:lnTo>
                <a:lnTo>
                  <a:pt x="177800" y="194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4250267" y="21759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4275667" y="2167467"/>
            <a:ext cx="127001" cy="8467"/>
          </a:xfrm>
          <a:custGeom>
            <a:avLst/>
            <a:gdLst/>
            <a:ahLst/>
            <a:cxnLst/>
            <a:rect l="0" t="0" r="0" b="0"/>
            <a:pathLst>
              <a:path w="127001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25400" y="0"/>
                </a:lnTo>
                <a:lnTo>
                  <a:pt x="33866" y="8466"/>
                </a:lnTo>
                <a:lnTo>
                  <a:pt x="50800" y="8466"/>
                </a:lnTo>
                <a:lnTo>
                  <a:pt x="76200" y="8466"/>
                </a:lnTo>
                <a:lnTo>
                  <a:pt x="93133" y="8466"/>
                </a:lnTo>
                <a:lnTo>
                  <a:pt x="110066" y="8466"/>
                </a:lnTo>
                <a:lnTo>
                  <a:pt x="110066" y="8466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4478867" y="2074333"/>
            <a:ext cx="203201" cy="186268"/>
          </a:xfrm>
          <a:custGeom>
            <a:avLst/>
            <a:gdLst/>
            <a:ahLst/>
            <a:cxnLst/>
            <a:rect l="0" t="0" r="0" b="0"/>
            <a:pathLst>
              <a:path w="203201" h="186268">
                <a:moveTo>
                  <a:pt x="59266" y="0"/>
                </a:move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42333" y="16934"/>
                </a:lnTo>
                <a:lnTo>
                  <a:pt x="42333" y="16934"/>
                </a:lnTo>
                <a:lnTo>
                  <a:pt x="25400" y="25400"/>
                </a:lnTo>
                <a:lnTo>
                  <a:pt x="25400" y="42334"/>
                </a:lnTo>
                <a:lnTo>
                  <a:pt x="16933" y="42334"/>
                </a:lnTo>
                <a:lnTo>
                  <a:pt x="8466" y="59267"/>
                </a:lnTo>
                <a:lnTo>
                  <a:pt x="8466" y="59267"/>
                </a:lnTo>
                <a:lnTo>
                  <a:pt x="0" y="67734"/>
                </a:lnTo>
                <a:lnTo>
                  <a:pt x="0" y="67734"/>
                </a:lnTo>
                <a:lnTo>
                  <a:pt x="8466" y="76200"/>
                </a:lnTo>
                <a:lnTo>
                  <a:pt x="8466" y="76200"/>
                </a:lnTo>
                <a:lnTo>
                  <a:pt x="16933" y="76200"/>
                </a:lnTo>
                <a:lnTo>
                  <a:pt x="33866" y="76200"/>
                </a:lnTo>
                <a:lnTo>
                  <a:pt x="50800" y="76200"/>
                </a:lnTo>
                <a:lnTo>
                  <a:pt x="67733" y="67734"/>
                </a:lnTo>
                <a:lnTo>
                  <a:pt x="93133" y="59267"/>
                </a:lnTo>
                <a:lnTo>
                  <a:pt x="110066" y="59267"/>
                </a:lnTo>
                <a:lnTo>
                  <a:pt x="127000" y="59267"/>
                </a:lnTo>
                <a:lnTo>
                  <a:pt x="152400" y="67734"/>
                </a:lnTo>
                <a:lnTo>
                  <a:pt x="160866" y="76200"/>
                </a:lnTo>
                <a:lnTo>
                  <a:pt x="177800" y="84667"/>
                </a:lnTo>
                <a:lnTo>
                  <a:pt x="186266" y="93134"/>
                </a:lnTo>
                <a:lnTo>
                  <a:pt x="194733" y="110067"/>
                </a:lnTo>
                <a:lnTo>
                  <a:pt x="203200" y="118534"/>
                </a:lnTo>
                <a:lnTo>
                  <a:pt x="203200" y="135467"/>
                </a:lnTo>
                <a:lnTo>
                  <a:pt x="203200" y="152400"/>
                </a:lnTo>
                <a:lnTo>
                  <a:pt x="186266" y="160867"/>
                </a:lnTo>
                <a:lnTo>
                  <a:pt x="177800" y="169334"/>
                </a:lnTo>
                <a:lnTo>
                  <a:pt x="160866" y="177800"/>
                </a:lnTo>
                <a:lnTo>
                  <a:pt x="143933" y="186267"/>
                </a:lnTo>
                <a:lnTo>
                  <a:pt x="127000" y="186267"/>
                </a:lnTo>
                <a:lnTo>
                  <a:pt x="110066" y="186267"/>
                </a:lnTo>
                <a:lnTo>
                  <a:pt x="84666" y="186267"/>
                </a:lnTo>
                <a:lnTo>
                  <a:pt x="67733" y="186267"/>
                </a:lnTo>
                <a:lnTo>
                  <a:pt x="50800" y="177800"/>
                </a:lnTo>
                <a:lnTo>
                  <a:pt x="33866" y="169334"/>
                </a:lnTo>
                <a:lnTo>
                  <a:pt x="33866" y="169334"/>
                </a:lnTo>
                <a:lnTo>
                  <a:pt x="16933" y="160867"/>
                </a:lnTo>
                <a:lnTo>
                  <a:pt x="16933" y="160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4478867" y="2040467"/>
            <a:ext cx="254001" cy="33867"/>
          </a:xfrm>
          <a:custGeom>
            <a:avLst/>
            <a:gdLst/>
            <a:ahLst/>
            <a:cxnLst/>
            <a:rect l="0" t="0" r="0" b="0"/>
            <a:pathLst>
              <a:path w="254001" h="33867">
                <a:moveTo>
                  <a:pt x="0" y="33866"/>
                </a:moveTo>
                <a:lnTo>
                  <a:pt x="0" y="33866"/>
                </a:lnTo>
                <a:lnTo>
                  <a:pt x="8466" y="33866"/>
                </a:lnTo>
                <a:lnTo>
                  <a:pt x="16933" y="33866"/>
                </a:lnTo>
                <a:lnTo>
                  <a:pt x="25400" y="33866"/>
                </a:lnTo>
                <a:lnTo>
                  <a:pt x="42333" y="25400"/>
                </a:lnTo>
                <a:lnTo>
                  <a:pt x="59266" y="25400"/>
                </a:lnTo>
                <a:lnTo>
                  <a:pt x="84666" y="25400"/>
                </a:lnTo>
                <a:lnTo>
                  <a:pt x="101600" y="16933"/>
                </a:lnTo>
                <a:lnTo>
                  <a:pt x="127000" y="16933"/>
                </a:lnTo>
                <a:lnTo>
                  <a:pt x="152400" y="16933"/>
                </a:lnTo>
                <a:lnTo>
                  <a:pt x="169333" y="8466"/>
                </a:lnTo>
                <a:lnTo>
                  <a:pt x="194733" y="8466"/>
                </a:lnTo>
                <a:lnTo>
                  <a:pt x="211666" y="0"/>
                </a:lnTo>
                <a:lnTo>
                  <a:pt x="228600" y="0"/>
                </a:lnTo>
                <a:lnTo>
                  <a:pt x="245533" y="0"/>
                </a:lnTo>
                <a:lnTo>
                  <a:pt x="245533" y="0"/>
                </a:lnTo>
                <a:lnTo>
                  <a:pt x="254000" y="0"/>
                </a:lnTo>
                <a:lnTo>
                  <a:pt x="2540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4741333" y="1981200"/>
            <a:ext cx="186268" cy="381001"/>
          </a:xfrm>
          <a:custGeom>
            <a:avLst/>
            <a:gdLst/>
            <a:ahLst/>
            <a:cxnLst/>
            <a:rect l="0" t="0" r="0" b="0"/>
            <a:pathLst>
              <a:path w="186268" h="381001">
                <a:moveTo>
                  <a:pt x="76200" y="0"/>
                </a:moveTo>
                <a:lnTo>
                  <a:pt x="76200" y="0"/>
                </a:lnTo>
                <a:lnTo>
                  <a:pt x="76200" y="8467"/>
                </a:lnTo>
                <a:lnTo>
                  <a:pt x="84667" y="8467"/>
                </a:lnTo>
                <a:lnTo>
                  <a:pt x="93134" y="16933"/>
                </a:lnTo>
                <a:lnTo>
                  <a:pt x="101600" y="25400"/>
                </a:lnTo>
                <a:lnTo>
                  <a:pt x="118534" y="42333"/>
                </a:lnTo>
                <a:lnTo>
                  <a:pt x="135467" y="67733"/>
                </a:lnTo>
                <a:lnTo>
                  <a:pt x="152400" y="93133"/>
                </a:lnTo>
                <a:lnTo>
                  <a:pt x="160867" y="127000"/>
                </a:lnTo>
                <a:lnTo>
                  <a:pt x="177800" y="160867"/>
                </a:lnTo>
                <a:lnTo>
                  <a:pt x="186267" y="186267"/>
                </a:lnTo>
                <a:lnTo>
                  <a:pt x="186267" y="228600"/>
                </a:lnTo>
                <a:lnTo>
                  <a:pt x="186267" y="262467"/>
                </a:lnTo>
                <a:lnTo>
                  <a:pt x="177800" y="287867"/>
                </a:lnTo>
                <a:lnTo>
                  <a:pt x="169334" y="313267"/>
                </a:lnTo>
                <a:lnTo>
                  <a:pt x="152400" y="330200"/>
                </a:lnTo>
                <a:lnTo>
                  <a:pt x="135467" y="347133"/>
                </a:lnTo>
                <a:lnTo>
                  <a:pt x="110067" y="364067"/>
                </a:lnTo>
                <a:lnTo>
                  <a:pt x="84667" y="372533"/>
                </a:lnTo>
                <a:lnTo>
                  <a:pt x="59267" y="381000"/>
                </a:lnTo>
                <a:lnTo>
                  <a:pt x="25400" y="381000"/>
                </a:lnTo>
                <a:lnTo>
                  <a:pt x="25400" y="381000"/>
                </a:lnTo>
                <a:lnTo>
                  <a:pt x="0" y="381000"/>
                </a:lnTo>
                <a:lnTo>
                  <a:pt x="0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776133" y="1938867"/>
            <a:ext cx="262468" cy="440267"/>
          </a:xfrm>
          <a:custGeom>
            <a:avLst/>
            <a:gdLst/>
            <a:ahLst/>
            <a:cxnLst/>
            <a:rect l="0" t="0" r="0" b="0"/>
            <a:pathLst>
              <a:path w="262468" h="440267">
                <a:moveTo>
                  <a:pt x="262467" y="0"/>
                </a:moveTo>
                <a:lnTo>
                  <a:pt x="262467" y="0"/>
                </a:lnTo>
                <a:lnTo>
                  <a:pt x="254000" y="8466"/>
                </a:lnTo>
                <a:lnTo>
                  <a:pt x="245534" y="8466"/>
                </a:lnTo>
                <a:lnTo>
                  <a:pt x="237067" y="16933"/>
                </a:lnTo>
                <a:lnTo>
                  <a:pt x="220134" y="25400"/>
                </a:lnTo>
                <a:lnTo>
                  <a:pt x="211667" y="33866"/>
                </a:lnTo>
                <a:lnTo>
                  <a:pt x="194734" y="50800"/>
                </a:lnTo>
                <a:lnTo>
                  <a:pt x="169334" y="67733"/>
                </a:lnTo>
                <a:lnTo>
                  <a:pt x="152400" y="93133"/>
                </a:lnTo>
                <a:lnTo>
                  <a:pt x="118534" y="118533"/>
                </a:lnTo>
                <a:lnTo>
                  <a:pt x="93134" y="143933"/>
                </a:lnTo>
                <a:lnTo>
                  <a:pt x="67734" y="177800"/>
                </a:lnTo>
                <a:lnTo>
                  <a:pt x="42334" y="211666"/>
                </a:lnTo>
                <a:lnTo>
                  <a:pt x="16934" y="245533"/>
                </a:lnTo>
                <a:lnTo>
                  <a:pt x="8467" y="279400"/>
                </a:lnTo>
                <a:lnTo>
                  <a:pt x="0" y="304800"/>
                </a:lnTo>
                <a:lnTo>
                  <a:pt x="0" y="338666"/>
                </a:lnTo>
                <a:lnTo>
                  <a:pt x="8467" y="364066"/>
                </a:lnTo>
                <a:lnTo>
                  <a:pt x="25400" y="389466"/>
                </a:lnTo>
                <a:lnTo>
                  <a:pt x="50800" y="414866"/>
                </a:lnTo>
                <a:lnTo>
                  <a:pt x="50800" y="414866"/>
                </a:lnTo>
                <a:lnTo>
                  <a:pt x="76200" y="440266"/>
                </a:lnTo>
                <a:lnTo>
                  <a:pt x="76200" y="440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4876800" y="1388533"/>
            <a:ext cx="524934" cy="423335"/>
          </a:xfrm>
          <a:custGeom>
            <a:avLst/>
            <a:gdLst/>
            <a:ahLst/>
            <a:cxnLst/>
            <a:rect l="0" t="0" r="0" b="0"/>
            <a:pathLst>
              <a:path w="524934" h="423335">
                <a:moveTo>
                  <a:pt x="524933" y="0"/>
                </a:moveTo>
                <a:lnTo>
                  <a:pt x="516467" y="0"/>
                </a:lnTo>
                <a:lnTo>
                  <a:pt x="516467" y="0"/>
                </a:lnTo>
                <a:lnTo>
                  <a:pt x="508000" y="0"/>
                </a:lnTo>
                <a:lnTo>
                  <a:pt x="499533" y="8467"/>
                </a:lnTo>
                <a:lnTo>
                  <a:pt x="482600" y="16934"/>
                </a:lnTo>
                <a:lnTo>
                  <a:pt x="465667" y="33867"/>
                </a:lnTo>
                <a:lnTo>
                  <a:pt x="440267" y="42334"/>
                </a:lnTo>
                <a:lnTo>
                  <a:pt x="414867" y="67734"/>
                </a:lnTo>
                <a:lnTo>
                  <a:pt x="381000" y="84667"/>
                </a:lnTo>
                <a:lnTo>
                  <a:pt x="338667" y="118534"/>
                </a:lnTo>
                <a:lnTo>
                  <a:pt x="304800" y="143934"/>
                </a:lnTo>
                <a:lnTo>
                  <a:pt x="270933" y="177800"/>
                </a:lnTo>
                <a:lnTo>
                  <a:pt x="228600" y="211667"/>
                </a:lnTo>
                <a:lnTo>
                  <a:pt x="194733" y="245534"/>
                </a:lnTo>
                <a:lnTo>
                  <a:pt x="160867" y="279400"/>
                </a:lnTo>
                <a:lnTo>
                  <a:pt x="127000" y="313267"/>
                </a:lnTo>
                <a:lnTo>
                  <a:pt x="101600" y="338667"/>
                </a:lnTo>
                <a:lnTo>
                  <a:pt x="76200" y="364067"/>
                </a:lnTo>
                <a:lnTo>
                  <a:pt x="50800" y="381000"/>
                </a:lnTo>
                <a:lnTo>
                  <a:pt x="33867" y="406400"/>
                </a:lnTo>
                <a:lnTo>
                  <a:pt x="16933" y="414867"/>
                </a:lnTo>
                <a:lnTo>
                  <a:pt x="16933" y="414867"/>
                </a:lnTo>
                <a:lnTo>
                  <a:pt x="0" y="423334"/>
                </a:lnTo>
                <a:lnTo>
                  <a:pt x="0" y="423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4216400" y="1930400"/>
            <a:ext cx="448734" cy="397934"/>
          </a:xfrm>
          <a:custGeom>
            <a:avLst/>
            <a:gdLst/>
            <a:ahLst/>
            <a:cxnLst/>
            <a:rect l="0" t="0" r="0" b="0"/>
            <a:pathLst>
              <a:path w="448734" h="397934">
                <a:moveTo>
                  <a:pt x="448733" y="0"/>
                </a:moveTo>
                <a:lnTo>
                  <a:pt x="440267" y="8467"/>
                </a:lnTo>
                <a:lnTo>
                  <a:pt x="431800" y="16933"/>
                </a:lnTo>
                <a:lnTo>
                  <a:pt x="423333" y="25400"/>
                </a:lnTo>
                <a:lnTo>
                  <a:pt x="414867" y="33867"/>
                </a:lnTo>
                <a:lnTo>
                  <a:pt x="389467" y="50800"/>
                </a:lnTo>
                <a:lnTo>
                  <a:pt x="372533" y="67733"/>
                </a:lnTo>
                <a:lnTo>
                  <a:pt x="355600" y="93133"/>
                </a:lnTo>
                <a:lnTo>
                  <a:pt x="330200" y="110067"/>
                </a:lnTo>
                <a:lnTo>
                  <a:pt x="296333" y="135467"/>
                </a:lnTo>
                <a:lnTo>
                  <a:pt x="270933" y="160867"/>
                </a:lnTo>
                <a:lnTo>
                  <a:pt x="237067" y="186267"/>
                </a:lnTo>
                <a:lnTo>
                  <a:pt x="203200" y="220133"/>
                </a:lnTo>
                <a:lnTo>
                  <a:pt x="169333" y="245533"/>
                </a:lnTo>
                <a:lnTo>
                  <a:pt x="143933" y="270933"/>
                </a:lnTo>
                <a:lnTo>
                  <a:pt x="110067" y="296333"/>
                </a:lnTo>
                <a:lnTo>
                  <a:pt x="84667" y="313267"/>
                </a:lnTo>
                <a:lnTo>
                  <a:pt x="59267" y="330200"/>
                </a:lnTo>
                <a:lnTo>
                  <a:pt x="42333" y="355600"/>
                </a:lnTo>
                <a:lnTo>
                  <a:pt x="25400" y="372533"/>
                </a:lnTo>
                <a:lnTo>
                  <a:pt x="8467" y="381000"/>
                </a:lnTo>
                <a:lnTo>
                  <a:pt x="8467" y="381000"/>
                </a:lnTo>
                <a:lnTo>
                  <a:pt x="0" y="397933"/>
                </a:lnTo>
                <a:lnTo>
                  <a:pt x="0" y="397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575733" y="2683933"/>
            <a:ext cx="245535" cy="381001"/>
          </a:xfrm>
          <a:custGeom>
            <a:avLst/>
            <a:gdLst/>
            <a:ahLst/>
            <a:cxnLst/>
            <a:rect l="0" t="0" r="0" b="0"/>
            <a:pathLst>
              <a:path w="245535" h="3810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16934" y="101600"/>
                </a:lnTo>
                <a:lnTo>
                  <a:pt x="25400" y="118534"/>
                </a:lnTo>
                <a:lnTo>
                  <a:pt x="33867" y="143934"/>
                </a:lnTo>
                <a:lnTo>
                  <a:pt x="33867" y="169334"/>
                </a:lnTo>
                <a:lnTo>
                  <a:pt x="42334" y="186267"/>
                </a:lnTo>
                <a:lnTo>
                  <a:pt x="42334" y="211667"/>
                </a:lnTo>
                <a:lnTo>
                  <a:pt x="42334" y="237067"/>
                </a:lnTo>
                <a:lnTo>
                  <a:pt x="42334" y="262467"/>
                </a:lnTo>
                <a:lnTo>
                  <a:pt x="50800" y="287867"/>
                </a:lnTo>
                <a:lnTo>
                  <a:pt x="50800" y="304800"/>
                </a:lnTo>
                <a:lnTo>
                  <a:pt x="50800" y="321734"/>
                </a:lnTo>
                <a:lnTo>
                  <a:pt x="50800" y="330200"/>
                </a:lnTo>
                <a:lnTo>
                  <a:pt x="42334" y="338667"/>
                </a:lnTo>
                <a:lnTo>
                  <a:pt x="42334" y="355600"/>
                </a:lnTo>
                <a:lnTo>
                  <a:pt x="42334" y="355600"/>
                </a:lnTo>
                <a:lnTo>
                  <a:pt x="42334" y="364067"/>
                </a:lnTo>
                <a:lnTo>
                  <a:pt x="42334" y="364067"/>
                </a:lnTo>
                <a:lnTo>
                  <a:pt x="42334" y="364067"/>
                </a:lnTo>
                <a:lnTo>
                  <a:pt x="42334" y="355600"/>
                </a:lnTo>
                <a:lnTo>
                  <a:pt x="50800" y="355600"/>
                </a:lnTo>
                <a:lnTo>
                  <a:pt x="50800" y="347134"/>
                </a:lnTo>
                <a:lnTo>
                  <a:pt x="50800" y="330200"/>
                </a:lnTo>
                <a:lnTo>
                  <a:pt x="50800" y="313267"/>
                </a:lnTo>
                <a:lnTo>
                  <a:pt x="59267" y="304800"/>
                </a:lnTo>
                <a:lnTo>
                  <a:pt x="59267" y="287867"/>
                </a:lnTo>
                <a:lnTo>
                  <a:pt x="67734" y="262467"/>
                </a:lnTo>
                <a:lnTo>
                  <a:pt x="76200" y="245534"/>
                </a:lnTo>
                <a:lnTo>
                  <a:pt x="84667" y="237067"/>
                </a:lnTo>
                <a:lnTo>
                  <a:pt x="93134" y="220134"/>
                </a:lnTo>
                <a:lnTo>
                  <a:pt x="101600" y="211667"/>
                </a:lnTo>
                <a:lnTo>
                  <a:pt x="118534" y="203200"/>
                </a:lnTo>
                <a:lnTo>
                  <a:pt x="135467" y="194734"/>
                </a:lnTo>
                <a:lnTo>
                  <a:pt x="152400" y="194734"/>
                </a:lnTo>
                <a:lnTo>
                  <a:pt x="160867" y="194734"/>
                </a:lnTo>
                <a:lnTo>
                  <a:pt x="169334" y="194734"/>
                </a:lnTo>
                <a:lnTo>
                  <a:pt x="186267" y="203200"/>
                </a:lnTo>
                <a:lnTo>
                  <a:pt x="194734" y="211667"/>
                </a:lnTo>
                <a:lnTo>
                  <a:pt x="203200" y="220134"/>
                </a:lnTo>
                <a:lnTo>
                  <a:pt x="203200" y="237067"/>
                </a:lnTo>
                <a:lnTo>
                  <a:pt x="211667" y="245534"/>
                </a:lnTo>
                <a:lnTo>
                  <a:pt x="211667" y="262467"/>
                </a:lnTo>
                <a:lnTo>
                  <a:pt x="220134" y="279400"/>
                </a:lnTo>
                <a:lnTo>
                  <a:pt x="220134" y="296334"/>
                </a:lnTo>
                <a:lnTo>
                  <a:pt x="220134" y="313267"/>
                </a:lnTo>
                <a:lnTo>
                  <a:pt x="220134" y="321734"/>
                </a:lnTo>
                <a:lnTo>
                  <a:pt x="228600" y="338667"/>
                </a:lnTo>
                <a:lnTo>
                  <a:pt x="228600" y="355600"/>
                </a:lnTo>
                <a:lnTo>
                  <a:pt x="228600" y="364067"/>
                </a:lnTo>
                <a:lnTo>
                  <a:pt x="228600" y="372534"/>
                </a:lnTo>
                <a:lnTo>
                  <a:pt x="228600" y="372534"/>
                </a:lnTo>
                <a:lnTo>
                  <a:pt x="237067" y="381000"/>
                </a:lnTo>
                <a:lnTo>
                  <a:pt x="237067" y="381000"/>
                </a:lnTo>
                <a:lnTo>
                  <a:pt x="245534" y="381000"/>
                </a:lnTo>
                <a:lnTo>
                  <a:pt x="245534" y="372534"/>
                </a:lnTo>
                <a:lnTo>
                  <a:pt x="245534" y="372534"/>
                </a:lnTo>
                <a:lnTo>
                  <a:pt x="245534" y="364067"/>
                </a:lnTo>
                <a:lnTo>
                  <a:pt x="245534" y="364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897467" y="2887133"/>
            <a:ext cx="93134" cy="169335"/>
          </a:xfrm>
          <a:custGeom>
            <a:avLst/>
            <a:gdLst/>
            <a:ahLst/>
            <a:cxnLst/>
            <a:rect l="0" t="0" r="0" b="0"/>
            <a:pathLst>
              <a:path w="93134" h="169335">
                <a:moveTo>
                  <a:pt x="42333" y="0"/>
                </a:moveTo>
                <a:lnTo>
                  <a:pt x="42333" y="0"/>
                </a:lnTo>
                <a:lnTo>
                  <a:pt x="42333" y="0"/>
                </a:lnTo>
                <a:lnTo>
                  <a:pt x="33866" y="0"/>
                </a:lnTo>
                <a:lnTo>
                  <a:pt x="33866" y="0"/>
                </a:lnTo>
                <a:lnTo>
                  <a:pt x="25400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8466" y="33867"/>
                </a:lnTo>
                <a:lnTo>
                  <a:pt x="8466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8466" y="135467"/>
                </a:lnTo>
                <a:lnTo>
                  <a:pt x="16933" y="143934"/>
                </a:lnTo>
                <a:lnTo>
                  <a:pt x="25400" y="152400"/>
                </a:lnTo>
                <a:lnTo>
                  <a:pt x="33866" y="160867"/>
                </a:lnTo>
                <a:lnTo>
                  <a:pt x="42333" y="160867"/>
                </a:lnTo>
                <a:lnTo>
                  <a:pt x="59266" y="169334"/>
                </a:lnTo>
                <a:lnTo>
                  <a:pt x="59266" y="160867"/>
                </a:lnTo>
                <a:lnTo>
                  <a:pt x="67733" y="160867"/>
                </a:lnTo>
                <a:lnTo>
                  <a:pt x="84666" y="152400"/>
                </a:lnTo>
                <a:lnTo>
                  <a:pt x="84666" y="143934"/>
                </a:lnTo>
                <a:lnTo>
                  <a:pt x="93133" y="135467"/>
                </a:lnTo>
                <a:lnTo>
                  <a:pt x="93133" y="118534"/>
                </a:lnTo>
                <a:lnTo>
                  <a:pt x="93133" y="101600"/>
                </a:lnTo>
                <a:lnTo>
                  <a:pt x="84666" y="76200"/>
                </a:lnTo>
                <a:lnTo>
                  <a:pt x="84666" y="59267"/>
                </a:lnTo>
                <a:lnTo>
                  <a:pt x="76200" y="42334"/>
                </a:lnTo>
                <a:lnTo>
                  <a:pt x="67733" y="25400"/>
                </a:lnTo>
                <a:lnTo>
                  <a:pt x="67733" y="16934"/>
                </a:lnTo>
                <a:lnTo>
                  <a:pt x="59266" y="8467"/>
                </a:lnTo>
                <a:lnTo>
                  <a:pt x="59266" y="8467"/>
                </a:lnTo>
                <a:lnTo>
                  <a:pt x="59266" y="8467"/>
                </a:ln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67733" y="0"/>
                </a:lnTo>
                <a:lnTo>
                  <a:pt x="677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092200" y="2768600"/>
            <a:ext cx="76201" cy="287868"/>
          </a:xfrm>
          <a:custGeom>
            <a:avLst/>
            <a:gdLst/>
            <a:ahLst/>
            <a:cxnLst/>
            <a:rect l="0" t="0" r="0" b="0"/>
            <a:pathLst>
              <a:path w="76201" h="287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25400" y="25400"/>
                </a:lnTo>
                <a:lnTo>
                  <a:pt x="33867" y="42333"/>
                </a:lnTo>
                <a:lnTo>
                  <a:pt x="33867" y="59267"/>
                </a:lnTo>
                <a:lnTo>
                  <a:pt x="42333" y="76200"/>
                </a:lnTo>
                <a:lnTo>
                  <a:pt x="42333" y="93133"/>
                </a:lnTo>
                <a:lnTo>
                  <a:pt x="50800" y="118533"/>
                </a:lnTo>
                <a:lnTo>
                  <a:pt x="50800" y="143933"/>
                </a:lnTo>
                <a:lnTo>
                  <a:pt x="50800" y="169333"/>
                </a:lnTo>
                <a:lnTo>
                  <a:pt x="50800" y="194733"/>
                </a:lnTo>
                <a:lnTo>
                  <a:pt x="50800" y="211667"/>
                </a:lnTo>
                <a:lnTo>
                  <a:pt x="59267" y="228600"/>
                </a:lnTo>
                <a:lnTo>
                  <a:pt x="59267" y="245533"/>
                </a:lnTo>
                <a:lnTo>
                  <a:pt x="59267" y="262467"/>
                </a:lnTo>
                <a:lnTo>
                  <a:pt x="59267" y="270933"/>
                </a:lnTo>
                <a:lnTo>
                  <a:pt x="59267" y="279400"/>
                </a:lnTo>
                <a:lnTo>
                  <a:pt x="67733" y="287867"/>
                </a:lnTo>
                <a:lnTo>
                  <a:pt x="67733" y="287867"/>
                </a:lnTo>
                <a:lnTo>
                  <a:pt x="67733" y="287867"/>
                </a:lnTo>
                <a:lnTo>
                  <a:pt x="67733" y="279400"/>
                </a:lnTo>
                <a:lnTo>
                  <a:pt x="67733" y="279400"/>
                </a:lnTo>
                <a:lnTo>
                  <a:pt x="76200" y="270933"/>
                </a:lnTo>
                <a:lnTo>
                  <a:pt x="76200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1227667" y="2870200"/>
            <a:ext cx="152401" cy="177801"/>
          </a:xfrm>
          <a:custGeom>
            <a:avLst/>
            <a:gdLst/>
            <a:ahLst/>
            <a:cxnLst/>
            <a:rect l="0" t="0" r="0" b="0"/>
            <a:pathLst>
              <a:path w="152401" h="177801">
                <a:moveTo>
                  <a:pt x="8466" y="84667"/>
                </a:moveTo>
                <a:lnTo>
                  <a:pt x="8466" y="84667"/>
                </a:lnTo>
                <a:lnTo>
                  <a:pt x="16933" y="93133"/>
                </a:lnTo>
                <a:lnTo>
                  <a:pt x="16933" y="93133"/>
                </a:lnTo>
                <a:lnTo>
                  <a:pt x="25400" y="93133"/>
                </a:lnTo>
                <a:lnTo>
                  <a:pt x="25400" y="93133"/>
                </a:lnTo>
                <a:lnTo>
                  <a:pt x="33866" y="93133"/>
                </a:lnTo>
                <a:lnTo>
                  <a:pt x="42333" y="93133"/>
                </a:lnTo>
                <a:lnTo>
                  <a:pt x="50800" y="93133"/>
                </a:lnTo>
                <a:lnTo>
                  <a:pt x="59266" y="93133"/>
                </a:lnTo>
                <a:lnTo>
                  <a:pt x="76200" y="93133"/>
                </a:lnTo>
                <a:lnTo>
                  <a:pt x="84666" y="93133"/>
                </a:lnTo>
                <a:lnTo>
                  <a:pt x="101600" y="84667"/>
                </a:lnTo>
                <a:lnTo>
                  <a:pt x="110066" y="84667"/>
                </a:lnTo>
                <a:lnTo>
                  <a:pt x="118533" y="76200"/>
                </a:lnTo>
                <a:lnTo>
                  <a:pt x="127000" y="67733"/>
                </a:lnTo>
                <a:lnTo>
                  <a:pt x="127000" y="59267"/>
                </a:lnTo>
                <a:lnTo>
                  <a:pt x="135466" y="50800"/>
                </a:lnTo>
                <a:lnTo>
                  <a:pt x="135466" y="33867"/>
                </a:lnTo>
                <a:lnTo>
                  <a:pt x="135466" y="25400"/>
                </a:lnTo>
                <a:lnTo>
                  <a:pt x="135466" y="16933"/>
                </a:lnTo>
                <a:lnTo>
                  <a:pt x="135466" y="8467"/>
                </a:lnTo>
                <a:lnTo>
                  <a:pt x="127000" y="0"/>
                </a:lnTo>
                <a:lnTo>
                  <a:pt x="118533" y="0"/>
                </a:lnTo>
                <a:lnTo>
                  <a:pt x="110066" y="0"/>
                </a:lnTo>
                <a:lnTo>
                  <a:pt x="101600" y="0"/>
                </a:lnTo>
                <a:lnTo>
                  <a:pt x="93133" y="0"/>
                </a:lnTo>
                <a:lnTo>
                  <a:pt x="84666" y="0"/>
                </a:lnTo>
                <a:lnTo>
                  <a:pt x="67733" y="8467"/>
                </a:lnTo>
                <a:lnTo>
                  <a:pt x="50800" y="16933"/>
                </a:lnTo>
                <a:lnTo>
                  <a:pt x="42333" y="25400"/>
                </a:lnTo>
                <a:lnTo>
                  <a:pt x="33866" y="33867"/>
                </a:lnTo>
                <a:lnTo>
                  <a:pt x="25400" y="42333"/>
                </a:lnTo>
                <a:lnTo>
                  <a:pt x="8466" y="50800"/>
                </a:lnTo>
                <a:lnTo>
                  <a:pt x="8466" y="67733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8466" y="118533"/>
                </a:lnTo>
                <a:lnTo>
                  <a:pt x="16933" y="127000"/>
                </a:lnTo>
                <a:lnTo>
                  <a:pt x="25400" y="143933"/>
                </a:lnTo>
                <a:lnTo>
                  <a:pt x="33866" y="152400"/>
                </a:lnTo>
                <a:lnTo>
                  <a:pt x="50800" y="152400"/>
                </a:lnTo>
                <a:lnTo>
                  <a:pt x="59266" y="160867"/>
                </a:lnTo>
                <a:lnTo>
                  <a:pt x="76200" y="169333"/>
                </a:lnTo>
                <a:lnTo>
                  <a:pt x="93133" y="169333"/>
                </a:lnTo>
                <a:lnTo>
                  <a:pt x="101600" y="169333"/>
                </a:lnTo>
                <a:lnTo>
                  <a:pt x="110066" y="177800"/>
                </a:lnTo>
                <a:lnTo>
                  <a:pt x="118533" y="177800"/>
                </a:lnTo>
                <a:lnTo>
                  <a:pt x="127000" y="177800"/>
                </a:lnTo>
                <a:lnTo>
                  <a:pt x="135466" y="177800"/>
                </a:lnTo>
                <a:lnTo>
                  <a:pt x="143933" y="177800"/>
                </a:lnTo>
                <a:lnTo>
                  <a:pt x="143933" y="177800"/>
                </a:lnTo>
                <a:lnTo>
                  <a:pt x="143933" y="177800"/>
                </a:lnTo>
                <a:lnTo>
                  <a:pt x="143933" y="177800"/>
                </a:lnTo>
                <a:lnTo>
                  <a:pt x="143933" y="177800"/>
                </a:lnTo>
                <a:lnTo>
                  <a:pt x="143933" y="177800"/>
                </a:lnTo>
                <a:lnTo>
                  <a:pt x="143933" y="177800"/>
                </a:lnTo>
                <a:lnTo>
                  <a:pt x="143933" y="177800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52400" y="169333"/>
                </a:lnTo>
                <a:lnTo>
                  <a:pt x="152400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1820333" y="2794000"/>
            <a:ext cx="143935" cy="228601"/>
          </a:xfrm>
          <a:custGeom>
            <a:avLst/>
            <a:gdLst/>
            <a:ahLst/>
            <a:cxnLst/>
            <a:rect l="0" t="0" r="0" b="0"/>
            <a:pathLst>
              <a:path w="143935" h="228601">
                <a:moveTo>
                  <a:pt x="143934" y="0"/>
                </a:move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8467"/>
                </a:lnTo>
                <a:lnTo>
                  <a:pt x="127000" y="16933"/>
                </a:lnTo>
                <a:lnTo>
                  <a:pt x="127000" y="25400"/>
                </a:lnTo>
                <a:lnTo>
                  <a:pt x="118534" y="42333"/>
                </a:lnTo>
                <a:lnTo>
                  <a:pt x="110067" y="50800"/>
                </a:lnTo>
                <a:lnTo>
                  <a:pt x="101600" y="76200"/>
                </a:lnTo>
                <a:lnTo>
                  <a:pt x="93134" y="93133"/>
                </a:lnTo>
                <a:lnTo>
                  <a:pt x="76200" y="110067"/>
                </a:lnTo>
                <a:lnTo>
                  <a:pt x="67734" y="127000"/>
                </a:lnTo>
                <a:lnTo>
                  <a:pt x="59267" y="143933"/>
                </a:lnTo>
                <a:lnTo>
                  <a:pt x="50800" y="160867"/>
                </a:lnTo>
                <a:lnTo>
                  <a:pt x="42334" y="169333"/>
                </a:lnTo>
                <a:lnTo>
                  <a:pt x="33867" y="186267"/>
                </a:lnTo>
                <a:lnTo>
                  <a:pt x="25400" y="194733"/>
                </a:lnTo>
                <a:lnTo>
                  <a:pt x="16934" y="203200"/>
                </a:lnTo>
                <a:lnTo>
                  <a:pt x="8467" y="220133"/>
                </a:lnTo>
                <a:lnTo>
                  <a:pt x="8467" y="220133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1811867" y="2810933"/>
            <a:ext cx="169334" cy="211668"/>
          </a:xfrm>
          <a:custGeom>
            <a:avLst/>
            <a:gdLst/>
            <a:ahLst/>
            <a:cxnLst/>
            <a:rect l="0" t="0" r="0" b="0"/>
            <a:pathLst>
              <a:path w="169334" h="2116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16933" y="33867"/>
                </a:lnTo>
                <a:lnTo>
                  <a:pt x="25400" y="42334"/>
                </a:lnTo>
                <a:lnTo>
                  <a:pt x="33866" y="59267"/>
                </a:lnTo>
                <a:lnTo>
                  <a:pt x="42333" y="67734"/>
                </a:lnTo>
                <a:lnTo>
                  <a:pt x="50800" y="84667"/>
                </a:lnTo>
                <a:lnTo>
                  <a:pt x="59266" y="101600"/>
                </a:lnTo>
                <a:lnTo>
                  <a:pt x="76200" y="118534"/>
                </a:lnTo>
                <a:lnTo>
                  <a:pt x="84666" y="135467"/>
                </a:lnTo>
                <a:lnTo>
                  <a:pt x="93133" y="152400"/>
                </a:lnTo>
                <a:lnTo>
                  <a:pt x="101600" y="160867"/>
                </a:lnTo>
                <a:lnTo>
                  <a:pt x="110066" y="177800"/>
                </a:lnTo>
                <a:lnTo>
                  <a:pt x="118533" y="186267"/>
                </a:lnTo>
                <a:lnTo>
                  <a:pt x="127000" y="194734"/>
                </a:lnTo>
                <a:lnTo>
                  <a:pt x="135466" y="203200"/>
                </a:lnTo>
                <a:lnTo>
                  <a:pt x="143933" y="211667"/>
                </a:lnTo>
                <a:lnTo>
                  <a:pt x="152400" y="211667"/>
                </a:lnTo>
                <a:lnTo>
                  <a:pt x="160866" y="211667"/>
                </a:lnTo>
                <a:lnTo>
                  <a:pt x="160866" y="211667"/>
                </a:lnTo>
                <a:lnTo>
                  <a:pt x="169333" y="211667"/>
                </a:lnTo>
                <a:lnTo>
                  <a:pt x="169333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2091267" y="2887133"/>
            <a:ext cx="135467" cy="33868"/>
          </a:xfrm>
          <a:custGeom>
            <a:avLst/>
            <a:gdLst/>
            <a:ahLst/>
            <a:cxnLst/>
            <a:rect l="0" t="0" r="0" b="0"/>
            <a:pathLst>
              <a:path w="135467" h="33868">
                <a:moveTo>
                  <a:pt x="0" y="33867"/>
                </a:moveTo>
                <a:lnTo>
                  <a:pt x="0" y="33867"/>
                </a:lnTo>
                <a:lnTo>
                  <a:pt x="0" y="25400"/>
                </a:lnTo>
                <a:lnTo>
                  <a:pt x="8466" y="16934"/>
                </a:lnTo>
                <a:lnTo>
                  <a:pt x="16933" y="16934"/>
                </a:lnTo>
                <a:lnTo>
                  <a:pt x="25400" y="8467"/>
                </a:lnTo>
                <a:lnTo>
                  <a:pt x="33866" y="0"/>
                </a:lnTo>
                <a:lnTo>
                  <a:pt x="50800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110066" y="8467"/>
                </a:lnTo>
                <a:lnTo>
                  <a:pt x="118533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35466" y="8467"/>
                </a:lnTo>
                <a:lnTo>
                  <a:pt x="135466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2099733" y="2954867"/>
            <a:ext cx="143935" cy="16934"/>
          </a:xfrm>
          <a:custGeom>
            <a:avLst/>
            <a:gdLst/>
            <a:ahLst/>
            <a:cxnLst/>
            <a:rect l="0" t="0" r="0" b="0"/>
            <a:pathLst>
              <a:path w="143935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42334" y="8466"/>
                </a:lnTo>
                <a:lnTo>
                  <a:pt x="67734" y="8466"/>
                </a:lnTo>
                <a:lnTo>
                  <a:pt x="84667" y="16933"/>
                </a:lnTo>
                <a:lnTo>
                  <a:pt x="110067" y="16933"/>
                </a:lnTo>
                <a:lnTo>
                  <a:pt x="127000" y="16933"/>
                </a:lnTo>
                <a:lnTo>
                  <a:pt x="127000" y="16933"/>
                </a:lnTo>
                <a:lnTo>
                  <a:pt x="143934" y="8466"/>
                </a:lnTo>
                <a:lnTo>
                  <a:pt x="143934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2404533" y="2768600"/>
            <a:ext cx="228601" cy="228601"/>
          </a:xfrm>
          <a:custGeom>
            <a:avLst/>
            <a:gdLst/>
            <a:ahLst/>
            <a:cxnLst/>
            <a:rect l="0" t="0" r="0" b="0"/>
            <a:pathLst>
              <a:path w="228601" h="228601">
                <a:moveTo>
                  <a:pt x="186267" y="8467"/>
                </a:move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0"/>
                </a:lnTo>
                <a:lnTo>
                  <a:pt x="177800" y="0"/>
                </a:lnTo>
                <a:lnTo>
                  <a:pt x="177800" y="0"/>
                </a:lnTo>
                <a:lnTo>
                  <a:pt x="169334" y="0"/>
                </a:lnTo>
                <a:lnTo>
                  <a:pt x="160867" y="0"/>
                </a:lnTo>
                <a:lnTo>
                  <a:pt x="143934" y="8467"/>
                </a:lnTo>
                <a:lnTo>
                  <a:pt x="127000" y="8467"/>
                </a:lnTo>
                <a:lnTo>
                  <a:pt x="110067" y="16933"/>
                </a:lnTo>
                <a:lnTo>
                  <a:pt x="93134" y="16933"/>
                </a:lnTo>
                <a:lnTo>
                  <a:pt x="76200" y="25400"/>
                </a:lnTo>
                <a:lnTo>
                  <a:pt x="59267" y="33867"/>
                </a:lnTo>
                <a:lnTo>
                  <a:pt x="42334" y="33867"/>
                </a:lnTo>
                <a:lnTo>
                  <a:pt x="25400" y="42333"/>
                </a:lnTo>
                <a:lnTo>
                  <a:pt x="16934" y="42333"/>
                </a:lnTo>
                <a:lnTo>
                  <a:pt x="8467" y="50800"/>
                </a:lnTo>
                <a:lnTo>
                  <a:pt x="0" y="59267"/>
                </a:lnTo>
                <a:lnTo>
                  <a:pt x="0" y="59267"/>
                </a:lnTo>
                <a:lnTo>
                  <a:pt x="0" y="67733"/>
                </a:lnTo>
                <a:lnTo>
                  <a:pt x="0" y="76200"/>
                </a:lnTo>
                <a:lnTo>
                  <a:pt x="0" y="84667"/>
                </a:lnTo>
                <a:lnTo>
                  <a:pt x="0" y="93133"/>
                </a:lnTo>
                <a:lnTo>
                  <a:pt x="0" y="101600"/>
                </a:lnTo>
                <a:lnTo>
                  <a:pt x="8467" y="101600"/>
                </a:lnTo>
                <a:lnTo>
                  <a:pt x="16934" y="110067"/>
                </a:lnTo>
                <a:lnTo>
                  <a:pt x="25400" y="118533"/>
                </a:lnTo>
                <a:lnTo>
                  <a:pt x="33867" y="118533"/>
                </a:lnTo>
                <a:lnTo>
                  <a:pt x="42334" y="118533"/>
                </a:lnTo>
                <a:lnTo>
                  <a:pt x="50800" y="118533"/>
                </a:lnTo>
                <a:lnTo>
                  <a:pt x="67734" y="118533"/>
                </a:lnTo>
                <a:lnTo>
                  <a:pt x="84667" y="118533"/>
                </a:lnTo>
                <a:lnTo>
                  <a:pt x="101600" y="118533"/>
                </a:lnTo>
                <a:lnTo>
                  <a:pt x="118534" y="118533"/>
                </a:lnTo>
                <a:lnTo>
                  <a:pt x="127000" y="118533"/>
                </a:lnTo>
                <a:lnTo>
                  <a:pt x="143934" y="118533"/>
                </a:lnTo>
                <a:lnTo>
                  <a:pt x="160867" y="127000"/>
                </a:lnTo>
                <a:lnTo>
                  <a:pt x="169334" y="135467"/>
                </a:lnTo>
                <a:lnTo>
                  <a:pt x="186267" y="143933"/>
                </a:lnTo>
                <a:lnTo>
                  <a:pt x="194734" y="160867"/>
                </a:lnTo>
                <a:lnTo>
                  <a:pt x="211667" y="169333"/>
                </a:lnTo>
                <a:lnTo>
                  <a:pt x="220134" y="186267"/>
                </a:lnTo>
                <a:lnTo>
                  <a:pt x="228600" y="194733"/>
                </a:lnTo>
                <a:lnTo>
                  <a:pt x="228600" y="203200"/>
                </a:lnTo>
                <a:lnTo>
                  <a:pt x="228600" y="211667"/>
                </a:lnTo>
                <a:lnTo>
                  <a:pt x="228600" y="220133"/>
                </a:lnTo>
                <a:lnTo>
                  <a:pt x="220134" y="228600"/>
                </a:lnTo>
                <a:lnTo>
                  <a:pt x="211667" y="228600"/>
                </a:lnTo>
                <a:lnTo>
                  <a:pt x="186267" y="228600"/>
                </a:lnTo>
                <a:lnTo>
                  <a:pt x="169334" y="228600"/>
                </a:lnTo>
                <a:lnTo>
                  <a:pt x="143934" y="228600"/>
                </a:lnTo>
                <a:lnTo>
                  <a:pt x="118534" y="220133"/>
                </a:lnTo>
                <a:lnTo>
                  <a:pt x="93134" y="220133"/>
                </a:lnTo>
                <a:lnTo>
                  <a:pt x="67734" y="211667"/>
                </a:lnTo>
                <a:lnTo>
                  <a:pt x="33867" y="203200"/>
                </a:lnTo>
                <a:lnTo>
                  <a:pt x="33867" y="203200"/>
                </a:lnTo>
                <a:lnTo>
                  <a:pt x="16934" y="194733"/>
                </a:lnTo>
                <a:lnTo>
                  <a:pt x="16934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1464733" y="3733800"/>
            <a:ext cx="194735" cy="448734"/>
          </a:xfrm>
          <a:custGeom>
            <a:avLst/>
            <a:gdLst/>
            <a:ahLst/>
            <a:cxnLst/>
            <a:rect l="0" t="0" r="0" b="0"/>
            <a:pathLst>
              <a:path w="194735" h="448734">
                <a:moveTo>
                  <a:pt x="50800" y="0"/>
                </a:move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7"/>
                </a:lnTo>
                <a:lnTo>
                  <a:pt x="33867" y="16933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42333"/>
                </a:lnTo>
                <a:lnTo>
                  <a:pt x="25400" y="59267"/>
                </a:lnTo>
                <a:lnTo>
                  <a:pt x="25400" y="76200"/>
                </a:lnTo>
                <a:lnTo>
                  <a:pt x="25400" y="93133"/>
                </a:lnTo>
                <a:lnTo>
                  <a:pt x="25400" y="101600"/>
                </a:lnTo>
                <a:lnTo>
                  <a:pt x="25400" y="118533"/>
                </a:lnTo>
                <a:lnTo>
                  <a:pt x="25400" y="135467"/>
                </a:lnTo>
                <a:lnTo>
                  <a:pt x="33867" y="160867"/>
                </a:lnTo>
                <a:lnTo>
                  <a:pt x="33867" y="169333"/>
                </a:lnTo>
                <a:lnTo>
                  <a:pt x="42334" y="186267"/>
                </a:lnTo>
                <a:lnTo>
                  <a:pt x="50800" y="194733"/>
                </a:lnTo>
                <a:lnTo>
                  <a:pt x="67734" y="203200"/>
                </a:lnTo>
                <a:lnTo>
                  <a:pt x="76200" y="211667"/>
                </a:lnTo>
                <a:lnTo>
                  <a:pt x="84667" y="211667"/>
                </a:lnTo>
                <a:lnTo>
                  <a:pt x="93134" y="211667"/>
                </a:lnTo>
                <a:lnTo>
                  <a:pt x="101600" y="211667"/>
                </a:lnTo>
                <a:lnTo>
                  <a:pt x="118534" y="211667"/>
                </a:lnTo>
                <a:lnTo>
                  <a:pt x="127000" y="211667"/>
                </a:lnTo>
                <a:lnTo>
                  <a:pt x="135467" y="194733"/>
                </a:lnTo>
                <a:lnTo>
                  <a:pt x="143934" y="186267"/>
                </a:lnTo>
                <a:lnTo>
                  <a:pt x="143934" y="177800"/>
                </a:lnTo>
                <a:lnTo>
                  <a:pt x="152400" y="169333"/>
                </a:lnTo>
                <a:lnTo>
                  <a:pt x="152400" y="160867"/>
                </a:lnTo>
                <a:lnTo>
                  <a:pt x="160867" y="143933"/>
                </a:lnTo>
                <a:lnTo>
                  <a:pt x="160867" y="135467"/>
                </a:lnTo>
                <a:lnTo>
                  <a:pt x="169334" y="127000"/>
                </a:lnTo>
                <a:lnTo>
                  <a:pt x="169334" y="110067"/>
                </a:lnTo>
                <a:lnTo>
                  <a:pt x="169334" y="101600"/>
                </a:lnTo>
                <a:lnTo>
                  <a:pt x="169334" y="93133"/>
                </a:lnTo>
                <a:lnTo>
                  <a:pt x="169334" y="84667"/>
                </a:lnTo>
                <a:lnTo>
                  <a:pt x="169334" y="76200"/>
                </a:lnTo>
                <a:lnTo>
                  <a:pt x="169334" y="67733"/>
                </a:lnTo>
                <a:lnTo>
                  <a:pt x="169334" y="67733"/>
                </a:lnTo>
                <a:lnTo>
                  <a:pt x="169334" y="59267"/>
                </a:lnTo>
                <a:lnTo>
                  <a:pt x="169334" y="59267"/>
                </a:lnTo>
                <a:lnTo>
                  <a:pt x="160867" y="59267"/>
                </a:lnTo>
                <a:lnTo>
                  <a:pt x="160867" y="67733"/>
                </a:lnTo>
                <a:lnTo>
                  <a:pt x="160867" y="67733"/>
                </a:lnTo>
                <a:lnTo>
                  <a:pt x="160867" y="76200"/>
                </a:lnTo>
                <a:lnTo>
                  <a:pt x="160867" y="84667"/>
                </a:lnTo>
                <a:lnTo>
                  <a:pt x="160867" y="101600"/>
                </a:lnTo>
                <a:lnTo>
                  <a:pt x="160867" y="118533"/>
                </a:lnTo>
                <a:lnTo>
                  <a:pt x="169334" y="135467"/>
                </a:lnTo>
                <a:lnTo>
                  <a:pt x="169334" y="152400"/>
                </a:lnTo>
                <a:lnTo>
                  <a:pt x="169334" y="169333"/>
                </a:lnTo>
                <a:lnTo>
                  <a:pt x="177800" y="186267"/>
                </a:lnTo>
                <a:lnTo>
                  <a:pt x="177800" y="211667"/>
                </a:lnTo>
                <a:lnTo>
                  <a:pt x="186267" y="237067"/>
                </a:lnTo>
                <a:lnTo>
                  <a:pt x="186267" y="262467"/>
                </a:lnTo>
                <a:lnTo>
                  <a:pt x="194734" y="287867"/>
                </a:lnTo>
                <a:lnTo>
                  <a:pt x="194734" y="304800"/>
                </a:lnTo>
                <a:lnTo>
                  <a:pt x="194734" y="330200"/>
                </a:lnTo>
                <a:lnTo>
                  <a:pt x="194734" y="355600"/>
                </a:lnTo>
                <a:lnTo>
                  <a:pt x="186267" y="372533"/>
                </a:lnTo>
                <a:lnTo>
                  <a:pt x="186267" y="397933"/>
                </a:lnTo>
                <a:lnTo>
                  <a:pt x="177800" y="406400"/>
                </a:lnTo>
                <a:lnTo>
                  <a:pt x="169334" y="423333"/>
                </a:lnTo>
                <a:lnTo>
                  <a:pt x="152400" y="431800"/>
                </a:lnTo>
                <a:lnTo>
                  <a:pt x="135467" y="440267"/>
                </a:lnTo>
                <a:lnTo>
                  <a:pt x="127000" y="448733"/>
                </a:lnTo>
                <a:lnTo>
                  <a:pt x="101600" y="448733"/>
                </a:lnTo>
                <a:lnTo>
                  <a:pt x="93134" y="448733"/>
                </a:lnTo>
                <a:lnTo>
                  <a:pt x="76200" y="448733"/>
                </a:lnTo>
                <a:lnTo>
                  <a:pt x="59267" y="440267"/>
                </a:lnTo>
                <a:lnTo>
                  <a:pt x="42334" y="431800"/>
                </a:lnTo>
                <a:lnTo>
                  <a:pt x="25400" y="423333"/>
                </a:lnTo>
                <a:lnTo>
                  <a:pt x="16934" y="406400"/>
                </a:lnTo>
                <a:lnTo>
                  <a:pt x="8467" y="389467"/>
                </a:lnTo>
                <a:lnTo>
                  <a:pt x="8467" y="372533"/>
                </a:lnTo>
                <a:lnTo>
                  <a:pt x="8467" y="355600"/>
                </a:lnTo>
                <a:lnTo>
                  <a:pt x="0" y="330200"/>
                </a:lnTo>
                <a:lnTo>
                  <a:pt x="0" y="330200"/>
                </a:lnTo>
                <a:lnTo>
                  <a:pt x="8467" y="313267"/>
                </a:lnTo>
                <a:lnTo>
                  <a:pt x="8467" y="313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1769533" y="3843867"/>
            <a:ext cx="110068" cy="8467"/>
          </a:xfrm>
          <a:custGeom>
            <a:avLst/>
            <a:gdLst/>
            <a:ahLst/>
            <a:cxnLst/>
            <a:rect l="0" t="0" r="0" b="0"/>
            <a:pathLst>
              <a:path w="110068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0"/>
                </a:lnTo>
                <a:lnTo>
                  <a:pt x="110067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10067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1786467" y="3911600"/>
            <a:ext cx="101601" cy="8468"/>
          </a:xfrm>
          <a:custGeom>
            <a:avLst/>
            <a:gdLst/>
            <a:ahLst/>
            <a:cxnLst/>
            <a:rect l="0" t="0" r="0" b="0"/>
            <a:pathLst>
              <a:path w="1016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84666" y="8467"/>
                </a:lnTo>
                <a:lnTo>
                  <a:pt x="93133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2032000" y="3699933"/>
            <a:ext cx="177801" cy="245535"/>
          </a:xfrm>
          <a:custGeom>
            <a:avLst/>
            <a:gdLst/>
            <a:ahLst/>
            <a:cxnLst/>
            <a:rect l="0" t="0" r="0" b="0"/>
            <a:pathLst>
              <a:path w="177801" h="245535">
                <a:moveTo>
                  <a:pt x="177800" y="0"/>
                </a:moveTo>
                <a:lnTo>
                  <a:pt x="177800" y="0"/>
                </a:lnTo>
                <a:lnTo>
                  <a:pt x="177800" y="0"/>
                </a:lnTo>
                <a:lnTo>
                  <a:pt x="177800" y="8467"/>
                </a:lnTo>
                <a:lnTo>
                  <a:pt x="169333" y="8467"/>
                </a:lnTo>
                <a:lnTo>
                  <a:pt x="169333" y="16934"/>
                </a:lnTo>
                <a:lnTo>
                  <a:pt x="160867" y="25400"/>
                </a:lnTo>
                <a:lnTo>
                  <a:pt x="160867" y="33867"/>
                </a:lnTo>
                <a:lnTo>
                  <a:pt x="152400" y="50800"/>
                </a:lnTo>
                <a:lnTo>
                  <a:pt x="143933" y="59267"/>
                </a:lnTo>
                <a:lnTo>
                  <a:pt x="135467" y="76200"/>
                </a:lnTo>
                <a:lnTo>
                  <a:pt x="118533" y="93134"/>
                </a:lnTo>
                <a:lnTo>
                  <a:pt x="110067" y="110067"/>
                </a:lnTo>
                <a:lnTo>
                  <a:pt x="93133" y="127000"/>
                </a:lnTo>
                <a:lnTo>
                  <a:pt x="84667" y="143934"/>
                </a:lnTo>
                <a:lnTo>
                  <a:pt x="67733" y="160867"/>
                </a:lnTo>
                <a:lnTo>
                  <a:pt x="50800" y="177800"/>
                </a:lnTo>
                <a:lnTo>
                  <a:pt x="42333" y="194734"/>
                </a:lnTo>
                <a:lnTo>
                  <a:pt x="25400" y="211667"/>
                </a:lnTo>
                <a:lnTo>
                  <a:pt x="16933" y="220134"/>
                </a:lnTo>
                <a:lnTo>
                  <a:pt x="8467" y="237067"/>
                </a:lnTo>
                <a:lnTo>
                  <a:pt x="0" y="245534"/>
                </a:lnTo>
                <a:lnTo>
                  <a:pt x="0" y="245534"/>
                </a:lnTo>
                <a:lnTo>
                  <a:pt x="0" y="245534"/>
                </a:lnTo>
                <a:lnTo>
                  <a:pt x="0" y="245534"/>
                </a:lnTo>
                <a:lnTo>
                  <a:pt x="0" y="245534"/>
                </a:lnTo>
                <a:lnTo>
                  <a:pt x="0" y="237067"/>
                </a:lnTo>
                <a:lnTo>
                  <a:pt x="0" y="237067"/>
                </a:lnTo>
                <a:lnTo>
                  <a:pt x="0" y="220134"/>
                </a:lnTo>
                <a:lnTo>
                  <a:pt x="0" y="220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2040467" y="3716867"/>
            <a:ext cx="152401" cy="220134"/>
          </a:xfrm>
          <a:custGeom>
            <a:avLst/>
            <a:gdLst/>
            <a:ahLst/>
            <a:cxnLst/>
            <a:rect l="0" t="0" r="0" b="0"/>
            <a:pathLst>
              <a:path w="152401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25400"/>
                </a:lnTo>
                <a:lnTo>
                  <a:pt x="25400" y="42333"/>
                </a:lnTo>
                <a:lnTo>
                  <a:pt x="33866" y="50800"/>
                </a:lnTo>
                <a:lnTo>
                  <a:pt x="42333" y="67733"/>
                </a:lnTo>
                <a:lnTo>
                  <a:pt x="50800" y="84666"/>
                </a:lnTo>
                <a:lnTo>
                  <a:pt x="59266" y="93133"/>
                </a:lnTo>
                <a:lnTo>
                  <a:pt x="67733" y="118533"/>
                </a:lnTo>
                <a:lnTo>
                  <a:pt x="84666" y="135466"/>
                </a:lnTo>
                <a:lnTo>
                  <a:pt x="93133" y="143933"/>
                </a:lnTo>
                <a:lnTo>
                  <a:pt x="101600" y="169333"/>
                </a:lnTo>
                <a:lnTo>
                  <a:pt x="110066" y="177800"/>
                </a:lnTo>
                <a:lnTo>
                  <a:pt x="118533" y="194733"/>
                </a:lnTo>
                <a:lnTo>
                  <a:pt x="127000" y="203200"/>
                </a:lnTo>
                <a:lnTo>
                  <a:pt x="127000" y="211666"/>
                </a:lnTo>
                <a:lnTo>
                  <a:pt x="143933" y="220133"/>
                </a:lnTo>
                <a:lnTo>
                  <a:pt x="143933" y="220133"/>
                </a:lnTo>
                <a:lnTo>
                  <a:pt x="143933" y="220133"/>
                </a:lnTo>
                <a:lnTo>
                  <a:pt x="152400" y="220133"/>
                </a:lnTo>
                <a:lnTo>
                  <a:pt x="152400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2362200" y="3733800"/>
            <a:ext cx="33868" cy="177801"/>
          </a:xfrm>
          <a:custGeom>
            <a:avLst/>
            <a:gdLst/>
            <a:ahLst/>
            <a:cxnLst/>
            <a:rect l="0" t="0" r="0" b="0"/>
            <a:pathLst>
              <a:path w="33868" h="17780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25400"/>
                </a:lnTo>
                <a:lnTo>
                  <a:pt x="16933" y="42333"/>
                </a:lnTo>
                <a:lnTo>
                  <a:pt x="16933" y="59267"/>
                </a:lnTo>
                <a:lnTo>
                  <a:pt x="16933" y="67733"/>
                </a:lnTo>
                <a:lnTo>
                  <a:pt x="16933" y="84667"/>
                </a:lnTo>
                <a:lnTo>
                  <a:pt x="16933" y="101600"/>
                </a:lnTo>
                <a:lnTo>
                  <a:pt x="25400" y="118533"/>
                </a:lnTo>
                <a:lnTo>
                  <a:pt x="33867" y="135467"/>
                </a:lnTo>
                <a:lnTo>
                  <a:pt x="33867" y="143933"/>
                </a:lnTo>
                <a:lnTo>
                  <a:pt x="33867" y="152400"/>
                </a:lnTo>
                <a:lnTo>
                  <a:pt x="33867" y="169333"/>
                </a:lnTo>
                <a:lnTo>
                  <a:pt x="33867" y="169333"/>
                </a:lnTo>
                <a:lnTo>
                  <a:pt x="33867" y="177800"/>
                </a:lnTo>
                <a:lnTo>
                  <a:pt x="33867" y="177800"/>
                </a:lnTo>
                <a:lnTo>
                  <a:pt x="33867" y="177800"/>
                </a:lnTo>
                <a:lnTo>
                  <a:pt x="25400" y="177800"/>
                </a:lnTo>
                <a:lnTo>
                  <a:pt x="2540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2302933" y="3810000"/>
            <a:ext cx="203201" cy="33868"/>
          </a:xfrm>
          <a:custGeom>
            <a:avLst/>
            <a:gdLst/>
            <a:ahLst/>
            <a:cxnLst/>
            <a:rect l="0" t="0" r="0" b="0"/>
            <a:pathLst>
              <a:path w="203201" h="33868">
                <a:moveTo>
                  <a:pt x="0" y="33867"/>
                </a:move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16934" y="25400"/>
                </a:lnTo>
                <a:lnTo>
                  <a:pt x="25400" y="25400"/>
                </a:lnTo>
                <a:lnTo>
                  <a:pt x="42334" y="25400"/>
                </a:lnTo>
                <a:lnTo>
                  <a:pt x="59267" y="25400"/>
                </a:lnTo>
                <a:lnTo>
                  <a:pt x="67734" y="16933"/>
                </a:lnTo>
                <a:lnTo>
                  <a:pt x="93134" y="16933"/>
                </a:lnTo>
                <a:lnTo>
                  <a:pt x="110067" y="16933"/>
                </a:lnTo>
                <a:lnTo>
                  <a:pt x="127000" y="16933"/>
                </a:lnTo>
                <a:lnTo>
                  <a:pt x="152400" y="16933"/>
                </a:lnTo>
                <a:lnTo>
                  <a:pt x="160867" y="8467"/>
                </a:lnTo>
                <a:lnTo>
                  <a:pt x="177800" y="0"/>
                </a:lnTo>
                <a:lnTo>
                  <a:pt x="186267" y="0"/>
                </a:lnTo>
                <a:lnTo>
                  <a:pt x="186267" y="0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2573867" y="3708400"/>
            <a:ext cx="194734" cy="254001"/>
          </a:xfrm>
          <a:custGeom>
            <a:avLst/>
            <a:gdLst/>
            <a:ahLst/>
            <a:cxnLst/>
            <a:rect l="0" t="0" r="0" b="0"/>
            <a:pathLst>
              <a:path w="194734" h="254001">
                <a:moveTo>
                  <a:pt x="143933" y="0"/>
                </a:moveTo>
                <a:lnTo>
                  <a:pt x="143933" y="0"/>
                </a:lnTo>
                <a:lnTo>
                  <a:pt x="152400" y="0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0"/>
                </a:lnTo>
                <a:lnTo>
                  <a:pt x="143933" y="0"/>
                </a:lnTo>
                <a:lnTo>
                  <a:pt x="135466" y="0"/>
                </a:lnTo>
                <a:lnTo>
                  <a:pt x="127000" y="8467"/>
                </a:lnTo>
                <a:lnTo>
                  <a:pt x="118533" y="8467"/>
                </a:lnTo>
                <a:lnTo>
                  <a:pt x="110066" y="8467"/>
                </a:lnTo>
                <a:lnTo>
                  <a:pt x="93133" y="16933"/>
                </a:lnTo>
                <a:lnTo>
                  <a:pt x="76200" y="25400"/>
                </a:lnTo>
                <a:lnTo>
                  <a:pt x="59266" y="33867"/>
                </a:lnTo>
                <a:lnTo>
                  <a:pt x="50800" y="42333"/>
                </a:lnTo>
                <a:lnTo>
                  <a:pt x="33866" y="59267"/>
                </a:lnTo>
                <a:lnTo>
                  <a:pt x="16933" y="67733"/>
                </a:lnTo>
                <a:lnTo>
                  <a:pt x="8466" y="76200"/>
                </a:lnTo>
                <a:lnTo>
                  <a:pt x="8466" y="84667"/>
                </a:lnTo>
                <a:lnTo>
                  <a:pt x="0" y="84667"/>
                </a:lnTo>
                <a:lnTo>
                  <a:pt x="0" y="84667"/>
                </a:lnTo>
                <a:lnTo>
                  <a:pt x="0" y="93133"/>
                </a:lnTo>
                <a:lnTo>
                  <a:pt x="8466" y="93133"/>
                </a:lnTo>
                <a:lnTo>
                  <a:pt x="8466" y="93133"/>
                </a:lnTo>
                <a:lnTo>
                  <a:pt x="16933" y="93133"/>
                </a:lnTo>
                <a:lnTo>
                  <a:pt x="25400" y="93133"/>
                </a:lnTo>
                <a:lnTo>
                  <a:pt x="42333" y="93133"/>
                </a:lnTo>
                <a:lnTo>
                  <a:pt x="59266" y="93133"/>
                </a:lnTo>
                <a:lnTo>
                  <a:pt x="67733" y="93133"/>
                </a:lnTo>
                <a:lnTo>
                  <a:pt x="93133" y="93133"/>
                </a:lnTo>
                <a:lnTo>
                  <a:pt x="101600" y="93133"/>
                </a:lnTo>
                <a:lnTo>
                  <a:pt x="118533" y="101600"/>
                </a:lnTo>
                <a:lnTo>
                  <a:pt x="135466" y="110067"/>
                </a:lnTo>
                <a:lnTo>
                  <a:pt x="152400" y="118533"/>
                </a:lnTo>
                <a:lnTo>
                  <a:pt x="160866" y="135467"/>
                </a:lnTo>
                <a:lnTo>
                  <a:pt x="177800" y="152400"/>
                </a:lnTo>
                <a:lnTo>
                  <a:pt x="186266" y="169333"/>
                </a:lnTo>
                <a:lnTo>
                  <a:pt x="186266" y="186267"/>
                </a:lnTo>
                <a:lnTo>
                  <a:pt x="194733" y="203200"/>
                </a:lnTo>
                <a:lnTo>
                  <a:pt x="194733" y="211667"/>
                </a:lnTo>
                <a:lnTo>
                  <a:pt x="186266" y="220133"/>
                </a:lnTo>
                <a:lnTo>
                  <a:pt x="177800" y="228600"/>
                </a:lnTo>
                <a:lnTo>
                  <a:pt x="169333" y="237067"/>
                </a:lnTo>
                <a:lnTo>
                  <a:pt x="160866" y="245533"/>
                </a:lnTo>
                <a:lnTo>
                  <a:pt x="143933" y="245533"/>
                </a:lnTo>
                <a:lnTo>
                  <a:pt x="118533" y="254000"/>
                </a:lnTo>
                <a:lnTo>
                  <a:pt x="101600" y="254000"/>
                </a:lnTo>
                <a:lnTo>
                  <a:pt x="101600" y="254000"/>
                </a:lnTo>
                <a:lnTo>
                  <a:pt x="84666" y="254000"/>
                </a:lnTo>
                <a:lnTo>
                  <a:pt x="84666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8661400" y="2743200"/>
            <a:ext cx="110068" cy="110068"/>
          </a:xfrm>
          <a:custGeom>
            <a:avLst/>
            <a:gdLst/>
            <a:ahLst/>
            <a:cxnLst/>
            <a:rect l="0" t="0" r="0" b="0"/>
            <a:pathLst>
              <a:path w="110068" h="110068">
                <a:moveTo>
                  <a:pt x="59266" y="50800"/>
                </a:moveTo>
                <a:lnTo>
                  <a:pt x="59266" y="50800"/>
                </a:lnTo>
                <a:lnTo>
                  <a:pt x="50800" y="50800"/>
                </a:lnTo>
                <a:lnTo>
                  <a:pt x="50800" y="50800"/>
                </a:lnTo>
                <a:lnTo>
                  <a:pt x="50800" y="59267"/>
                </a:lnTo>
                <a:lnTo>
                  <a:pt x="50800" y="59267"/>
                </a:lnTo>
                <a:lnTo>
                  <a:pt x="42333" y="59267"/>
                </a:lnTo>
                <a:lnTo>
                  <a:pt x="42333" y="59267"/>
                </a:lnTo>
                <a:lnTo>
                  <a:pt x="33867" y="67733"/>
                </a:lnTo>
                <a:lnTo>
                  <a:pt x="33867" y="67733"/>
                </a:lnTo>
                <a:lnTo>
                  <a:pt x="33867" y="67733"/>
                </a:lnTo>
                <a:lnTo>
                  <a:pt x="33867" y="76200"/>
                </a:lnTo>
                <a:lnTo>
                  <a:pt x="33867" y="76200"/>
                </a:lnTo>
                <a:lnTo>
                  <a:pt x="25400" y="84667"/>
                </a:lnTo>
                <a:lnTo>
                  <a:pt x="25400" y="84667"/>
                </a:lnTo>
                <a:lnTo>
                  <a:pt x="25400" y="93133"/>
                </a:lnTo>
                <a:lnTo>
                  <a:pt x="25400" y="93133"/>
                </a:lnTo>
                <a:lnTo>
                  <a:pt x="25400" y="101600"/>
                </a:lnTo>
                <a:lnTo>
                  <a:pt x="33867" y="101600"/>
                </a:lnTo>
                <a:lnTo>
                  <a:pt x="33867" y="101600"/>
                </a:lnTo>
                <a:lnTo>
                  <a:pt x="33867" y="101600"/>
                </a:lnTo>
                <a:lnTo>
                  <a:pt x="42333" y="101600"/>
                </a:lnTo>
                <a:lnTo>
                  <a:pt x="50800" y="101600"/>
                </a:lnTo>
                <a:lnTo>
                  <a:pt x="59266" y="93133"/>
                </a:lnTo>
                <a:lnTo>
                  <a:pt x="59266" y="84667"/>
                </a:lnTo>
                <a:lnTo>
                  <a:pt x="67734" y="84667"/>
                </a:lnTo>
                <a:lnTo>
                  <a:pt x="67734" y="76200"/>
                </a:lnTo>
                <a:lnTo>
                  <a:pt x="76200" y="67733"/>
                </a:lnTo>
                <a:lnTo>
                  <a:pt x="76200" y="67733"/>
                </a:lnTo>
                <a:lnTo>
                  <a:pt x="76200" y="59267"/>
                </a:lnTo>
                <a:lnTo>
                  <a:pt x="76200" y="50800"/>
                </a:lnTo>
                <a:lnTo>
                  <a:pt x="76200" y="42333"/>
                </a:lnTo>
                <a:lnTo>
                  <a:pt x="76200" y="33867"/>
                </a:lnTo>
                <a:lnTo>
                  <a:pt x="76200" y="33867"/>
                </a:lnTo>
                <a:lnTo>
                  <a:pt x="76200" y="25400"/>
                </a:lnTo>
                <a:lnTo>
                  <a:pt x="67734" y="16933"/>
                </a:lnTo>
                <a:lnTo>
                  <a:pt x="67734" y="16933"/>
                </a:lnTo>
                <a:lnTo>
                  <a:pt x="59266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42333" y="16933"/>
                </a:lnTo>
                <a:lnTo>
                  <a:pt x="25400" y="16933"/>
                </a:lnTo>
                <a:lnTo>
                  <a:pt x="25400" y="25400"/>
                </a:lnTo>
                <a:lnTo>
                  <a:pt x="16933" y="33867"/>
                </a:lnTo>
                <a:lnTo>
                  <a:pt x="8467" y="33867"/>
                </a:lnTo>
                <a:lnTo>
                  <a:pt x="8467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67733"/>
                </a:lnTo>
                <a:lnTo>
                  <a:pt x="0" y="67733"/>
                </a:lnTo>
                <a:lnTo>
                  <a:pt x="0" y="76200"/>
                </a:lnTo>
                <a:lnTo>
                  <a:pt x="8467" y="84667"/>
                </a:lnTo>
                <a:lnTo>
                  <a:pt x="8467" y="84667"/>
                </a:lnTo>
                <a:lnTo>
                  <a:pt x="16933" y="93133"/>
                </a:lnTo>
                <a:lnTo>
                  <a:pt x="25400" y="101600"/>
                </a:lnTo>
                <a:lnTo>
                  <a:pt x="25400" y="101600"/>
                </a:lnTo>
                <a:lnTo>
                  <a:pt x="33867" y="101600"/>
                </a:lnTo>
                <a:lnTo>
                  <a:pt x="42333" y="101600"/>
                </a:lnTo>
                <a:lnTo>
                  <a:pt x="50800" y="101600"/>
                </a:lnTo>
                <a:lnTo>
                  <a:pt x="59266" y="101600"/>
                </a:lnTo>
                <a:lnTo>
                  <a:pt x="67734" y="101600"/>
                </a:lnTo>
                <a:lnTo>
                  <a:pt x="76200" y="93133"/>
                </a:lnTo>
                <a:lnTo>
                  <a:pt x="84667" y="93133"/>
                </a:lnTo>
                <a:lnTo>
                  <a:pt x="84667" y="84667"/>
                </a:lnTo>
                <a:lnTo>
                  <a:pt x="93133" y="84667"/>
                </a:lnTo>
                <a:lnTo>
                  <a:pt x="93133" y="76200"/>
                </a:lnTo>
                <a:lnTo>
                  <a:pt x="93133" y="76200"/>
                </a:lnTo>
                <a:lnTo>
                  <a:pt x="93133" y="67733"/>
                </a:lnTo>
                <a:lnTo>
                  <a:pt x="84667" y="67733"/>
                </a:lnTo>
                <a:lnTo>
                  <a:pt x="84667" y="59267"/>
                </a:lnTo>
                <a:lnTo>
                  <a:pt x="76200" y="59267"/>
                </a:lnTo>
                <a:lnTo>
                  <a:pt x="76200" y="50800"/>
                </a:lnTo>
                <a:lnTo>
                  <a:pt x="67734" y="50800"/>
                </a:lnTo>
                <a:lnTo>
                  <a:pt x="59266" y="50800"/>
                </a:lnTo>
                <a:lnTo>
                  <a:pt x="59266" y="50800"/>
                </a:lnTo>
                <a:lnTo>
                  <a:pt x="50800" y="50800"/>
                </a:lnTo>
                <a:lnTo>
                  <a:pt x="42333" y="50800"/>
                </a:lnTo>
                <a:lnTo>
                  <a:pt x="33867" y="50800"/>
                </a:lnTo>
                <a:lnTo>
                  <a:pt x="33867" y="50800"/>
                </a:lnTo>
                <a:lnTo>
                  <a:pt x="33867" y="50800"/>
                </a:lnTo>
                <a:lnTo>
                  <a:pt x="33867" y="50800"/>
                </a:lnTo>
                <a:lnTo>
                  <a:pt x="25400" y="50800"/>
                </a:lnTo>
                <a:lnTo>
                  <a:pt x="25400" y="59267"/>
                </a:lnTo>
                <a:lnTo>
                  <a:pt x="25400" y="67733"/>
                </a:lnTo>
                <a:lnTo>
                  <a:pt x="25400" y="67733"/>
                </a:lnTo>
                <a:lnTo>
                  <a:pt x="33867" y="76200"/>
                </a:lnTo>
                <a:lnTo>
                  <a:pt x="33867" y="76200"/>
                </a:lnTo>
                <a:lnTo>
                  <a:pt x="33867" y="84667"/>
                </a:lnTo>
                <a:lnTo>
                  <a:pt x="42333" y="84667"/>
                </a:lnTo>
                <a:lnTo>
                  <a:pt x="50800" y="93133"/>
                </a:lnTo>
                <a:lnTo>
                  <a:pt x="50800" y="101600"/>
                </a:lnTo>
                <a:lnTo>
                  <a:pt x="59266" y="101600"/>
                </a:lnTo>
                <a:lnTo>
                  <a:pt x="59266" y="93133"/>
                </a:lnTo>
                <a:lnTo>
                  <a:pt x="67734" y="93133"/>
                </a:lnTo>
                <a:lnTo>
                  <a:pt x="76200" y="93133"/>
                </a:lnTo>
                <a:lnTo>
                  <a:pt x="76200" y="84667"/>
                </a:lnTo>
                <a:lnTo>
                  <a:pt x="84667" y="76200"/>
                </a:lnTo>
                <a:lnTo>
                  <a:pt x="93133" y="67733"/>
                </a:lnTo>
                <a:lnTo>
                  <a:pt x="101600" y="59267"/>
                </a:lnTo>
                <a:lnTo>
                  <a:pt x="101600" y="50800"/>
                </a:lnTo>
                <a:lnTo>
                  <a:pt x="101600" y="42333"/>
                </a:lnTo>
                <a:lnTo>
                  <a:pt x="110067" y="33867"/>
                </a:lnTo>
                <a:lnTo>
                  <a:pt x="110067" y="25400"/>
                </a:lnTo>
                <a:lnTo>
                  <a:pt x="110067" y="16933"/>
                </a:lnTo>
                <a:lnTo>
                  <a:pt x="101600" y="16933"/>
                </a:lnTo>
                <a:lnTo>
                  <a:pt x="101600" y="8467"/>
                </a:lnTo>
                <a:lnTo>
                  <a:pt x="101600" y="8467"/>
                </a:lnTo>
                <a:lnTo>
                  <a:pt x="93133" y="0"/>
                </a:lnTo>
                <a:lnTo>
                  <a:pt x="84667" y="0"/>
                </a:lnTo>
                <a:lnTo>
                  <a:pt x="84667" y="0"/>
                </a:lnTo>
                <a:lnTo>
                  <a:pt x="76200" y="8467"/>
                </a:lnTo>
                <a:lnTo>
                  <a:pt x="67734" y="8467"/>
                </a:lnTo>
                <a:lnTo>
                  <a:pt x="59266" y="16933"/>
                </a:lnTo>
                <a:lnTo>
                  <a:pt x="59266" y="16933"/>
                </a:lnTo>
                <a:lnTo>
                  <a:pt x="50800" y="25400"/>
                </a:lnTo>
                <a:lnTo>
                  <a:pt x="42333" y="33867"/>
                </a:lnTo>
                <a:lnTo>
                  <a:pt x="42333" y="42333"/>
                </a:lnTo>
                <a:lnTo>
                  <a:pt x="42333" y="50800"/>
                </a:lnTo>
                <a:lnTo>
                  <a:pt x="42333" y="59267"/>
                </a:lnTo>
                <a:lnTo>
                  <a:pt x="42333" y="67733"/>
                </a:lnTo>
                <a:lnTo>
                  <a:pt x="42333" y="76200"/>
                </a:lnTo>
                <a:lnTo>
                  <a:pt x="50800" y="84667"/>
                </a:lnTo>
                <a:lnTo>
                  <a:pt x="50800" y="93133"/>
                </a:lnTo>
                <a:lnTo>
                  <a:pt x="50800" y="101600"/>
                </a:lnTo>
                <a:lnTo>
                  <a:pt x="59266" y="101600"/>
                </a:lnTo>
                <a:lnTo>
                  <a:pt x="67734" y="110067"/>
                </a:lnTo>
                <a:lnTo>
                  <a:pt x="67734" y="110067"/>
                </a:lnTo>
                <a:lnTo>
                  <a:pt x="76200" y="110067"/>
                </a:lnTo>
                <a:lnTo>
                  <a:pt x="76200" y="110067"/>
                </a:lnTo>
                <a:lnTo>
                  <a:pt x="84667" y="110067"/>
                </a:lnTo>
                <a:lnTo>
                  <a:pt x="93133" y="110067"/>
                </a:lnTo>
                <a:lnTo>
                  <a:pt x="93133" y="101600"/>
                </a:lnTo>
                <a:lnTo>
                  <a:pt x="101600" y="101600"/>
                </a:lnTo>
                <a:lnTo>
                  <a:pt x="101600" y="93133"/>
                </a:lnTo>
                <a:lnTo>
                  <a:pt x="101600" y="84667"/>
                </a:lnTo>
                <a:lnTo>
                  <a:pt x="101600" y="76200"/>
                </a:lnTo>
                <a:lnTo>
                  <a:pt x="101600" y="67733"/>
                </a:lnTo>
                <a:lnTo>
                  <a:pt x="101600" y="59267"/>
                </a:lnTo>
                <a:lnTo>
                  <a:pt x="101600" y="59267"/>
                </a:lnTo>
                <a:lnTo>
                  <a:pt x="93133" y="50800"/>
                </a:lnTo>
                <a:lnTo>
                  <a:pt x="84667" y="50800"/>
                </a:lnTo>
                <a:lnTo>
                  <a:pt x="84667" y="42333"/>
                </a:lnTo>
                <a:lnTo>
                  <a:pt x="76200" y="42333"/>
                </a:lnTo>
                <a:lnTo>
                  <a:pt x="76200" y="42333"/>
                </a:lnTo>
                <a:lnTo>
                  <a:pt x="67734" y="33867"/>
                </a:lnTo>
                <a:lnTo>
                  <a:pt x="59266" y="33867"/>
                </a:lnTo>
                <a:lnTo>
                  <a:pt x="50800" y="42333"/>
                </a:lnTo>
                <a:lnTo>
                  <a:pt x="50800" y="42333"/>
                </a:lnTo>
                <a:lnTo>
                  <a:pt x="42333" y="42333"/>
                </a:lnTo>
                <a:lnTo>
                  <a:pt x="33867" y="50800"/>
                </a:lnTo>
                <a:lnTo>
                  <a:pt x="33867" y="50800"/>
                </a:lnTo>
                <a:lnTo>
                  <a:pt x="25400" y="50800"/>
                </a:lnTo>
                <a:lnTo>
                  <a:pt x="25400" y="59267"/>
                </a:lnTo>
                <a:lnTo>
                  <a:pt x="25400" y="67733"/>
                </a:lnTo>
                <a:lnTo>
                  <a:pt x="25400" y="67733"/>
                </a:lnTo>
                <a:lnTo>
                  <a:pt x="33867" y="76200"/>
                </a:lnTo>
                <a:lnTo>
                  <a:pt x="33867" y="76200"/>
                </a:lnTo>
                <a:lnTo>
                  <a:pt x="42333" y="84667"/>
                </a:lnTo>
                <a:lnTo>
                  <a:pt x="50800" y="84667"/>
                </a:lnTo>
                <a:lnTo>
                  <a:pt x="59266" y="93133"/>
                </a:lnTo>
                <a:lnTo>
                  <a:pt x="67734" y="93133"/>
                </a:lnTo>
                <a:lnTo>
                  <a:pt x="67734" y="93133"/>
                </a:lnTo>
                <a:lnTo>
                  <a:pt x="76200" y="84667"/>
                </a:lnTo>
                <a:lnTo>
                  <a:pt x="84667" y="84667"/>
                </a:lnTo>
                <a:lnTo>
                  <a:pt x="93133" y="84667"/>
                </a:lnTo>
                <a:lnTo>
                  <a:pt x="101600" y="76200"/>
                </a:lnTo>
                <a:lnTo>
                  <a:pt x="101600" y="76200"/>
                </a:lnTo>
                <a:lnTo>
                  <a:pt x="110067" y="67733"/>
                </a:lnTo>
                <a:lnTo>
                  <a:pt x="110067" y="59267"/>
                </a:lnTo>
                <a:lnTo>
                  <a:pt x="110067" y="50800"/>
                </a:lnTo>
                <a:lnTo>
                  <a:pt x="110067" y="42333"/>
                </a:lnTo>
                <a:lnTo>
                  <a:pt x="110067" y="33867"/>
                </a:lnTo>
                <a:lnTo>
                  <a:pt x="101600" y="25400"/>
                </a:lnTo>
                <a:lnTo>
                  <a:pt x="101600" y="16933"/>
                </a:lnTo>
                <a:lnTo>
                  <a:pt x="93133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76200" y="0"/>
                </a:lnTo>
                <a:lnTo>
                  <a:pt x="76200" y="0"/>
                </a:lnTo>
                <a:lnTo>
                  <a:pt x="67734" y="8467"/>
                </a:lnTo>
                <a:lnTo>
                  <a:pt x="59266" y="8467"/>
                </a:lnTo>
                <a:lnTo>
                  <a:pt x="59266" y="8467"/>
                </a:lnTo>
                <a:lnTo>
                  <a:pt x="50800" y="16933"/>
                </a:lnTo>
                <a:lnTo>
                  <a:pt x="50800" y="25400"/>
                </a:lnTo>
                <a:lnTo>
                  <a:pt x="50800" y="33867"/>
                </a:lnTo>
                <a:lnTo>
                  <a:pt x="50800" y="42333"/>
                </a:lnTo>
                <a:lnTo>
                  <a:pt x="50800" y="50800"/>
                </a:lnTo>
                <a:lnTo>
                  <a:pt x="50800" y="67733"/>
                </a:lnTo>
                <a:lnTo>
                  <a:pt x="50800" y="76200"/>
                </a:lnTo>
                <a:lnTo>
                  <a:pt x="50800" y="76200"/>
                </a:lnTo>
                <a:lnTo>
                  <a:pt x="50800" y="84667"/>
                </a:lnTo>
                <a:lnTo>
                  <a:pt x="59266" y="93133"/>
                </a:lnTo>
                <a:lnTo>
                  <a:pt x="59266" y="93133"/>
                </a:lnTo>
                <a:lnTo>
                  <a:pt x="59266" y="93133"/>
                </a:lnTo>
                <a:lnTo>
                  <a:pt x="67734" y="93133"/>
                </a:lnTo>
                <a:lnTo>
                  <a:pt x="67734" y="93133"/>
                </a:lnTo>
                <a:lnTo>
                  <a:pt x="67734" y="93133"/>
                </a:lnTo>
                <a:lnTo>
                  <a:pt x="67734" y="93133"/>
                </a:lnTo>
                <a:lnTo>
                  <a:pt x="76200" y="84667"/>
                </a:lnTo>
                <a:lnTo>
                  <a:pt x="76200" y="84667"/>
                </a:lnTo>
                <a:lnTo>
                  <a:pt x="76200" y="76200"/>
                </a:lnTo>
                <a:lnTo>
                  <a:pt x="76200" y="67733"/>
                </a:lnTo>
                <a:lnTo>
                  <a:pt x="76200" y="59267"/>
                </a:lnTo>
                <a:lnTo>
                  <a:pt x="76200" y="50800"/>
                </a:lnTo>
                <a:lnTo>
                  <a:pt x="76200" y="42333"/>
                </a:lnTo>
                <a:lnTo>
                  <a:pt x="67734" y="42333"/>
                </a:lnTo>
                <a:lnTo>
                  <a:pt x="67734" y="33867"/>
                </a:lnTo>
                <a:lnTo>
                  <a:pt x="67734" y="33867"/>
                </a:lnTo>
                <a:lnTo>
                  <a:pt x="59266" y="33867"/>
                </a:lnTo>
                <a:lnTo>
                  <a:pt x="59266" y="33867"/>
                </a:lnTo>
                <a:lnTo>
                  <a:pt x="59266" y="33867"/>
                </a:lnTo>
                <a:lnTo>
                  <a:pt x="59266" y="42333"/>
                </a:lnTo>
                <a:lnTo>
                  <a:pt x="59266" y="42333"/>
                </a:lnTo>
                <a:lnTo>
                  <a:pt x="59266" y="42333"/>
                </a:lnTo>
                <a:lnTo>
                  <a:pt x="59266" y="42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8890000" y="2556933"/>
            <a:ext cx="50801" cy="93135"/>
          </a:xfrm>
          <a:custGeom>
            <a:avLst/>
            <a:gdLst/>
            <a:ahLst/>
            <a:cxnLst/>
            <a:rect l="0" t="0" r="0" b="0"/>
            <a:pathLst>
              <a:path w="50801" h="93135">
                <a:moveTo>
                  <a:pt x="33867" y="0"/>
                </a:moveTo>
                <a:lnTo>
                  <a:pt x="33867" y="0"/>
                </a:lnTo>
                <a:lnTo>
                  <a:pt x="33867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42334"/>
                </a:lnTo>
                <a:lnTo>
                  <a:pt x="33867" y="50800"/>
                </a:lnTo>
                <a:lnTo>
                  <a:pt x="33867" y="59267"/>
                </a:lnTo>
                <a:lnTo>
                  <a:pt x="42333" y="76200"/>
                </a:lnTo>
                <a:lnTo>
                  <a:pt x="42333" y="84667"/>
                </a:lnTo>
                <a:lnTo>
                  <a:pt x="50800" y="93134"/>
                </a:lnTo>
                <a:lnTo>
                  <a:pt x="50800" y="93134"/>
                </a:lnTo>
                <a:lnTo>
                  <a:pt x="50800" y="93134"/>
                </a:lnTo>
                <a:lnTo>
                  <a:pt x="50800" y="93134"/>
                </a:lnTo>
                <a:lnTo>
                  <a:pt x="50800" y="84667"/>
                </a:lnTo>
                <a:lnTo>
                  <a:pt x="50800" y="84667"/>
                </a:lnTo>
                <a:lnTo>
                  <a:pt x="50800" y="76200"/>
                </a:lnTo>
                <a:lnTo>
                  <a:pt x="42333" y="67734"/>
                </a:lnTo>
                <a:lnTo>
                  <a:pt x="33867" y="59267"/>
                </a:lnTo>
                <a:lnTo>
                  <a:pt x="25400" y="50800"/>
                </a:lnTo>
                <a:lnTo>
                  <a:pt x="25400" y="50800"/>
                </a:lnTo>
                <a:lnTo>
                  <a:pt x="16933" y="42334"/>
                </a:lnTo>
                <a:lnTo>
                  <a:pt x="8467" y="42334"/>
                </a:lnTo>
                <a:lnTo>
                  <a:pt x="8467" y="33867"/>
                </a:lnTo>
                <a:lnTo>
                  <a:pt x="8467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42334"/>
                </a:lnTo>
                <a:lnTo>
                  <a:pt x="8467" y="42334"/>
                </a:lnTo>
                <a:lnTo>
                  <a:pt x="8467" y="42334"/>
                </a:lnTo>
                <a:lnTo>
                  <a:pt x="16933" y="50800"/>
                </a:lnTo>
                <a:lnTo>
                  <a:pt x="25400" y="42334"/>
                </a:lnTo>
                <a:lnTo>
                  <a:pt x="25400" y="42334"/>
                </a:lnTo>
                <a:lnTo>
                  <a:pt x="25400" y="42334"/>
                </a:lnTo>
                <a:lnTo>
                  <a:pt x="25400" y="42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9118600" y="2362200"/>
            <a:ext cx="33868" cy="50801"/>
          </a:xfrm>
          <a:custGeom>
            <a:avLst/>
            <a:gdLst/>
            <a:ahLst/>
            <a:cxnLst/>
            <a:rect l="0" t="0" r="0" b="0"/>
            <a:pathLst>
              <a:path w="33868" h="50801">
                <a:moveTo>
                  <a:pt x="25400" y="8467"/>
                </a:moveTo>
                <a:lnTo>
                  <a:pt x="25400" y="8467"/>
                </a:lnTo>
                <a:lnTo>
                  <a:pt x="25400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33867"/>
                </a:lnTo>
                <a:lnTo>
                  <a:pt x="16933" y="33867"/>
                </a:lnTo>
                <a:lnTo>
                  <a:pt x="16933" y="25400"/>
                </a:lnTo>
                <a:lnTo>
                  <a:pt x="25400" y="16933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25400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42333"/>
                </a:lnTo>
                <a:lnTo>
                  <a:pt x="16933" y="42333"/>
                </a:lnTo>
                <a:lnTo>
                  <a:pt x="25400" y="42333"/>
                </a:lnTo>
                <a:lnTo>
                  <a:pt x="33867" y="33867"/>
                </a:lnTo>
                <a:lnTo>
                  <a:pt x="33867" y="33867"/>
                </a:lnTo>
                <a:lnTo>
                  <a:pt x="33867" y="33867"/>
                </a:lnTo>
                <a:lnTo>
                  <a:pt x="33867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9347200" y="2167467"/>
            <a:ext cx="33868" cy="42334"/>
          </a:xfrm>
          <a:custGeom>
            <a:avLst/>
            <a:gdLst/>
            <a:ahLst/>
            <a:cxnLst/>
            <a:rect l="0" t="0" r="0" b="0"/>
            <a:pathLst>
              <a:path w="33868" h="42334">
                <a:moveTo>
                  <a:pt x="33867" y="0"/>
                </a:moveTo>
                <a:lnTo>
                  <a:pt x="33867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33866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33866"/>
                </a:lnTo>
                <a:lnTo>
                  <a:pt x="0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9558866" y="1955800"/>
            <a:ext cx="16935" cy="42334"/>
          </a:xfrm>
          <a:custGeom>
            <a:avLst/>
            <a:gdLst/>
            <a:ahLst/>
            <a:cxnLst/>
            <a:rect l="0" t="0" r="0" b="0"/>
            <a:pathLst>
              <a:path w="16935" h="42334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8468" y="42333"/>
                </a:lnTo>
                <a:lnTo>
                  <a:pt x="8468" y="33867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16933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25400"/>
                </a:lnTo>
                <a:lnTo>
                  <a:pt x="16934" y="25400"/>
                </a:lnTo>
                <a:lnTo>
                  <a:pt x="16934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9702800" y="1684867"/>
            <a:ext cx="169335" cy="152401"/>
          </a:xfrm>
          <a:custGeom>
            <a:avLst/>
            <a:gdLst/>
            <a:ahLst/>
            <a:cxnLst/>
            <a:rect l="0" t="0" r="0" b="0"/>
            <a:pathLst>
              <a:path w="169335" h="152401">
                <a:moveTo>
                  <a:pt x="59267" y="8466"/>
                </a:moveTo>
                <a:lnTo>
                  <a:pt x="50800" y="8466"/>
                </a:lnTo>
                <a:lnTo>
                  <a:pt x="50800" y="0"/>
                </a:lnTo>
                <a:lnTo>
                  <a:pt x="50800" y="0"/>
                </a:lnTo>
                <a:lnTo>
                  <a:pt x="42333" y="0"/>
                </a:lnTo>
                <a:lnTo>
                  <a:pt x="42333" y="0"/>
                </a:lnTo>
                <a:lnTo>
                  <a:pt x="33867" y="0"/>
                </a:lnTo>
                <a:lnTo>
                  <a:pt x="25400" y="0"/>
                </a:lnTo>
                <a:lnTo>
                  <a:pt x="25400" y="0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84666"/>
                </a:lnTo>
                <a:lnTo>
                  <a:pt x="0" y="93133"/>
                </a:lnTo>
                <a:lnTo>
                  <a:pt x="0" y="110066"/>
                </a:lnTo>
                <a:lnTo>
                  <a:pt x="8466" y="110066"/>
                </a:lnTo>
                <a:lnTo>
                  <a:pt x="16934" y="127000"/>
                </a:lnTo>
                <a:lnTo>
                  <a:pt x="25400" y="127000"/>
                </a:lnTo>
                <a:lnTo>
                  <a:pt x="33867" y="135466"/>
                </a:lnTo>
                <a:lnTo>
                  <a:pt x="42333" y="143933"/>
                </a:lnTo>
                <a:lnTo>
                  <a:pt x="50800" y="143933"/>
                </a:lnTo>
                <a:lnTo>
                  <a:pt x="59267" y="152400"/>
                </a:lnTo>
                <a:lnTo>
                  <a:pt x="76200" y="152400"/>
                </a:lnTo>
                <a:lnTo>
                  <a:pt x="84666" y="152400"/>
                </a:lnTo>
                <a:lnTo>
                  <a:pt x="101600" y="152400"/>
                </a:lnTo>
                <a:lnTo>
                  <a:pt x="110066" y="152400"/>
                </a:lnTo>
                <a:lnTo>
                  <a:pt x="118533" y="143933"/>
                </a:lnTo>
                <a:lnTo>
                  <a:pt x="127000" y="143933"/>
                </a:lnTo>
                <a:lnTo>
                  <a:pt x="135467" y="135466"/>
                </a:lnTo>
                <a:lnTo>
                  <a:pt x="152400" y="127000"/>
                </a:lnTo>
                <a:lnTo>
                  <a:pt x="152400" y="127000"/>
                </a:lnTo>
                <a:lnTo>
                  <a:pt x="160866" y="118533"/>
                </a:lnTo>
                <a:lnTo>
                  <a:pt x="160866" y="110066"/>
                </a:lnTo>
                <a:lnTo>
                  <a:pt x="169334" y="101600"/>
                </a:lnTo>
                <a:lnTo>
                  <a:pt x="169334" y="93133"/>
                </a:lnTo>
                <a:lnTo>
                  <a:pt x="169334" y="84666"/>
                </a:lnTo>
                <a:lnTo>
                  <a:pt x="169334" y="76200"/>
                </a:lnTo>
                <a:lnTo>
                  <a:pt x="169334" y="67733"/>
                </a:lnTo>
                <a:lnTo>
                  <a:pt x="160866" y="59266"/>
                </a:lnTo>
                <a:lnTo>
                  <a:pt x="160866" y="50800"/>
                </a:lnTo>
                <a:lnTo>
                  <a:pt x="152400" y="50800"/>
                </a:lnTo>
                <a:lnTo>
                  <a:pt x="152400" y="42333"/>
                </a:lnTo>
                <a:lnTo>
                  <a:pt x="143934" y="33866"/>
                </a:lnTo>
                <a:lnTo>
                  <a:pt x="135467" y="25400"/>
                </a:lnTo>
                <a:lnTo>
                  <a:pt x="127000" y="25400"/>
                </a:lnTo>
                <a:lnTo>
                  <a:pt x="118533" y="16933"/>
                </a:lnTo>
                <a:lnTo>
                  <a:pt x="110066" y="16933"/>
                </a:lnTo>
                <a:lnTo>
                  <a:pt x="101600" y="16933"/>
                </a:lnTo>
                <a:lnTo>
                  <a:pt x="93134" y="16933"/>
                </a:lnTo>
                <a:lnTo>
                  <a:pt x="84666" y="16933"/>
                </a:lnTo>
                <a:lnTo>
                  <a:pt x="76200" y="16933"/>
                </a:lnTo>
                <a:lnTo>
                  <a:pt x="67734" y="16933"/>
                </a:lnTo>
                <a:lnTo>
                  <a:pt x="59267" y="16933"/>
                </a:lnTo>
                <a:lnTo>
                  <a:pt x="50800" y="16933"/>
                </a:lnTo>
                <a:lnTo>
                  <a:pt x="42333" y="16933"/>
                </a:lnTo>
                <a:lnTo>
                  <a:pt x="33867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16934" y="25400"/>
                </a:lnTo>
                <a:lnTo>
                  <a:pt x="16934" y="33866"/>
                </a:lnTo>
                <a:lnTo>
                  <a:pt x="16934" y="33866"/>
                </a:lnTo>
                <a:lnTo>
                  <a:pt x="16934" y="33866"/>
                </a:lnTo>
                <a:lnTo>
                  <a:pt x="16934" y="42333"/>
                </a:lnTo>
                <a:lnTo>
                  <a:pt x="16934" y="42333"/>
                </a:lnTo>
                <a:lnTo>
                  <a:pt x="16934" y="50800"/>
                </a:lnTo>
                <a:lnTo>
                  <a:pt x="16934" y="50800"/>
                </a:lnTo>
                <a:lnTo>
                  <a:pt x="16934" y="59266"/>
                </a:lnTo>
                <a:lnTo>
                  <a:pt x="16934" y="59266"/>
                </a:lnTo>
                <a:lnTo>
                  <a:pt x="25400" y="59266"/>
                </a:lnTo>
                <a:lnTo>
                  <a:pt x="25400" y="59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9973733" y="1549400"/>
            <a:ext cx="25402" cy="25401"/>
          </a:xfrm>
          <a:custGeom>
            <a:avLst/>
            <a:gdLst/>
            <a:ahLst/>
            <a:cxnLst/>
            <a:rect l="0" t="0" r="0" b="0"/>
            <a:pathLst>
              <a:path w="25402" h="25401">
                <a:moveTo>
                  <a:pt x="8467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25401" y="8467"/>
                </a:lnTo>
                <a:lnTo>
                  <a:pt x="25401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10185400" y="1337733"/>
            <a:ext cx="8467" cy="8468"/>
          </a:xfrm>
          <a:custGeom>
            <a:avLst/>
            <a:gdLst/>
            <a:ahLst/>
            <a:cxnLst/>
            <a:rect l="0" t="0" r="0" b="0"/>
            <a:pathLst>
              <a:path w="8467" h="8468">
                <a:moveTo>
                  <a:pt x="8466" y="8467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9855200" y="1151467"/>
            <a:ext cx="601135" cy="524934"/>
          </a:xfrm>
          <a:custGeom>
            <a:avLst/>
            <a:gdLst/>
            <a:ahLst/>
            <a:cxnLst/>
            <a:rect l="0" t="0" r="0" b="0"/>
            <a:pathLst>
              <a:path w="601135" h="524934">
                <a:moveTo>
                  <a:pt x="25400" y="524933"/>
                </a:moveTo>
                <a:lnTo>
                  <a:pt x="25400" y="524933"/>
                </a:lnTo>
                <a:lnTo>
                  <a:pt x="16934" y="524933"/>
                </a:lnTo>
                <a:lnTo>
                  <a:pt x="16934" y="524933"/>
                </a:lnTo>
                <a:lnTo>
                  <a:pt x="16934" y="524933"/>
                </a:lnTo>
                <a:lnTo>
                  <a:pt x="8466" y="524933"/>
                </a:lnTo>
                <a:lnTo>
                  <a:pt x="8466" y="524933"/>
                </a:lnTo>
                <a:lnTo>
                  <a:pt x="8466" y="524933"/>
                </a:lnTo>
                <a:lnTo>
                  <a:pt x="8466" y="524933"/>
                </a:lnTo>
                <a:lnTo>
                  <a:pt x="0" y="524933"/>
                </a:lnTo>
                <a:lnTo>
                  <a:pt x="0" y="524933"/>
                </a:lnTo>
                <a:lnTo>
                  <a:pt x="0" y="524933"/>
                </a:lnTo>
                <a:lnTo>
                  <a:pt x="0" y="524933"/>
                </a:lnTo>
                <a:lnTo>
                  <a:pt x="0" y="524933"/>
                </a:lnTo>
                <a:lnTo>
                  <a:pt x="0" y="524933"/>
                </a:lnTo>
                <a:lnTo>
                  <a:pt x="0" y="524933"/>
                </a:lnTo>
                <a:lnTo>
                  <a:pt x="8466" y="524933"/>
                </a:lnTo>
                <a:lnTo>
                  <a:pt x="8466" y="524933"/>
                </a:lnTo>
                <a:lnTo>
                  <a:pt x="16934" y="516466"/>
                </a:lnTo>
                <a:lnTo>
                  <a:pt x="25400" y="508000"/>
                </a:lnTo>
                <a:lnTo>
                  <a:pt x="33866" y="499533"/>
                </a:lnTo>
                <a:lnTo>
                  <a:pt x="42333" y="491066"/>
                </a:lnTo>
                <a:lnTo>
                  <a:pt x="59267" y="474133"/>
                </a:lnTo>
                <a:lnTo>
                  <a:pt x="76200" y="457200"/>
                </a:lnTo>
                <a:lnTo>
                  <a:pt x="84666" y="448733"/>
                </a:lnTo>
                <a:lnTo>
                  <a:pt x="110066" y="431800"/>
                </a:lnTo>
                <a:lnTo>
                  <a:pt x="127000" y="414866"/>
                </a:lnTo>
                <a:lnTo>
                  <a:pt x="143934" y="397933"/>
                </a:lnTo>
                <a:lnTo>
                  <a:pt x="169334" y="381000"/>
                </a:lnTo>
                <a:lnTo>
                  <a:pt x="186266" y="364066"/>
                </a:lnTo>
                <a:lnTo>
                  <a:pt x="211667" y="347133"/>
                </a:lnTo>
                <a:lnTo>
                  <a:pt x="228600" y="330200"/>
                </a:lnTo>
                <a:lnTo>
                  <a:pt x="254000" y="304800"/>
                </a:lnTo>
                <a:lnTo>
                  <a:pt x="279400" y="287866"/>
                </a:lnTo>
                <a:lnTo>
                  <a:pt x="296334" y="270933"/>
                </a:lnTo>
                <a:lnTo>
                  <a:pt x="321734" y="245533"/>
                </a:lnTo>
                <a:lnTo>
                  <a:pt x="347133" y="220133"/>
                </a:lnTo>
                <a:lnTo>
                  <a:pt x="364067" y="203200"/>
                </a:lnTo>
                <a:lnTo>
                  <a:pt x="389466" y="186266"/>
                </a:lnTo>
                <a:lnTo>
                  <a:pt x="414866" y="160866"/>
                </a:lnTo>
                <a:lnTo>
                  <a:pt x="440267" y="135466"/>
                </a:lnTo>
                <a:lnTo>
                  <a:pt x="465666" y="118533"/>
                </a:lnTo>
                <a:lnTo>
                  <a:pt x="491066" y="101600"/>
                </a:lnTo>
                <a:lnTo>
                  <a:pt x="508000" y="84666"/>
                </a:lnTo>
                <a:lnTo>
                  <a:pt x="524934" y="67733"/>
                </a:lnTo>
                <a:lnTo>
                  <a:pt x="541866" y="50800"/>
                </a:lnTo>
                <a:lnTo>
                  <a:pt x="558800" y="33866"/>
                </a:lnTo>
                <a:lnTo>
                  <a:pt x="575733" y="25400"/>
                </a:lnTo>
                <a:lnTo>
                  <a:pt x="584200" y="16933"/>
                </a:lnTo>
                <a:lnTo>
                  <a:pt x="592667" y="8466"/>
                </a:lnTo>
                <a:lnTo>
                  <a:pt x="592667" y="8466"/>
                </a:lnTo>
                <a:lnTo>
                  <a:pt x="601134" y="0"/>
                </a:lnTo>
                <a:lnTo>
                  <a:pt x="6011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10303934" y="1100667"/>
            <a:ext cx="262467" cy="160867"/>
          </a:xfrm>
          <a:custGeom>
            <a:avLst/>
            <a:gdLst/>
            <a:ahLst/>
            <a:cxnLst/>
            <a:rect l="0" t="0" r="0" b="0"/>
            <a:pathLst>
              <a:path w="262467" h="160867">
                <a:moveTo>
                  <a:pt x="186266" y="8466"/>
                </a:moveTo>
                <a:lnTo>
                  <a:pt x="186266" y="8466"/>
                </a:lnTo>
                <a:lnTo>
                  <a:pt x="186266" y="8466"/>
                </a:lnTo>
                <a:lnTo>
                  <a:pt x="186266" y="8466"/>
                </a:lnTo>
                <a:lnTo>
                  <a:pt x="186266" y="8466"/>
                </a:lnTo>
                <a:lnTo>
                  <a:pt x="186266" y="0"/>
                </a:lnTo>
                <a:lnTo>
                  <a:pt x="186266" y="0"/>
                </a:lnTo>
                <a:lnTo>
                  <a:pt x="177800" y="8466"/>
                </a:lnTo>
                <a:lnTo>
                  <a:pt x="177800" y="8466"/>
                </a:lnTo>
                <a:lnTo>
                  <a:pt x="160866" y="8466"/>
                </a:lnTo>
                <a:lnTo>
                  <a:pt x="152400" y="16933"/>
                </a:lnTo>
                <a:lnTo>
                  <a:pt x="143933" y="16933"/>
                </a:lnTo>
                <a:lnTo>
                  <a:pt x="126999" y="25400"/>
                </a:lnTo>
                <a:lnTo>
                  <a:pt x="110066" y="33866"/>
                </a:lnTo>
                <a:lnTo>
                  <a:pt x="93132" y="50800"/>
                </a:lnTo>
                <a:lnTo>
                  <a:pt x="76200" y="50800"/>
                </a:lnTo>
                <a:lnTo>
                  <a:pt x="59266" y="67733"/>
                </a:lnTo>
                <a:lnTo>
                  <a:pt x="42332" y="76200"/>
                </a:lnTo>
                <a:lnTo>
                  <a:pt x="25400" y="76200"/>
                </a:lnTo>
                <a:lnTo>
                  <a:pt x="16932" y="84666"/>
                </a:lnTo>
                <a:lnTo>
                  <a:pt x="8466" y="84666"/>
                </a:lnTo>
                <a:lnTo>
                  <a:pt x="0" y="84666"/>
                </a:lnTo>
                <a:lnTo>
                  <a:pt x="0" y="84666"/>
                </a:lnTo>
                <a:lnTo>
                  <a:pt x="0" y="84666"/>
                </a:lnTo>
                <a:lnTo>
                  <a:pt x="8466" y="84666"/>
                </a:lnTo>
                <a:lnTo>
                  <a:pt x="16932" y="76200"/>
                </a:lnTo>
                <a:lnTo>
                  <a:pt x="25400" y="76200"/>
                </a:lnTo>
                <a:lnTo>
                  <a:pt x="42332" y="67733"/>
                </a:lnTo>
                <a:lnTo>
                  <a:pt x="59266" y="59266"/>
                </a:lnTo>
                <a:lnTo>
                  <a:pt x="67733" y="50800"/>
                </a:lnTo>
                <a:lnTo>
                  <a:pt x="93132" y="50800"/>
                </a:lnTo>
                <a:lnTo>
                  <a:pt x="110066" y="42333"/>
                </a:lnTo>
                <a:lnTo>
                  <a:pt x="135466" y="33866"/>
                </a:lnTo>
                <a:lnTo>
                  <a:pt x="152400" y="25400"/>
                </a:lnTo>
                <a:lnTo>
                  <a:pt x="177800" y="25400"/>
                </a:lnTo>
                <a:lnTo>
                  <a:pt x="194732" y="16933"/>
                </a:lnTo>
                <a:lnTo>
                  <a:pt x="211666" y="16933"/>
                </a:lnTo>
                <a:lnTo>
                  <a:pt x="228600" y="16933"/>
                </a:lnTo>
                <a:lnTo>
                  <a:pt x="237066" y="16933"/>
                </a:lnTo>
                <a:lnTo>
                  <a:pt x="254000" y="16933"/>
                </a:lnTo>
                <a:lnTo>
                  <a:pt x="262466" y="16933"/>
                </a:lnTo>
                <a:lnTo>
                  <a:pt x="262466" y="16933"/>
                </a:lnTo>
                <a:lnTo>
                  <a:pt x="262466" y="25400"/>
                </a:lnTo>
                <a:lnTo>
                  <a:pt x="262466" y="25400"/>
                </a:lnTo>
                <a:lnTo>
                  <a:pt x="254000" y="33866"/>
                </a:lnTo>
                <a:lnTo>
                  <a:pt x="245532" y="50800"/>
                </a:lnTo>
                <a:lnTo>
                  <a:pt x="237066" y="59266"/>
                </a:lnTo>
                <a:lnTo>
                  <a:pt x="228600" y="76200"/>
                </a:lnTo>
                <a:lnTo>
                  <a:pt x="211666" y="93133"/>
                </a:lnTo>
                <a:lnTo>
                  <a:pt x="194732" y="118533"/>
                </a:lnTo>
                <a:lnTo>
                  <a:pt x="177800" y="143933"/>
                </a:lnTo>
                <a:lnTo>
                  <a:pt x="177800" y="143933"/>
                </a:lnTo>
                <a:lnTo>
                  <a:pt x="160866" y="160866"/>
                </a:lnTo>
                <a:lnTo>
                  <a:pt x="160866" y="160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7967134" y="1811867"/>
            <a:ext cx="1786467" cy="1727201"/>
          </a:xfrm>
          <a:custGeom>
            <a:avLst/>
            <a:gdLst/>
            <a:ahLst/>
            <a:cxnLst/>
            <a:rect l="0" t="0" r="0" b="0"/>
            <a:pathLst>
              <a:path w="1786467" h="1727201">
                <a:moveTo>
                  <a:pt x="1786466" y="0"/>
                </a:moveTo>
                <a:lnTo>
                  <a:pt x="1786466" y="0"/>
                </a:lnTo>
                <a:lnTo>
                  <a:pt x="1786466" y="0"/>
                </a:lnTo>
                <a:lnTo>
                  <a:pt x="1777999" y="0"/>
                </a:lnTo>
                <a:lnTo>
                  <a:pt x="1777999" y="0"/>
                </a:lnTo>
                <a:lnTo>
                  <a:pt x="1777999" y="0"/>
                </a:lnTo>
                <a:lnTo>
                  <a:pt x="1769533" y="0"/>
                </a:lnTo>
                <a:lnTo>
                  <a:pt x="1769533" y="0"/>
                </a:lnTo>
                <a:lnTo>
                  <a:pt x="1769533" y="0"/>
                </a:lnTo>
                <a:lnTo>
                  <a:pt x="1761066" y="8466"/>
                </a:lnTo>
                <a:lnTo>
                  <a:pt x="1761066" y="8466"/>
                </a:lnTo>
                <a:lnTo>
                  <a:pt x="1761066" y="16933"/>
                </a:lnTo>
                <a:lnTo>
                  <a:pt x="1752600" y="16933"/>
                </a:lnTo>
                <a:lnTo>
                  <a:pt x="1752600" y="25400"/>
                </a:lnTo>
                <a:lnTo>
                  <a:pt x="1744132" y="33866"/>
                </a:lnTo>
                <a:lnTo>
                  <a:pt x="1735666" y="42333"/>
                </a:lnTo>
                <a:lnTo>
                  <a:pt x="1727199" y="42333"/>
                </a:lnTo>
                <a:lnTo>
                  <a:pt x="1727199" y="50800"/>
                </a:lnTo>
                <a:lnTo>
                  <a:pt x="1718733" y="59266"/>
                </a:lnTo>
                <a:lnTo>
                  <a:pt x="1710266" y="67733"/>
                </a:lnTo>
                <a:lnTo>
                  <a:pt x="1701799" y="76200"/>
                </a:lnTo>
                <a:lnTo>
                  <a:pt x="1693333" y="84666"/>
                </a:lnTo>
                <a:lnTo>
                  <a:pt x="1684866" y="93133"/>
                </a:lnTo>
                <a:lnTo>
                  <a:pt x="1676400" y="101600"/>
                </a:lnTo>
                <a:lnTo>
                  <a:pt x="1667932" y="110066"/>
                </a:lnTo>
                <a:lnTo>
                  <a:pt x="1659466" y="127000"/>
                </a:lnTo>
                <a:lnTo>
                  <a:pt x="1650999" y="135466"/>
                </a:lnTo>
                <a:lnTo>
                  <a:pt x="1642533" y="143933"/>
                </a:lnTo>
                <a:lnTo>
                  <a:pt x="1634066" y="152400"/>
                </a:lnTo>
                <a:lnTo>
                  <a:pt x="1625599" y="160866"/>
                </a:lnTo>
                <a:lnTo>
                  <a:pt x="1625599" y="169333"/>
                </a:lnTo>
                <a:lnTo>
                  <a:pt x="1608666" y="177800"/>
                </a:lnTo>
                <a:lnTo>
                  <a:pt x="1600200" y="186266"/>
                </a:lnTo>
                <a:lnTo>
                  <a:pt x="1591732" y="194733"/>
                </a:lnTo>
                <a:lnTo>
                  <a:pt x="1583266" y="203200"/>
                </a:lnTo>
                <a:lnTo>
                  <a:pt x="1574799" y="211666"/>
                </a:lnTo>
                <a:lnTo>
                  <a:pt x="1566333" y="228600"/>
                </a:lnTo>
                <a:lnTo>
                  <a:pt x="1566333" y="237066"/>
                </a:lnTo>
                <a:lnTo>
                  <a:pt x="1557866" y="245533"/>
                </a:lnTo>
                <a:lnTo>
                  <a:pt x="1540933" y="254000"/>
                </a:lnTo>
                <a:lnTo>
                  <a:pt x="1532466" y="262466"/>
                </a:lnTo>
                <a:lnTo>
                  <a:pt x="1524000" y="270933"/>
                </a:lnTo>
                <a:lnTo>
                  <a:pt x="1524000" y="279400"/>
                </a:lnTo>
                <a:lnTo>
                  <a:pt x="1515532" y="287866"/>
                </a:lnTo>
                <a:lnTo>
                  <a:pt x="1507066" y="296333"/>
                </a:lnTo>
                <a:lnTo>
                  <a:pt x="1490133" y="304800"/>
                </a:lnTo>
                <a:lnTo>
                  <a:pt x="1481666" y="313266"/>
                </a:lnTo>
                <a:lnTo>
                  <a:pt x="1473199" y="321733"/>
                </a:lnTo>
                <a:lnTo>
                  <a:pt x="1464733" y="330200"/>
                </a:lnTo>
                <a:lnTo>
                  <a:pt x="1456266" y="338666"/>
                </a:lnTo>
                <a:lnTo>
                  <a:pt x="1447800" y="347133"/>
                </a:lnTo>
                <a:lnTo>
                  <a:pt x="1430866" y="355600"/>
                </a:lnTo>
                <a:lnTo>
                  <a:pt x="1422399" y="364066"/>
                </a:lnTo>
                <a:lnTo>
                  <a:pt x="1413933" y="372533"/>
                </a:lnTo>
                <a:lnTo>
                  <a:pt x="1405466" y="381000"/>
                </a:lnTo>
                <a:lnTo>
                  <a:pt x="1396999" y="389466"/>
                </a:lnTo>
                <a:lnTo>
                  <a:pt x="1388533" y="397933"/>
                </a:lnTo>
                <a:lnTo>
                  <a:pt x="1380066" y="406400"/>
                </a:lnTo>
                <a:lnTo>
                  <a:pt x="1363132" y="414866"/>
                </a:lnTo>
                <a:lnTo>
                  <a:pt x="1354666" y="423333"/>
                </a:lnTo>
                <a:lnTo>
                  <a:pt x="1346199" y="431800"/>
                </a:lnTo>
                <a:lnTo>
                  <a:pt x="1329266" y="440266"/>
                </a:lnTo>
                <a:lnTo>
                  <a:pt x="1320799" y="448733"/>
                </a:lnTo>
                <a:lnTo>
                  <a:pt x="1312333" y="457200"/>
                </a:lnTo>
                <a:lnTo>
                  <a:pt x="1303866" y="465666"/>
                </a:lnTo>
                <a:lnTo>
                  <a:pt x="1286932" y="474133"/>
                </a:lnTo>
                <a:lnTo>
                  <a:pt x="1278466" y="491066"/>
                </a:lnTo>
                <a:lnTo>
                  <a:pt x="1261533" y="499533"/>
                </a:lnTo>
                <a:lnTo>
                  <a:pt x="1253066" y="508000"/>
                </a:lnTo>
                <a:lnTo>
                  <a:pt x="1244599" y="516466"/>
                </a:lnTo>
                <a:lnTo>
                  <a:pt x="1227666" y="524933"/>
                </a:lnTo>
                <a:lnTo>
                  <a:pt x="1219200" y="541866"/>
                </a:lnTo>
                <a:lnTo>
                  <a:pt x="1202266" y="550333"/>
                </a:lnTo>
                <a:lnTo>
                  <a:pt x="1193799" y="558800"/>
                </a:lnTo>
                <a:lnTo>
                  <a:pt x="1176866" y="575733"/>
                </a:lnTo>
                <a:lnTo>
                  <a:pt x="1168399" y="584200"/>
                </a:lnTo>
                <a:lnTo>
                  <a:pt x="1151466" y="601133"/>
                </a:lnTo>
                <a:lnTo>
                  <a:pt x="1143000" y="609600"/>
                </a:lnTo>
                <a:lnTo>
                  <a:pt x="1134532" y="618066"/>
                </a:lnTo>
                <a:lnTo>
                  <a:pt x="1109133" y="635000"/>
                </a:lnTo>
                <a:lnTo>
                  <a:pt x="1100666" y="643466"/>
                </a:lnTo>
                <a:lnTo>
                  <a:pt x="1092199" y="660400"/>
                </a:lnTo>
                <a:lnTo>
                  <a:pt x="1075266" y="668866"/>
                </a:lnTo>
                <a:lnTo>
                  <a:pt x="1066800" y="677333"/>
                </a:lnTo>
                <a:lnTo>
                  <a:pt x="1049866" y="694266"/>
                </a:lnTo>
                <a:lnTo>
                  <a:pt x="1041399" y="702733"/>
                </a:lnTo>
                <a:lnTo>
                  <a:pt x="1024466" y="719666"/>
                </a:lnTo>
                <a:lnTo>
                  <a:pt x="1015999" y="728133"/>
                </a:lnTo>
                <a:lnTo>
                  <a:pt x="999066" y="736600"/>
                </a:lnTo>
                <a:lnTo>
                  <a:pt x="982132" y="753533"/>
                </a:lnTo>
                <a:lnTo>
                  <a:pt x="973666" y="762000"/>
                </a:lnTo>
                <a:lnTo>
                  <a:pt x="956733" y="778933"/>
                </a:lnTo>
                <a:lnTo>
                  <a:pt x="948266" y="787400"/>
                </a:lnTo>
                <a:lnTo>
                  <a:pt x="931333" y="795866"/>
                </a:lnTo>
                <a:lnTo>
                  <a:pt x="922866" y="812800"/>
                </a:lnTo>
                <a:lnTo>
                  <a:pt x="905932" y="829733"/>
                </a:lnTo>
                <a:lnTo>
                  <a:pt x="888999" y="838200"/>
                </a:lnTo>
                <a:lnTo>
                  <a:pt x="880533" y="855133"/>
                </a:lnTo>
                <a:lnTo>
                  <a:pt x="863599" y="872066"/>
                </a:lnTo>
                <a:lnTo>
                  <a:pt x="846666" y="880533"/>
                </a:lnTo>
                <a:lnTo>
                  <a:pt x="829732" y="897466"/>
                </a:lnTo>
                <a:lnTo>
                  <a:pt x="812799" y="914400"/>
                </a:lnTo>
                <a:lnTo>
                  <a:pt x="795866" y="931333"/>
                </a:lnTo>
                <a:lnTo>
                  <a:pt x="778933" y="948266"/>
                </a:lnTo>
                <a:lnTo>
                  <a:pt x="762000" y="965200"/>
                </a:lnTo>
                <a:lnTo>
                  <a:pt x="745066" y="982133"/>
                </a:lnTo>
                <a:lnTo>
                  <a:pt x="728133" y="999066"/>
                </a:lnTo>
                <a:lnTo>
                  <a:pt x="711199" y="1016000"/>
                </a:lnTo>
                <a:lnTo>
                  <a:pt x="694266" y="1032933"/>
                </a:lnTo>
                <a:lnTo>
                  <a:pt x="677332" y="1049866"/>
                </a:lnTo>
                <a:lnTo>
                  <a:pt x="660399" y="1075266"/>
                </a:lnTo>
                <a:lnTo>
                  <a:pt x="634999" y="1092200"/>
                </a:lnTo>
                <a:lnTo>
                  <a:pt x="618066" y="1109133"/>
                </a:lnTo>
                <a:lnTo>
                  <a:pt x="601132" y="1134533"/>
                </a:lnTo>
                <a:lnTo>
                  <a:pt x="575733" y="1151466"/>
                </a:lnTo>
                <a:lnTo>
                  <a:pt x="558799" y="1168400"/>
                </a:lnTo>
                <a:lnTo>
                  <a:pt x="533400" y="1185333"/>
                </a:lnTo>
                <a:lnTo>
                  <a:pt x="507999" y="1210733"/>
                </a:lnTo>
                <a:lnTo>
                  <a:pt x="491066" y="1227666"/>
                </a:lnTo>
                <a:lnTo>
                  <a:pt x="465666" y="1253066"/>
                </a:lnTo>
                <a:lnTo>
                  <a:pt x="440266" y="1278466"/>
                </a:lnTo>
                <a:lnTo>
                  <a:pt x="414866" y="1303866"/>
                </a:lnTo>
                <a:lnTo>
                  <a:pt x="389466" y="1329266"/>
                </a:lnTo>
                <a:lnTo>
                  <a:pt x="364066" y="1354666"/>
                </a:lnTo>
                <a:lnTo>
                  <a:pt x="330199" y="1380066"/>
                </a:lnTo>
                <a:lnTo>
                  <a:pt x="304800" y="1405466"/>
                </a:lnTo>
                <a:lnTo>
                  <a:pt x="279399" y="1430866"/>
                </a:lnTo>
                <a:lnTo>
                  <a:pt x="253999" y="1456266"/>
                </a:lnTo>
                <a:lnTo>
                  <a:pt x="228600" y="1490133"/>
                </a:lnTo>
                <a:lnTo>
                  <a:pt x="203199" y="1515533"/>
                </a:lnTo>
                <a:lnTo>
                  <a:pt x="177799" y="1532466"/>
                </a:lnTo>
                <a:lnTo>
                  <a:pt x="152400" y="1557866"/>
                </a:lnTo>
                <a:lnTo>
                  <a:pt x="126999" y="1583266"/>
                </a:lnTo>
                <a:lnTo>
                  <a:pt x="110066" y="1608666"/>
                </a:lnTo>
                <a:lnTo>
                  <a:pt x="93133" y="1625600"/>
                </a:lnTo>
                <a:lnTo>
                  <a:pt x="67732" y="1651000"/>
                </a:lnTo>
                <a:lnTo>
                  <a:pt x="59266" y="1667933"/>
                </a:lnTo>
                <a:lnTo>
                  <a:pt x="42333" y="1684866"/>
                </a:lnTo>
                <a:lnTo>
                  <a:pt x="25399" y="1701800"/>
                </a:lnTo>
                <a:lnTo>
                  <a:pt x="16933" y="1710266"/>
                </a:lnTo>
                <a:lnTo>
                  <a:pt x="8466" y="1718733"/>
                </a:lnTo>
                <a:lnTo>
                  <a:pt x="0" y="1727200"/>
                </a:lnTo>
                <a:lnTo>
                  <a:pt x="0" y="1727200"/>
                </a:lnTo>
                <a:lnTo>
                  <a:pt x="0" y="1727200"/>
                </a:lnTo>
                <a:lnTo>
                  <a:pt x="0" y="1718733"/>
                </a:lnTo>
                <a:lnTo>
                  <a:pt x="0" y="1718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7882466" y="3115733"/>
            <a:ext cx="364068" cy="448735"/>
          </a:xfrm>
          <a:custGeom>
            <a:avLst/>
            <a:gdLst/>
            <a:ahLst/>
            <a:cxnLst/>
            <a:rect l="0" t="0" r="0" b="0"/>
            <a:pathLst>
              <a:path w="364068" h="448735">
                <a:moveTo>
                  <a:pt x="262467" y="16934"/>
                </a:moveTo>
                <a:lnTo>
                  <a:pt x="262467" y="16934"/>
                </a:lnTo>
                <a:lnTo>
                  <a:pt x="254001" y="8467"/>
                </a:lnTo>
                <a:lnTo>
                  <a:pt x="254001" y="0"/>
                </a:lnTo>
                <a:lnTo>
                  <a:pt x="245534" y="0"/>
                </a:lnTo>
                <a:lnTo>
                  <a:pt x="245534" y="0"/>
                </a:lnTo>
                <a:lnTo>
                  <a:pt x="237068" y="0"/>
                </a:lnTo>
                <a:lnTo>
                  <a:pt x="228600" y="8467"/>
                </a:lnTo>
                <a:lnTo>
                  <a:pt x="220134" y="16934"/>
                </a:lnTo>
                <a:lnTo>
                  <a:pt x="211667" y="33867"/>
                </a:lnTo>
                <a:lnTo>
                  <a:pt x="194734" y="59267"/>
                </a:lnTo>
                <a:lnTo>
                  <a:pt x="177801" y="84667"/>
                </a:lnTo>
                <a:lnTo>
                  <a:pt x="160868" y="110067"/>
                </a:lnTo>
                <a:lnTo>
                  <a:pt x="152400" y="143934"/>
                </a:lnTo>
                <a:lnTo>
                  <a:pt x="135467" y="177800"/>
                </a:lnTo>
                <a:lnTo>
                  <a:pt x="118534" y="211667"/>
                </a:lnTo>
                <a:lnTo>
                  <a:pt x="93134" y="245534"/>
                </a:lnTo>
                <a:lnTo>
                  <a:pt x="76200" y="279400"/>
                </a:lnTo>
                <a:lnTo>
                  <a:pt x="59267" y="313267"/>
                </a:lnTo>
                <a:lnTo>
                  <a:pt x="42334" y="347134"/>
                </a:lnTo>
                <a:lnTo>
                  <a:pt x="33867" y="372534"/>
                </a:lnTo>
                <a:lnTo>
                  <a:pt x="16934" y="397934"/>
                </a:lnTo>
                <a:lnTo>
                  <a:pt x="8468" y="414867"/>
                </a:lnTo>
                <a:lnTo>
                  <a:pt x="0" y="431800"/>
                </a:lnTo>
                <a:lnTo>
                  <a:pt x="0" y="440267"/>
                </a:lnTo>
                <a:lnTo>
                  <a:pt x="0" y="440267"/>
                </a:lnTo>
                <a:lnTo>
                  <a:pt x="0" y="448734"/>
                </a:lnTo>
                <a:lnTo>
                  <a:pt x="8468" y="440267"/>
                </a:lnTo>
                <a:lnTo>
                  <a:pt x="25401" y="440267"/>
                </a:lnTo>
                <a:lnTo>
                  <a:pt x="33867" y="431800"/>
                </a:lnTo>
                <a:lnTo>
                  <a:pt x="50801" y="423334"/>
                </a:lnTo>
                <a:lnTo>
                  <a:pt x="76200" y="414867"/>
                </a:lnTo>
                <a:lnTo>
                  <a:pt x="93134" y="406400"/>
                </a:lnTo>
                <a:lnTo>
                  <a:pt x="118534" y="397934"/>
                </a:lnTo>
                <a:lnTo>
                  <a:pt x="143934" y="397934"/>
                </a:lnTo>
                <a:lnTo>
                  <a:pt x="169334" y="389467"/>
                </a:lnTo>
                <a:lnTo>
                  <a:pt x="194734" y="381000"/>
                </a:lnTo>
                <a:lnTo>
                  <a:pt x="220134" y="372534"/>
                </a:lnTo>
                <a:lnTo>
                  <a:pt x="245534" y="364067"/>
                </a:lnTo>
                <a:lnTo>
                  <a:pt x="262467" y="355600"/>
                </a:lnTo>
                <a:lnTo>
                  <a:pt x="287867" y="347134"/>
                </a:lnTo>
                <a:lnTo>
                  <a:pt x="304800" y="347134"/>
                </a:lnTo>
                <a:lnTo>
                  <a:pt x="313268" y="338667"/>
                </a:lnTo>
                <a:lnTo>
                  <a:pt x="330201" y="338667"/>
                </a:lnTo>
                <a:lnTo>
                  <a:pt x="347134" y="338667"/>
                </a:lnTo>
                <a:lnTo>
                  <a:pt x="347134" y="338667"/>
                </a:lnTo>
                <a:lnTo>
                  <a:pt x="364067" y="338667"/>
                </a:lnTo>
                <a:lnTo>
                  <a:pt x="364067" y="338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5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PRACTICE#3B: Graph with Point Discontinuity</a:t>
            </a:r>
            <a:endParaRPr lang="en-US" sz="32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663" y="114952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7329" y="1510178"/>
                <a:ext cx="10982319" cy="622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Graph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329" y="1510178"/>
                <a:ext cx="10982319" cy="622222"/>
              </a:xfrm>
              <a:prstGeom prst="rect">
                <a:avLst/>
              </a:prstGeom>
              <a:blipFill rotWithShape="0">
                <a:blip r:embed="rId4"/>
                <a:stretch>
                  <a:fillRect l="-888" b="-68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563" y="1235664"/>
            <a:ext cx="5234759" cy="510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26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825" y="0"/>
            <a:ext cx="11475076" cy="72598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Warm-ups:  Simplify the following</a:t>
            </a:r>
            <a:endParaRPr lang="en-US" sz="4000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031087" y="972035"/>
            <a:ext cx="12880" cy="5776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112866" y="939692"/>
            <a:ext cx="52340" cy="5602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4243" y="939692"/>
                <a:ext cx="1575944" cy="7473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243" y="939692"/>
                <a:ext cx="1575944" cy="7473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74186" y="939692"/>
                <a:ext cx="2291718" cy="700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186" y="939692"/>
                <a:ext cx="2291718" cy="70006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422783" y="972035"/>
                <a:ext cx="1937646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2783" y="972035"/>
                <a:ext cx="1937646" cy="69390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eeform 3"/>
          <p:cNvSpPr/>
          <p:nvPr/>
        </p:nvSpPr>
        <p:spPr>
          <a:xfrm>
            <a:off x="4521200" y="1905000"/>
            <a:ext cx="211668" cy="372534"/>
          </a:xfrm>
          <a:custGeom>
            <a:avLst/>
            <a:gdLst/>
            <a:ahLst/>
            <a:cxnLst/>
            <a:rect l="0" t="0" r="0" b="0"/>
            <a:pathLst>
              <a:path w="211668" h="3725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84667"/>
                </a:lnTo>
                <a:lnTo>
                  <a:pt x="16933" y="93133"/>
                </a:lnTo>
                <a:lnTo>
                  <a:pt x="16933" y="110067"/>
                </a:lnTo>
                <a:lnTo>
                  <a:pt x="16933" y="118533"/>
                </a:lnTo>
                <a:lnTo>
                  <a:pt x="16933" y="135467"/>
                </a:lnTo>
                <a:lnTo>
                  <a:pt x="16933" y="143933"/>
                </a:lnTo>
                <a:lnTo>
                  <a:pt x="8467" y="152400"/>
                </a:lnTo>
                <a:lnTo>
                  <a:pt x="8467" y="160867"/>
                </a:lnTo>
                <a:lnTo>
                  <a:pt x="8467" y="169333"/>
                </a:lnTo>
                <a:lnTo>
                  <a:pt x="8467" y="169333"/>
                </a:lnTo>
                <a:lnTo>
                  <a:pt x="8467" y="177800"/>
                </a:lnTo>
                <a:lnTo>
                  <a:pt x="8467" y="177800"/>
                </a:lnTo>
                <a:lnTo>
                  <a:pt x="16933" y="177800"/>
                </a:lnTo>
                <a:lnTo>
                  <a:pt x="16933" y="186267"/>
                </a:lnTo>
                <a:lnTo>
                  <a:pt x="16933" y="186267"/>
                </a:lnTo>
                <a:lnTo>
                  <a:pt x="16933" y="186267"/>
                </a:lnTo>
                <a:lnTo>
                  <a:pt x="25400" y="186267"/>
                </a:lnTo>
                <a:lnTo>
                  <a:pt x="25400" y="186267"/>
                </a:lnTo>
                <a:lnTo>
                  <a:pt x="33867" y="186267"/>
                </a:lnTo>
                <a:lnTo>
                  <a:pt x="33867" y="186267"/>
                </a:lnTo>
                <a:lnTo>
                  <a:pt x="50800" y="186267"/>
                </a:lnTo>
                <a:lnTo>
                  <a:pt x="59267" y="186267"/>
                </a:lnTo>
                <a:lnTo>
                  <a:pt x="67733" y="186267"/>
                </a:lnTo>
                <a:lnTo>
                  <a:pt x="84667" y="186267"/>
                </a:lnTo>
                <a:lnTo>
                  <a:pt x="93133" y="186267"/>
                </a:lnTo>
                <a:lnTo>
                  <a:pt x="110067" y="186267"/>
                </a:lnTo>
                <a:lnTo>
                  <a:pt x="118533" y="186267"/>
                </a:lnTo>
                <a:lnTo>
                  <a:pt x="127000" y="194733"/>
                </a:lnTo>
                <a:lnTo>
                  <a:pt x="143933" y="194733"/>
                </a:lnTo>
                <a:lnTo>
                  <a:pt x="152400" y="194733"/>
                </a:lnTo>
                <a:lnTo>
                  <a:pt x="160867" y="194733"/>
                </a:lnTo>
                <a:lnTo>
                  <a:pt x="169333" y="203200"/>
                </a:lnTo>
                <a:lnTo>
                  <a:pt x="177800" y="203200"/>
                </a:lnTo>
                <a:lnTo>
                  <a:pt x="177800" y="203200"/>
                </a:lnTo>
                <a:lnTo>
                  <a:pt x="186267" y="203200"/>
                </a:lnTo>
                <a:lnTo>
                  <a:pt x="186267" y="203200"/>
                </a:lnTo>
                <a:lnTo>
                  <a:pt x="186267" y="203200"/>
                </a:lnTo>
                <a:lnTo>
                  <a:pt x="186267" y="203200"/>
                </a:lnTo>
                <a:lnTo>
                  <a:pt x="186267" y="203200"/>
                </a:lnTo>
                <a:lnTo>
                  <a:pt x="186267" y="194733"/>
                </a:lnTo>
                <a:lnTo>
                  <a:pt x="186267" y="194733"/>
                </a:lnTo>
                <a:lnTo>
                  <a:pt x="186267" y="186267"/>
                </a:lnTo>
                <a:lnTo>
                  <a:pt x="186267" y="177800"/>
                </a:lnTo>
                <a:lnTo>
                  <a:pt x="186267" y="169333"/>
                </a:lnTo>
                <a:lnTo>
                  <a:pt x="186267" y="152400"/>
                </a:lnTo>
                <a:lnTo>
                  <a:pt x="186267" y="143933"/>
                </a:lnTo>
                <a:lnTo>
                  <a:pt x="186267" y="135467"/>
                </a:lnTo>
                <a:lnTo>
                  <a:pt x="186267" y="118533"/>
                </a:lnTo>
                <a:lnTo>
                  <a:pt x="177800" y="110067"/>
                </a:lnTo>
                <a:lnTo>
                  <a:pt x="177800" y="93133"/>
                </a:lnTo>
                <a:lnTo>
                  <a:pt x="177800" y="84667"/>
                </a:lnTo>
                <a:lnTo>
                  <a:pt x="177800" y="67733"/>
                </a:lnTo>
                <a:lnTo>
                  <a:pt x="177800" y="59267"/>
                </a:lnTo>
                <a:lnTo>
                  <a:pt x="177800" y="50800"/>
                </a:lnTo>
                <a:lnTo>
                  <a:pt x="186267" y="42333"/>
                </a:lnTo>
                <a:lnTo>
                  <a:pt x="186267" y="33867"/>
                </a:lnTo>
                <a:lnTo>
                  <a:pt x="186267" y="25400"/>
                </a:lnTo>
                <a:lnTo>
                  <a:pt x="186267" y="25400"/>
                </a:lnTo>
                <a:lnTo>
                  <a:pt x="186267" y="25400"/>
                </a:lnTo>
                <a:lnTo>
                  <a:pt x="186267" y="25400"/>
                </a:lnTo>
                <a:lnTo>
                  <a:pt x="186267" y="25400"/>
                </a:lnTo>
                <a:lnTo>
                  <a:pt x="186267" y="25400"/>
                </a:lnTo>
                <a:lnTo>
                  <a:pt x="194733" y="25400"/>
                </a:lnTo>
                <a:lnTo>
                  <a:pt x="194733" y="33867"/>
                </a:lnTo>
                <a:lnTo>
                  <a:pt x="194733" y="42333"/>
                </a:lnTo>
                <a:lnTo>
                  <a:pt x="194733" y="50800"/>
                </a:lnTo>
                <a:lnTo>
                  <a:pt x="194733" y="59267"/>
                </a:lnTo>
                <a:lnTo>
                  <a:pt x="194733" y="76200"/>
                </a:lnTo>
                <a:lnTo>
                  <a:pt x="194733" y="93133"/>
                </a:lnTo>
                <a:lnTo>
                  <a:pt x="194733" y="101600"/>
                </a:lnTo>
                <a:lnTo>
                  <a:pt x="194733" y="118533"/>
                </a:lnTo>
                <a:lnTo>
                  <a:pt x="194733" y="135467"/>
                </a:lnTo>
                <a:lnTo>
                  <a:pt x="194733" y="152400"/>
                </a:lnTo>
                <a:lnTo>
                  <a:pt x="194733" y="169333"/>
                </a:lnTo>
                <a:lnTo>
                  <a:pt x="194733" y="186267"/>
                </a:lnTo>
                <a:lnTo>
                  <a:pt x="194733" y="203200"/>
                </a:lnTo>
                <a:lnTo>
                  <a:pt x="194733" y="220133"/>
                </a:lnTo>
                <a:lnTo>
                  <a:pt x="203200" y="237067"/>
                </a:lnTo>
                <a:lnTo>
                  <a:pt x="203200" y="254000"/>
                </a:lnTo>
                <a:lnTo>
                  <a:pt x="203200" y="270933"/>
                </a:lnTo>
                <a:lnTo>
                  <a:pt x="203200" y="287867"/>
                </a:lnTo>
                <a:lnTo>
                  <a:pt x="203200" y="296333"/>
                </a:lnTo>
                <a:lnTo>
                  <a:pt x="211667" y="313267"/>
                </a:lnTo>
                <a:lnTo>
                  <a:pt x="211667" y="321733"/>
                </a:lnTo>
                <a:lnTo>
                  <a:pt x="211667" y="330200"/>
                </a:lnTo>
                <a:lnTo>
                  <a:pt x="211667" y="338667"/>
                </a:lnTo>
                <a:lnTo>
                  <a:pt x="211667" y="355600"/>
                </a:lnTo>
                <a:lnTo>
                  <a:pt x="211667" y="355600"/>
                </a:lnTo>
                <a:lnTo>
                  <a:pt x="211667" y="364067"/>
                </a:lnTo>
                <a:lnTo>
                  <a:pt x="211667" y="364067"/>
                </a:lnTo>
                <a:lnTo>
                  <a:pt x="211667" y="364067"/>
                </a:lnTo>
                <a:lnTo>
                  <a:pt x="211667" y="364067"/>
                </a:lnTo>
                <a:lnTo>
                  <a:pt x="211667" y="364067"/>
                </a:lnTo>
                <a:lnTo>
                  <a:pt x="211667" y="372533"/>
                </a:lnTo>
                <a:lnTo>
                  <a:pt x="211667" y="372533"/>
                </a:lnTo>
                <a:lnTo>
                  <a:pt x="211667" y="372533"/>
                </a:lnTo>
                <a:lnTo>
                  <a:pt x="211667" y="372533"/>
                </a:lnTo>
                <a:lnTo>
                  <a:pt x="211667" y="372533"/>
                </a:lnTo>
                <a:lnTo>
                  <a:pt x="211667" y="372533"/>
                </a:lnTo>
                <a:lnTo>
                  <a:pt x="211667" y="364067"/>
                </a:lnTo>
                <a:lnTo>
                  <a:pt x="211667" y="364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800600" y="2108200"/>
            <a:ext cx="160868" cy="152401"/>
          </a:xfrm>
          <a:custGeom>
            <a:avLst/>
            <a:gdLst/>
            <a:ahLst/>
            <a:cxnLst/>
            <a:rect l="0" t="0" r="0" b="0"/>
            <a:pathLst>
              <a:path w="160868" h="152401">
                <a:moveTo>
                  <a:pt x="135467" y="76200"/>
                </a:moveTo>
                <a:lnTo>
                  <a:pt x="135467" y="76200"/>
                </a:lnTo>
                <a:lnTo>
                  <a:pt x="135467" y="76200"/>
                </a:lnTo>
                <a:lnTo>
                  <a:pt x="135467" y="76200"/>
                </a:lnTo>
                <a:lnTo>
                  <a:pt x="135467" y="67733"/>
                </a:lnTo>
                <a:lnTo>
                  <a:pt x="135467" y="67733"/>
                </a:lnTo>
                <a:lnTo>
                  <a:pt x="135467" y="67733"/>
                </a:lnTo>
                <a:lnTo>
                  <a:pt x="135467" y="59267"/>
                </a:lnTo>
                <a:lnTo>
                  <a:pt x="135467" y="59267"/>
                </a:lnTo>
                <a:lnTo>
                  <a:pt x="135467" y="59267"/>
                </a:lnTo>
                <a:lnTo>
                  <a:pt x="127000" y="50800"/>
                </a:lnTo>
                <a:lnTo>
                  <a:pt x="127000" y="50800"/>
                </a:lnTo>
                <a:lnTo>
                  <a:pt x="127000" y="42333"/>
                </a:lnTo>
                <a:lnTo>
                  <a:pt x="127000" y="42333"/>
                </a:lnTo>
                <a:lnTo>
                  <a:pt x="118533" y="33867"/>
                </a:lnTo>
                <a:lnTo>
                  <a:pt x="118533" y="25400"/>
                </a:lnTo>
                <a:lnTo>
                  <a:pt x="118533" y="25400"/>
                </a:lnTo>
                <a:lnTo>
                  <a:pt x="118533" y="16933"/>
                </a:lnTo>
                <a:lnTo>
                  <a:pt x="110067" y="16933"/>
                </a:lnTo>
                <a:lnTo>
                  <a:pt x="110067" y="8467"/>
                </a:lnTo>
                <a:lnTo>
                  <a:pt x="101600" y="8467"/>
                </a:lnTo>
                <a:lnTo>
                  <a:pt x="93133" y="8467"/>
                </a:lnTo>
                <a:lnTo>
                  <a:pt x="84667" y="0"/>
                </a:lnTo>
                <a:lnTo>
                  <a:pt x="84667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  <a:lnTo>
                  <a:pt x="59267" y="0"/>
                </a:lnTo>
                <a:lnTo>
                  <a:pt x="50800" y="0"/>
                </a:lnTo>
                <a:lnTo>
                  <a:pt x="42333" y="0"/>
                </a:lnTo>
                <a:lnTo>
                  <a:pt x="33867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16933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84667"/>
                </a:lnTo>
                <a:lnTo>
                  <a:pt x="0" y="93133"/>
                </a:lnTo>
                <a:lnTo>
                  <a:pt x="0" y="110067"/>
                </a:lnTo>
                <a:lnTo>
                  <a:pt x="0" y="118533"/>
                </a:lnTo>
                <a:lnTo>
                  <a:pt x="8467" y="127000"/>
                </a:lnTo>
                <a:lnTo>
                  <a:pt x="16933" y="127000"/>
                </a:lnTo>
                <a:lnTo>
                  <a:pt x="25400" y="135467"/>
                </a:lnTo>
                <a:lnTo>
                  <a:pt x="33867" y="135467"/>
                </a:lnTo>
                <a:lnTo>
                  <a:pt x="42333" y="143933"/>
                </a:lnTo>
                <a:lnTo>
                  <a:pt x="50800" y="143933"/>
                </a:lnTo>
                <a:lnTo>
                  <a:pt x="59267" y="135467"/>
                </a:lnTo>
                <a:lnTo>
                  <a:pt x="59267" y="135467"/>
                </a:lnTo>
                <a:lnTo>
                  <a:pt x="67733" y="135467"/>
                </a:lnTo>
                <a:lnTo>
                  <a:pt x="76200" y="127000"/>
                </a:lnTo>
                <a:lnTo>
                  <a:pt x="76200" y="118533"/>
                </a:lnTo>
                <a:lnTo>
                  <a:pt x="84667" y="118533"/>
                </a:lnTo>
                <a:lnTo>
                  <a:pt x="84667" y="101600"/>
                </a:lnTo>
                <a:lnTo>
                  <a:pt x="93133" y="93133"/>
                </a:lnTo>
                <a:lnTo>
                  <a:pt x="93133" y="84667"/>
                </a:lnTo>
                <a:lnTo>
                  <a:pt x="93133" y="84667"/>
                </a:lnTo>
                <a:lnTo>
                  <a:pt x="101600" y="76200"/>
                </a:lnTo>
                <a:lnTo>
                  <a:pt x="101600" y="67733"/>
                </a:lnTo>
                <a:lnTo>
                  <a:pt x="101600" y="59267"/>
                </a:lnTo>
                <a:lnTo>
                  <a:pt x="93133" y="59267"/>
                </a:lnTo>
                <a:lnTo>
                  <a:pt x="93133" y="59267"/>
                </a:lnTo>
                <a:lnTo>
                  <a:pt x="93133" y="59267"/>
                </a:lnTo>
                <a:lnTo>
                  <a:pt x="93133" y="59267"/>
                </a:lnTo>
                <a:lnTo>
                  <a:pt x="93133" y="59267"/>
                </a:lnTo>
                <a:lnTo>
                  <a:pt x="93133" y="67733"/>
                </a:lnTo>
                <a:lnTo>
                  <a:pt x="93133" y="76200"/>
                </a:lnTo>
                <a:lnTo>
                  <a:pt x="84667" y="84667"/>
                </a:lnTo>
                <a:lnTo>
                  <a:pt x="84667" y="93133"/>
                </a:lnTo>
                <a:lnTo>
                  <a:pt x="84667" y="101600"/>
                </a:lnTo>
                <a:lnTo>
                  <a:pt x="84667" y="110067"/>
                </a:lnTo>
                <a:lnTo>
                  <a:pt x="93133" y="118533"/>
                </a:lnTo>
                <a:lnTo>
                  <a:pt x="93133" y="127000"/>
                </a:lnTo>
                <a:lnTo>
                  <a:pt x="101600" y="135467"/>
                </a:lnTo>
                <a:lnTo>
                  <a:pt x="101600" y="135467"/>
                </a:lnTo>
                <a:lnTo>
                  <a:pt x="110067" y="143933"/>
                </a:lnTo>
                <a:lnTo>
                  <a:pt x="110067" y="152400"/>
                </a:lnTo>
                <a:lnTo>
                  <a:pt x="118533" y="152400"/>
                </a:lnTo>
                <a:lnTo>
                  <a:pt x="118533" y="152400"/>
                </a:lnTo>
                <a:lnTo>
                  <a:pt x="127000" y="152400"/>
                </a:lnTo>
                <a:lnTo>
                  <a:pt x="135467" y="143933"/>
                </a:lnTo>
                <a:lnTo>
                  <a:pt x="135467" y="143933"/>
                </a:lnTo>
                <a:lnTo>
                  <a:pt x="143933" y="135467"/>
                </a:lnTo>
                <a:lnTo>
                  <a:pt x="152400" y="127000"/>
                </a:lnTo>
                <a:lnTo>
                  <a:pt x="152400" y="127000"/>
                </a:lnTo>
                <a:lnTo>
                  <a:pt x="160867" y="127000"/>
                </a:lnTo>
                <a:lnTo>
                  <a:pt x="160867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063067" y="2091267"/>
            <a:ext cx="16934" cy="152401"/>
          </a:xfrm>
          <a:custGeom>
            <a:avLst/>
            <a:gdLst/>
            <a:ahLst/>
            <a:cxnLst/>
            <a:rect l="0" t="0" r="0" b="0"/>
            <a:pathLst>
              <a:path w="16934" h="152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67733"/>
                </a:lnTo>
                <a:lnTo>
                  <a:pt x="16933" y="76200"/>
                </a:lnTo>
                <a:lnTo>
                  <a:pt x="16933" y="84666"/>
                </a:lnTo>
                <a:lnTo>
                  <a:pt x="16933" y="93133"/>
                </a:lnTo>
                <a:lnTo>
                  <a:pt x="16933" y="101600"/>
                </a:lnTo>
                <a:lnTo>
                  <a:pt x="16933" y="110066"/>
                </a:lnTo>
                <a:lnTo>
                  <a:pt x="16933" y="118533"/>
                </a:lnTo>
                <a:lnTo>
                  <a:pt x="16933" y="118533"/>
                </a:lnTo>
                <a:lnTo>
                  <a:pt x="16933" y="127000"/>
                </a:lnTo>
                <a:lnTo>
                  <a:pt x="16933" y="135466"/>
                </a:lnTo>
                <a:lnTo>
                  <a:pt x="16933" y="135466"/>
                </a:lnTo>
                <a:lnTo>
                  <a:pt x="16933" y="143933"/>
                </a:lnTo>
                <a:lnTo>
                  <a:pt x="16933" y="143933"/>
                </a:lnTo>
                <a:lnTo>
                  <a:pt x="16933" y="143933"/>
                </a:lnTo>
                <a:lnTo>
                  <a:pt x="8466" y="152400"/>
                </a:lnTo>
                <a:lnTo>
                  <a:pt x="8466" y="143933"/>
                </a:lnTo>
                <a:lnTo>
                  <a:pt x="8466" y="143933"/>
                </a:lnTo>
                <a:lnTo>
                  <a:pt x="8466" y="135466"/>
                </a:lnTo>
                <a:lnTo>
                  <a:pt x="0" y="135466"/>
                </a:lnTo>
                <a:lnTo>
                  <a:pt x="0" y="127000"/>
                </a:lnTo>
                <a:lnTo>
                  <a:pt x="0" y="127000"/>
                </a:lnTo>
                <a:lnTo>
                  <a:pt x="0" y="118533"/>
                </a:lnTo>
                <a:lnTo>
                  <a:pt x="0" y="118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986867" y="2167467"/>
            <a:ext cx="110067" cy="16934"/>
          </a:xfrm>
          <a:custGeom>
            <a:avLst/>
            <a:gdLst/>
            <a:ahLst/>
            <a:cxnLst/>
            <a:rect l="0" t="0" r="0" b="0"/>
            <a:pathLst>
              <a:path w="110067" h="16934">
                <a:moveTo>
                  <a:pt x="8466" y="0"/>
                </a:move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6" y="8466"/>
                </a:lnTo>
                <a:lnTo>
                  <a:pt x="42333" y="16933"/>
                </a:lnTo>
                <a:lnTo>
                  <a:pt x="50800" y="16933"/>
                </a:lnTo>
                <a:lnTo>
                  <a:pt x="59266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84666" y="16933"/>
                </a:lnTo>
                <a:lnTo>
                  <a:pt x="84666" y="16933"/>
                </a:lnTo>
                <a:lnTo>
                  <a:pt x="93133" y="16933"/>
                </a:lnTo>
                <a:lnTo>
                  <a:pt x="93133" y="16933"/>
                </a:lnTo>
                <a:lnTo>
                  <a:pt x="93133" y="16933"/>
                </a:lnTo>
                <a:lnTo>
                  <a:pt x="101600" y="16933"/>
                </a:lnTo>
                <a:lnTo>
                  <a:pt x="101600" y="16933"/>
                </a:lnTo>
                <a:lnTo>
                  <a:pt x="101600" y="16933"/>
                </a:lnTo>
                <a:lnTo>
                  <a:pt x="110066" y="16933"/>
                </a:lnTo>
                <a:lnTo>
                  <a:pt x="110066" y="16933"/>
                </a:lnTo>
                <a:lnTo>
                  <a:pt x="110066" y="16933"/>
                </a:lnTo>
                <a:lnTo>
                  <a:pt x="110066" y="16933"/>
                </a:lnTo>
                <a:lnTo>
                  <a:pt x="110066" y="8466"/>
                </a:lnTo>
                <a:lnTo>
                  <a:pt x="110066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190067" y="2040467"/>
            <a:ext cx="203201" cy="186267"/>
          </a:xfrm>
          <a:custGeom>
            <a:avLst/>
            <a:gdLst/>
            <a:ahLst/>
            <a:cxnLst/>
            <a:rect l="0" t="0" r="0" b="0"/>
            <a:pathLst>
              <a:path w="203201" h="186267">
                <a:moveTo>
                  <a:pt x="8466" y="50800"/>
                </a:moveTo>
                <a:lnTo>
                  <a:pt x="8466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33866"/>
                </a:lnTo>
                <a:lnTo>
                  <a:pt x="8466" y="33866"/>
                </a:lnTo>
                <a:lnTo>
                  <a:pt x="8466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6" y="16933"/>
                </a:lnTo>
                <a:lnTo>
                  <a:pt x="42333" y="8466"/>
                </a:lnTo>
                <a:lnTo>
                  <a:pt x="50800" y="8466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8466"/>
                </a:lnTo>
                <a:lnTo>
                  <a:pt x="93133" y="8466"/>
                </a:lnTo>
                <a:lnTo>
                  <a:pt x="93133" y="16933"/>
                </a:lnTo>
                <a:lnTo>
                  <a:pt x="93133" y="16933"/>
                </a:lnTo>
                <a:lnTo>
                  <a:pt x="93133" y="25400"/>
                </a:lnTo>
                <a:lnTo>
                  <a:pt x="84666" y="33866"/>
                </a:lnTo>
                <a:lnTo>
                  <a:pt x="76200" y="50800"/>
                </a:lnTo>
                <a:lnTo>
                  <a:pt x="67733" y="59266"/>
                </a:lnTo>
                <a:lnTo>
                  <a:pt x="59266" y="67733"/>
                </a:lnTo>
                <a:lnTo>
                  <a:pt x="50800" y="76200"/>
                </a:lnTo>
                <a:lnTo>
                  <a:pt x="42333" y="93133"/>
                </a:lnTo>
                <a:lnTo>
                  <a:pt x="33866" y="101600"/>
                </a:lnTo>
                <a:lnTo>
                  <a:pt x="25400" y="110066"/>
                </a:lnTo>
                <a:lnTo>
                  <a:pt x="25400" y="127000"/>
                </a:lnTo>
                <a:lnTo>
                  <a:pt x="16933" y="135466"/>
                </a:lnTo>
                <a:lnTo>
                  <a:pt x="8466" y="143933"/>
                </a:lnTo>
                <a:lnTo>
                  <a:pt x="8466" y="152400"/>
                </a:lnTo>
                <a:lnTo>
                  <a:pt x="0" y="152400"/>
                </a:lnTo>
                <a:lnTo>
                  <a:pt x="0" y="160866"/>
                </a:lnTo>
                <a:lnTo>
                  <a:pt x="0" y="169333"/>
                </a:lnTo>
                <a:lnTo>
                  <a:pt x="0" y="169333"/>
                </a:lnTo>
                <a:lnTo>
                  <a:pt x="0" y="177800"/>
                </a:lnTo>
                <a:lnTo>
                  <a:pt x="8466" y="177800"/>
                </a:lnTo>
                <a:lnTo>
                  <a:pt x="8466" y="177800"/>
                </a:lnTo>
                <a:lnTo>
                  <a:pt x="16933" y="186266"/>
                </a:lnTo>
                <a:lnTo>
                  <a:pt x="25400" y="186266"/>
                </a:lnTo>
                <a:lnTo>
                  <a:pt x="42333" y="186266"/>
                </a:lnTo>
                <a:lnTo>
                  <a:pt x="59266" y="186266"/>
                </a:lnTo>
                <a:lnTo>
                  <a:pt x="76200" y="186266"/>
                </a:lnTo>
                <a:lnTo>
                  <a:pt x="93133" y="186266"/>
                </a:lnTo>
                <a:lnTo>
                  <a:pt x="110066" y="186266"/>
                </a:lnTo>
                <a:lnTo>
                  <a:pt x="118533" y="186266"/>
                </a:lnTo>
                <a:lnTo>
                  <a:pt x="135466" y="186266"/>
                </a:lnTo>
                <a:lnTo>
                  <a:pt x="152400" y="186266"/>
                </a:lnTo>
                <a:lnTo>
                  <a:pt x="160866" y="186266"/>
                </a:lnTo>
                <a:lnTo>
                  <a:pt x="177800" y="186266"/>
                </a:lnTo>
                <a:lnTo>
                  <a:pt x="186266" y="186266"/>
                </a:lnTo>
                <a:lnTo>
                  <a:pt x="194733" y="186266"/>
                </a:lnTo>
                <a:lnTo>
                  <a:pt x="203200" y="186266"/>
                </a:lnTo>
                <a:lnTo>
                  <a:pt x="203200" y="186266"/>
                </a:lnTo>
                <a:lnTo>
                  <a:pt x="203200" y="186266"/>
                </a:lnTo>
                <a:lnTo>
                  <a:pt x="203200" y="186266"/>
                </a:lnTo>
                <a:lnTo>
                  <a:pt x="203200" y="186266"/>
                </a:lnTo>
                <a:lnTo>
                  <a:pt x="203200" y="186266"/>
                </a:lnTo>
                <a:lnTo>
                  <a:pt x="194733" y="186266"/>
                </a:lnTo>
                <a:lnTo>
                  <a:pt x="194733" y="186266"/>
                </a:lnTo>
                <a:lnTo>
                  <a:pt x="186266" y="186266"/>
                </a:lnTo>
                <a:lnTo>
                  <a:pt x="186266" y="186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368800" y="2379133"/>
            <a:ext cx="1159934" cy="59268"/>
          </a:xfrm>
          <a:custGeom>
            <a:avLst/>
            <a:gdLst/>
            <a:ahLst/>
            <a:cxnLst/>
            <a:rect l="0" t="0" r="0" b="0"/>
            <a:pathLst>
              <a:path w="1159934" h="59268">
                <a:moveTo>
                  <a:pt x="25400" y="16934"/>
                </a:moveTo>
                <a:lnTo>
                  <a:pt x="25400" y="25400"/>
                </a:lnTo>
                <a:lnTo>
                  <a:pt x="16933" y="16934"/>
                </a:lnTo>
                <a:lnTo>
                  <a:pt x="16933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8467"/>
                </a:lnTo>
                <a:lnTo>
                  <a:pt x="93133" y="8467"/>
                </a:lnTo>
                <a:lnTo>
                  <a:pt x="110067" y="0"/>
                </a:lnTo>
                <a:lnTo>
                  <a:pt x="127000" y="0"/>
                </a:lnTo>
                <a:lnTo>
                  <a:pt x="152400" y="0"/>
                </a:lnTo>
                <a:lnTo>
                  <a:pt x="169333" y="0"/>
                </a:lnTo>
                <a:lnTo>
                  <a:pt x="186267" y="0"/>
                </a:lnTo>
                <a:lnTo>
                  <a:pt x="211667" y="0"/>
                </a:lnTo>
                <a:lnTo>
                  <a:pt x="237067" y="0"/>
                </a:lnTo>
                <a:lnTo>
                  <a:pt x="262467" y="0"/>
                </a:lnTo>
                <a:lnTo>
                  <a:pt x="287867" y="0"/>
                </a:lnTo>
                <a:lnTo>
                  <a:pt x="313267" y="0"/>
                </a:lnTo>
                <a:lnTo>
                  <a:pt x="338667" y="0"/>
                </a:lnTo>
                <a:lnTo>
                  <a:pt x="364067" y="0"/>
                </a:lnTo>
                <a:lnTo>
                  <a:pt x="389467" y="0"/>
                </a:lnTo>
                <a:lnTo>
                  <a:pt x="414867" y="0"/>
                </a:lnTo>
                <a:lnTo>
                  <a:pt x="440267" y="8467"/>
                </a:lnTo>
                <a:lnTo>
                  <a:pt x="465667" y="8467"/>
                </a:lnTo>
                <a:lnTo>
                  <a:pt x="499533" y="8467"/>
                </a:lnTo>
                <a:lnTo>
                  <a:pt x="524933" y="8467"/>
                </a:lnTo>
                <a:lnTo>
                  <a:pt x="550333" y="16934"/>
                </a:lnTo>
                <a:lnTo>
                  <a:pt x="584200" y="16934"/>
                </a:lnTo>
                <a:lnTo>
                  <a:pt x="609600" y="16934"/>
                </a:lnTo>
                <a:lnTo>
                  <a:pt x="643467" y="16934"/>
                </a:lnTo>
                <a:lnTo>
                  <a:pt x="668867" y="25400"/>
                </a:lnTo>
                <a:lnTo>
                  <a:pt x="694267" y="25400"/>
                </a:lnTo>
                <a:lnTo>
                  <a:pt x="728133" y="25400"/>
                </a:lnTo>
                <a:lnTo>
                  <a:pt x="753533" y="25400"/>
                </a:lnTo>
                <a:lnTo>
                  <a:pt x="778933" y="25400"/>
                </a:lnTo>
                <a:lnTo>
                  <a:pt x="812800" y="33867"/>
                </a:lnTo>
                <a:lnTo>
                  <a:pt x="838200" y="33867"/>
                </a:lnTo>
                <a:lnTo>
                  <a:pt x="863600" y="33867"/>
                </a:lnTo>
                <a:lnTo>
                  <a:pt x="897467" y="33867"/>
                </a:lnTo>
                <a:lnTo>
                  <a:pt x="922867" y="33867"/>
                </a:lnTo>
                <a:lnTo>
                  <a:pt x="948267" y="33867"/>
                </a:lnTo>
                <a:lnTo>
                  <a:pt x="973667" y="33867"/>
                </a:lnTo>
                <a:lnTo>
                  <a:pt x="999067" y="33867"/>
                </a:lnTo>
                <a:lnTo>
                  <a:pt x="1024467" y="33867"/>
                </a:lnTo>
                <a:lnTo>
                  <a:pt x="1041400" y="42334"/>
                </a:lnTo>
                <a:lnTo>
                  <a:pt x="1058333" y="42334"/>
                </a:lnTo>
                <a:lnTo>
                  <a:pt x="1083733" y="42334"/>
                </a:lnTo>
                <a:lnTo>
                  <a:pt x="1092200" y="50800"/>
                </a:lnTo>
                <a:lnTo>
                  <a:pt x="1109133" y="50800"/>
                </a:lnTo>
                <a:lnTo>
                  <a:pt x="1117600" y="50800"/>
                </a:lnTo>
                <a:lnTo>
                  <a:pt x="1134533" y="50800"/>
                </a:lnTo>
                <a:lnTo>
                  <a:pt x="1143000" y="50800"/>
                </a:lnTo>
                <a:lnTo>
                  <a:pt x="1151467" y="59267"/>
                </a:lnTo>
                <a:lnTo>
                  <a:pt x="1151467" y="59267"/>
                </a:lnTo>
                <a:lnTo>
                  <a:pt x="1151467" y="59267"/>
                </a:lnTo>
                <a:lnTo>
                  <a:pt x="1159933" y="59267"/>
                </a:lnTo>
                <a:lnTo>
                  <a:pt x="1151467" y="59267"/>
                </a:lnTo>
                <a:lnTo>
                  <a:pt x="1151467" y="59267"/>
                </a:lnTo>
                <a:lnTo>
                  <a:pt x="1143000" y="59267"/>
                </a:lnTo>
                <a:lnTo>
                  <a:pt x="1143000" y="59267"/>
                </a:lnTo>
                <a:lnTo>
                  <a:pt x="1143000" y="59267"/>
                </a:lnTo>
                <a:lnTo>
                  <a:pt x="1143000" y="59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521200" y="2506133"/>
            <a:ext cx="220134" cy="194735"/>
          </a:xfrm>
          <a:custGeom>
            <a:avLst/>
            <a:gdLst/>
            <a:ahLst/>
            <a:cxnLst/>
            <a:rect l="0" t="0" r="0" b="0"/>
            <a:pathLst>
              <a:path w="220134" h="194735">
                <a:moveTo>
                  <a:pt x="186267" y="76200"/>
                </a:moveTo>
                <a:lnTo>
                  <a:pt x="186267" y="76200"/>
                </a:lnTo>
                <a:lnTo>
                  <a:pt x="194733" y="76200"/>
                </a:lnTo>
                <a:lnTo>
                  <a:pt x="194733" y="76200"/>
                </a:lnTo>
                <a:lnTo>
                  <a:pt x="194733" y="76200"/>
                </a:lnTo>
                <a:lnTo>
                  <a:pt x="194733" y="76200"/>
                </a:lnTo>
                <a:lnTo>
                  <a:pt x="194733" y="67734"/>
                </a:lnTo>
                <a:lnTo>
                  <a:pt x="194733" y="67734"/>
                </a:lnTo>
                <a:lnTo>
                  <a:pt x="194733" y="67734"/>
                </a:lnTo>
                <a:lnTo>
                  <a:pt x="194733" y="59267"/>
                </a:lnTo>
                <a:lnTo>
                  <a:pt x="194733" y="59267"/>
                </a:lnTo>
                <a:lnTo>
                  <a:pt x="186267" y="50800"/>
                </a:lnTo>
                <a:lnTo>
                  <a:pt x="186267" y="50800"/>
                </a:lnTo>
                <a:lnTo>
                  <a:pt x="186267" y="42334"/>
                </a:lnTo>
                <a:lnTo>
                  <a:pt x="177800" y="42334"/>
                </a:lnTo>
                <a:lnTo>
                  <a:pt x="177800" y="33867"/>
                </a:lnTo>
                <a:lnTo>
                  <a:pt x="177800" y="25400"/>
                </a:lnTo>
                <a:lnTo>
                  <a:pt x="169333" y="25400"/>
                </a:lnTo>
                <a:lnTo>
                  <a:pt x="169333" y="16934"/>
                </a:lnTo>
                <a:lnTo>
                  <a:pt x="160867" y="16934"/>
                </a:lnTo>
                <a:lnTo>
                  <a:pt x="152400" y="8467"/>
                </a:lnTo>
                <a:lnTo>
                  <a:pt x="143933" y="8467"/>
                </a:lnTo>
                <a:lnTo>
                  <a:pt x="135467" y="8467"/>
                </a:lnTo>
                <a:lnTo>
                  <a:pt x="127000" y="8467"/>
                </a:lnTo>
                <a:lnTo>
                  <a:pt x="118533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3" y="0"/>
                </a:lnTo>
                <a:lnTo>
                  <a:pt x="84667" y="8467"/>
                </a:lnTo>
                <a:lnTo>
                  <a:pt x="76200" y="8467"/>
                </a:lnTo>
                <a:lnTo>
                  <a:pt x="59267" y="16934"/>
                </a:lnTo>
                <a:lnTo>
                  <a:pt x="50800" y="25400"/>
                </a:lnTo>
                <a:lnTo>
                  <a:pt x="42333" y="25400"/>
                </a:lnTo>
                <a:lnTo>
                  <a:pt x="33867" y="42334"/>
                </a:lnTo>
                <a:lnTo>
                  <a:pt x="25400" y="59267"/>
                </a:lnTo>
                <a:lnTo>
                  <a:pt x="16933" y="67734"/>
                </a:lnTo>
                <a:lnTo>
                  <a:pt x="8467" y="76200"/>
                </a:lnTo>
                <a:lnTo>
                  <a:pt x="8467" y="93134"/>
                </a:lnTo>
                <a:lnTo>
                  <a:pt x="0" y="101600"/>
                </a:lnTo>
                <a:lnTo>
                  <a:pt x="8467" y="118534"/>
                </a:lnTo>
                <a:lnTo>
                  <a:pt x="8467" y="127000"/>
                </a:lnTo>
                <a:lnTo>
                  <a:pt x="8467" y="135467"/>
                </a:lnTo>
                <a:lnTo>
                  <a:pt x="16933" y="143934"/>
                </a:lnTo>
                <a:lnTo>
                  <a:pt x="16933" y="152400"/>
                </a:lnTo>
                <a:lnTo>
                  <a:pt x="25400" y="152400"/>
                </a:lnTo>
                <a:lnTo>
                  <a:pt x="42333" y="160867"/>
                </a:lnTo>
                <a:lnTo>
                  <a:pt x="50800" y="160867"/>
                </a:lnTo>
                <a:lnTo>
                  <a:pt x="59267" y="152400"/>
                </a:lnTo>
                <a:lnTo>
                  <a:pt x="76200" y="152400"/>
                </a:lnTo>
                <a:lnTo>
                  <a:pt x="84667" y="152400"/>
                </a:lnTo>
                <a:lnTo>
                  <a:pt x="93133" y="143934"/>
                </a:lnTo>
                <a:lnTo>
                  <a:pt x="110067" y="135467"/>
                </a:lnTo>
                <a:lnTo>
                  <a:pt x="118533" y="118534"/>
                </a:lnTo>
                <a:lnTo>
                  <a:pt x="127000" y="110067"/>
                </a:lnTo>
                <a:lnTo>
                  <a:pt x="135467" y="101600"/>
                </a:lnTo>
                <a:lnTo>
                  <a:pt x="143933" y="84667"/>
                </a:lnTo>
                <a:lnTo>
                  <a:pt x="152400" y="76200"/>
                </a:lnTo>
                <a:lnTo>
                  <a:pt x="152400" y="67734"/>
                </a:lnTo>
                <a:lnTo>
                  <a:pt x="160867" y="59267"/>
                </a:lnTo>
                <a:lnTo>
                  <a:pt x="160867" y="42334"/>
                </a:lnTo>
                <a:lnTo>
                  <a:pt x="160867" y="42334"/>
                </a:lnTo>
                <a:lnTo>
                  <a:pt x="160867" y="33867"/>
                </a:lnTo>
                <a:lnTo>
                  <a:pt x="160867" y="33867"/>
                </a:lnTo>
                <a:lnTo>
                  <a:pt x="152400" y="33867"/>
                </a:lnTo>
                <a:lnTo>
                  <a:pt x="152400" y="33867"/>
                </a:lnTo>
                <a:lnTo>
                  <a:pt x="152400" y="33867"/>
                </a:lnTo>
                <a:lnTo>
                  <a:pt x="152400" y="33867"/>
                </a:lnTo>
                <a:lnTo>
                  <a:pt x="152400" y="33867"/>
                </a:lnTo>
                <a:lnTo>
                  <a:pt x="152400" y="42334"/>
                </a:lnTo>
                <a:lnTo>
                  <a:pt x="152400" y="50800"/>
                </a:lnTo>
                <a:lnTo>
                  <a:pt x="152400" y="67734"/>
                </a:lnTo>
                <a:lnTo>
                  <a:pt x="152400" y="76200"/>
                </a:lnTo>
                <a:lnTo>
                  <a:pt x="152400" y="93134"/>
                </a:lnTo>
                <a:lnTo>
                  <a:pt x="152400" y="101600"/>
                </a:lnTo>
                <a:lnTo>
                  <a:pt x="160867" y="118534"/>
                </a:lnTo>
                <a:lnTo>
                  <a:pt x="160867" y="127000"/>
                </a:lnTo>
                <a:lnTo>
                  <a:pt x="169333" y="143934"/>
                </a:lnTo>
                <a:lnTo>
                  <a:pt x="169333" y="152400"/>
                </a:lnTo>
                <a:lnTo>
                  <a:pt x="169333" y="160867"/>
                </a:lnTo>
                <a:lnTo>
                  <a:pt x="177800" y="169334"/>
                </a:lnTo>
                <a:lnTo>
                  <a:pt x="177800" y="177800"/>
                </a:lnTo>
                <a:lnTo>
                  <a:pt x="186267" y="177800"/>
                </a:lnTo>
                <a:lnTo>
                  <a:pt x="186267" y="186267"/>
                </a:lnTo>
                <a:lnTo>
                  <a:pt x="186267" y="186267"/>
                </a:lnTo>
                <a:lnTo>
                  <a:pt x="194733" y="194734"/>
                </a:lnTo>
                <a:lnTo>
                  <a:pt x="194733" y="186267"/>
                </a:lnTo>
                <a:lnTo>
                  <a:pt x="203200" y="186267"/>
                </a:lnTo>
                <a:lnTo>
                  <a:pt x="211667" y="177800"/>
                </a:lnTo>
                <a:lnTo>
                  <a:pt x="220133" y="169334"/>
                </a:lnTo>
                <a:lnTo>
                  <a:pt x="220133" y="169334"/>
                </a:lnTo>
                <a:lnTo>
                  <a:pt x="220133" y="160867"/>
                </a:lnTo>
                <a:lnTo>
                  <a:pt x="220133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826000" y="2531533"/>
            <a:ext cx="16934" cy="143935"/>
          </a:xfrm>
          <a:custGeom>
            <a:avLst/>
            <a:gdLst/>
            <a:ahLst/>
            <a:cxnLst/>
            <a:rect l="0" t="0" r="0" b="0"/>
            <a:pathLst>
              <a:path w="16934" h="143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0" y="84667"/>
                </a:lnTo>
                <a:lnTo>
                  <a:pt x="8467" y="93134"/>
                </a:lnTo>
                <a:lnTo>
                  <a:pt x="8467" y="101600"/>
                </a:lnTo>
                <a:lnTo>
                  <a:pt x="8467" y="110067"/>
                </a:lnTo>
                <a:lnTo>
                  <a:pt x="8467" y="110067"/>
                </a:lnTo>
                <a:lnTo>
                  <a:pt x="8467" y="118534"/>
                </a:lnTo>
                <a:lnTo>
                  <a:pt x="8467" y="127000"/>
                </a:lnTo>
                <a:lnTo>
                  <a:pt x="16933" y="135467"/>
                </a:lnTo>
                <a:lnTo>
                  <a:pt x="16933" y="135467"/>
                </a:lnTo>
                <a:lnTo>
                  <a:pt x="16933" y="143934"/>
                </a:lnTo>
                <a:lnTo>
                  <a:pt x="16933" y="143934"/>
                </a:lnTo>
                <a:lnTo>
                  <a:pt x="16933" y="143934"/>
                </a:lnTo>
                <a:lnTo>
                  <a:pt x="16933" y="143934"/>
                </a:lnTo>
                <a:lnTo>
                  <a:pt x="16933" y="135467"/>
                </a:lnTo>
                <a:lnTo>
                  <a:pt x="8467" y="127000"/>
                </a:lnTo>
                <a:lnTo>
                  <a:pt x="8467" y="127000"/>
                </a:lnTo>
                <a:lnTo>
                  <a:pt x="8467" y="118534"/>
                </a:lnTo>
                <a:lnTo>
                  <a:pt x="8467" y="118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766733" y="2599267"/>
            <a:ext cx="152401" cy="16934"/>
          </a:xfrm>
          <a:custGeom>
            <a:avLst/>
            <a:gdLst/>
            <a:ahLst/>
            <a:cxnLst/>
            <a:rect l="0" t="0" r="0" b="0"/>
            <a:pathLst>
              <a:path w="152401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33867" y="16933"/>
                </a:lnTo>
                <a:lnTo>
                  <a:pt x="33867" y="16933"/>
                </a:lnTo>
                <a:lnTo>
                  <a:pt x="42334" y="16933"/>
                </a:lnTo>
                <a:lnTo>
                  <a:pt x="50800" y="16933"/>
                </a:lnTo>
                <a:lnTo>
                  <a:pt x="67734" y="16933"/>
                </a:lnTo>
                <a:lnTo>
                  <a:pt x="76200" y="16933"/>
                </a:lnTo>
                <a:lnTo>
                  <a:pt x="93134" y="8466"/>
                </a:lnTo>
                <a:lnTo>
                  <a:pt x="101600" y="8466"/>
                </a:lnTo>
                <a:lnTo>
                  <a:pt x="110067" y="8466"/>
                </a:lnTo>
                <a:lnTo>
                  <a:pt x="118534" y="8466"/>
                </a:lnTo>
                <a:lnTo>
                  <a:pt x="127000" y="8466"/>
                </a:lnTo>
                <a:lnTo>
                  <a:pt x="135467" y="8466"/>
                </a:lnTo>
                <a:lnTo>
                  <a:pt x="143934" y="8466"/>
                </a:lnTo>
                <a:lnTo>
                  <a:pt x="143934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978400" y="2531533"/>
            <a:ext cx="211668" cy="220135"/>
          </a:xfrm>
          <a:custGeom>
            <a:avLst/>
            <a:gdLst/>
            <a:ahLst/>
            <a:cxnLst/>
            <a:rect l="0" t="0" r="0" b="0"/>
            <a:pathLst>
              <a:path w="211668" h="220135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42334"/>
                </a:lnTo>
                <a:lnTo>
                  <a:pt x="25400" y="50800"/>
                </a:lnTo>
                <a:lnTo>
                  <a:pt x="25400" y="67734"/>
                </a:lnTo>
                <a:lnTo>
                  <a:pt x="16933" y="76200"/>
                </a:lnTo>
                <a:lnTo>
                  <a:pt x="16933" y="84667"/>
                </a:lnTo>
                <a:lnTo>
                  <a:pt x="16933" y="93134"/>
                </a:lnTo>
                <a:lnTo>
                  <a:pt x="16933" y="110067"/>
                </a:lnTo>
                <a:lnTo>
                  <a:pt x="16933" y="118534"/>
                </a:lnTo>
                <a:lnTo>
                  <a:pt x="16933" y="127000"/>
                </a:lnTo>
                <a:lnTo>
                  <a:pt x="16933" y="135467"/>
                </a:lnTo>
                <a:lnTo>
                  <a:pt x="16933" y="143934"/>
                </a:lnTo>
                <a:lnTo>
                  <a:pt x="16933" y="152400"/>
                </a:lnTo>
                <a:lnTo>
                  <a:pt x="8467" y="169334"/>
                </a:lnTo>
                <a:lnTo>
                  <a:pt x="8467" y="169334"/>
                </a:lnTo>
                <a:lnTo>
                  <a:pt x="8467" y="177800"/>
                </a:lnTo>
                <a:lnTo>
                  <a:pt x="8467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8467" y="177800"/>
                </a:lnTo>
                <a:lnTo>
                  <a:pt x="8467" y="169334"/>
                </a:lnTo>
                <a:lnTo>
                  <a:pt x="8467" y="160867"/>
                </a:lnTo>
                <a:lnTo>
                  <a:pt x="16933" y="152400"/>
                </a:lnTo>
                <a:lnTo>
                  <a:pt x="16933" y="143934"/>
                </a:lnTo>
                <a:lnTo>
                  <a:pt x="16933" y="135467"/>
                </a:lnTo>
                <a:lnTo>
                  <a:pt x="25400" y="127000"/>
                </a:lnTo>
                <a:lnTo>
                  <a:pt x="33867" y="118534"/>
                </a:lnTo>
                <a:lnTo>
                  <a:pt x="33867" y="110067"/>
                </a:lnTo>
                <a:lnTo>
                  <a:pt x="42333" y="101600"/>
                </a:lnTo>
                <a:lnTo>
                  <a:pt x="50800" y="93134"/>
                </a:lnTo>
                <a:lnTo>
                  <a:pt x="59267" y="84667"/>
                </a:lnTo>
                <a:lnTo>
                  <a:pt x="67733" y="76200"/>
                </a:lnTo>
                <a:lnTo>
                  <a:pt x="84667" y="67734"/>
                </a:lnTo>
                <a:lnTo>
                  <a:pt x="93133" y="59267"/>
                </a:lnTo>
                <a:lnTo>
                  <a:pt x="110067" y="59267"/>
                </a:lnTo>
                <a:lnTo>
                  <a:pt x="118533" y="59267"/>
                </a:lnTo>
                <a:lnTo>
                  <a:pt x="135467" y="59267"/>
                </a:lnTo>
                <a:lnTo>
                  <a:pt x="152400" y="67734"/>
                </a:lnTo>
                <a:lnTo>
                  <a:pt x="160867" y="67734"/>
                </a:lnTo>
                <a:lnTo>
                  <a:pt x="169333" y="76200"/>
                </a:lnTo>
                <a:lnTo>
                  <a:pt x="177800" y="84667"/>
                </a:lnTo>
                <a:lnTo>
                  <a:pt x="194733" y="93134"/>
                </a:lnTo>
                <a:lnTo>
                  <a:pt x="203200" y="110067"/>
                </a:lnTo>
                <a:lnTo>
                  <a:pt x="203200" y="118534"/>
                </a:lnTo>
                <a:lnTo>
                  <a:pt x="211667" y="135467"/>
                </a:lnTo>
                <a:lnTo>
                  <a:pt x="211667" y="143934"/>
                </a:lnTo>
                <a:lnTo>
                  <a:pt x="211667" y="160867"/>
                </a:lnTo>
                <a:lnTo>
                  <a:pt x="211667" y="169334"/>
                </a:lnTo>
                <a:lnTo>
                  <a:pt x="211667" y="177800"/>
                </a:lnTo>
                <a:lnTo>
                  <a:pt x="203200" y="194734"/>
                </a:lnTo>
                <a:lnTo>
                  <a:pt x="203200" y="203200"/>
                </a:lnTo>
                <a:lnTo>
                  <a:pt x="194733" y="203200"/>
                </a:lnTo>
                <a:lnTo>
                  <a:pt x="194733" y="211667"/>
                </a:lnTo>
                <a:lnTo>
                  <a:pt x="186267" y="220134"/>
                </a:lnTo>
                <a:lnTo>
                  <a:pt x="177800" y="220134"/>
                </a:lnTo>
                <a:lnTo>
                  <a:pt x="169333" y="220134"/>
                </a:lnTo>
                <a:lnTo>
                  <a:pt x="160867" y="220134"/>
                </a:lnTo>
                <a:lnTo>
                  <a:pt x="152400" y="220134"/>
                </a:lnTo>
                <a:lnTo>
                  <a:pt x="143933" y="220134"/>
                </a:lnTo>
                <a:lnTo>
                  <a:pt x="127000" y="220134"/>
                </a:lnTo>
                <a:lnTo>
                  <a:pt x="118533" y="220134"/>
                </a:lnTo>
                <a:lnTo>
                  <a:pt x="101600" y="220134"/>
                </a:lnTo>
                <a:lnTo>
                  <a:pt x="93133" y="211667"/>
                </a:lnTo>
                <a:lnTo>
                  <a:pt x="76200" y="211667"/>
                </a:lnTo>
                <a:lnTo>
                  <a:pt x="59267" y="211667"/>
                </a:lnTo>
                <a:lnTo>
                  <a:pt x="50800" y="203200"/>
                </a:lnTo>
                <a:lnTo>
                  <a:pt x="42333" y="203200"/>
                </a:lnTo>
                <a:lnTo>
                  <a:pt x="33867" y="203200"/>
                </a:lnTo>
                <a:lnTo>
                  <a:pt x="33867" y="194734"/>
                </a:lnTo>
                <a:lnTo>
                  <a:pt x="25400" y="194734"/>
                </a:lnTo>
                <a:lnTo>
                  <a:pt x="25400" y="186267"/>
                </a:lnTo>
                <a:lnTo>
                  <a:pt x="25400" y="186267"/>
                </a:lnTo>
                <a:lnTo>
                  <a:pt x="25400" y="186267"/>
                </a:lnTo>
                <a:lnTo>
                  <a:pt x="25400" y="177800"/>
                </a:lnTo>
                <a:lnTo>
                  <a:pt x="25400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681133" y="2336800"/>
            <a:ext cx="25401" cy="127001"/>
          </a:xfrm>
          <a:custGeom>
            <a:avLst/>
            <a:gdLst/>
            <a:ahLst/>
            <a:cxnLst/>
            <a:rect l="0" t="0" r="0" b="0"/>
            <a:pathLst>
              <a:path w="25401" h="1270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42333"/>
                </a:lnTo>
                <a:lnTo>
                  <a:pt x="16934" y="50800"/>
                </a:lnTo>
                <a:lnTo>
                  <a:pt x="16934" y="59267"/>
                </a:lnTo>
                <a:lnTo>
                  <a:pt x="16934" y="67733"/>
                </a:lnTo>
                <a:lnTo>
                  <a:pt x="16934" y="76200"/>
                </a:lnTo>
                <a:lnTo>
                  <a:pt x="16934" y="84667"/>
                </a:lnTo>
                <a:lnTo>
                  <a:pt x="16934" y="93133"/>
                </a:lnTo>
                <a:lnTo>
                  <a:pt x="16934" y="101600"/>
                </a:lnTo>
                <a:lnTo>
                  <a:pt x="25400" y="110067"/>
                </a:lnTo>
                <a:lnTo>
                  <a:pt x="25400" y="118533"/>
                </a:lnTo>
                <a:lnTo>
                  <a:pt x="25400" y="118533"/>
                </a:lnTo>
                <a:lnTo>
                  <a:pt x="25400" y="127000"/>
                </a:lnTo>
                <a:lnTo>
                  <a:pt x="25400" y="127000"/>
                </a:lnTo>
                <a:lnTo>
                  <a:pt x="25400" y="127000"/>
                </a:lnTo>
                <a:lnTo>
                  <a:pt x="25400" y="127000"/>
                </a:lnTo>
                <a:lnTo>
                  <a:pt x="25400" y="118533"/>
                </a:lnTo>
                <a:lnTo>
                  <a:pt x="25400" y="118533"/>
                </a:lnTo>
                <a:lnTo>
                  <a:pt x="16934" y="118533"/>
                </a:lnTo>
                <a:lnTo>
                  <a:pt x="16934" y="118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596467" y="2379133"/>
            <a:ext cx="160867" cy="16935"/>
          </a:xfrm>
          <a:custGeom>
            <a:avLst/>
            <a:gdLst/>
            <a:ahLst/>
            <a:cxnLst/>
            <a:rect l="0" t="0" r="0" b="0"/>
            <a:pathLst>
              <a:path w="160867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16934"/>
                </a:lnTo>
                <a:lnTo>
                  <a:pt x="25400" y="16934"/>
                </a:lnTo>
                <a:lnTo>
                  <a:pt x="33866" y="16934"/>
                </a:lnTo>
                <a:lnTo>
                  <a:pt x="42333" y="16934"/>
                </a:lnTo>
                <a:lnTo>
                  <a:pt x="50800" y="16934"/>
                </a:lnTo>
                <a:lnTo>
                  <a:pt x="59266" y="16934"/>
                </a:lnTo>
                <a:lnTo>
                  <a:pt x="67733" y="16934"/>
                </a:lnTo>
                <a:lnTo>
                  <a:pt x="76200" y="16934"/>
                </a:lnTo>
                <a:lnTo>
                  <a:pt x="84666" y="16934"/>
                </a:lnTo>
                <a:lnTo>
                  <a:pt x="93133" y="16934"/>
                </a:lnTo>
                <a:lnTo>
                  <a:pt x="110066" y="16934"/>
                </a:lnTo>
                <a:lnTo>
                  <a:pt x="118533" y="8467"/>
                </a:lnTo>
                <a:lnTo>
                  <a:pt x="127000" y="8467"/>
                </a:lnTo>
                <a:lnTo>
                  <a:pt x="135466" y="8467"/>
                </a:lnTo>
                <a:lnTo>
                  <a:pt x="135466" y="8467"/>
                </a:lnTo>
                <a:lnTo>
                  <a:pt x="143933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60866" y="8467"/>
                </a:lnTo>
                <a:lnTo>
                  <a:pt x="160866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028267" y="2040467"/>
            <a:ext cx="118534" cy="16934"/>
          </a:xfrm>
          <a:custGeom>
            <a:avLst/>
            <a:gdLst/>
            <a:ahLst/>
            <a:cxnLst/>
            <a:rect l="0" t="0" r="0" b="0"/>
            <a:pathLst>
              <a:path w="118534" h="16934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6" y="8466"/>
                </a:lnTo>
                <a:lnTo>
                  <a:pt x="42333" y="8466"/>
                </a:lnTo>
                <a:lnTo>
                  <a:pt x="50800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84666" y="16933"/>
                </a:lnTo>
                <a:lnTo>
                  <a:pt x="93133" y="16933"/>
                </a:lnTo>
                <a:lnTo>
                  <a:pt x="101600" y="16933"/>
                </a:lnTo>
                <a:lnTo>
                  <a:pt x="110066" y="16933"/>
                </a:lnTo>
                <a:lnTo>
                  <a:pt x="118533" y="16933"/>
                </a:lnTo>
                <a:lnTo>
                  <a:pt x="118533" y="16933"/>
                </a:lnTo>
                <a:lnTo>
                  <a:pt x="118533" y="8466"/>
                </a:lnTo>
                <a:lnTo>
                  <a:pt x="118533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239933" y="1905000"/>
            <a:ext cx="25401" cy="211668"/>
          </a:xfrm>
          <a:custGeom>
            <a:avLst/>
            <a:gdLst/>
            <a:ahLst/>
            <a:cxnLst/>
            <a:rect l="0" t="0" r="0" b="0"/>
            <a:pathLst>
              <a:path w="25401" h="2116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16934" y="50800"/>
                </a:lnTo>
                <a:lnTo>
                  <a:pt x="16934" y="76200"/>
                </a:lnTo>
                <a:lnTo>
                  <a:pt x="16934" y="93133"/>
                </a:lnTo>
                <a:lnTo>
                  <a:pt x="25400" y="110067"/>
                </a:lnTo>
                <a:lnTo>
                  <a:pt x="25400" y="127000"/>
                </a:lnTo>
                <a:lnTo>
                  <a:pt x="25400" y="143933"/>
                </a:lnTo>
                <a:lnTo>
                  <a:pt x="25400" y="160867"/>
                </a:lnTo>
                <a:lnTo>
                  <a:pt x="25400" y="169333"/>
                </a:lnTo>
                <a:lnTo>
                  <a:pt x="25400" y="177800"/>
                </a:lnTo>
                <a:lnTo>
                  <a:pt x="25400" y="186267"/>
                </a:lnTo>
                <a:lnTo>
                  <a:pt x="25400" y="194733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11667"/>
                </a:lnTo>
                <a:lnTo>
                  <a:pt x="25400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04800" y="1794933"/>
            <a:ext cx="143934" cy="541868"/>
          </a:xfrm>
          <a:custGeom>
            <a:avLst/>
            <a:gdLst/>
            <a:ahLst/>
            <a:cxnLst/>
            <a:rect l="0" t="0" r="0" b="0"/>
            <a:pathLst>
              <a:path w="143934" h="541868">
                <a:moveTo>
                  <a:pt x="143933" y="0"/>
                </a:move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35467" y="0"/>
                </a:lnTo>
                <a:lnTo>
                  <a:pt x="135467" y="8467"/>
                </a:lnTo>
                <a:lnTo>
                  <a:pt x="127000" y="8467"/>
                </a:lnTo>
                <a:lnTo>
                  <a:pt x="118533" y="16934"/>
                </a:lnTo>
                <a:lnTo>
                  <a:pt x="110067" y="16934"/>
                </a:lnTo>
                <a:lnTo>
                  <a:pt x="101600" y="25400"/>
                </a:lnTo>
                <a:lnTo>
                  <a:pt x="93133" y="33867"/>
                </a:lnTo>
                <a:lnTo>
                  <a:pt x="84667" y="42334"/>
                </a:lnTo>
                <a:lnTo>
                  <a:pt x="76200" y="50800"/>
                </a:lnTo>
                <a:lnTo>
                  <a:pt x="59267" y="59267"/>
                </a:lnTo>
                <a:lnTo>
                  <a:pt x="50800" y="76200"/>
                </a:lnTo>
                <a:lnTo>
                  <a:pt x="50800" y="84667"/>
                </a:lnTo>
                <a:lnTo>
                  <a:pt x="42333" y="101600"/>
                </a:lnTo>
                <a:lnTo>
                  <a:pt x="33867" y="110067"/>
                </a:lnTo>
                <a:lnTo>
                  <a:pt x="25400" y="127000"/>
                </a:lnTo>
                <a:lnTo>
                  <a:pt x="25400" y="143934"/>
                </a:lnTo>
                <a:lnTo>
                  <a:pt x="16933" y="160867"/>
                </a:lnTo>
                <a:lnTo>
                  <a:pt x="8467" y="177800"/>
                </a:lnTo>
                <a:lnTo>
                  <a:pt x="8467" y="203200"/>
                </a:lnTo>
                <a:lnTo>
                  <a:pt x="0" y="220134"/>
                </a:lnTo>
                <a:lnTo>
                  <a:pt x="0" y="237067"/>
                </a:lnTo>
                <a:lnTo>
                  <a:pt x="0" y="262467"/>
                </a:lnTo>
                <a:lnTo>
                  <a:pt x="0" y="279400"/>
                </a:lnTo>
                <a:lnTo>
                  <a:pt x="0" y="296334"/>
                </a:lnTo>
                <a:lnTo>
                  <a:pt x="8467" y="321734"/>
                </a:lnTo>
                <a:lnTo>
                  <a:pt x="8467" y="338667"/>
                </a:lnTo>
                <a:lnTo>
                  <a:pt x="16933" y="355600"/>
                </a:lnTo>
                <a:lnTo>
                  <a:pt x="16933" y="372534"/>
                </a:lnTo>
                <a:lnTo>
                  <a:pt x="25400" y="389467"/>
                </a:lnTo>
                <a:lnTo>
                  <a:pt x="33867" y="406400"/>
                </a:lnTo>
                <a:lnTo>
                  <a:pt x="42333" y="423334"/>
                </a:lnTo>
                <a:lnTo>
                  <a:pt x="42333" y="440267"/>
                </a:lnTo>
                <a:lnTo>
                  <a:pt x="50800" y="457200"/>
                </a:lnTo>
                <a:lnTo>
                  <a:pt x="59267" y="465667"/>
                </a:lnTo>
                <a:lnTo>
                  <a:pt x="67733" y="482600"/>
                </a:lnTo>
                <a:lnTo>
                  <a:pt x="76200" y="491067"/>
                </a:lnTo>
                <a:lnTo>
                  <a:pt x="84667" y="508000"/>
                </a:lnTo>
                <a:lnTo>
                  <a:pt x="93133" y="516467"/>
                </a:lnTo>
                <a:lnTo>
                  <a:pt x="101600" y="524934"/>
                </a:lnTo>
                <a:lnTo>
                  <a:pt x="110067" y="533400"/>
                </a:lnTo>
                <a:lnTo>
                  <a:pt x="110067" y="533400"/>
                </a:lnTo>
                <a:lnTo>
                  <a:pt x="118533" y="541867"/>
                </a:lnTo>
                <a:lnTo>
                  <a:pt x="118533" y="541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799667" y="2311400"/>
            <a:ext cx="897467" cy="101601"/>
          </a:xfrm>
          <a:custGeom>
            <a:avLst/>
            <a:gdLst/>
            <a:ahLst/>
            <a:cxnLst/>
            <a:rect l="0" t="0" r="0" b="0"/>
            <a:pathLst>
              <a:path w="897467" h="101601">
                <a:moveTo>
                  <a:pt x="33866" y="0"/>
                </a:moveTo>
                <a:lnTo>
                  <a:pt x="33866" y="0"/>
                </a:lnTo>
                <a:lnTo>
                  <a:pt x="33866" y="0"/>
                </a:lnTo>
                <a:lnTo>
                  <a:pt x="25400" y="0"/>
                </a:lnTo>
                <a:lnTo>
                  <a:pt x="16933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50800" y="0"/>
                </a:lnTo>
                <a:lnTo>
                  <a:pt x="59266" y="0"/>
                </a:lnTo>
                <a:lnTo>
                  <a:pt x="76200" y="0"/>
                </a:lnTo>
                <a:lnTo>
                  <a:pt x="101600" y="8467"/>
                </a:lnTo>
                <a:lnTo>
                  <a:pt x="118533" y="8467"/>
                </a:lnTo>
                <a:lnTo>
                  <a:pt x="135466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77800" y="8467"/>
                </a:lnTo>
                <a:lnTo>
                  <a:pt x="203200" y="8467"/>
                </a:lnTo>
                <a:lnTo>
                  <a:pt x="228600" y="8467"/>
                </a:lnTo>
                <a:lnTo>
                  <a:pt x="262466" y="8467"/>
                </a:lnTo>
                <a:lnTo>
                  <a:pt x="296333" y="16933"/>
                </a:lnTo>
                <a:lnTo>
                  <a:pt x="321733" y="16933"/>
                </a:lnTo>
                <a:lnTo>
                  <a:pt x="355600" y="16933"/>
                </a:lnTo>
                <a:lnTo>
                  <a:pt x="389466" y="25400"/>
                </a:lnTo>
                <a:lnTo>
                  <a:pt x="423333" y="25400"/>
                </a:lnTo>
                <a:lnTo>
                  <a:pt x="465666" y="25400"/>
                </a:lnTo>
                <a:lnTo>
                  <a:pt x="499533" y="33867"/>
                </a:lnTo>
                <a:lnTo>
                  <a:pt x="533400" y="33867"/>
                </a:lnTo>
                <a:lnTo>
                  <a:pt x="567266" y="42333"/>
                </a:lnTo>
                <a:lnTo>
                  <a:pt x="601133" y="42333"/>
                </a:lnTo>
                <a:lnTo>
                  <a:pt x="635000" y="50800"/>
                </a:lnTo>
                <a:lnTo>
                  <a:pt x="668866" y="50800"/>
                </a:lnTo>
                <a:lnTo>
                  <a:pt x="702733" y="59267"/>
                </a:lnTo>
                <a:lnTo>
                  <a:pt x="736600" y="67733"/>
                </a:lnTo>
                <a:lnTo>
                  <a:pt x="762000" y="67733"/>
                </a:lnTo>
                <a:lnTo>
                  <a:pt x="787399" y="76200"/>
                </a:lnTo>
                <a:lnTo>
                  <a:pt x="812800" y="76200"/>
                </a:lnTo>
                <a:lnTo>
                  <a:pt x="829733" y="84667"/>
                </a:lnTo>
                <a:lnTo>
                  <a:pt x="855133" y="84667"/>
                </a:lnTo>
                <a:lnTo>
                  <a:pt x="863599" y="84667"/>
                </a:lnTo>
                <a:lnTo>
                  <a:pt x="880533" y="93133"/>
                </a:lnTo>
                <a:lnTo>
                  <a:pt x="889000" y="93133"/>
                </a:lnTo>
                <a:lnTo>
                  <a:pt x="897466" y="93133"/>
                </a:lnTo>
                <a:lnTo>
                  <a:pt x="897466" y="101600"/>
                </a:lnTo>
                <a:lnTo>
                  <a:pt x="897466" y="101600"/>
                </a:lnTo>
                <a:lnTo>
                  <a:pt x="897466" y="101600"/>
                </a:lnTo>
                <a:lnTo>
                  <a:pt x="889000" y="101600"/>
                </a:lnTo>
                <a:lnTo>
                  <a:pt x="889000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92667" y="1905000"/>
            <a:ext cx="33867" cy="372534"/>
          </a:xfrm>
          <a:custGeom>
            <a:avLst/>
            <a:gdLst/>
            <a:ahLst/>
            <a:cxnLst/>
            <a:rect l="0" t="0" r="0" b="0"/>
            <a:pathLst>
              <a:path w="33867" h="3725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6" y="33867"/>
                </a:lnTo>
                <a:lnTo>
                  <a:pt x="8466" y="42333"/>
                </a:lnTo>
                <a:lnTo>
                  <a:pt x="8466" y="59267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10067"/>
                </a:lnTo>
                <a:lnTo>
                  <a:pt x="16933" y="127000"/>
                </a:lnTo>
                <a:lnTo>
                  <a:pt x="25400" y="152400"/>
                </a:lnTo>
                <a:lnTo>
                  <a:pt x="25400" y="169333"/>
                </a:lnTo>
                <a:lnTo>
                  <a:pt x="25400" y="186267"/>
                </a:lnTo>
                <a:lnTo>
                  <a:pt x="16933" y="211667"/>
                </a:lnTo>
                <a:lnTo>
                  <a:pt x="16933" y="228600"/>
                </a:lnTo>
                <a:lnTo>
                  <a:pt x="25400" y="245533"/>
                </a:lnTo>
                <a:lnTo>
                  <a:pt x="25400" y="270933"/>
                </a:lnTo>
                <a:lnTo>
                  <a:pt x="25400" y="287867"/>
                </a:lnTo>
                <a:lnTo>
                  <a:pt x="25400" y="304800"/>
                </a:lnTo>
                <a:lnTo>
                  <a:pt x="25400" y="321733"/>
                </a:lnTo>
                <a:lnTo>
                  <a:pt x="25400" y="338667"/>
                </a:lnTo>
                <a:lnTo>
                  <a:pt x="25400" y="355600"/>
                </a:lnTo>
                <a:lnTo>
                  <a:pt x="25400" y="364067"/>
                </a:lnTo>
                <a:lnTo>
                  <a:pt x="33866" y="364067"/>
                </a:lnTo>
                <a:lnTo>
                  <a:pt x="33866" y="364067"/>
                </a:lnTo>
                <a:lnTo>
                  <a:pt x="33866" y="372533"/>
                </a:lnTo>
                <a:lnTo>
                  <a:pt x="33866" y="372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99533" y="2108200"/>
            <a:ext cx="245535" cy="8468"/>
          </a:xfrm>
          <a:custGeom>
            <a:avLst/>
            <a:gdLst/>
            <a:ahLst/>
            <a:cxnLst/>
            <a:rect l="0" t="0" r="0" b="0"/>
            <a:pathLst>
              <a:path w="245535" h="8468">
                <a:moveTo>
                  <a:pt x="245534" y="8467"/>
                </a:moveTo>
                <a:lnTo>
                  <a:pt x="245534" y="8467"/>
                </a:lnTo>
                <a:lnTo>
                  <a:pt x="245534" y="8467"/>
                </a:lnTo>
                <a:lnTo>
                  <a:pt x="245534" y="8467"/>
                </a:lnTo>
                <a:lnTo>
                  <a:pt x="237067" y="8467"/>
                </a:lnTo>
                <a:lnTo>
                  <a:pt x="237067" y="8467"/>
                </a:lnTo>
                <a:lnTo>
                  <a:pt x="237067" y="0"/>
                </a:lnTo>
                <a:lnTo>
                  <a:pt x="228600" y="0"/>
                </a:lnTo>
                <a:lnTo>
                  <a:pt x="220134" y="0"/>
                </a:lnTo>
                <a:lnTo>
                  <a:pt x="211667" y="0"/>
                </a:lnTo>
                <a:lnTo>
                  <a:pt x="194734" y="0"/>
                </a:lnTo>
                <a:lnTo>
                  <a:pt x="177800" y="0"/>
                </a:lnTo>
                <a:lnTo>
                  <a:pt x="160867" y="0"/>
                </a:lnTo>
                <a:lnTo>
                  <a:pt x="135467" y="0"/>
                </a:lnTo>
                <a:lnTo>
                  <a:pt x="118534" y="0"/>
                </a:lnTo>
                <a:lnTo>
                  <a:pt x="93134" y="0"/>
                </a:lnTo>
                <a:lnTo>
                  <a:pt x="76200" y="0"/>
                </a:lnTo>
                <a:lnTo>
                  <a:pt x="50800" y="0"/>
                </a:lnTo>
                <a:lnTo>
                  <a:pt x="33867" y="0"/>
                </a:lnTo>
                <a:lnTo>
                  <a:pt x="16934" y="0"/>
                </a:lnTo>
                <a:lnTo>
                  <a:pt x="16934" y="0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816600" y="2514600"/>
            <a:ext cx="211668" cy="228601"/>
          </a:xfrm>
          <a:custGeom>
            <a:avLst/>
            <a:gdLst/>
            <a:ahLst/>
            <a:cxnLst/>
            <a:rect l="0" t="0" r="0" b="0"/>
            <a:pathLst>
              <a:path w="211668" h="228601">
                <a:moveTo>
                  <a:pt x="160867" y="93133"/>
                </a:moveTo>
                <a:lnTo>
                  <a:pt x="160867" y="93133"/>
                </a:lnTo>
                <a:lnTo>
                  <a:pt x="160867" y="93133"/>
                </a:lnTo>
                <a:lnTo>
                  <a:pt x="160867" y="84667"/>
                </a:lnTo>
                <a:lnTo>
                  <a:pt x="160867" y="76200"/>
                </a:lnTo>
                <a:lnTo>
                  <a:pt x="152400" y="67733"/>
                </a:lnTo>
                <a:lnTo>
                  <a:pt x="152400" y="67733"/>
                </a:lnTo>
                <a:lnTo>
                  <a:pt x="152400" y="59267"/>
                </a:lnTo>
                <a:lnTo>
                  <a:pt x="143933" y="50800"/>
                </a:lnTo>
                <a:lnTo>
                  <a:pt x="143933" y="42333"/>
                </a:lnTo>
                <a:lnTo>
                  <a:pt x="135467" y="33867"/>
                </a:lnTo>
                <a:lnTo>
                  <a:pt x="135467" y="25400"/>
                </a:lnTo>
                <a:lnTo>
                  <a:pt x="127000" y="16933"/>
                </a:lnTo>
                <a:lnTo>
                  <a:pt x="127000" y="16933"/>
                </a:lnTo>
                <a:lnTo>
                  <a:pt x="118533" y="8467"/>
                </a:lnTo>
                <a:lnTo>
                  <a:pt x="101600" y="8467"/>
                </a:lnTo>
                <a:lnTo>
                  <a:pt x="101600" y="0"/>
                </a:lnTo>
                <a:lnTo>
                  <a:pt x="93133" y="0"/>
                </a:lnTo>
                <a:lnTo>
                  <a:pt x="84667" y="0"/>
                </a:lnTo>
                <a:lnTo>
                  <a:pt x="76200" y="0"/>
                </a:lnTo>
                <a:lnTo>
                  <a:pt x="67733" y="8467"/>
                </a:lnTo>
                <a:lnTo>
                  <a:pt x="50800" y="8467"/>
                </a:lnTo>
                <a:lnTo>
                  <a:pt x="42333" y="16933"/>
                </a:lnTo>
                <a:lnTo>
                  <a:pt x="33867" y="33867"/>
                </a:lnTo>
                <a:lnTo>
                  <a:pt x="25400" y="50800"/>
                </a:lnTo>
                <a:lnTo>
                  <a:pt x="16933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8467" y="169333"/>
                </a:lnTo>
                <a:lnTo>
                  <a:pt x="16933" y="177800"/>
                </a:lnTo>
                <a:lnTo>
                  <a:pt x="25400" y="186267"/>
                </a:lnTo>
                <a:lnTo>
                  <a:pt x="33867" y="186267"/>
                </a:lnTo>
                <a:lnTo>
                  <a:pt x="42333" y="194733"/>
                </a:lnTo>
                <a:lnTo>
                  <a:pt x="50800" y="186267"/>
                </a:lnTo>
                <a:lnTo>
                  <a:pt x="59267" y="186267"/>
                </a:lnTo>
                <a:lnTo>
                  <a:pt x="76200" y="177800"/>
                </a:lnTo>
                <a:lnTo>
                  <a:pt x="84667" y="169333"/>
                </a:lnTo>
                <a:lnTo>
                  <a:pt x="93133" y="160867"/>
                </a:lnTo>
                <a:lnTo>
                  <a:pt x="101600" y="143933"/>
                </a:lnTo>
                <a:lnTo>
                  <a:pt x="118533" y="127000"/>
                </a:lnTo>
                <a:lnTo>
                  <a:pt x="118533" y="110067"/>
                </a:lnTo>
                <a:lnTo>
                  <a:pt x="127000" y="93133"/>
                </a:lnTo>
                <a:lnTo>
                  <a:pt x="135467" y="76200"/>
                </a:lnTo>
                <a:lnTo>
                  <a:pt x="135467" y="59267"/>
                </a:lnTo>
                <a:lnTo>
                  <a:pt x="135467" y="50800"/>
                </a:lnTo>
                <a:lnTo>
                  <a:pt x="143933" y="50800"/>
                </a:lnTo>
                <a:lnTo>
                  <a:pt x="143933" y="42333"/>
                </a:lnTo>
                <a:lnTo>
                  <a:pt x="143933" y="42333"/>
                </a:lnTo>
                <a:lnTo>
                  <a:pt x="143933" y="42333"/>
                </a:lnTo>
                <a:lnTo>
                  <a:pt x="143933" y="42333"/>
                </a:lnTo>
                <a:lnTo>
                  <a:pt x="135467" y="50800"/>
                </a:lnTo>
                <a:lnTo>
                  <a:pt x="135467" y="59267"/>
                </a:lnTo>
                <a:lnTo>
                  <a:pt x="135467" y="67733"/>
                </a:lnTo>
                <a:lnTo>
                  <a:pt x="135467" y="84667"/>
                </a:lnTo>
                <a:lnTo>
                  <a:pt x="135467" y="110067"/>
                </a:lnTo>
                <a:lnTo>
                  <a:pt x="135467" y="127000"/>
                </a:lnTo>
                <a:lnTo>
                  <a:pt x="135467" y="143933"/>
                </a:lnTo>
                <a:lnTo>
                  <a:pt x="143933" y="160867"/>
                </a:lnTo>
                <a:lnTo>
                  <a:pt x="143933" y="177800"/>
                </a:lnTo>
                <a:lnTo>
                  <a:pt x="152400" y="194733"/>
                </a:lnTo>
                <a:lnTo>
                  <a:pt x="152400" y="211667"/>
                </a:lnTo>
                <a:lnTo>
                  <a:pt x="160867" y="220133"/>
                </a:lnTo>
                <a:lnTo>
                  <a:pt x="177800" y="228600"/>
                </a:lnTo>
                <a:lnTo>
                  <a:pt x="186267" y="228600"/>
                </a:lnTo>
                <a:lnTo>
                  <a:pt x="194733" y="228600"/>
                </a:lnTo>
                <a:lnTo>
                  <a:pt x="203200" y="228600"/>
                </a:lnTo>
                <a:lnTo>
                  <a:pt x="211667" y="220133"/>
                </a:lnTo>
                <a:lnTo>
                  <a:pt x="211667" y="220133"/>
                </a:lnTo>
                <a:lnTo>
                  <a:pt x="211667" y="211667"/>
                </a:lnTo>
                <a:lnTo>
                  <a:pt x="211667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155267" y="2531533"/>
            <a:ext cx="16934" cy="177801"/>
          </a:xfrm>
          <a:custGeom>
            <a:avLst/>
            <a:gdLst/>
            <a:ahLst/>
            <a:cxnLst/>
            <a:rect l="0" t="0" r="0" b="0"/>
            <a:pathLst>
              <a:path w="16934" h="1778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0" y="93134"/>
                </a:lnTo>
                <a:lnTo>
                  <a:pt x="0" y="101600"/>
                </a:lnTo>
                <a:lnTo>
                  <a:pt x="0" y="110067"/>
                </a:lnTo>
                <a:lnTo>
                  <a:pt x="8466" y="127000"/>
                </a:lnTo>
                <a:lnTo>
                  <a:pt x="8466" y="135467"/>
                </a:lnTo>
                <a:lnTo>
                  <a:pt x="8466" y="143934"/>
                </a:lnTo>
                <a:lnTo>
                  <a:pt x="8466" y="152400"/>
                </a:lnTo>
                <a:lnTo>
                  <a:pt x="8466" y="160867"/>
                </a:lnTo>
                <a:lnTo>
                  <a:pt x="8466" y="169334"/>
                </a:lnTo>
                <a:lnTo>
                  <a:pt x="16933" y="169334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77800"/>
                </a:lnTo>
                <a:lnTo>
                  <a:pt x="16933" y="177800"/>
                </a:lnTo>
                <a:lnTo>
                  <a:pt x="8466" y="177800"/>
                </a:lnTo>
                <a:lnTo>
                  <a:pt x="8466" y="169334"/>
                </a:lnTo>
                <a:lnTo>
                  <a:pt x="0" y="160867"/>
                </a:lnTo>
                <a:lnTo>
                  <a:pt x="0" y="160867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053667" y="2616200"/>
            <a:ext cx="211667" cy="25401"/>
          </a:xfrm>
          <a:custGeom>
            <a:avLst/>
            <a:gdLst/>
            <a:ahLst/>
            <a:cxnLst/>
            <a:rect l="0" t="0" r="0" b="0"/>
            <a:pathLst>
              <a:path w="211667" h="25401">
                <a:moveTo>
                  <a:pt x="0" y="16933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42333" y="25400"/>
                </a:lnTo>
                <a:lnTo>
                  <a:pt x="59266" y="25400"/>
                </a:lnTo>
                <a:lnTo>
                  <a:pt x="67733" y="25400"/>
                </a:lnTo>
                <a:lnTo>
                  <a:pt x="84666" y="25400"/>
                </a:lnTo>
                <a:lnTo>
                  <a:pt x="101600" y="25400"/>
                </a:lnTo>
                <a:lnTo>
                  <a:pt x="118533" y="25400"/>
                </a:lnTo>
                <a:lnTo>
                  <a:pt x="127000" y="25400"/>
                </a:lnTo>
                <a:lnTo>
                  <a:pt x="143933" y="25400"/>
                </a:lnTo>
                <a:lnTo>
                  <a:pt x="160866" y="25400"/>
                </a:lnTo>
                <a:lnTo>
                  <a:pt x="169333" y="16933"/>
                </a:lnTo>
                <a:lnTo>
                  <a:pt x="177800" y="16933"/>
                </a:lnTo>
                <a:lnTo>
                  <a:pt x="186266" y="16933"/>
                </a:lnTo>
                <a:lnTo>
                  <a:pt x="194733" y="16933"/>
                </a:lnTo>
                <a:lnTo>
                  <a:pt x="203200" y="8467"/>
                </a:lnTo>
                <a:lnTo>
                  <a:pt x="211666" y="8467"/>
                </a:lnTo>
                <a:lnTo>
                  <a:pt x="211666" y="8467"/>
                </a:lnTo>
                <a:lnTo>
                  <a:pt x="211666" y="0"/>
                </a:lnTo>
                <a:lnTo>
                  <a:pt x="2116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72067" y="2091267"/>
            <a:ext cx="93134" cy="16934"/>
          </a:xfrm>
          <a:custGeom>
            <a:avLst/>
            <a:gdLst/>
            <a:ahLst/>
            <a:cxnLst/>
            <a:rect l="0" t="0" r="0" b="0"/>
            <a:pathLst>
              <a:path w="93134" h="169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33866" y="8466"/>
                </a:lnTo>
                <a:lnTo>
                  <a:pt x="42333" y="8466"/>
                </a:lnTo>
                <a:lnTo>
                  <a:pt x="50800" y="16933"/>
                </a:lnTo>
                <a:lnTo>
                  <a:pt x="59266" y="16933"/>
                </a:lnTo>
                <a:lnTo>
                  <a:pt x="67733" y="16933"/>
                </a:lnTo>
                <a:lnTo>
                  <a:pt x="76200" y="16933"/>
                </a:lnTo>
                <a:lnTo>
                  <a:pt x="84666" y="16933"/>
                </a:lnTo>
                <a:lnTo>
                  <a:pt x="84666" y="16933"/>
                </a:lnTo>
                <a:lnTo>
                  <a:pt x="84666" y="16933"/>
                </a:lnTo>
                <a:lnTo>
                  <a:pt x="93133" y="8466"/>
                </a:lnTo>
                <a:lnTo>
                  <a:pt x="93133" y="8466"/>
                </a:lnTo>
                <a:lnTo>
                  <a:pt x="93133" y="8466"/>
                </a:lnTo>
                <a:lnTo>
                  <a:pt x="93133" y="0"/>
                </a:lnTo>
                <a:lnTo>
                  <a:pt x="931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290733" y="2489200"/>
            <a:ext cx="220134" cy="304801"/>
          </a:xfrm>
          <a:custGeom>
            <a:avLst/>
            <a:gdLst/>
            <a:ahLst/>
            <a:cxnLst/>
            <a:rect l="0" t="0" r="0" b="0"/>
            <a:pathLst>
              <a:path w="220134" h="304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16934" y="16933"/>
                </a:lnTo>
                <a:lnTo>
                  <a:pt x="25400" y="25400"/>
                </a:lnTo>
                <a:lnTo>
                  <a:pt x="25400" y="42333"/>
                </a:lnTo>
                <a:lnTo>
                  <a:pt x="25400" y="59267"/>
                </a:lnTo>
                <a:lnTo>
                  <a:pt x="25400" y="76200"/>
                </a:lnTo>
                <a:lnTo>
                  <a:pt x="25400" y="93133"/>
                </a:lnTo>
                <a:lnTo>
                  <a:pt x="33867" y="110067"/>
                </a:lnTo>
                <a:lnTo>
                  <a:pt x="33867" y="135467"/>
                </a:lnTo>
                <a:lnTo>
                  <a:pt x="33867" y="152400"/>
                </a:lnTo>
                <a:lnTo>
                  <a:pt x="33867" y="169333"/>
                </a:lnTo>
                <a:lnTo>
                  <a:pt x="42334" y="186267"/>
                </a:lnTo>
                <a:lnTo>
                  <a:pt x="42334" y="194733"/>
                </a:lnTo>
                <a:lnTo>
                  <a:pt x="42334" y="211667"/>
                </a:lnTo>
                <a:lnTo>
                  <a:pt x="42334" y="220133"/>
                </a:lnTo>
                <a:lnTo>
                  <a:pt x="42334" y="228600"/>
                </a:lnTo>
                <a:lnTo>
                  <a:pt x="50800" y="237067"/>
                </a:lnTo>
                <a:lnTo>
                  <a:pt x="50800" y="245533"/>
                </a:lnTo>
                <a:lnTo>
                  <a:pt x="50800" y="245533"/>
                </a:lnTo>
                <a:lnTo>
                  <a:pt x="50800" y="254000"/>
                </a:lnTo>
                <a:lnTo>
                  <a:pt x="50800" y="254000"/>
                </a:lnTo>
                <a:lnTo>
                  <a:pt x="50800" y="254000"/>
                </a:lnTo>
                <a:lnTo>
                  <a:pt x="50800" y="254000"/>
                </a:lnTo>
                <a:lnTo>
                  <a:pt x="50800" y="254000"/>
                </a:lnTo>
                <a:lnTo>
                  <a:pt x="50800" y="245533"/>
                </a:lnTo>
                <a:lnTo>
                  <a:pt x="50800" y="237067"/>
                </a:lnTo>
                <a:lnTo>
                  <a:pt x="50800" y="228600"/>
                </a:lnTo>
                <a:lnTo>
                  <a:pt x="50800" y="220133"/>
                </a:lnTo>
                <a:lnTo>
                  <a:pt x="50800" y="203200"/>
                </a:lnTo>
                <a:lnTo>
                  <a:pt x="59267" y="194733"/>
                </a:lnTo>
                <a:lnTo>
                  <a:pt x="67734" y="186267"/>
                </a:lnTo>
                <a:lnTo>
                  <a:pt x="67734" y="169333"/>
                </a:lnTo>
                <a:lnTo>
                  <a:pt x="84667" y="160867"/>
                </a:lnTo>
                <a:lnTo>
                  <a:pt x="93134" y="152400"/>
                </a:lnTo>
                <a:lnTo>
                  <a:pt x="101600" y="143933"/>
                </a:lnTo>
                <a:lnTo>
                  <a:pt x="110067" y="135467"/>
                </a:lnTo>
                <a:lnTo>
                  <a:pt x="127000" y="127000"/>
                </a:lnTo>
                <a:lnTo>
                  <a:pt x="143934" y="118533"/>
                </a:lnTo>
                <a:lnTo>
                  <a:pt x="160867" y="118533"/>
                </a:lnTo>
                <a:lnTo>
                  <a:pt x="169334" y="127000"/>
                </a:lnTo>
                <a:lnTo>
                  <a:pt x="186267" y="127000"/>
                </a:lnTo>
                <a:lnTo>
                  <a:pt x="194734" y="135467"/>
                </a:lnTo>
                <a:lnTo>
                  <a:pt x="203200" y="152400"/>
                </a:lnTo>
                <a:lnTo>
                  <a:pt x="211667" y="160867"/>
                </a:lnTo>
                <a:lnTo>
                  <a:pt x="220133" y="169333"/>
                </a:lnTo>
                <a:lnTo>
                  <a:pt x="220133" y="186267"/>
                </a:lnTo>
                <a:lnTo>
                  <a:pt x="220133" y="203200"/>
                </a:lnTo>
                <a:lnTo>
                  <a:pt x="220133" y="220133"/>
                </a:lnTo>
                <a:lnTo>
                  <a:pt x="220133" y="228600"/>
                </a:lnTo>
                <a:lnTo>
                  <a:pt x="211667" y="245533"/>
                </a:lnTo>
                <a:lnTo>
                  <a:pt x="211667" y="262467"/>
                </a:lnTo>
                <a:lnTo>
                  <a:pt x="203200" y="270933"/>
                </a:lnTo>
                <a:lnTo>
                  <a:pt x="194734" y="279400"/>
                </a:lnTo>
                <a:lnTo>
                  <a:pt x="177800" y="287867"/>
                </a:lnTo>
                <a:lnTo>
                  <a:pt x="160867" y="296333"/>
                </a:lnTo>
                <a:lnTo>
                  <a:pt x="152400" y="296333"/>
                </a:lnTo>
                <a:lnTo>
                  <a:pt x="135467" y="304800"/>
                </a:lnTo>
                <a:lnTo>
                  <a:pt x="118534" y="304800"/>
                </a:lnTo>
                <a:lnTo>
                  <a:pt x="110067" y="304800"/>
                </a:lnTo>
                <a:lnTo>
                  <a:pt x="93134" y="296333"/>
                </a:lnTo>
                <a:lnTo>
                  <a:pt x="84667" y="296333"/>
                </a:lnTo>
                <a:lnTo>
                  <a:pt x="67734" y="296333"/>
                </a:lnTo>
                <a:lnTo>
                  <a:pt x="59267" y="287867"/>
                </a:lnTo>
                <a:lnTo>
                  <a:pt x="50800" y="287867"/>
                </a:lnTo>
                <a:lnTo>
                  <a:pt x="33867" y="287867"/>
                </a:lnTo>
                <a:lnTo>
                  <a:pt x="33867" y="287867"/>
                </a:lnTo>
                <a:lnTo>
                  <a:pt x="33867" y="287867"/>
                </a:lnTo>
                <a:lnTo>
                  <a:pt x="33867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032933" y="1888067"/>
            <a:ext cx="287868" cy="457201"/>
          </a:xfrm>
          <a:custGeom>
            <a:avLst/>
            <a:gdLst/>
            <a:ahLst/>
            <a:cxnLst/>
            <a:rect l="0" t="0" r="0" b="0"/>
            <a:pathLst>
              <a:path w="287868" h="457201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16934" y="25400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7" y="8466"/>
                </a:lnTo>
                <a:lnTo>
                  <a:pt x="33867" y="8466"/>
                </a:lnTo>
                <a:lnTo>
                  <a:pt x="42334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8466"/>
                </a:lnTo>
                <a:lnTo>
                  <a:pt x="110067" y="16933"/>
                </a:lnTo>
                <a:lnTo>
                  <a:pt x="127000" y="25400"/>
                </a:lnTo>
                <a:lnTo>
                  <a:pt x="135467" y="42333"/>
                </a:lnTo>
                <a:lnTo>
                  <a:pt x="143934" y="50800"/>
                </a:lnTo>
                <a:lnTo>
                  <a:pt x="152400" y="76200"/>
                </a:lnTo>
                <a:lnTo>
                  <a:pt x="160867" y="93133"/>
                </a:lnTo>
                <a:lnTo>
                  <a:pt x="160867" y="110066"/>
                </a:lnTo>
                <a:lnTo>
                  <a:pt x="169334" y="127000"/>
                </a:lnTo>
                <a:lnTo>
                  <a:pt x="169334" y="143933"/>
                </a:lnTo>
                <a:lnTo>
                  <a:pt x="169334" y="160866"/>
                </a:lnTo>
                <a:lnTo>
                  <a:pt x="160867" y="169333"/>
                </a:lnTo>
                <a:lnTo>
                  <a:pt x="152400" y="186266"/>
                </a:lnTo>
                <a:lnTo>
                  <a:pt x="143934" y="194733"/>
                </a:lnTo>
                <a:lnTo>
                  <a:pt x="135467" y="211666"/>
                </a:lnTo>
                <a:lnTo>
                  <a:pt x="127000" y="220133"/>
                </a:lnTo>
                <a:lnTo>
                  <a:pt x="118534" y="228600"/>
                </a:lnTo>
                <a:lnTo>
                  <a:pt x="101600" y="228600"/>
                </a:lnTo>
                <a:lnTo>
                  <a:pt x="101600" y="228600"/>
                </a:lnTo>
                <a:lnTo>
                  <a:pt x="101600" y="228600"/>
                </a:lnTo>
                <a:lnTo>
                  <a:pt x="101600" y="228600"/>
                </a:lnTo>
                <a:lnTo>
                  <a:pt x="101600" y="228600"/>
                </a:lnTo>
                <a:lnTo>
                  <a:pt x="101600" y="228600"/>
                </a:lnTo>
                <a:lnTo>
                  <a:pt x="101600" y="228600"/>
                </a:lnTo>
                <a:lnTo>
                  <a:pt x="101600" y="228600"/>
                </a:lnTo>
                <a:lnTo>
                  <a:pt x="93134" y="237066"/>
                </a:lnTo>
                <a:lnTo>
                  <a:pt x="84667" y="245533"/>
                </a:lnTo>
                <a:lnTo>
                  <a:pt x="76200" y="245533"/>
                </a:lnTo>
                <a:lnTo>
                  <a:pt x="76200" y="245533"/>
                </a:lnTo>
                <a:lnTo>
                  <a:pt x="76200" y="245533"/>
                </a:lnTo>
                <a:lnTo>
                  <a:pt x="76200" y="245533"/>
                </a:lnTo>
                <a:lnTo>
                  <a:pt x="76200" y="245533"/>
                </a:lnTo>
                <a:lnTo>
                  <a:pt x="76200" y="245533"/>
                </a:lnTo>
                <a:lnTo>
                  <a:pt x="84667" y="237066"/>
                </a:lnTo>
                <a:lnTo>
                  <a:pt x="93134" y="228600"/>
                </a:lnTo>
                <a:lnTo>
                  <a:pt x="110067" y="228600"/>
                </a:lnTo>
                <a:lnTo>
                  <a:pt x="118534" y="220133"/>
                </a:lnTo>
                <a:lnTo>
                  <a:pt x="135467" y="220133"/>
                </a:lnTo>
                <a:lnTo>
                  <a:pt x="143934" y="211666"/>
                </a:lnTo>
                <a:lnTo>
                  <a:pt x="169334" y="211666"/>
                </a:lnTo>
                <a:lnTo>
                  <a:pt x="186267" y="211666"/>
                </a:lnTo>
                <a:lnTo>
                  <a:pt x="194734" y="220133"/>
                </a:lnTo>
                <a:lnTo>
                  <a:pt x="211667" y="228600"/>
                </a:lnTo>
                <a:lnTo>
                  <a:pt x="228600" y="237066"/>
                </a:lnTo>
                <a:lnTo>
                  <a:pt x="245534" y="245533"/>
                </a:lnTo>
                <a:lnTo>
                  <a:pt x="254000" y="270933"/>
                </a:lnTo>
                <a:lnTo>
                  <a:pt x="270934" y="287866"/>
                </a:lnTo>
                <a:lnTo>
                  <a:pt x="279400" y="304800"/>
                </a:lnTo>
                <a:lnTo>
                  <a:pt x="287867" y="330200"/>
                </a:lnTo>
                <a:lnTo>
                  <a:pt x="287867" y="355600"/>
                </a:lnTo>
                <a:lnTo>
                  <a:pt x="279400" y="372533"/>
                </a:lnTo>
                <a:lnTo>
                  <a:pt x="270934" y="397933"/>
                </a:lnTo>
                <a:lnTo>
                  <a:pt x="262467" y="414866"/>
                </a:lnTo>
                <a:lnTo>
                  <a:pt x="245534" y="431800"/>
                </a:lnTo>
                <a:lnTo>
                  <a:pt x="237067" y="440266"/>
                </a:lnTo>
                <a:lnTo>
                  <a:pt x="220134" y="448733"/>
                </a:lnTo>
                <a:lnTo>
                  <a:pt x="194734" y="457200"/>
                </a:lnTo>
                <a:lnTo>
                  <a:pt x="177800" y="457200"/>
                </a:lnTo>
                <a:lnTo>
                  <a:pt x="152400" y="457200"/>
                </a:lnTo>
                <a:lnTo>
                  <a:pt x="135467" y="457200"/>
                </a:lnTo>
                <a:lnTo>
                  <a:pt x="118534" y="457200"/>
                </a:lnTo>
                <a:lnTo>
                  <a:pt x="110067" y="457200"/>
                </a:lnTo>
                <a:lnTo>
                  <a:pt x="93134" y="448733"/>
                </a:lnTo>
                <a:lnTo>
                  <a:pt x="84667" y="448733"/>
                </a:lnTo>
                <a:lnTo>
                  <a:pt x="76200" y="431800"/>
                </a:lnTo>
                <a:lnTo>
                  <a:pt x="76200" y="431800"/>
                </a:lnTo>
                <a:lnTo>
                  <a:pt x="76200" y="423333"/>
                </a:lnTo>
                <a:lnTo>
                  <a:pt x="76200" y="423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270000" y="1811867"/>
            <a:ext cx="203201" cy="660401"/>
          </a:xfrm>
          <a:custGeom>
            <a:avLst/>
            <a:gdLst/>
            <a:ahLst/>
            <a:cxnLst/>
            <a:rect l="0" t="0" r="0" b="0"/>
            <a:pathLst>
              <a:path w="203201" h="660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16933" y="16933"/>
                </a:lnTo>
                <a:lnTo>
                  <a:pt x="16933" y="16933"/>
                </a:lnTo>
                <a:lnTo>
                  <a:pt x="25400" y="33866"/>
                </a:lnTo>
                <a:lnTo>
                  <a:pt x="42333" y="42333"/>
                </a:lnTo>
                <a:lnTo>
                  <a:pt x="50800" y="59266"/>
                </a:lnTo>
                <a:lnTo>
                  <a:pt x="59267" y="76200"/>
                </a:lnTo>
                <a:lnTo>
                  <a:pt x="76200" y="93133"/>
                </a:lnTo>
                <a:lnTo>
                  <a:pt x="93133" y="118533"/>
                </a:lnTo>
                <a:lnTo>
                  <a:pt x="101600" y="143933"/>
                </a:lnTo>
                <a:lnTo>
                  <a:pt x="118533" y="169333"/>
                </a:lnTo>
                <a:lnTo>
                  <a:pt x="127000" y="203200"/>
                </a:lnTo>
                <a:lnTo>
                  <a:pt x="143933" y="228600"/>
                </a:lnTo>
                <a:lnTo>
                  <a:pt x="160867" y="262466"/>
                </a:lnTo>
                <a:lnTo>
                  <a:pt x="169333" y="304800"/>
                </a:lnTo>
                <a:lnTo>
                  <a:pt x="177800" y="338666"/>
                </a:lnTo>
                <a:lnTo>
                  <a:pt x="186267" y="381000"/>
                </a:lnTo>
                <a:lnTo>
                  <a:pt x="194733" y="414866"/>
                </a:lnTo>
                <a:lnTo>
                  <a:pt x="203200" y="448733"/>
                </a:lnTo>
                <a:lnTo>
                  <a:pt x="203200" y="491066"/>
                </a:lnTo>
                <a:lnTo>
                  <a:pt x="203200" y="516466"/>
                </a:lnTo>
                <a:lnTo>
                  <a:pt x="203200" y="550333"/>
                </a:lnTo>
                <a:lnTo>
                  <a:pt x="194733" y="575733"/>
                </a:lnTo>
                <a:lnTo>
                  <a:pt x="194733" y="601133"/>
                </a:lnTo>
                <a:lnTo>
                  <a:pt x="177800" y="618066"/>
                </a:lnTo>
                <a:lnTo>
                  <a:pt x="169333" y="635000"/>
                </a:lnTo>
                <a:lnTo>
                  <a:pt x="152400" y="643466"/>
                </a:lnTo>
                <a:lnTo>
                  <a:pt x="143933" y="651933"/>
                </a:lnTo>
                <a:lnTo>
                  <a:pt x="127000" y="660400"/>
                </a:lnTo>
                <a:lnTo>
                  <a:pt x="118533" y="660400"/>
                </a:lnTo>
                <a:lnTo>
                  <a:pt x="110067" y="660400"/>
                </a:lnTo>
                <a:lnTo>
                  <a:pt x="101600" y="651933"/>
                </a:lnTo>
                <a:lnTo>
                  <a:pt x="101600" y="651933"/>
                </a:lnTo>
                <a:lnTo>
                  <a:pt x="101600" y="643466"/>
                </a:lnTo>
                <a:lnTo>
                  <a:pt x="101600" y="643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566333" y="1803400"/>
            <a:ext cx="211668" cy="685801"/>
          </a:xfrm>
          <a:custGeom>
            <a:avLst/>
            <a:gdLst/>
            <a:ahLst/>
            <a:cxnLst/>
            <a:rect l="0" t="0" r="0" b="0"/>
            <a:pathLst>
              <a:path w="211668" h="685801">
                <a:moveTo>
                  <a:pt x="93134" y="0"/>
                </a:moveTo>
                <a:lnTo>
                  <a:pt x="93134" y="0"/>
                </a:lnTo>
                <a:lnTo>
                  <a:pt x="93134" y="0"/>
                </a:lnTo>
                <a:lnTo>
                  <a:pt x="93134" y="0"/>
                </a:lnTo>
                <a:lnTo>
                  <a:pt x="93134" y="0"/>
                </a:lnTo>
                <a:lnTo>
                  <a:pt x="93134" y="0"/>
                </a:lnTo>
                <a:lnTo>
                  <a:pt x="93134" y="0"/>
                </a:lnTo>
                <a:lnTo>
                  <a:pt x="93134" y="8467"/>
                </a:lnTo>
                <a:lnTo>
                  <a:pt x="93134" y="16933"/>
                </a:lnTo>
                <a:lnTo>
                  <a:pt x="84667" y="25400"/>
                </a:lnTo>
                <a:lnTo>
                  <a:pt x="76200" y="42333"/>
                </a:lnTo>
                <a:lnTo>
                  <a:pt x="76200" y="59267"/>
                </a:lnTo>
                <a:lnTo>
                  <a:pt x="67734" y="84667"/>
                </a:lnTo>
                <a:lnTo>
                  <a:pt x="59267" y="110067"/>
                </a:lnTo>
                <a:lnTo>
                  <a:pt x="50800" y="135467"/>
                </a:lnTo>
                <a:lnTo>
                  <a:pt x="42334" y="160867"/>
                </a:lnTo>
                <a:lnTo>
                  <a:pt x="33867" y="186267"/>
                </a:lnTo>
                <a:lnTo>
                  <a:pt x="25400" y="211667"/>
                </a:lnTo>
                <a:lnTo>
                  <a:pt x="25400" y="237067"/>
                </a:lnTo>
                <a:lnTo>
                  <a:pt x="16934" y="262467"/>
                </a:lnTo>
                <a:lnTo>
                  <a:pt x="16934" y="287867"/>
                </a:lnTo>
                <a:lnTo>
                  <a:pt x="8467" y="313267"/>
                </a:lnTo>
                <a:lnTo>
                  <a:pt x="0" y="338667"/>
                </a:lnTo>
                <a:lnTo>
                  <a:pt x="0" y="364067"/>
                </a:lnTo>
                <a:lnTo>
                  <a:pt x="8467" y="389467"/>
                </a:lnTo>
                <a:lnTo>
                  <a:pt x="16934" y="414867"/>
                </a:lnTo>
                <a:lnTo>
                  <a:pt x="16934" y="440267"/>
                </a:lnTo>
                <a:lnTo>
                  <a:pt x="25400" y="465667"/>
                </a:lnTo>
                <a:lnTo>
                  <a:pt x="33867" y="491067"/>
                </a:lnTo>
                <a:lnTo>
                  <a:pt x="42334" y="516467"/>
                </a:lnTo>
                <a:lnTo>
                  <a:pt x="59267" y="541867"/>
                </a:lnTo>
                <a:lnTo>
                  <a:pt x="76200" y="567267"/>
                </a:lnTo>
                <a:lnTo>
                  <a:pt x="84667" y="584200"/>
                </a:lnTo>
                <a:lnTo>
                  <a:pt x="101600" y="601133"/>
                </a:lnTo>
                <a:lnTo>
                  <a:pt x="118534" y="618067"/>
                </a:lnTo>
                <a:lnTo>
                  <a:pt x="135467" y="635000"/>
                </a:lnTo>
                <a:lnTo>
                  <a:pt x="152400" y="651933"/>
                </a:lnTo>
                <a:lnTo>
                  <a:pt x="160867" y="660400"/>
                </a:lnTo>
                <a:lnTo>
                  <a:pt x="177800" y="668867"/>
                </a:lnTo>
                <a:lnTo>
                  <a:pt x="186267" y="677333"/>
                </a:lnTo>
                <a:lnTo>
                  <a:pt x="203200" y="685800"/>
                </a:lnTo>
                <a:lnTo>
                  <a:pt x="203200" y="685800"/>
                </a:lnTo>
                <a:lnTo>
                  <a:pt x="211667" y="685800"/>
                </a:lnTo>
                <a:lnTo>
                  <a:pt x="211667" y="685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828800" y="1947333"/>
            <a:ext cx="59268" cy="423335"/>
          </a:xfrm>
          <a:custGeom>
            <a:avLst/>
            <a:gdLst/>
            <a:ahLst/>
            <a:cxnLst/>
            <a:rect l="0" t="0" r="0" b="0"/>
            <a:pathLst>
              <a:path w="59268" h="423335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33867"/>
                </a:lnTo>
                <a:lnTo>
                  <a:pt x="8467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0" y="160867"/>
                </a:lnTo>
                <a:lnTo>
                  <a:pt x="8467" y="177800"/>
                </a:lnTo>
                <a:lnTo>
                  <a:pt x="8467" y="203200"/>
                </a:lnTo>
                <a:lnTo>
                  <a:pt x="8467" y="220134"/>
                </a:lnTo>
                <a:lnTo>
                  <a:pt x="8467" y="237067"/>
                </a:lnTo>
                <a:lnTo>
                  <a:pt x="8467" y="254000"/>
                </a:lnTo>
                <a:lnTo>
                  <a:pt x="16933" y="279400"/>
                </a:lnTo>
                <a:lnTo>
                  <a:pt x="16933" y="287867"/>
                </a:lnTo>
                <a:lnTo>
                  <a:pt x="25400" y="304800"/>
                </a:lnTo>
                <a:lnTo>
                  <a:pt x="25400" y="321734"/>
                </a:lnTo>
                <a:lnTo>
                  <a:pt x="25400" y="338667"/>
                </a:lnTo>
                <a:lnTo>
                  <a:pt x="33867" y="347134"/>
                </a:lnTo>
                <a:lnTo>
                  <a:pt x="33867" y="355600"/>
                </a:lnTo>
                <a:lnTo>
                  <a:pt x="42333" y="372534"/>
                </a:lnTo>
                <a:lnTo>
                  <a:pt x="42333" y="381000"/>
                </a:lnTo>
                <a:lnTo>
                  <a:pt x="50800" y="389467"/>
                </a:lnTo>
                <a:lnTo>
                  <a:pt x="50800" y="397934"/>
                </a:lnTo>
                <a:lnTo>
                  <a:pt x="59267" y="406400"/>
                </a:lnTo>
                <a:lnTo>
                  <a:pt x="59267" y="414867"/>
                </a:lnTo>
                <a:lnTo>
                  <a:pt x="59267" y="423334"/>
                </a:lnTo>
                <a:lnTo>
                  <a:pt x="59267" y="423334"/>
                </a:lnTo>
                <a:lnTo>
                  <a:pt x="59267" y="423334"/>
                </a:lnTo>
                <a:lnTo>
                  <a:pt x="59267" y="423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727200" y="2125133"/>
            <a:ext cx="245534" cy="8468"/>
          </a:xfrm>
          <a:custGeom>
            <a:avLst/>
            <a:gdLst/>
            <a:ahLst/>
            <a:cxnLst/>
            <a:rect l="0" t="0" r="0" b="0"/>
            <a:pathLst>
              <a:path w="245534" h="8468">
                <a:moveTo>
                  <a:pt x="245533" y="0"/>
                </a:moveTo>
                <a:lnTo>
                  <a:pt x="245533" y="0"/>
                </a:lnTo>
                <a:lnTo>
                  <a:pt x="245533" y="0"/>
                </a:lnTo>
                <a:lnTo>
                  <a:pt x="245533" y="0"/>
                </a:lnTo>
                <a:lnTo>
                  <a:pt x="237067" y="0"/>
                </a:lnTo>
                <a:lnTo>
                  <a:pt x="237067" y="0"/>
                </a:lnTo>
                <a:lnTo>
                  <a:pt x="228600" y="0"/>
                </a:lnTo>
                <a:lnTo>
                  <a:pt x="220133" y="8467"/>
                </a:lnTo>
                <a:lnTo>
                  <a:pt x="211667" y="8467"/>
                </a:lnTo>
                <a:lnTo>
                  <a:pt x="194733" y="8467"/>
                </a:lnTo>
                <a:lnTo>
                  <a:pt x="186267" y="8467"/>
                </a:lnTo>
                <a:lnTo>
                  <a:pt x="169333" y="8467"/>
                </a:lnTo>
                <a:lnTo>
                  <a:pt x="152400" y="8467"/>
                </a:lnTo>
                <a:lnTo>
                  <a:pt x="135467" y="8467"/>
                </a:lnTo>
                <a:lnTo>
                  <a:pt x="118533" y="8467"/>
                </a:lnTo>
                <a:lnTo>
                  <a:pt x="101600" y="8467"/>
                </a:lnTo>
                <a:lnTo>
                  <a:pt x="84667" y="8467"/>
                </a:lnTo>
                <a:lnTo>
                  <a:pt x="59267" y="8467"/>
                </a:lnTo>
                <a:lnTo>
                  <a:pt x="42333" y="0"/>
                </a:lnTo>
                <a:lnTo>
                  <a:pt x="33867" y="0"/>
                </a:lnTo>
                <a:lnTo>
                  <a:pt x="16933" y="0"/>
                </a:lnTo>
                <a:lnTo>
                  <a:pt x="16933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269067" y="2015067"/>
            <a:ext cx="25401" cy="245534"/>
          </a:xfrm>
          <a:custGeom>
            <a:avLst/>
            <a:gdLst/>
            <a:ahLst/>
            <a:cxnLst/>
            <a:rect l="0" t="0" r="0" b="0"/>
            <a:pathLst>
              <a:path w="25401" h="245534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25400" y="25400"/>
                </a:lnTo>
                <a:lnTo>
                  <a:pt x="25400" y="42333"/>
                </a:lnTo>
                <a:lnTo>
                  <a:pt x="25400" y="50800"/>
                </a:lnTo>
                <a:lnTo>
                  <a:pt x="25400" y="67733"/>
                </a:lnTo>
                <a:lnTo>
                  <a:pt x="25400" y="76200"/>
                </a:lnTo>
                <a:lnTo>
                  <a:pt x="25400" y="101600"/>
                </a:lnTo>
                <a:lnTo>
                  <a:pt x="25400" y="118533"/>
                </a:lnTo>
                <a:lnTo>
                  <a:pt x="25400" y="135466"/>
                </a:lnTo>
                <a:lnTo>
                  <a:pt x="16933" y="152400"/>
                </a:lnTo>
                <a:lnTo>
                  <a:pt x="16933" y="169333"/>
                </a:lnTo>
                <a:lnTo>
                  <a:pt x="16933" y="186266"/>
                </a:lnTo>
                <a:lnTo>
                  <a:pt x="16933" y="203200"/>
                </a:lnTo>
                <a:lnTo>
                  <a:pt x="8466" y="220133"/>
                </a:lnTo>
                <a:lnTo>
                  <a:pt x="8466" y="228600"/>
                </a:lnTo>
                <a:lnTo>
                  <a:pt x="8466" y="245533"/>
                </a:lnTo>
                <a:lnTo>
                  <a:pt x="8466" y="245533"/>
                </a:lnTo>
                <a:lnTo>
                  <a:pt x="8466" y="245533"/>
                </a:lnTo>
                <a:lnTo>
                  <a:pt x="8466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192867" y="2108200"/>
            <a:ext cx="177801" cy="1"/>
          </a:xfrm>
          <a:custGeom>
            <a:avLst/>
            <a:gdLst/>
            <a:ahLst/>
            <a:cxnLst/>
            <a:rect l="0" t="0" r="0" b="0"/>
            <a:pathLst>
              <a:path w="177801" h="1">
                <a:moveTo>
                  <a:pt x="177800" y="0"/>
                </a:move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69333" y="0"/>
                </a:lnTo>
                <a:lnTo>
                  <a:pt x="169333" y="0"/>
                </a:lnTo>
                <a:lnTo>
                  <a:pt x="160866" y="0"/>
                </a:lnTo>
                <a:lnTo>
                  <a:pt x="152400" y="0"/>
                </a:lnTo>
                <a:lnTo>
                  <a:pt x="135466" y="0"/>
                </a:lnTo>
                <a:lnTo>
                  <a:pt x="118533" y="0"/>
                </a:lnTo>
                <a:lnTo>
                  <a:pt x="110066" y="0"/>
                </a:lnTo>
                <a:lnTo>
                  <a:pt x="93133" y="0"/>
                </a:lnTo>
                <a:lnTo>
                  <a:pt x="67733" y="0"/>
                </a:lnTo>
                <a:lnTo>
                  <a:pt x="50800" y="0"/>
                </a:lnTo>
                <a:lnTo>
                  <a:pt x="42333" y="0"/>
                </a:lnTo>
                <a:lnTo>
                  <a:pt x="25400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455333" y="1905000"/>
            <a:ext cx="245535" cy="381001"/>
          </a:xfrm>
          <a:custGeom>
            <a:avLst/>
            <a:gdLst/>
            <a:ahLst/>
            <a:cxnLst/>
            <a:rect l="0" t="0" r="0" b="0"/>
            <a:pathLst>
              <a:path w="245535" h="381001">
                <a:moveTo>
                  <a:pt x="50800" y="42333"/>
                </a:moveTo>
                <a:lnTo>
                  <a:pt x="50800" y="33867"/>
                </a:lnTo>
                <a:lnTo>
                  <a:pt x="50800" y="33867"/>
                </a:lnTo>
                <a:lnTo>
                  <a:pt x="59267" y="33867"/>
                </a:lnTo>
                <a:lnTo>
                  <a:pt x="67734" y="25400"/>
                </a:lnTo>
                <a:lnTo>
                  <a:pt x="76200" y="25400"/>
                </a:lnTo>
                <a:lnTo>
                  <a:pt x="84667" y="16933"/>
                </a:lnTo>
                <a:lnTo>
                  <a:pt x="93134" y="8467"/>
                </a:lnTo>
                <a:lnTo>
                  <a:pt x="101600" y="8467"/>
                </a:lnTo>
                <a:lnTo>
                  <a:pt x="110067" y="0"/>
                </a:lnTo>
                <a:lnTo>
                  <a:pt x="118534" y="0"/>
                </a:lnTo>
                <a:lnTo>
                  <a:pt x="127000" y="0"/>
                </a:lnTo>
                <a:lnTo>
                  <a:pt x="135467" y="0"/>
                </a:lnTo>
                <a:lnTo>
                  <a:pt x="143934" y="0"/>
                </a:lnTo>
                <a:lnTo>
                  <a:pt x="160867" y="0"/>
                </a:lnTo>
                <a:lnTo>
                  <a:pt x="169334" y="8467"/>
                </a:lnTo>
                <a:lnTo>
                  <a:pt x="177800" y="16933"/>
                </a:lnTo>
                <a:lnTo>
                  <a:pt x="186267" y="25400"/>
                </a:lnTo>
                <a:lnTo>
                  <a:pt x="186267" y="42333"/>
                </a:lnTo>
                <a:lnTo>
                  <a:pt x="194734" y="50800"/>
                </a:lnTo>
                <a:lnTo>
                  <a:pt x="203200" y="67733"/>
                </a:lnTo>
                <a:lnTo>
                  <a:pt x="211667" y="84667"/>
                </a:lnTo>
                <a:lnTo>
                  <a:pt x="211667" y="101600"/>
                </a:lnTo>
                <a:lnTo>
                  <a:pt x="211667" y="118533"/>
                </a:lnTo>
                <a:lnTo>
                  <a:pt x="211667" y="127000"/>
                </a:lnTo>
                <a:lnTo>
                  <a:pt x="211667" y="152400"/>
                </a:lnTo>
                <a:lnTo>
                  <a:pt x="203200" y="169333"/>
                </a:lnTo>
                <a:lnTo>
                  <a:pt x="194734" y="186267"/>
                </a:lnTo>
                <a:lnTo>
                  <a:pt x="186267" y="203200"/>
                </a:lnTo>
                <a:lnTo>
                  <a:pt x="177800" y="220133"/>
                </a:lnTo>
                <a:lnTo>
                  <a:pt x="160867" y="237067"/>
                </a:lnTo>
                <a:lnTo>
                  <a:pt x="143934" y="245533"/>
                </a:lnTo>
                <a:lnTo>
                  <a:pt x="135467" y="262467"/>
                </a:lnTo>
                <a:lnTo>
                  <a:pt x="118534" y="270933"/>
                </a:lnTo>
                <a:lnTo>
                  <a:pt x="101600" y="279400"/>
                </a:lnTo>
                <a:lnTo>
                  <a:pt x="84667" y="287867"/>
                </a:lnTo>
                <a:lnTo>
                  <a:pt x="67734" y="287867"/>
                </a:lnTo>
                <a:lnTo>
                  <a:pt x="59267" y="296333"/>
                </a:lnTo>
                <a:lnTo>
                  <a:pt x="42334" y="296333"/>
                </a:lnTo>
                <a:lnTo>
                  <a:pt x="25400" y="287867"/>
                </a:lnTo>
                <a:lnTo>
                  <a:pt x="16934" y="287867"/>
                </a:lnTo>
                <a:lnTo>
                  <a:pt x="8467" y="287867"/>
                </a:lnTo>
                <a:lnTo>
                  <a:pt x="8467" y="287867"/>
                </a:lnTo>
                <a:lnTo>
                  <a:pt x="0" y="279400"/>
                </a:lnTo>
                <a:lnTo>
                  <a:pt x="0" y="279400"/>
                </a:lnTo>
                <a:lnTo>
                  <a:pt x="8467" y="270933"/>
                </a:lnTo>
                <a:lnTo>
                  <a:pt x="8467" y="262467"/>
                </a:lnTo>
                <a:lnTo>
                  <a:pt x="16934" y="254000"/>
                </a:lnTo>
                <a:lnTo>
                  <a:pt x="25400" y="245533"/>
                </a:lnTo>
                <a:lnTo>
                  <a:pt x="33867" y="245533"/>
                </a:lnTo>
                <a:lnTo>
                  <a:pt x="50800" y="237067"/>
                </a:lnTo>
                <a:lnTo>
                  <a:pt x="59267" y="228600"/>
                </a:lnTo>
                <a:lnTo>
                  <a:pt x="76200" y="228600"/>
                </a:lnTo>
                <a:lnTo>
                  <a:pt x="84667" y="220133"/>
                </a:lnTo>
                <a:lnTo>
                  <a:pt x="93134" y="220133"/>
                </a:lnTo>
                <a:lnTo>
                  <a:pt x="110067" y="211667"/>
                </a:lnTo>
                <a:lnTo>
                  <a:pt x="118534" y="211667"/>
                </a:lnTo>
                <a:lnTo>
                  <a:pt x="135467" y="211667"/>
                </a:lnTo>
                <a:lnTo>
                  <a:pt x="143934" y="220133"/>
                </a:lnTo>
                <a:lnTo>
                  <a:pt x="160867" y="220133"/>
                </a:lnTo>
                <a:lnTo>
                  <a:pt x="169334" y="237067"/>
                </a:lnTo>
                <a:lnTo>
                  <a:pt x="177800" y="245533"/>
                </a:lnTo>
                <a:lnTo>
                  <a:pt x="194734" y="262467"/>
                </a:lnTo>
                <a:lnTo>
                  <a:pt x="203200" y="270933"/>
                </a:lnTo>
                <a:lnTo>
                  <a:pt x="211667" y="287867"/>
                </a:lnTo>
                <a:lnTo>
                  <a:pt x="220134" y="304800"/>
                </a:lnTo>
                <a:lnTo>
                  <a:pt x="228600" y="321733"/>
                </a:lnTo>
                <a:lnTo>
                  <a:pt x="237067" y="338667"/>
                </a:lnTo>
                <a:lnTo>
                  <a:pt x="237067" y="347133"/>
                </a:lnTo>
                <a:lnTo>
                  <a:pt x="245534" y="364067"/>
                </a:lnTo>
                <a:lnTo>
                  <a:pt x="245534" y="372533"/>
                </a:lnTo>
                <a:lnTo>
                  <a:pt x="245534" y="381000"/>
                </a:lnTo>
                <a:lnTo>
                  <a:pt x="245534" y="381000"/>
                </a:lnTo>
                <a:lnTo>
                  <a:pt x="245534" y="381000"/>
                </a:lnTo>
                <a:lnTo>
                  <a:pt x="245534" y="381000"/>
                </a:lnTo>
                <a:lnTo>
                  <a:pt x="245534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802467" y="1693333"/>
            <a:ext cx="160867" cy="685801"/>
          </a:xfrm>
          <a:custGeom>
            <a:avLst/>
            <a:gdLst/>
            <a:ahLst/>
            <a:cxnLst/>
            <a:rect l="0" t="0" r="0" b="0"/>
            <a:pathLst>
              <a:path w="160867" h="685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8466" y="50800"/>
                </a:lnTo>
                <a:lnTo>
                  <a:pt x="16933" y="67734"/>
                </a:lnTo>
                <a:lnTo>
                  <a:pt x="16933" y="84667"/>
                </a:lnTo>
                <a:lnTo>
                  <a:pt x="33866" y="110067"/>
                </a:lnTo>
                <a:lnTo>
                  <a:pt x="42333" y="135467"/>
                </a:lnTo>
                <a:lnTo>
                  <a:pt x="50800" y="160867"/>
                </a:lnTo>
                <a:lnTo>
                  <a:pt x="67733" y="186267"/>
                </a:lnTo>
                <a:lnTo>
                  <a:pt x="76200" y="220134"/>
                </a:lnTo>
                <a:lnTo>
                  <a:pt x="93133" y="245534"/>
                </a:lnTo>
                <a:lnTo>
                  <a:pt x="101600" y="279400"/>
                </a:lnTo>
                <a:lnTo>
                  <a:pt x="110066" y="313267"/>
                </a:lnTo>
                <a:lnTo>
                  <a:pt x="127000" y="338667"/>
                </a:lnTo>
                <a:lnTo>
                  <a:pt x="135466" y="372534"/>
                </a:lnTo>
                <a:lnTo>
                  <a:pt x="143933" y="406400"/>
                </a:lnTo>
                <a:lnTo>
                  <a:pt x="152400" y="431800"/>
                </a:lnTo>
                <a:lnTo>
                  <a:pt x="160866" y="465667"/>
                </a:lnTo>
                <a:lnTo>
                  <a:pt x="160866" y="491067"/>
                </a:lnTo>
                <a:lnTo>
                  <a:pt x="160866" y="516467"/>
                </a:lnTo>
                <a:lnTo>
                  <a:pt x="160866" y="541867"/>
                </a:lnTo>
                <a:lnTo>
                  <a:pt x="160866" y="558800"/>
                </a:lnTo>
                <a:lnTo>
                  <a:pt x="160866" y="584200"/>
                </a:lnTo>
                <a:lnTo>
                  <a:pt x="152400" y="601134"/>
                </a:lnTo>
                <a:lnTo>
                  <a:pt x="143933" y="609600"/>
                </a:lnTo>
                <a:lnTo>
                  <a:pt x="135466" y="626534"/>
                </a:lnTo>
                <a:lnTo>
                  <a:pt x="127000" y="643467"/>
                </a:lnTo>
                <a:lnTo>
                  <a:pt x="118533" y="651934"/>
                </a:lnTo>
                <a:lnTo>
                  <a:pt x="110066" y="660400"/>
                </a:lnTo>
                <a:lnTo>
                  <a:pt x="93133" y="668867"/>
                </a:lnTo>
                <a:lnTo>
                  <a:pt x="84666" y="668867"/>
                </a:lnTo>
                <a:lnTo>
                  <a:pt x="76200" y="677334"/>
                </a:lnTo>
                <a:lnTo>
                  <a:pt x="76200" y="677334"/>
                </a:lnTo>
                <a:lnTo>
                  <a:pt x="67733" y="685800"/>
                </a:lnTo>
                <a:lnTo>
                  <a:pt x="67733" y="685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423333" y="2565400"/>
            <a:ext cx="2667001" cy="42334"/>
          </a:xfrm>
          <a:custGeom>
            <a:avLst/>
            <a:gdLst/>
            <a:ahLst/>
            <a:cxnLst/>
            <a:rect l="0" t="0" r="0" b="0"/>
            <a:pathLst>
              <a:path w="2667001" h="42334">
                <a:moveTo>
                  <a:pt x="2667000" y="33867"/>
                </a:moveTo>
                <a:lnTo>
                  <a:pt x="2658534" y="42333"/>
                </a:lnTo>
                <a:lnTo>
                  <a:pt x="2658534" y="42333"/>
                </a:lnTo>
                <a:lnTo>
                  <a:pt x="2650067" y="42333"/>
                </a:lnTo>
                <a:lnTo>
                  <a:pt x="2641600" y="42333"/>
                </a:lnTo>
                <a:lnTo>
                  <a:pt x="2633134" y="42333"/>
                </a:lnTo>
                <a:lnTo>
                  <a:pt x="2616200" y="42333"/>
                </a:lnTo>
                <a:lnTo>
                  <a:pt x="2599267" y="42333"/>
                </a:lnTo>
                <a:lnTo>
                  <a:pt x="2582334" y="42333"/>
                </a:lnTo>
                <a:lnTo>
                  <a:pt x="2556934" y="33867"/>
                </a:lnTo>
                <a:lnTo>
                  <a:pt x="2540000" y="33867"/>
                </a:lnTo>
                <a:lnTo>
                  <a:pt x="2514600" y="33867"/>
                </a:lnTo>
                <a:lnTo>
                  <a:pt x="2489200" y="33867"/>
                </a:lnTo>
                <a:lnTo>
                  <a:pt x="2472267" y="25400"/>
                </a:lnTo>
                <a:lnTo>
                  <a:pt x="2438400" y="25400"/>
                </a:lnTo>
                <a:lnTo>
                  <a:pt x="2413000" y="25400"/>
                </a:lnTo>
                <a:lnTo>
                  <a:pt x="2387600" y="16933"/>
                </a:lnTo>
                <a:lnTo>
                  <a:pt x="2353734" y="16933"/>
                </a:lnTo>
                <a:lnTo>
                  <a:pt x="2328334" y="16933"/>
                </a:lnTo>
                <a:lnTo>
                  <a:pt x="2294467" y="16933"/>
                </a:lnTo>
                <a:lnTo>
                  <a:pt x="2260600" y="8467"/>
                </a:lnTo>
                <a:lnTo>
                  <a:pt x="2235200" y="8467"/>
                </a:lnTo>
                <a:lnTo>
                  <a:pt x="2201334" y="8467"/>
                </a:lnTo>
                <a:lnTo>
                  <a:pt x="2167467" y="8467"/>
                </a:lnTo>
                <a:lnTo>
                  <a:pt x="2133600" y="0"/>
                </a:lnTo>
                <a:lnTo>
                  <a:pt x="2099734" y="0"/>
                </a:lnTo>
                <a:lnTo>
                  <a:pt x="2065867" y="0"/>
                </a:lnTo>
                <a:lnTo>
                  <a:pt x="2032000" y="0"/>
                </a:lnTo>
                <a:lnTo>
                  <a:pt x="1998134" y="0"/>
                </a:lnTo>
                <a:lnTo>
                  <a:pt x="1955800" y="0"/>
                </a:lnTo>
                <a:lnTo>
                  <a:pt x="1921934" y="0"/>
                </a:lnTo>
                <a:lnTo>
                  <a:pt x="1888067" y="0"/>
                </a:lnTo>
                <a:lnTo>
                  <a:pt x="1854200" y="0"/>
                </a:lnTo>
                <a:lnTo>
                  <a:pt x="1820334" y="8467"/>
                </a:lnTo>
                <a:lnTo>
                  <a:pt x="1786467" y="8467"/>
                </a:lnTo>
                <a:lnTo>
                  <a:pt x="1752600" y="8467"/>
                </a:lnTo>
                <a:lnTo>
                  <a:pt x="1718734" y="16933"/>
                </a:lnTo>
                <a:lnTo>
                  <a:pt x="1684867" y="16933"/>
                </a:lnTo>
                <a:lnTo>
                  <a:pt x="1651000" y="16933"/>
                </a:lnTo>
                <a:lnTo>
                  <a:pt x="1617134" y="25400"/>
                </a:lnTo>
                <a:lnTo>
                  <a:pt x="1583267" y="33867"/>
                </a:lnTo>
                <a:lnTo>
                  <a:pt x="1549400" y="33867"/>
                </a:lnTo>
                <a:lnTo>
                  <a:pt x="1515534" y="42333"/>
                </a:lnTo>
                <a:lnTo>
                  <a:pt x="1490134" y="42333"/>
                </a:lnTo>
                <a:lnTo>
                  <a:pt x="1447800" y="42333"/>
                </a:lnTo>
                <a:lnTo>
                  <a:pt x="1413934" y="42333"/>
                </a:lnTo>
                <a:lnTo>
                  <a:pt x="1380067" y="42333"/>
                </a:lnTo>
                <a:lnTo>
                  <a:pt x="1346200" y="42333"/>
                </a:lnTo>
                <a:lnTo>
                  <a:pt x="1312334" y="42333"/>
                </a:lnTo>
                <a:lnTo>
                  <a:pt x="1278467" y="42333"/>
                </a:lnTo>
                <a:lnTo>
                  <a:pt x="1236134" y="42333"/>
                </a:lnTo>
                <a:lnTo>
                  <a:pt x="1210734" y="42333"/>
                </a:lnTo>
                <a:lnTo>
                  <a:pt x="1176867" y="33867"/>
                </a:lnTo>
                <a:lnTo>
                  <a:pt x="1134534" y="33867"/>
                </a:lnTo>
                <a:lnTo>
                  <a:pt x="1100667" y="33867"/>
                </a:lnTo>
                <a:lnTo>
                  <a:pt x="1066800" y="33867"/>
                </a:lnTo>
                <a:lnTo>
                  <a:pt x="1024467" y="33867"/>
                </a:lnTo>
                <a:lnTo>
                  <a:pt x="990600" y="33867"/>
                </a:lnTo>
                <a:lnTo>
                  <a:pt x="956734" y="25400"/>
                </a:lnTo>
                <a:lnTo>
                  <a:pt x="922867" y="25400"/>
                </a:lnTo>
                <a:lnTo>
                  <a:pt x="880534" y="25400"/>
                </a:lnTo>
                <a:lnTo>
                  <a:pt x="846667" y="25400"/>
                </a:lnTo>
                <a:lnTo>
                  <a:pt x="804334" y="25400"/>
                </a:lnTo>
                <a:lnTo>
                  <a:pt x="770467" y="16933"/>
                </a:lnTo>
                <a:lnTo>
                  <a:pt x="728134" y="16933"/>
                </a:lnTo>
                <a:lnTo>
                  <a:pt x="685800" y="16933"/>
                </a:lnTo>
                <a:lnTo>
                  <a:pt x="651934" y="16933"/>
                </a:lnTo>
                <a:lnTo>
                  <a:pt x="618067" y="16933"/>
                </a:lnTo>
                <a:lnTo>
                  <a:pt x="575734" y="16933"/>
                </a:lnTo>
                <a:lnTo>
                  <a:pt x="533400" y="16933"/>
                </a:lnTo>
                <a:lnTo>
                  <a:pt x="491067" y="16933"/>
                </a:lnTo>
                <a:lnTo>
                  <a:pt x="448734" y="16933"/>
                </a:lnTo>
                <a:lnTo>
                  <a:pt x="414867" y="16933"/>
                </a:lnTo>
                <a:lnTo>
                  <a:pt x="372534" y="16933"/>
                </a:lnTo>
                <a:lnTo>
                  <a:pt x="338667" y="16933"/>
                </a:lnTo>
                <a:lnTo>
                  <a:pt x="296334" y="16933"/>
                </a:lnTo>
                <a:lnTo>
                  <a:pt x="262467" y="16933"/>
                </a:lnTo>
                <a:lnTo>
                  <a:pt x="237067" y="16933"/>
                </a:lnTo>
                <a:lnTo>
                  <a:pt x="194734" y="25400"/>
                </a:lnTo>
                <a:lnTo>
                  <a:pt x="169334" y="25400"/>
                </a:lnTo>
                <a:lnTo>
                  <a:pt x="135467" y="25400"/>
                </a:lnTo>
                <a:lnTo>
                  <a:pt x="110067" y="25400"/>
                </a:lnTo>
                <a:lnTo>
                  <a:pt x="84667" y="25400"/>
                </a:lnTo>
                <a:lnTo>
                  <a:pt x="59267" y="25400"/>
                </a:lnTo>
                <a:lnTo>
                  <a:pt x="42334" y="25400"/>
                </a:lnTo>
                <a:lnTo>
                  <a:pt x="25400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1049867" y="2658533"/>
            <a:ext cx="25401" cy="304801"/>
          </a:xfrm>
          <a:custGeom>
            <a:avLst/>
            <a:gdLst/>
            <a:ahLst/>
            <a:cxnLst/>
            <a:rect l="0" t="0" r="0" b="0"/>
            <a:pathLst>
              <a:path w="25401" h="304801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67734"/>
                </a:lnTo>
                <a:lnTo>
                  <a:pt x="0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4"/>
                </a:lnTo>
                <a:lnTo>
                  <a:pt x="0" y="160867"/>
                </a:lnTo>
                <a:lnTo>
                  <a:pt x="0" y="177800"/>
                </a:lnTo>
                <a:lnTo>
                  <a:pt x="0" y="194734"/>
                </a:lnTo>
                <a:lnTo>
                  <a:pt x="0" y="220134"/>
                </a:lnTo>
                <a:lnTo>
                  <a:pt x="8466" y="237067"/>
                </a:lnTo>
                <a:lnTo>
                  <a:pt x="8466" y="245534"/>
                </a:lnTo>
                <a:lnTo>
                  <a:pt x="8466" y="262467"/>
                </a:lnTo>
                <a:lnTo>
                  <a:pt x="16933" y="270934"/>
                </a:lnTo>
                <a:lnTo>
                  <a:pt x="16933" y="287867"/>
                </a:lnTo>
                <a:lnTo>
                  <a:pt x="16933" y="296334"/>
                </a:lnTo>
                <a:lnTo>
                  <a:pt x="25400" y="296334"/>
                </a:lnTo>
                <a:lnTo>
                  <a:pt x="25400" y="304800"/>
                </a:lnTo>
                <a:lnTo>
                  <a:pt x="25400" y="304800"/>
                </a:lnTo>
                <a:lnTo>
                  <a:pt x="25400" y="304800"/>
                </a:lnTo>
                <a:lnTo>
                  <a:pt x="25400" y="296334"/>
                </a:lnTo>
                <a:lnTo>
                  <a:pt x="25400" y="296334"/>
                </a:lnTo>
                <a:lnTo>
                  <a:pt x="25400" y="287867"/>
                </a:lnTo>
                <a:lnTo>
                  <a:pt x="25400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821267" y="2760133"/>
            <a:ext cx="355601" cy="16935"/>
          </a:xfrm>
          <a:custGeom>
            <a:avLst/>
            <a:gdLst/>
            <a:ahLst/>
            <a:cxnLst/>
            <a:rect l="0" t="0" r="0" b="0"/>
            <a:pathLst>
              <a:path w="355601" h="16935">
                <a:moveTo>
                  <a:pt x="355600" y="16934"/>
                </a:moveTo>
                <a:lnTo>
                  <a:pt x="355600" y="16934"/>
                </a:lnTo>
                <a:lnTo>
                  <a:pt x="355600" y="16934"/>
                </a:lnTo>
                <a:lnTo>
                  <a:pt x="355600" y="8467"/>
                </a:lnTo>
                <a:lnTo>
                  <a:pt x="355600" y="8467"/>
                </a:lnTo>
                <a:lnTo>
                  <a:pt x="338666" y="8467"/>
                </a:lnTo>
                <a:lnTo>
                  <a:pt x="330200" y="0"/>
                </a:lnTo>
                <a:lnTo>
                  <a:pt x="304800" y="0"/>
                </a:lnTo>
                <a:lnTo>
                  <a:pt x="279400" y="0"/>
                </a:lnTo>
                <a:lnTo>
                  <a:pt x="245533" y="0"/>
                </a:lnTo>
                <a:lnTo>
                  <a:pt x="220133" y="0"/>
                </a:lnTo>
                <a:lnTo>
                  <a:pt x="186266" y="0"/>
                </a:lnTo>
                <a:lnTo>
                  <a:pt x="160866" y="0"/>
                </a:lnTo>
                <a:lnTo>
                  <a:pt x="127000" y="0"/>
                </a:lnTo>
                <a:lnTo>
                  <a:pt x="93133" y="8467"/>
                </a:lnTo>
                <a:lnTo>
                  <a:pt x="76200" y="8467"/>
                </a:lnTo>
                <a:lnTo>
                  <a:pt x="50800" y="8467"/>
                </a:lnTo>
                <a:lnTo>
                  <a:pt x="33866" y="16934"/>
                </a:lnTo>
                <a:lnTo>
                  <a:pt x="16933" y="16934"/>
                </a:lnTo>
                <a:lnTo>
                  <a:pt x="8466" y="16934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210733" y="2607733"/>
            <a:ext cx="169335" cy="177801"/>
          </a:xfrm>
          <a:custGeom>
            <a:avLst/>
            <a:gdLst/>
            <a:ahLst/>
            <a:cxnLst/>
            <a:rect l="0" t="0" r="0" b="0"/>
            <a:pathLst>
              <a:path w="169335" h="177801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67734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8467"/>
                </a:lnTo>
                <a:lnTo>
                  <a:pt x="110067" y="16934"/>
                </a:lnTo>
                <a:lnTo>
                  <a:pt x="110067" y="16934"/>
                </a:lnTo>
                <a:lnTo>
                  <a:pt x="118534" y="25400"/>
                </a:lnTo>
                <a:lnTo>
                  <a:pt x="118534" y="33867"/>
                </a:lnTo>
                <a:lnTo>
                  <a:pt x="127000" y="42334"/>
                </a:lnTo>
                <a:lnTo>
                  <a:pt x="118534" y="50800"/>
                </a:lnTo>
                <a:lnTo>
                  <a:pt x="118534" y="67734"/>
                </a:lnTo>
                <a:lnTo>
                  <a:pt x="110067" y="76200"/>
                </a:lnTo>
                <a:lnTo>
                  <a:pt x="110067" y="84667"/>
                </a:lnTo>
                <a:lnTo>
                  <a:pt x="93134" y="93134"/>
                </a:lnTo>
                <a:lnTo>
                  <a:pt x="84667" y="101600"/>
                </a:lnTo>
                <a:lnTo>
                  <a:pt x="76200" y="110067"/>
                </a:lnTo>
                <a:lnTo>
                  <a:pt x="67734" y="118534"/>
                </a:lnTo>
                <a:lnTo>
                  <a:pt x="59267" y="127000"/>
                </a:lnTo>
                <a:lnTo>
                  <a:pt x="50800" y="127000"/>
                </a:lnTo>
                <a:lnTo>
                  <a:pt x="42334" y="135467"/>
                </a:lnTo>
                <a:lnTo>
                  <a:pt x="42334" y="143934"/>
                </a:lnTo>
                <a:lnTo>
                  <a:pt x="50800" y="143934"/>
                </a:lnTo>
                <a:lnTo>
                  <a:pt x="50800" y="152400"/>
                </a:lnTo>
                <a:lnTo>
                  <a:pt x="59267" y="152400"/>
                </a:lnTo>
                <a:lnTo>
                  <a:pt x="67734" y="152400"/>
                </a:lnTo>
                <a:lnTo>
                  <a:pt x="84667" y="160867"/>
                </a:lnTo>
                <a:lnTo>
                  <a:pt x="101600" y="169334"/>
                </a:lnTo>
                <a:lnTo>
                  <a:pt x="110067" y="169334"/>
                </a:lnTo>
                <a:lnTo>
                  <a:pt x="127000" y="169334"/>
                </a:lnTo>
                <a:lnTo>
                  <a:pt x="135467" y="169334"/>
                </a:lnTo>
                <a:lnTo>
                  <a:pt x="152400" y="169334"/>
                </a:lnTo>
                <a:lnTo>
                  <a:pt x="160867" y="169334"/>
                </a:lnTo>
                <a:lnTo>
                  <a:pt x="169334" y="177800"/>
                </a:lnTo>
                <a:lnTo>
                  <a:pt x="169334" y="169334"/>
                </a:lnTo>
                <a:lnTo>
                  <a:pt x="169334" y="169334"/>
                </a:lnTo>
                <a:lnTo>
                  <a:pt x="169334" y="169334"/>
                </a:lnTo>
                <a:lnTo>
                  <a:pt x="169334" y="169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1473200" y="2853267"/>
            <a:ext cx="177801" cy="42334"/>
          </a:xfrm>
          <a:custGeom>
            <a:avLst/>
            <a:gdLst/>
            <a:ahLst/>
            <a:cxnLst/>
            <a:rect l="0" t="0" r="0" b="0"/>
            <a:pathLst>
              <a:path w="177801" h="42334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8467" y="42333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16933" y="25400"/>
                </a:lnTo>
                <a:lnTo>
                  <a:pt x="16933" y="25400"/>
                </a:lnTo>
                <a:lnTo>
                  <a:pt x="25400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93133" y="16933"/>
                </a:lnTo>
                <a:lnTo>
                  <a:pt x="110067" y="16933"/>
                </a:lnTo>
                <a:lnTo>
                  <a:pt x="118533" y="16933"/>
                </a:lnTo>
                <a:lnTo>
                  <a:pt x="135467" y="16933"/>
                </a:lnTo>
                <a:lnTo>
                  <a:pt x="143933" y="16933"/>
                </a:lnTo>
                <a:lnTo>
                  <a:pt x="160867" y="16933"/>
                </a:lnTo>
                <a:lnTo>
                  <a:pt x="169333" y="16933"/>
                </a:lnTo>
                <a:lnTo>
                  <a:pt x="169333" y="8466"/>
                </a:lnTo>
                <a:lnTo>
                  <a:pt x="177800" y="8466"/>
                </a:lnTo>
                <a:lnTo>
                  <a:pt x="177800" y="8466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1735667" y="2658533"/>
            <a:ext cx="262467" cy="414868"/>
          </a:xfrm>
          <a:custGeom>
            <a:avLst/>
            <a:gdLst/>
            <a:ahLst/>
            <a:cxnLst/>
            <a:rect l="0" t="0" r="0" b="0"/>
            <a:pathLst>
              <a:path w="262467" h="414868">
                <a:moveTo>
                  <a:pt x="50800" y="0"/>
                </a:moveTo>
                <a:lnTo>
                  <a:pt x="50800" y="0"/>
                </a:lnTo>
                <a:lnTo>
                  <a:pt x="50800" y="8467"/>
                </a:lnTo>
                <a:lnTo>
                  <a:pt x="50800" y="8467"/>
                </a:lnTo>
                <a:lnTo>
                  <a:pt x="42333" y="16934"/>
                </a:lnTo>
                <a:lnTo>
                  <a:pt x="42333" y="16934"/>
                </a:lnTo>
                <a:lnTo>
                  <a:pt x="42333" y="25400"/>
                </a:lnTo>
                <a:lnTo>
                  <a:pt x="33866" y="33867"/>
                </a:lnTo>
                <a:lnTo>
                  <a:pt x="25400" y="42334"/>
                </a:lnTo>
                <a:lnTo>
                  <a:pt x="25400" y="59267"/>
                </a:lnTo>
                <a:lnTo>
                  <a:pt x="16933" y="76200"/>
                </a:lnTo>
                <a:lnTo>
                  <a:pt x="16933" y="93134"/>
                </a:lnTo>
                <a:lnTo>
                  <a:pt x="8466" y="110067"/>
                </a:lnTo>
                <a:lnTo>
                  <a:pt x="8466" y="127000"/>
                </a:lnTo>
                <a:lnTo>
                  <a:pt x="0" y="152400"/>
                </a:lnTo>
                <a:lnTo>
                  <a:pt x="0" y="169334"/>
                </a:lnTo>
                <a:lnTo>
                  <a:pt x="0" y="186267"/>
                </a:lnTo>
                <a:lnTo>
                  <a:pt x="8466" y="211667"/>
                </a:lnTo>
                <a:lnTo>
                  <a:pt x="8466" y="237067"/>
                </a:lnTo>
                <a:lnTo>
                  <a:pt x="8466" y="254000"/>
                </a:lnTo>
                <a:lnTo>
                  <a:pt x="16933" y="279400"/>
                </a:lnTo>
                <a:lnTo>
                  <a:pt x="16933" y="296334"/>
                </a:lnTo>
                <a:lnTo>
                  <a:pt x="25400" y="313267"/>
                </a:lnTo>
                <a:lnTo>
                  <a:pt x="33866" y="330200"/>
                </a:lnTo>
                <a:lnTo>
                  <a:pt x="42333" y="347134"/>
                </a:lnTo>
                <a:lnTo>
                  <a:pt x="50800" y="364067"/>
                </a:lnTo>
                <a:lnTo>
                  <a:pt x="59266" y="372534"/>
                </a:lnTo>
                <a:lnTo>
                  <a:pt x="76200" y="381000"/>
                </a:lnTo>
                <a:lnTo>
                  <a:pt x="84666" y="389467"/>
                </a:lnTo>
                <a:lnTo>
                  <a:pt x="101600" y="389467"/>
                </a:lnTo>
                <a:lnTo>
                  <a:pt x="110066" y="389467"/>
                </a:lnTo>
                <a:lnTo>
                  <a:pt x="127000" y="389467"/>
                </a:lnTo>
                <a:lnTo>
                  <a:pt x="143933" y="389467"/>
                </a:lnTo>
                <a:lnTo>
                  <a:pt x="160866" y="381000"/>
                </a:lnTo>
                <a:lnTo>
                  <a:pt x="177800" y="381000"/>
                </a:lnTo>
                <a:lnTo>
                  <a:pt x="186266" y="364067"/>
                </a:lnTo>
                <a:lnTo>
                  <a:pt x="203200" y="355600"/>
                </a:lnTo>
                <a:lnTo>
                  <a:pt x="220133" y="347134"/>
                </a:lnTo>
                <a:lnTo>
                  <a:pt x="228600" y="338667"/>
                </a:lnTo>
                <a:lnTo>
                  <a:pt x="245533" y="321734"/>
                </a:lnTo>
                <a:lnTo>
                  <a:pt x="245533" y="313267"/>
                </a:lnTo>
                <a:lnTo>
                  <a:pt x="254000" y="304800"/>
                </a:lnTo>
                <a:lnTo>
                  <a:pt x="262466" y="287867"/>
                </a:lnTo>
                <a:lnTo>
                  <a:pt x="262466" y="279400"/>
                </a:lnTo>
                <a:lnTo>
                  <a:pt x="262466" y="270934"/>
                </a:lnTo>
                <a:lnTo>
                  <a:pt x="254000" y="262467"/>
                </a:lnTo>
                <a:lnTo>
                  <a:pt x="245533" y="245534"/>
                </a:lnTo>
                <a:lnTo>
                  <a:pt x="237066" y="245534"/>
                </a:lnTo>
                <a:lnTo>
                  <a:pt x="228600" y="237067"/>
                </a:lnTo>
                <a:lnTo>
                  <a:pt x="220133" y="228600"/>
                </a:lnTo>
                <a:lnTo>
                  <a:pt x="211666" y="228600"/>
                </a:lnTo>
                <a:lnTo>
                  <a:pt x="194733" y="228600"/>
                </a:lnTo>
                <a:lnTo>
                  <a:pt x="186266" y="228600"/>
                </a:lnTo>
                <a:lnTo>
                  <a:pt x="169333" y="228600"/>
                </a:lnTo>
                <a:lnTo>
                  <a:pt x="152400" y="228600"/>
                </a:lnTo>
                <a:lnTo>
                  <a:pt x="143933" y="237067"/>
                </a:lnTo>
                <a:lnTo>
                  <a:pt x="135466" y="245534"/>
                </a:lnTo>
                <a:lnTo>
                  <a:pt x="118533" y="262467"/>
                </a:lnTo>
                <a:lnTo>
                  <a:pt x="110066" y="270934"/>
                </a:lnTo>
                <a:lnTo>
                  <a:pt x="101600" y="287867"/>
                </a:lnTo>
                <a:lnTo>
                  <a:pt x="101600" y="304800"/>
                </a:lnTo>
                <a:lnTo>
                  <a:pt x="101600" y="321734"/>
                </a:lnTo>
                <a:lnTo>
                  <a:pt x="101600" y="330200"/>
                </a:lnTo>
                <a:lnTo>
                  <a:pt x="101600" y="347134"/>
                </a:lnTo>
                <a:lnTo>
                  <a:pt x="110066" y="364067"/>
                </a:lnTo>
                <a:lnTo>
                  <a:pt x="118533" y="381000"/>
                </a:lnTo>
                <a:lnTo>
                  <a:pt x="127000" y="389467"/>
                </a:lnTo>
                <a:lnTo>
                  <a:pt x="135466" y="397934"/>
                </a:lnTo>
                <a:lnTo>
                  <a:pt x="135466" y="406400"/>
                </a:lnTo>
                <a:lnTo>
                  <a:pt x="135466" y="406400"/>
                </a:lnTo>
                <a:lnTo>
                  <a:pt x="143933" y="414867"/>
                </a:lnTo>
                <a:lnTo>
                  <a:pt x="143933" y="414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091267" y="2785533"/>
            <a:ext cx="118534" cy="304801"/>
          </a:xfrm>
          <a:custGeom>
            <a:avLst/>
            <a:gdLst/>
            <a:ahLst/>
            <a:cxnLst/>
            <a:rect l="0" t="0" r="0" b="0"/>
            <a:pathLst>
              <a:path w="118534" h="304801">
                <a:moveTo>
                  <a:pt x="25400" y="0"/>
                </a:move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25400" y="25400"/>
                </a:lnTo>
                <a:lnTo>
                  <a:pt x="16933" y="25400"/>
                </a:lnTo>
                <a:lnTo>
                  <a:pt x="16933" y="42334"/>
                </a:lnTo>
                <a:lnTo>
                  <a:pt x="8466" y="50800"/>
                </a:lnTo>
                <a:lnTo>
                  <a:pt x="8466" y="59267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27000"/>
                </a:lnTo>
                <a:lnTo>
                  <a:pt x="8466" y="143934"/>
                </a:lnTo>
                <a:lnTo>
                  <a:pt x="8466" y="160867"/>
                </a:lnTo>
                <a:lnTo>
                  <a:pt x="16933" y="169334"/>
                </a:lnTo>
                <a:lnTo>
                  <a:pt x="16933" y="169334"/>
                </a:lnTo>
                <a:lnTo>
                  <a:pt x="16933" y="169334"/>
                </a:lnTo>
                <a:lnTo>
                  <a:pt x="16933" y="169334"/>
                </a:lnTo>
                <a:lnTo>
                  <a:pt x="16933" y="169334"/>
                </a:lnTo>
                <a:lnTo>
                  <a:pt x="16933" y="169334"/>
                </a:lnTo>
                <a:lnTo>
                  <a:pt x="16933" y="169334"/>
                </a:lnTo>
                <a:lnTo>
                  <a:pt x="16933" y="177800"/>
                </a:lnTo>
                <a:lnTo>
                  <a:pt x="25400" y="203200"/>
                </a:lnTo>
                <a:lnTo>
                  <a:pt x="33866" y="211667"/>
                </a:lnTo>
                <a:lnTo>
                  <a:pt x="42333" y="228600"/>
                </a:lnTo>
                <a:lnTo>
                  <a:pt x="50800" y="245534"/>
                </a:lnTo>
                <a:lnTo>
                  <a:pt x="67733" y="254000"/>
                </a:lnTo>
                <a:lnTo>
                  <a:pt x="76200" y="270934"/>
                </a:lnTo>
                <a:lnTo>
                  <a:pt x="84666" y="279400"/>
                </a:lnTo>
                <a:lnTo>
                  <a:pt x="93133" y="287867"/>
                </a:lnTo>
                <a:lnTo>
                  <a:pt x="101600" y="296334"/>
                </a:lnTo>
                <a:lnTo>
                  <a:pt x="101600" y="296334"/>
                </a:lnTo>
                <a:lnTo>
                  <a:pt x="110066" y="304800"/>
                </a:lnTo>
                <a:lnTo>
                  <a:pt x="118533" y="296334"/>
                </a:lnTo>
                <a:lnTo>
                  <a:pt x="118533" y="296334"/>
                </a:lnTo>
                <a:lnTo>
                  <a:pt x="118533" y="287867"/>
                </a:lnTo>
                <a:lnTo>
                  <a:pt x="118533" y="287867"/>
                </a:lnTo>
                <a:lnTo>
                  <a:pt x="118533" y="287867"/>
                </a:lnTo>
                <a:lnTo>
                  <a:pt x="118533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040467" y="2912533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127000" y="0"/>
                </a:moveTo>
                <a:lnTo>
                  <a:pt x="118533" y="0"/>
                </a:lnTo>
                <a:lnTo>
                  <a:pt x="118533" y="0"/>
                </a:lnTo>
                <a:lnTo>
                  <a:pt x="110066" y="8467"/>
                </a:lnTo>
                <a:lnTo>
                  <a:pt x="101600" y="8467"/>
                </a:lnTo>
                <a:lnTo>
                  <a:pt x="93133" y="8467"/>
                </a:lnTo>
                <a:lnTo>
                  <a:pt x="84666" y="8467"/>
                </a:lnTo>
                <a:lnTo>
                  <a:pt x="76200" y="0"/>
                </a:lnTo>
                <a:lnTo>
                  <a:pt x="59266" y="0"/>
                </a:lnTo>
                <a:lnTo>
                  <a:pt x="42333" y="0"/>
                </a:lnTo>
                <a:lnTo>
                  <a:pt x="33866" y="0"/>
                </a:lnTo>
                <a:lnTo>
                  <a:pt x="16933" y="0"/>
                </a:lnTo>
                <a:lnTo>
                  <a:pt x="8466" y="0"/>
                </a:lnTo>
                <a:lnTo>
                  <a:pt x="8466" y="0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446867" y="2819400"/>
            <a:ext cx="33867" cy="211668"/>
          </a:xfrm>
          <a:custGeom>
            <a:avLst/>
            <a:gdLst/>
            <a:ahLst/>
            <a:cxnLst/>
            <a:rect l="0" t="0" r="0" b="0"/>
            <a:pathLst>
              <a:path w="33867" h="2116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84667"/>
                </a:lnTo>
                <a:lnTo>
                  <a:pt x="8466" y="101600"/>
                </a:lnTo>
                <a:lnTo>
                  <a:pt x="16933" y="110067"/>
                </a:lnTo>
                <a:lnTo>
                  <a:pt x="16933" y="135467"/>
                </a:lnTo>
                <a:lnTo>
                  <a:pt x="16933" y="152400"/>
                </a:lnTo>
                <a:lnTo>
                  <a:pt x="16933" y="169333"/>
                </a:lnTo>
                <a:lnTo>
                  <a:pt x="16933" y="186267"/>
                </a:lnTo>
                <a:lnTo>
                  <a:pt x="25400" y="194733"/>
                </a:lnTo>
                <a:lnTo>
                  <a:pt x="25400" y="203200"/>
                </a:lnTo>
                <a:lnTo>
                  <a:pt x="25400" y="203200"/>
                </a:lnTo>
                <a:lnTo>
                  <a:pt x="33866" y="211667"/>
                </a:lnTo>
                <a:lnTo>
                  <a:pt x="33866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379133" y="2904067"/>
            <a:ext cx="143935" cy="16934"/>
          </a:xfrm>
          <a:custGeom>
            <a:avLst/>
            <a:gdLst/>
            <a:ahLst/>
            <a:cxnLst/>
            <a:rect l="0" t="0" r="0" b="0"/>
            <a:pathLst>
              <a:path w="143935" h="16934">
                <a:moveTo>
                  <a:pt x="143934" y="8466"/>
                </a:moveTo>
                <a:lnTo>
                  <a:pt x="143934" y="8466"/>
                </a:lnTo>
                <a:lnTo>
                  <a:pt x="143934" y="8466"/>
                </a:lnTo>
                <a:lnTo>
                  <a:pt x="135467" y="0"/>
                </a:lnTo>
                <a:lnTo>
                  <a:pt x="135467" y="0"/>
                </a:lnTo>
                <a:lnTo>
                  <a:pt x="127000" y="0"/>
                </a:lnTo>
                <a:lnTo>
                  <a:pt x="110067" y="0"/>
                </a:lnTo>
                <a:lnTo>
                  <a:pt x="101600" y="0"/>
                </a:lnTo>
                <a:lnTo>
                  <a:pt x="84667" y="0"/>
                </a:lnTo>
                <a:lnTo>
                  <a:pt x="76200" y="0"/>
                </a:lnTo>
                <a:lnTo>
                  <a:pt x="59267" y="0"/>
                </a:lnTo>
                <a:lnTo>
                  <a:pt x="42334" y="8466"/>
                </a:lnTo>
                <a:lnTo>
                  <a:pt x="25400" y="8466"/>
                </a:lnTo>
                <a:lnTo>
                  <a:pt x="16934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607733" y="2734733"/>
            <a:ext cx="194735" cy="397935"/>
          </a:xfrm>
          <a:custGeom>
            <a:avLst/>
            <a:gdLst/>
            <a:ahLst/>
            <a:cxnLst/>
            <a:rect l="0" t="0" r="0" b="0"/>
            <a:pathLst>
              <a:path w="194735" h="397935">
                <a:moveTo>
                  <a:pt x="177800" y="59267"/>
                </a:moveTo>
                <a:lnTo>
                  <a:pt x="177800" y="59267"/>
                </a:lnTo>
                <a:lnTo>
                  <a:pt x="169334" y="50800"/>
                </a:lnTo>
                <a:lnTo>
                  <a:pt x="160867" y="42334"/>
                </a:lnTo>
                <a:lnTo>
                  <a:pt x="152400" y="33867"/>
                </a:lnTo>
                <a:lnTo>
                  <a:pt x="143934" y="25400"/>
                </a:lnTo>
                <a:lnTo>
                  <a:pt x="135467" y="16934"/>
                </a:lnTo>
                <a:lnTo>
                  <a:pt x="118534" y="8467"/>
                </a:lnTo>
                <a:lnTo>
                  <a:pt x="110067" y="0"/>
                </a:lnTo>
                <a:lnTo>
                  <a:pt x="93134" y="0"/>
                </a:lnTo>
                <a:lnTo>
                  <a:pt x="84667" y="0"/>
                </a:lnTo>
                <a:lnTo>
                  <a:pt x="67734" y="0"/>
                </a:lnTo>
                <a:lnTo>
                  <a:pt x="59267" y="0"/>
                </a:lnTo>
                <a:lnTo>
                  <a:pt x="42334" y="8467"/>
                </a:lnTo>
                <a:lnTo>
                  <a:pt x="33867" y="16934"/>
                </a:lnTo>
                <a:lnTo>
                  <a:pt x="25400" y="25400"/>
                </a:lnTo>
                <a:lnTo>
                  <a:pt x="16934" y="33867"/>
                </a:lnTo>
                <a:lnTo>
                  <a:pt x="8467" y="42334"/>
                </a:lnTo>
                <a:lnTo>
                  <a:pt x="8467" y="59267"/>
                </a:lnTo>
                <a:lnTo>
                  <a:pt x="0" y="67734"/>
                </a:lnTo>
                <a:lnTo>
                  <a:pt x="0" y="84667"/>
                </a:lnTo>
                <a:lnTo>
                  <a:pt x="8467" y="93134"/>
                </a:lnTo>
                <a:lnTo>
                  <a:pt x="8467" y="110067"/>
                </a:lnTo>
                <a:lnTo>
                  <a:pt x="16934" y="118534"/>
                </a:lnTo>
                <a:lnTo>
                  <a:pt x="25400" y="135467"/>
                </a:lnTo>
                <a:lnTo>
                  <a:pt x="33867" y="143934"/>
                </a:lnTo>
                <a:lnTo>
                  <a:pt x="42334" y="152400"/>
                </a:lnTo>
                <a:lnTo>
                  <a:pt x="59267" y="160867"/>
                </a:lnTo>
                <a:lnTo>
                  <a:pt x="67734" y="169334"/>
                </a:lnTo>
                <a:lnTo>
                  <a:pt x="84667" y="177800"/>
                </a:lnTo>
                <a:lnTo>
                  <a:pt x="93134" y="177800"/>
                </a:lnTo>
                <a:lnTo>
                  <a:pt x="101600" y="177800"/>
                </a:lnTo>
                <a:lnTo>
                  <a:pt x="118534" y="169334"/>
                </a:lnTo>
                <a:lnTo>
                  <a:pt x="135467" y="169334"/>
                </a:lnTo>
                <a:lnTo>
                  <a:pt x="143934" y="160867"/>
                </a:lnTo>
                <a:lnTo>
                  <a:pt x="152400" y="152400"/>
                </a:lnTo>
                <a:lnTo>
                  <a:pt x="160867" y="143934"/>
                </a:lnTo>
                <a:lnTo>
                  <a:pt x="169334" y="135467"/>
                </a:lnTo>
                <a:lnTo>
                  <a:pt x="177800" y="118534"/>
                </a:lnTo>
                <a:lnTo>
                  <a:pt x="177800" y="110067"/>
                </a:lnTo>
                <a:lnTo>
                  <a:pt x="186267" y="93134"/>
                </a:lnTo>
                <a:lnTo>
                  <a:pt x="186267" y="84667"/>
                </a:lnTo>
                <a:lnTo>
                  <a:pt x="186267" y="76200"/>
                </a:lnTo>
                <a:lnTo>
                  <a:pt x="194734" y="67734"/>
                </a:lnTo>
                <a:lnTo>
                  <a:pt x="194734" y="59267"/>
                </a:lnTo>
                <a:lnTo>
                  <a:pt x="194734" y="50800"/>
                </a:lnTo>
                <a:lnTo>
                  <a:pt x="194734" y="50800"/>
                </a:lnTo>
                <a:lnTo>
                  <a:pt x="194734" y="50800"/>
                </a:lnTo>
                <a:lnTo>
                  <a:pt x="194734" y="50800"/>
                </a:lnTo>
                <a:lnTo>
                  <a:pt x="194734" y="50800"/>
                </a:lnTo>
                <a:lnTo>
                  <a:pt x="194734" y="50800"/>
                </a:lnTo>
                <a:lnTo>
                  <a:pt x="194734" y="50800"/>
                </a:lnTo>
                <a:lnTo>
                  <a:pt x="194734" y="50800"/>
                </a:lnTo>
                <a:lnTo>
                  <a:pt x="194734" y="50800"/>
                </a:lnTo>
                <a:lnTo>
                  <a:pt x="194734" y="50800"/>
                </a:lnTo>
                <a:lnTo>
                  <a:pt x="194734" y="50800"/>
                </a:lnTo>
                <a:lnTo>
                  <a:pt x="194734" y="50800"/>
                </a:lnTo>
                <a:lnTo>
                  <a:pt x="194734" y="59267"/>
                </a:lnTo>
                <a:lnTo>
                  <a:pt x="186267" y="59267"/>
                </a:lnTo>
                <a:lnTo>
                  <a:pt x="186267" y="67734"/>
                </a:lnTo>
                <a:lnTo>
                  <a:pt x="186267" y="84667"/>
                </a:lnTo>
                <a:lnTo>
                  <a:pt x="177800" y="93134"/>
                </a:lnTo>
                <a:lnTo>
                  <a:pt x="177800" y="110067"/>
                </a:lnTo>
                <a:lnTo>
                  <a:pt x="177800" y="127000"/>
                </a:lnTo>
                <a:lnTo>
                  <a:pt x="177800" y="152400"/>
                </a:lnTo>
                <a:lnTo>
                  <a:pt x="169334" y="169334"/>
                </a:lnTo>
                <a:lnTo>
                  <a:pt x="169334" y="194734"/>
                </a:lnTo>
                <a:lnTo>
                  <a:pt x="169334" y="220134"/>
                </a:lnTo>
                <a:lnTo>
                  <a:pt x="169334" y="245534"/>
                </a:lnTo>
                <a:lnTo>
                  <a:pt x="177800" y="279400"/>
                </a:lnTo>
                <a:lnTo>
                  <a:pt x="177800" y="304800"/>
                </a:lnTo>
                <a:lnTo>
                  <a:pt x="177800" y="330200"/>
                </a:lnTo>
                <a:lnTo>
                  <a:pt x="177800" y="355600"/>
                </a:lnTo>
                <a:lnTo>
                  <a:pt x="177800" y="381000"/>
                </a:lnTo>
                <a:lnTo>
                  <a:pt x="177800" y="381000"/>
                </a:lnTo>
                <a:lnTo>
                  <a:pt x="177800" y="397934"/>
                </a:lnTo>
                <a:lnTo>
                  <a:pt x="177800" y="397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5232400" y="3810000"/>
            <a:ext cx="1862668" cy="67734"/>
          </a:xfrm>
          <a:custGeom>
            <a:avLst/>
            <a:gdLst/>
            <a:ahLst/>
            <a:cxnLst/>
            <a:rect l="0" t="0" r="0" b="0"/>
            <a:pathLst>
              <a:path w="1862668" h="67734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16933" y="33867"/>
                </a:lnTo>
                <a:lnTo>
                  <a:pt x="25400" y="33867"/>
                </a:lnTo>
                <a:lnTo>
                  <a:pt x="33867" y="33867"/>
                </a:lnTo>
                <a:lnTo>
                  <a:pt x="42333" y="33867"/>
                </a:lnTo>
                <a:lnTo>
                  <a:pt x="59267" y="33867"/>
                </a:lnTo>
                <a:lnTo>
                  <a:pt x="67733" y="33867"/>
                </a:lnTo>
                <a:lnTo>
                  <a:pt x="84667" y="33867"/>
                </a:lnTo>
                <a:lnTo>
                  <a:pt x="101600" y="33867"/>
                </a:lnTo>
                <a:lnTo>
                  <a:pt x="127000" y="25400"/>
                </a:lnTo>
                <a:lnTo>
                  <a:pt x="143933" y="25400"/>
                </a:lnTo>
                <a:lnTo>
                  <a:pt x="169333" y="25400"/>
                </a:lnTo>
                <a:lnTo>
                  <a:pt x="203200" y="25400"/>
                </a:lnTo>
                <a:lnTo>
                  <a:pt x="237067" y="16933"/>
                </a:lnTo>
                <a:lnTo>
                  <a:pt x="270933" y="16933"/>
                </a:lnTo>
                <a:lnTo>
                  <a:pt x="304800" y="16933"/>
                </a:lnTo>
                <a:lnTo>
                  <a:pt x="338667" y="8467"/>
                </a:lnTo>
                <a:lnTo>
                  <a:pt x="381000" y="8467"/>
                </a:lnTo>
                <a:lnTo>
                  <a:pt x="423333" y="8467"/>
                </a:lnTo>
                <a:lnTo>
                  <a:pt x="465667" y="0"/>
                </a:lnTo>
                <a:lnTo>
                  <a:pt x="516467" y="0"/>
                </a:lnTo>
                <a:lnTo>
                  <a:pt x="558800" y="0"/>
                </a:lnTo>
                <a:lnTo>
                  <a:pt x="609600" y="0"/>
                </a:lnTo>
                <a:lnTo>
                  <a:pt x="660400" y="0"/>
                </a:lnTo>
                <a:lnTo>
                  <a:pt x="711200" y="0"/>
                </a:lnTo>
                <a:lnTo>
                  <a:pt x="770467" y="0"/>
                </a:lnTo>
                <a:lnTo>
                  <a:pt x="821267" y="0"/>
                </a:lnTo>
                <a:lnTo>
                  <a:pt x="880533" y="0"/>
                </a:lnTo>
                <a:lnTo>
                  <a:pt x="931333" y="8467"/>
                </a:lnTo>
                <a:lnTo>
                  <a:pt x="990600" y="8467"/>
                </a:lnTo>
                <a:lnTo>
                  <a:pt x="1049867" y="8467"/>
                </a:lnTo>
                <a:lnTo>
                  <a:pt x="1109133" y="16933"/>
                </a:lnTo>
                <a:lnTo>
                  <a:pt x="1168400" y="16933"/>
                </a:lnTo>
                <a:lnTo>
                  <a:pt x="1227667" y="25400"/>
                </a:lnTo>
                <a:lnTo>
                  <a:pt x="1286934" y="25400"/>
                </a:lnTo>
                <a:lnTo>
                  <a:pt x="1346200" y="33867"/>
                </a:lnTo>
                <a:lnTo>
                  <a:pt x="1397000" y="33867"/>
                </a:lnTo>
                <a:lnTo>
                  <a:pt x="1456267" y="42333"/>
                </a:lnTo>
                <a:lnTo>
                  <a:pt x="1507066" y="42333"/>
                </a:lnTo>
                <a:lnTo>
                  <a:pt x="1557867" y="50800"/>
                </a:lnTo>
                <a:lnTo>
                  <a:pt x="1600200" y="59267"/>
                </a:lnTo>
                <a:lnTo>
                  <a:pt x="1651000" y="59267"/>
                </a:lnTo>
                <a:lnTo>
                  <a:pt x="1693333" y="67733"/>
                </a:lnTo>
                <a:lnTo>
                  <a:pt x="1727200" y="67733"/>
                </a:lnTo>
                <a:lnTo>
                  <a:pt x="1761067" y="67733"/>
                </a:lnTo>
                <a:lnTo>
                  <a:pt x="1786467" y="67733"/>
                </a:lnTo>
                <a:lnTo>
                  <a:pt x="1811866" y="67733"/>
                </a:lnTo>
                <a:lnTo>
                  <a:pt x="1828800" y="67733"/>
                </a:lnTo>
                <a:lnTo>
                  <a:pt x="1845733" y="67733"/>
                </a:lnTo>
                <a:lnTo>
                  <a:pt x="1854200" y="67733"/>
                </a:lnTo>
                <a:lnTo>
                  <a:pt x="1862667" y="67733"/>
                </a:lnTo>
                <a:lnTo>
                  <a:pt x="1862667" y="59267"/>
                </a:lnTo>
                <a:lnTo>
                  <a:pt x="1854200" y="59267"/>
                </a:lnTo>
                <a:lnTo>
                  <a:pt x="1854200" y="59267"/>
                </a:lnTo>
                <a:lnTo>
                  <a:pt x="1845733" y="50800"/>
                </a:lnTo>
                <a:lnTo>
                  <a:pt x="1845733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5638800" y="3852333"/>
            <a:ext cx="330201" cy="237068"/>
          </a:xfrm>
          <a:custGeom>
            <a:avLst/>
            <a:gdLst/>
            <a:ahLst/>
            <a:cxnLst/>
            <a:rect l="0" t="0" r="0" b="0"/>
            <a:pathLst>
              <a:path w="330201" h="237068">
                <a:moveTo>
                  <a:pt x="245533" y="160867"/>
                </a:moveTo>
                <a:lnTo>
                  <a:pt x="254000" y="160867"/>
                </a:lnTo>
                <a:lnTo>
                  <a:pt x="254000" y="152400"/>
                </a:lnTo>
                <a:lnTo>
                  <a:pt x="254000" y="152400"/>
                </a:lnTo>
                <a:lnTo>
                  <a:pt x="262467" y="143934"/>
                </a:lnTo>
                <a:lnTo>
                  <a:pt x="262467" y="135467"/>
                </a:lnTo>
                <a:lnTo>
                  <a:pt x="262467" y="127000"/>
                </a:lnTo>
                <a:lnTo>
                  <a:pt x="262467" y="118534"/>
                </a:lnTo>
                <a:lnTo>
                  <a:pt x="262467" y="110067"/>
                </a:lnTo>
                <a:lnTo>
                  <a:pt x="262467" y="93134"/>
                </a:lnTo>
                <a:lnTo>
                  <a:pt x="262467" y="84667"/>
                </a:lnTo>
                <a:lnTo>
                  <a:pt x="262467" y="76200"/>
                </a:lnTo>
                <a:lnTo>
                  <a:pt x="254000" y="67734"/>
                </a:lnTo>
                <a:lnTo>
                  <a:pt x="254000" y="59267"/>
                </a:lnTo>
                <a:lnTo>
                  <a:pt x="245533" y="50800"/>
                </a:lnTo>
                <a:lnTo>
                  <a:pt x="245533" y="33867"/>
                </a:lnTo>
                <a:lnTo>
                  <a:pt x="228600" y="33867"/>
                </a:lnTo>
                <a:lnTo>
                  <a:pt x="228600" y="25400"/>
                </a:lnTo>
                <a:lnTo>
                  <a:pt x="220133" y="16934"/>
                </a:lnTo>
                <a:lnTo>
                  <a:pt x="203200" y="16934"/>
                </a:lnTo>
                <a:lnTo>
                  <a:pt x="194733" y="8467"/>
                </a:lnTo>
                <a:lnTo>
                  <a:pt x="177800" y="8467"/>
                </a:lnTo>
                <a:lnTo>
                  <a:pt x="160867" y="0"/>
                </a:lnTo>
                <a:lnTo>
                  <a:pt x="152400" y="8467"/>
                </a:lnTo>
                <a:lnTo>
                  <a:pt x="135467" y="8467"/>
                </a:lnTo>
                <a:lnTo>
                  <a:pt x="118533" y="8467"/>
                </a:lnTo>
                <a:lnTo>
                  <a:pt x="101600" y="16934"/>
                </a:lnTo>
                <a:lnTo>
                  <a:pt x="84667" y="25400"/>
                </a:lnTo>
                <a:lnTo>
                  <a:pt x="67733" y="33867"/>
                </a:lnTo>
                <a:lnTo>
                  <a:pt x="50800" y="50800"/>
                </a:lnTo>
                <a:lnTo>
                  <a:pt x="33867" y="67734"/>
                </a:lnTo>
                <a:lnTo>
                  <a:pt x="25400" y="76200"/>
                </a:lnTo>
                <a:lnTo>
                  <a:pt x="16933" y="101600"/>
                </a:lnTo>
                <a:lnTo>
                  <a:pt x="8467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4"/>
                </a:lnTo>
                <a:lnTo>
                  <a:pt x="8467" y="186267"/>
                </a:lnTo>
                <a:lnTo>
                  <a:pt x="16933" y="203200"/>
                </a:lnTo>
                <a:lnTo>
                  <a:pt x="33867" y="211667"/>
                </a:lnTo>
                <a:lnTo>
                  <a:pt x="42333" y="220134"/>
                </a:lnTo>
                <a:lnTo>
                  <a:pt x="59267" y="228600"/>
                </a:lnTo>
                <a:lnTo>
                  <a:pt x="76200" y="237067"/>
                </a:lnTo>
                <a:lnTo>
                  <a:pt x="93133" y="237067"/>
                </a:lnTo>
                <a:lnTo>
                  <a:pt x="110067" y="237067"/>
                </a:lnTo>
                <a:lnTo>
                  <a:pt x="127000" y="237067"/>
                </a:lnTo>
                <a:lnTo>
                  <a:pt x="143933" y="228600"/>
                </a:lnTo>
                <a:lnTo>
                  <a:pt x="160867" y="228600"/>
                </a:lnTo>
                <a:lnTo>
                  <a:pt x="169333" y="220134"/>
                </a:lnTo>
                <a:lnTo>
                  <a:pt x="186267" y="211667"/>
                </a:lnTo>
                <a:lnTo>
                  <a:pt x="194733" y="203200"/>
                </a:lnTo>
                <a:lnTo>
                  <a:pt x="203200" y="186267"/>
                </a:lnTo>
                <a:lnTo>
                  <a:pt x="203200" y="177800"/>
                </a:lnTo>
                <a:lnTo>
                  <a:pt x="211667" y="169334"/>
                </a:lnTo>
                <a:lnTo>
                  <a:pt x="211667" y="152400"/>
                </a:lnTo>
                <a:lnTo>
                  <a:pt x="211667" y="135467"/>
                </a:lnTo>
                <a:lnTo>
                  <a:pt x="211667" y="127000"/>
                </a:lnTo>
                <a:lnTo>
                  <a:pt x="203200" y="118534"/>
                </a:lnTo>
                <a:lnTo>
                  <a:pt x="203200" y="110067"/>
                </a:lnTo>
                <a:lnTo>
                  <a:pt x="203200" y="101600"/>
                </a:lnTo>
                <a:lnTo>
                  <a:pt x="203200" y="93134"/>
                </a:lnTo>
                <a:lnTo>
                  <a:pt x="203200" y="93134"/>
                </a:lnTo>
                <a:lnTo>
                  <a:pt x="194733" y="93134"/>
                </a:lnTo>
                <a:lnTo>
                  <a:pt x="194733" y="93134"/>
                </a:lnTo>
                <a:lnTo>
                  <a:pt x="194733" y="93134"/>
                </a:lnTo>
                <a:lnTo>
                  <a:pt x="194733" y="93134"/>
                </a:lnTo>
                <a:lnTo>
                  <a:pt x="203200" y="101600"/>
                </a:lnTo>
                <a:lnTo>
                  <a:pt x="203200" y="110067"/>
                </a:lnTo>
                <a:lnTo>
                  <a:pt x="203200" y="118534"/>
                </a:lnTo>
                <a:lnTo>
                  <a:pt x="203200" y="135467"/>
                </a:lnTo>
                <a:lnTo>
                  <a:pt x="211667" y="143934"/>
                </a:lnTo>
                <a:lnTo>
                  <a:pt x="220133" y="160867"/>
                </a:lnTo>
                <a:lnTo>
                  <a:pt x="220133" y="177800"/>
                </a:lnTo>
                <a:lnTo>
                  <a:pt x="228600" y="194734"/>
                </a:lnTo>
                <a:lnTo>
                  <a:pt x="245533" y="203200"/>
                </a:lnTo>
                <a:lnTo>
                  <a:pt x="254000" y="220134"/>
                </a:lnTo>
                <a:lnTo>
                  <a:pt x="262467" y="228600"/>
                </a:lnTo>
                <a:lnTo>
                  <a:pt x="279400" y="228600"/>
                </a:lnTo>
                <a:lnTo>
                  <a:pt x="287867" y="237067"/>
                </a:lnTo>
                <a:lnTo>
                  <a:pt x="304800" y="237067"/>
                </a:lnTo>
                <a:lnTo>
                  <a:pt x="313267" y="237067"/>
                </a:lnTo>
                <a:lnTo>
                  <a:pt x="313267" y="237067"/>
                </a:lnTo>
                <a:lnTo>
                  <a:pt x="330200" y="237067"/>
                </a:lnTo>
                <a:lnTo>
                  <a:pt x="330200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6155267" y="3894667"/>
            <a:ext cx="25401" cy="169334"/>
          </a:xfrm>
          <a:custGeom>
            <a:avLst/>
            <a:gdLst/>
            <a:ahLst/>
            <a:cxnLst/>
            <a:rect l="0" t="0" r="0" b="0"/>
            <a:pathLst>
              <a:path w="25401" h="169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8466" y="50800"/>
                </a:lnTo>
                <a:lnTo>
                  <a:pt x="8466" y="59266"/>
                </a:lnTo>
                <a:lnTo>
                  <a:pt x="8466" y="76200"/>
                </a:lnTo>
                <a:lnTo>
                  <a:pt x="8466" y="84666"/>
                </a:lnTo>
                <a:lnTo>
                  <a:pt x="8466" y="101600"/>
                </a:lnTo>
                <a:lnTo>
                  <a:pt x="8466" y="118533"/>
                </a:lnTo>
                <a:lnTo>
                  <a:pt x="16933" y="127000"/>
                </a:lnTo>
                <a:lnTo>
                  <a:pt x="16933" y="143933"/>
                </a:lnTo>
                <a:lnTo>
                  <a:pt x="16933" y="152400"/>
                </a:lnTo>
                <a:lnTo>
                  <a:pt x="16933" y="160866"/>
                </a:lnTo>
                <a:lnTo>
                  <a:pt x="25400" y="160866"/>
                </a:lnTo>
                <a:lnTo>
                  <a:pt x="25400" y="169333"/>
                </a:lnTo>
                <a:lnTo>
                  <a:pt x="25400" y="169333"/>
                </a:lnTo>
                <a:lnTo>
                  <a:pt x="25400" y="169333"/>
                </a:lnTo>
                <a:lnTo>
                  <a:pt x="16933" y="169333"/>
                </a:lnTo>
                <a:lnTo>
                  <a:pt x="16933" y="160866"/>
                </a:lnTo>
                <a:lnTo>
                  <a:pt x="8466" y="160866"/>
                </a:lnTo>
                <a:lnTo>
                  <a:pt x="8466" y="160866"/>
                </a:lnTo>
                <a:lnTo>
                  <a:pt x="8466" y="152400"/>
                </a:lnTo>
                <a:lnTo>
                  <a:pt x="8466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6070600" y="3962400"/>
            <a:ext cx="203201" cy="33868"/>
          </a:xfrm>
          <a:custGeom>
            <a:avLst/>
            <a:gdLst/>
            <a:ahLst/>
            <a:cxnLst/>
            <a:rect l="0" t="0" r="0" b="0"/>
            <a:pathLst>
              <a:path w="203201" h="33868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16933" y="33867"/>
                </a:lnTo>
                <a:lnTo>
                  <a:pt x="25400" y="25400"/>
                </a:lnTo>
                <a:lnTo>
                  <a:pt x="33867" y="25400"/>
                </a:lnTo>
                <a:lnTo>
                  <a:pt x="50800" y="25400"/>
                </a:lnTo>
                <a:lnTo>
                  <a:pt x="67733" y="25400"/>
                </a:lnTo>
                <a:lnTo>
                  <a:pt x="84667" y="25400"/>
                </a:lnTo>
                <a:lnTo>
                  <a:pt x="101600" y="25400"/>
                </a:lnTo>
                <a:lnTo>
                  <a:pt x="118533" y="25400"/>
                </a:lnTo>
                <a:lnTo>
                  <a:pt x="135467" y="16933"/>
                </a:lnTo>
                <a:lnTo>
                  <a:pt x="152400" y="16933"/>
                </a:lnTo>
                <a:lnTo>
                  <a:pt x="169333" y="16933"/>
                </a:lnTo>
                <a:lnTo>
                  <a:pt x="177800" y="16933"/>
                </a:lnTo>
                <a:lnTo>
                  <a:pt x="194733" y="8467"/>
                </a:lnTo>
                <a:lnTo>
                  <a:pt x="194733" y="8467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84200" y="3640667"/>
            <a:ext cx="152401" cy="499534"/>
          </a:xfrm>
          <a:custGeom>
            <a:avLst/>
            <a:gdLst/>
            <a:ahLst/>
            <a:cxnLst/>
            <a:rect l="0" t="0" r="0" b="0"/>
            <a:pathLst>
              <a:path w="152401" h="499534">
                <a:moveTo>
                  <a:pt x="84667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8466"/>
                </a:lnTo>
                <a:lnTo>
                  <a:pt x="76200" y="16933"/>
                </a:lnTo>
                <a:lnTo>
                  <a:pt x="67733" y="16933"/>
                </a:lnTo>
                <a:lnTo>
                  <a:pt x="67733" y="25400"/>
                </a:lnTo>
                <a:lnTo>
                  <a:pt x="59267" y="33866"/>
                </a:lnTo>
                <a:lnTo>
                  <a:pt x="59267" y="33866"/>
                </a:lnTo>
                <a:lnTo>
                  <a:pt x="59267" y="33866"/>
                </a:lnTo>
                <a:lnTo>
                  <a:pt x="59267" y="33866"/>
                </a:lnTo>
                <a:lnTo>
                  <a:pt x="59267" y="33866"/>
                </a:lnTo>
                <a:lnTo>
                  <a:pt x="59267" y="33866"/>
                </a:lnTo>
                <a:lnTo>
                  <a:pt x="59267" y="33866"/>
                </a:lnTo>
                <a:lnTo>
                  <a:pt x="59267" y="33866"/>
                </a:lnTo>
                <a:lnTo>
                  <a:pt x="59267" y="42333"/>
                </a:lnTo>
                <a:lnTo>
                  <a:pt x="50800" y="42333"/>
                </a:lnTo>
                <a:lnTo>
                  <a:pt x="42333" y="50800"/>
                </a:lnTo>
                <a:lnTo>
                  <a:pt x="42333" y="59266"/>
                </a:lnTo>
                <a:lnTo>
                  <a:pt x="33867" y="67733"/>
                </a:lnTo>
                <a:lnTo>
                  <a:pt x="25400" y="76200"/>
                </a:lnTo>
                <a:lnTo>
                  <a:pt x="25400" y="93133"/>
                </a:lnTo>
                <a:lnTo>
                  <a:pt x="16933" y="101600"/>
                </a:lnTo>
                <a:lnTo>
                  <a:pt x="16933" y="110066"/>
                </a:lnTo>
                <a:lnTo>
                  <a:pt x="8467" y="127000"/>
                </a:lnTo>
                <a:lnTo>
                  <a:pt x="0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6"/>
                </a:lnTo>
                <a:lnTo>
                  <a:pt x="0" y="194733"/>
                </a:lnTo>
                <a:lnTo>
                  <a:pt x="0" y="220133"/>
                </a:lnTo>
                <a:lnTo>
                  <a:pt x="0" y="228600"/>
                </a:lnTo>
                <a:lnTo>
                  <a:pt x="0" y="245533"/>
                </a:lnTo>
                <a:lnTo>
                  <a:pt x="0" y="262466"/>
                </a:lnTo>
                <a:lnTo>
                  <a:pt x="0" y="279400"/>
                </a:lnTo>
                <a:lnTo>
                  <a:pt x="0" y="296333"/>
                </a:lnTo>
                <a:lnTo>
                  <a:pt x="8467" y="313266"/>
                </a:lnTo>
                <a:lnTo>
                  <a:pt x="16933" y="330200"/>
                </a:lnTo>
                <a:lnTo>
                  <a:pt x="16933" y="347133"/>
                </a:lnTo>
                <a:lnTo>
                  <a:pt x="25400" y="364066"/>
                </a:lnTo>
                <a:lnTo>
                  <a:pt x="33867" y="381000"/>
                </a:lnTo>
                <a:lnTo>
                  <a:pt x="42333" y="397933"/>
                </a:lnTo>
                <a:lnTo>
                  <a:pt x="50800" y="406400"/>
                </a:lnTo>
                <a:lnTo>
                  <a:pt x="59267" y="423333"/>
                </a:lnTo>
                <a:lnTo>
                  <a:pt x="59267" y="423333"/>
                </a:lnTo>
                <a:lnTo>
                  <a:pt x="59267" y="423333"/>
                </a:lnTo>
                <a:lnTo>
                  <a:pt x="59267" y="423333"/>
                </a:lnTo>
                <a:lnTo>
                  <a:pt x="59267" y="423333"/>
                </a:lnTo>
                <a:lnTo>
                  <a:pt x="59267" y="423333"/>
                </a:lnTo>
                <a:lnTo>
                  <a:pt x="59267" y="423333"/>
                </a:lnTo>
                <a:lnTo>
                  <a:pt x="59267" y="423333"/>
                </a:lnTo>
                <a:lnTo>
                  <a:pt x="67733" y="431800"/>
                </a:lnTo>
                <a:lnTo>
                  <a:pt x="76200" y="448733"/>
                </a:lnTo>
                <a:lnTo>
                  <a:pt x="84667" y="457200"/>
                </a:lnTo>
                <a:lnTo>
                  <a:pt x="93133" y="465666"/>
                </a:lnTo>
                <a:lnTo>
                  <a:pt x="101600" y="474133"/>
                </a:lnTo>
                <a:lnTo>
                  <a:pt x="110067" y="482600"/>
                </a:lnTo>
                <a:lnTo>
                  <a:pt x="118533" y="491066"/>
                </a:lnTo>
                <a:lnTo>
                  <a:pt x="127000" y="491066"/>
                </a:lnTo>
                <a:lnTo>
                  <a:pt x="143933" y="499533"/>
                </a:lnTo>
                <a:lnTo>
                  <a:pt x="152400" y="491066"/>
                </a:lnTo>
                <a:lnTo>
                  <a:pt x="152400" y="491066"/>
                </a:lnTo>
                <a:lnTo>
                  <a:pt x="152400" y="491066"/>
                </a:lnTo>
                <a:lnTo>
                  <a:pt x="152400" y="491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922867" y="3767667"/>
            <a:ext cx="33867" cy="347134"/>
          </a:xfrm>
          <a:custGeom>
            <a:avLst/>
            <a:gdLst/>
            <a:ahLst/>
            <a:cxnLst/>
            <a:rect l="0" t="0" r="0" b="0"/>
            <a:pathLst>
              <a:path w="33867" h="347134">
                <a:moveTo>
                  <a:pt x="16933" y="0"/>
                </a:moveTo>
                <a:lnTo>
                  <a:pt x="16933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8466" y="33866"/>
                </a:lnTo>
                <a:lnTo>
                  <a:pt x="8466" y="42333"/>
                </a:lnTo>
                <a:lnTo>
                  <a:pt x="8466" y="59266"/>
                </a:lnTo>
                <a:lnTo>
                  <a:pt x="8466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8466" y="143933"/>
                </a:lnTo>
                <a:lnTo>
                  <a:pt x="8466" y="169333"/>
                </a:lnTo>
                <a:lnTo>
                  <a:pt x="8466" y="186266"/>
                </a:lnTo>
                <a:lnTo>
                  <a:pt x="8466" y="211666"/>
                </a:lnTo>
                <a:lnTo>
                  <a:pt x="8466" y="237066"/>
                </a:lnTo>
                <a:lnTo>
                  <a:pt x="16933" y="254000"/>
                </a:lnTo>
                <a:lnTo>
                  <a:pt x="16933" y="279400"/>
                </a:lnTo>
                <a:lnTo>
                  <a:pt x="16933" y="296333"/>
                </a:lnTo>
                <a:lnTo>
                  <a:pt x="25400" y="313266"/>
                </a:lnTo>
                <a:lnTo>
                  <a:pt x="25400" y="330200"/>
                </a:lnTo>
                <a:lnTo>
                  <a:pt x="25400" y="338666"/>
                </a:lnTo>
                <a:lnTo>
                  <a:pt x="25400" y="347133"/>
                </a:lnTo>
                <a:lnTo>
                  <a:pt x="25400" y="347133"/>
                </a:lnTo>
                <a:lnTo>
                  <a:pt x="25400" y="347133"/>
                </a:lnTo>
                <a:lnTo>
                  <a:pt x="25400" y="347133"/>
                </a:lnTo>
                <a:lnTo>
                  <a:pt x="25400" y="347133"/>
                </a:lnTo>
                <a:lnTo>
                  <a:pt x="33866" y="347133"/>
                </a:lnTo>
                <a:lnTo>
                  <a:pt x="33866" y="347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6324600" y="3894667"/>
            <a:ext cx="338667" cy="364067"/>
          </a:xfrm>
          <a:custGeom>
            <a:avLst/>
            <a:gdLst/>
            <a:ahLst/>
            <a:cxnLst/>
            <a:rect l="0" t="0" r="0" b="0"/>
            <a:pathLst>
              <a:path w="338667" h="3640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16933" y="42333"/>
                </a:lnTo>
                <a:lnTo>
                  <a:pt x="16933" y="59266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10066"/>
                </a:lnTo>
                <a:lnTo>
                  <a:pt x="16933" y="127000"/>
                </a:lnTo>
                <a:lnTo>
                  <a:pt x="16933" y="143933"/>
                </a:lnTo>
                <a:lnTo>
                  <a:pt x="16933" y="160866"/>
                </a:lnTo>
                <a:lnTo>
                  <a:pt x="16933" y="177800"/>
                </a:lnTo>
                <a:lnTo>
                  <a:pt x="16933" y="194733"/>
                </a:lnTo>
                <a:lnTo>
                  <a:pt x="16933" y="211666"/>
                </a:lnTo>
                <a:lnTo>
                  <a:pt x="16933" y="220133"/>
                </a:lnTo>
                <a:lnTo>
                  <a:pt x="16933" y="237066"/>
                </a:lnTo>
                <a:lnTo>
                  <a:pt x="16933" y="237066"/>
                </a:lnTo>
                <a:lnTo>
                  <a:pt x="16933" y="245533"/>
                </a:lnTo>
                <a:lnTo>
                  <a:pt x="16933" y="245533"/>
                </a:lnTo>
                <a:lnTo>
                  <a:pt x="16933" y="254000"/>
                </a:lnTo>
                <a:lnTo>
                  <a:pt x="16933" y="254000"/>
                </a:lnTo>
                <a:lnTo>
                  <a:pt x="16933" y="245533"/>
                </a:lnTo>
                <a:lnTo>
                  <a:pt x="25400" y="245533"/>
                </a:lnTo>
                <a:lnTo>
                  <a:pt x="25400" y="237066"/>
                </a:lnTo>
                <a:lnTo>
                  <a:pt x="25400" y="237066"/>
                </a:lnTo>
                <a:lnTo>
                  <a:pt x="25400" y="228600"/>
                </a:lnTo>
                <a:lnTo>
                  <a:pt x="33867" y="211666"/>
                </a:lnTo>
                <a:lnTo>
                  <a:pt x="33867" y="203200"/>
                </a:lnTo>
                <a:lnTo>
                  <a:pt x="42333" y="194733"/>
                </a:lnTo>
                <a:lnTo>
                  <a:pt x="50800" y="177800"/>
                </a:lnTo>
                <a:lnTo>
                  <a:pt x="50800" y="169333"/>
                </a:lnTo>
                <a:lnTo>
                  <a:pt x="59267" y="160866"/>
                </a:lnTo>
                <a:lnTo>
                  <a:pt x="67733" y="152400"/>
                </a:lnTo>
                <a:lnTo>
                  <a:pt x="76200" y="143933"/>
                </a:lnTo>
                <a:lnTo>
                  <a:pt x="84667" y="135466"/>
                </a:lnTo>
                <a:lnTo>
                  <a:pt x="101600" y="127000"/>
                </a:lnTo>
                <a:lnTo>
                  <a:pt x="118533" y="127000"/>
                </a:lnTo>
                <a:lnTo>
                  <a:pt x="135467" y="118533"/>
                </a:lnTo>
                <a:lnTo>
                  <a:pt x="152400" y="118533"/>
                </a:lnTo>
                <a:lnTo>
                  <a:pt x="169333" y="118533"/>
                </a:lnTo>
                <a:lnTo>
                  <a:pt x="194734" y="127000"/>
                </a:lnTo>
                <a:lnTo>
                  <a:pt x="211667" y="127000"/>
                </a:lnTo>
                <a:lnTo>
                  <a:pt x="228600" y="135466"/>
                </a:lnTo>
                <a:lnTo>
                  <a:pt x="245533" y="152400"/>
                </a:lnTo>
                <a:lnTo>
                  <a:pt x="262466" y="160866"/>
                </a:lnTo>
                <a:lnTo>
                  <a:pt x="287867" y="177800"/>
                </a:lnTo>
                <a:lnTo>
                  <a:pt x="296333" y="194733"/>
                </a:lnTo>
                <a:lnTo>
                  <a:pt x="313267" y="211666"/>
                </a:lnTo>
                <a:lnTo>
                  <a:pt x="321733" y="228600"/>
                </a:lnTo>
                <a:lnTo>
                  <a:pt x="330200" y="245533"/>
                </a:lnTo>
                <a:lnTo>
                  <a:pt x="338666" y="270933"/>
                </a:lnTo>
                <a:lnTo>
                  <a:pt x="338666" y="287866"/>
                </a:lnTo>
                <a:lnTo>
                  <a:pt x="338666" y="304800"/>
                </a:lnTo>
                <a:lnTo>
                  <a:pt x="338666" y="321733"/>
                </a:lnTo>
                <a:lnTo>
                  <a:pt x="330200" y="338666"/>
                </a:lnTo>
                <a:lnTo>
                  <a:pt x="330200" y="338666"/>
                </a:lnTo>
                <a:lnTo>
                  <a:pt x="330200" y="338666"/>
                </a:lnTo>
                <a:lnTo>
                  <a:pt x="330200" y="338666"/>
                </a:lnTo>
                <a:lnTo>
                  <a:pt x="330200" y="338666"/>
                </a:lnTo>
                <a:lnTo>
                  <a:pt x="330200" y="338666"/>
                </a:lnTo>
                <a:lnTo>
                  <a:pt x="330200" y="338666"/>
                </a:lnTo>
                <a:lnTo>
                  <a:pt x="330200" y="338666"/>
                </a:lnTo>
                <a:lnTo>
                  <a:pt x="321733" y="347133"/>
                </a:lnTo>
                <a:lnTo>
                  <a:pt x="313267" y="355600"/>
                </a:lnTo>
                <a:lnTo>
                  <a:pt x="304800" y="355600"/>
                </a:lnTo>
                <a:lnTo>
                  <a:pt x="287867" y="364066"/>
                </a:lnTo>
                <a:lnTo>
                  <a:pt x="279400" y="364066"/>
                </a:lnTo>
                <a:lnTo>
                  <a:pt x="262466" y="364066"/>
                </a:lnTo>
                <a:lnTo>
                  <a:pt x="237067" y="364066"/>
                </a:lnTo>
                <a:lnTo>
                  <a:pt x="220133" y="355600"/>
                </a:lnTo>
                <a:lnTo>
                  <a:pt x="194734" y="355600"/>
                </a:lnTo>
                <a:lnTo>
                  <a:pt x="177800" y="347133"/>
                </a:lnTo>
                <a:lnTo>
                  <a:pt x="152400" y="347133"/>
                </a:lnTo>
                <a:lnTo>
                  <a:pt x="135467" y="330200"/>
                </a:lnTo>
                <a:lnTo>
                  <a:pt x="118533" y="330200"/>
                </a:lnTo>
                <a:lnTo>
                  <a:pt x="101600" y="321733"/>
                </a:lnTo>
                <a:lnTo>
                  <a:pt x="84667" y="313266"/>
                </a:lnTo>
                <a:lnTo>
                  <a:pt x="67733" y="304800"/>
                </a:lnTo>
                <a:lnTo>
                  <a:pt x="67733" y="304800"/>
                </a:lnTo>
                <a:lnTo>
                  <a:pt x="59267" y="287866"/>
                </a:lnTo>
                <a:lnTo>
                  <a:pt x="59267" y="287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795867" y="3920067"/>
            <a:ext cx="220134" cy="25401"/>
          </a:xfrm>
          <a:custGeom>
            <a:avLst/>
            <a:gdLst/>
            <a:ahLst/>
            <a:cxnLst/>
            <a:rect l="0" t="0" r="0" b="0"/>
            <a:pathLst>
              <a:path w="220134" h="25401">
                <a:moveTo>
                  <a:pt x="220133" y="0"/>
                </a:moveTo>
                <a:lnTo>
                  <a:pt x="220133" y="0"/>
                </a:lnTo>
                <a:lnTo>
                  <a:pt x="220133" y="0"/>
                </a:lnTo>
                <a:lnTo>
                  <a:pt x="220133" y="0"/>
                </a:lnTo>
                <a:lnTo>
                  <a:pt x="220133" y="0"/>
                </a:lnTo>
                <a:lnTo>
                  <a:pt x="220133" y="0"/>
                </a:lnTo>
                <a:lnTo>
                  <a:pt x="220133" y="0"/>
                </a:lnTo>
                <a:lnTo>
                  <a:pt x="220133" y="0"/>
                </a:lnTo>
                <a:lnTo>
                  <a:pt x="220133" y="0"/>
                </a:lnTo>
                <a:lnTo>
                  <a:pt x="220133" y="0"/>
                </a:lnTo>
                <a:lnTo>
                  <a:pt x="211666" y="0"/>
                </a:lnTo>
                <a:lnTo>
                  <a:pt x="203200" y="0"/>
                </a:lnTo>
                <a:lnTo>
                  <a:pt x="203200" y="0"/>
                </a:lnTo>
                <a:lnTo>
                  <a:pt x="194733" y="0"/>
                </a:lnTo>
                <a:lnTo>
                  <a:pt x="177800" y="0"/>
                </a:lnTo>
                <a:lnTo>
                  <a:pt x="160866" y="8466"/>
                </a:lnTo>
                <a:lnTo>
                  <a:pt x="143933" y="8466"/>
                </a:lnTo>
                <a:lnTo>
                  <a:pt x="118533" y="8466"/>
                </a:lnTo>
                <a:lnTo>
                  <a:pt x="101600" y="8466"/>
                </a:lnTo>
                <a:lnTo>
                  <a:pt x="84666" y="8466"/>
                </a:lnTo>
                <a:lnTo>
                  <a:pt x="67733" y="16933"/>
                </a:lnTo>
                <a:lnTo>
                  <a:pt x="50800" y="16933"/>
                </a:lnTo>
                <a:lnTo>
                  <a:pt x="33866" y="16933"/>
                </a:lnTo>
                <a:lnTo>
                  <a:pt x="2540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1219200" y="3869267"/>
            <a:ext cx="110068" cy="42334"/>
          </a:xfrm>
          <a:custGeom>
            <a:avLst/>
            <a:gdLst/>
            <a:ahLst/>
            <a:cxnLst/>
            <a:rect l="0" t="0" r="0" b="0"/>
            <a:pathLst>
              <a:path w="110068" h="42334">
                <a:moveTo>
                  <a:pt x="0" y="33866"/>
                </a:moveTo>
                <a:lnTo>
                  <a:pt x="0" y="33866"/>
                </a:lnTo>
                <a:lnTo>
                  <a:pt x="0" y="33866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8467" y="33866"/>
                </a:lnTo>
                <a:lnTo>
                  <a:pt x="16933" y="33866"/>
                </a:lnTo>
                <a:lnTo>
                  <a:pt x="16933" y="33866"/>
                </a:lnTo>
                <a:lnTo>
                  <a:pt x="25400" y="33866"/>
                </a:lnTo>
                <a:lnTo>
                  <a:pt x="33867" y="25400"/>
                </a:lnTo>
                <a:lnTo>
                  <a:pt x="42333" y="16933"/>
                </a:lnTo>
                <a:lnTo>
                  <a:pt x="50800" y="16933"/>
                </a:lnTo>
                <a:lnTo>
                  <a:pt x="59267" y="16933"/>
                </a:lnTo>
                <a:lnTo>
                  <a:pt x="67733" y="16933"/>
                </a:lnTo>
                <a:lnTo>
                  <a:pt x="76200" y="8466"/>
                </a:lnTo>
                <a:lnTo>
                  <a:pt x="84667" y="8466"/>
                </a:lnTo>
                <a:lnTo>
                  <a:pt x="93133" y="8466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1380067" y="3733800"/>
            <a:ext cx="279401" cy="381001"/>
          </a:xfrm>
          <a:custGeom>
            <a:avLst/>
            <a:gdLst/>
            <a:ahLst/>
            <a:cxnLst/>
            <a:rect l="0" t="0" r="0" b="0"/>
            <a:pathLst>
              <a:path w="279401" h="3810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8467"/>
                </a:lnTo>
                <a:lnTo>
                  <a:pt x="118533" y="8467"/>
                </a:lnTo>
                <a:lnTo>
                  <a:pt x="127000" y="8467"/>
                </a:lnTo>
                <a:lnTo>
                  <a:pt x="135466" y="16933"/>
                </a:lnTo>
                <a:lnTo>
                  <a:pt x="143933" y="16933"/>
                </a:lnTo>
                <a:lnTo>
                  <a:pt x="160866" y="25400"/>
                </a:lnTo>
                <a:lnTo>
                  <a:pt x="160866" y="33867"/>
                </a:lnTo>
                <a:lnTo>
                  <a:pt x="169333" y="42333"/>
                </a:lnTo>
                <a:lnTo>
                  <a:pt x="177800" y="50800"/>
                </a:lnTo>
                <a:lnTo>
                  <a:pt x="186266" y="59267"/>
                </a:lnTo>
                <a:lnTo>
                  <a:pt x="186266" y="76200"/>
                </a:lnTo>
                <a:lnTo>
                  <a:pt x="194733" y="84667"/>
                </a:lnTo>
                <a:lnTo>
                  <a:pt x="194733" y="101600"/>
                </a:lnTo>
                <a:lnTo>
                  <a:pt x="186266" y="110067"/>
                </a:lnTo>
                <a:lnTo>
                  <a:pt x="186266" y="118533"/>
                </a:lnTo>
                <a:lnTo>
                  <a:pt x="177800" y="135467"/>
                </a:lnTo>
                <a:lnTo>
                  <a:pt x="169333" y="143933"/>
                </a:lnTo>
                <a:lnTo>
                  <a:pt x="160866" y="152400"/>
                </a:lnTo>
                <a:lnTo>
                  <a:pt x="152400" y="152400"/>
                </a:lnTo>
                <a:lnTo>
                  <a:pt x="143933" y="160867"/>
                </a:lnTo>
                <a:lnTo>
                  <a:pt x="135466" y="169333"/>
                </a:lnTo>
                <a:lnTo>
                  <a:pt x="127000" y="169333"/>
                </a:lnTo>
                <a:lnTo>
                  <a:pt x="118533" y="169333"/>
                </a:lnTo>
                <a:lnTo>
                  <a:pt x="118533" y="177800"/>
                </a:lnTo>
                <a:lnTo>
                  <a:pt x="110066" y="177800"/>
                </a:lnTo>
                <a:lnTo>
                  <a:pt x="110066" y="177800"/>
                </a:lnTo>
                <a:lnTo>
                  <a:pt x="110066" y="177800"/>
                </a:lnTo>
                <a:lnTo>
                  <a:pt x="110066" y="177800"/>
                </a:lnTo>
                <a:lnTo>
                  <a:pt x="118533" y="177800"/>
                </a:lnTo>
                <a:lnTo>
                  <a:pt x="118533" y="169333"/>
                </a:lnTo>
                <a:lnTo>
                  <a:pt x="127000" y="169333"/>
                </a:lnTo>
                <a:lnTo>
                  <a:pt x="135466" y="160867"/>
                </a:lnTo>
                <a:lnTo>
                  <a:pt x="143933" y="160867"/>
                </a:lnTo>
                <a:lnTo>
                  <a:pt x="152400" y="152400"/>
                </a:lnTo>
                <a:lnTo>
                  <a:pt x="169333" y="152400"/>
                </a:lnTo>
                <a:lnTo>
                  <a:pt x="177800" y="152400"/>
                </a:lnTo>
                <a:lnTo>
                  <a:pt x="186266" y="152400"/>
                </a:lnTo>
                <a:lnTo>
                  <a:pt x="203200" y="160867"/>
                </a:lnTo>
                <a:lnTo>
                  <a:pt x="211666" y="160867"/>
                </a:lnTo>
                <a:lnTo>
                  <a:pt x="220133" y="169333"/>
                </a:lnTo>
                <a:lnTo>
                  <a:pt x="237066" y="186267"/>
                </a:lnTo>
                <a:lnTo>
                  <a:pt x="245533" y="194733"/>
                </a:lnTo>
                <a:lnTo>
                  <a:pt x="254000" y="211667"/>
                </a:lnTo>
                <a:lnTo>
                  <a:pt x="262466" y="220133"/>
                </a:lnTo>
                <a:lnTo>
                  <a:pt x="270933" y="237067"/>
                </a:lnTo>
                <a:lnTo>
                  <a:pt x="270933" y="254000"/>
                </a:lnTo>
                <a:lnTo>
                  <a:pt x="279400" y="270933"/>
                </a:lnTo>
                <a:lnTo>
                  <a:pt x="270933" y="287867"/>
                </a:lnTo>
                <a:lnTo>
                  <a:pt x="270933" y="304800"/>
                </a:lnTo>
                <a:lnTo>
                  <a:pt x="262466" y="321733"/>
                </a:lnTo>
                <a:lnTo>
                  <a:pt x="254000" y="338667"/>
                </a:lnTo>
                <a:lnTo>
                  <a:pt x="245533" y="347133"/>
                </a:lnTo>
                <a:lnTo>
                  <a:pt x="237066" y="355600"/>
                </a:lnTo>
                <a:lnTo>
                  <a:pt x="220133" y="364067"/>
                </a:lnTo>
                <a:lnTo>
                  <a:pt x="211666" y="364067"/>
                </a:lnTo>
                <a:lnTo>
                  <a:pt x="186266" y="372533"/>
                </a:lnTo>
                <a:lnTo>
                  <a:pt x="177800" y="372533"/>
                </a:lnTo>
                <a:lnTo>
                  <a:pt x="160866" y="381000"/>
                </a:lnTo>
                <a:lnTo>
                  <a:pt x="143933" y="381000"/>
                </a:lnTo>
                <a:lnTo>
                  <a:pt x="127000" y="372533"/>
                </a:lnTo>
                <a:lnTo>
                  <a:pt x="110066" y="372533"/>
                </a:lnTo>
                <a:lnTo>
                  <a:pt x="101600" y="364067"/>
                </a:lnTo>
                <a:lnTo>
                  <a:pt x="93133" y="355600"/>
                </a:lnTo>
                <a:lnTo>
                  <a:pt x="76200" y="347133"/>
                </a:lnTo>
                <a:lnTo>
                  <a:pt x="67733" y="338667"/>
                </a:lnTo>
                <a:lnTo>
                  <a:pt x="67733" y="338667"/>
                </a:lnTo>
                <a:lnTo>
                  <a:pt x="67733" y="321733"/>
                </a:lnTo>
                <a:lnTo>
                  <a:pt x="67733" y="321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1667933" y="3581400"/>
            <a:ext cx="203201" cy="846668"/>
          </a:xfrm>
          <a:custGeom>
            <a:avLst/>
            <a:gdLst/>
            <a:ahLst/>
            <a:cxnLst/>
            <a:rect l="0" t="0" r="0" b="0"/>
            <a:pathLst>
              <a:path w="203201" h="846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16934" y="50800"/>
                </a:lnTo>
                <a:lnTo>
                  <a:pt x="25400" y="59267"/>
                </a:lnTo>
                <a:lnTo>
                  <a:pt x="33867" y="76200"/>
                </a:lnTo>
                <a:lnTo>
                  <a:pt x="50800" y="93133"/>
                </a:lnTo>
                <a:lnTo>
                  <a:pt x="59267" y="110067"/>
                </a:lnTo>
                <a:lnTo>
                  <a:pt x="76200" y="127000"/>
                </a:lnTo>
                <a:lnTo>
                  <a:pt x="84667" y="143933"/>
                </a:lnTo>
                <a:lnTo>
                  <a:pt x="101600" y="169333"/>
                </a:lnTo>
                <a:lnTo>
                  <a:pt x="110067" y="194733"/>
                </a:lnTo>
                <a:lnTo>
                  <a:pt x="127000" y="220133"/>
                </a:lnTo>
                <a:lnTo>
                  <a:pt x="135467" y="245533"/>
                </a:lnTo>
                <a:lnTo>
                  <a:pt x="152400" y="270933"/>
                </a:lnTo>
                <a:lnTo>
                  <a:pt x="160867" y="296333"/>
                </a:lnTo>
                <a:lnTo>
                  <a:pt x="169334" y="330200"/>
                </a:lnTo>
                <a:lnTo>
                  <a:pt x="186267" y="355600"/>
                </a:lnTo>
                <a:lnTo>
                  <a:pt x="186267" y="381000"/>
                </a:lnTo>
                <a:lnTo>
                  <a:pt x="194734" y="414867"/>
                </a:lnTo>
                <a:lnTo>
                  <a:pt x="194734" y="440267"/>
                </a:lnTo>
                <a:lnTo>
                  <a:pt x="203200" y="474133"/>
                </a:lnTo>
                <a:lnTo>
                  <a:pt x="203200" y="516467"/>
                </a:lnTo>
                <a:lnTo>
                  <a:pt x="203200" y="550333"/>
                </a:lnTo>
                <a:lnTo>
                  <a:pt x="194734" y="592667"/>
                </a:lnTo>
                <a:lnTo>
                  <a:pt x="194734" y="635000"/>
                </a:lnTo>
                <a:lnTo>
                  <a:pt x="186267" y="677333"/>
                </a:lnTo>
                <a:lnTo>
                  <a:pt x="169334" y="711200"/>
                </a:lnTo>
                <a:lnTo>
                  <a:pt x="160867" y="745067"/>
                </a:lnTo>
                <a:lnTo>
                  <a:pt x="152400" y="778933"/>
                </a:lnTo>
                <a:lnTo>
                  <a:pt x="135467" y="804333"/>
                </a:lnTo>
                <a:lnTo>
                  <a:pt x="127000" y="829733"/>
                </a:lnTo>
                <a:lnTo>
                  <a:pt x="127000" y="829733"/>
                </a:lnTo>
                <a:lnTo>
                  <a:pt x="110067" y="846667"/>
                </a:lnTo>
                <a:lnTo>
                  <a:pt x="110067" y="846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1938867" y="3530600"/>
            <a:ext cx="194734" cy="762001"/>
          </a:xfrm>
          <a:custGeom>
            <a:avLst/>
            <a:gdLst/>
            <a:ahLst/>
            <a:cxnLst/>
            <a:rect l="0" t="0" r="0" b="0"/>
            <a:pathLst>
              <a:path w="194734" h="762001">
                <a:moveTo>
                  <a:pt x="50800" y="0"/>
                </a:moveTo>
                <a:lnTo>
                  <a:pt x="50800" y="8467"/>
                </a:lnTo>
                <a:lnTo>
                  <a:pt x="50800" y="8467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0800" y="25400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42333"/>
                </a:lnTo>
                <a:lnTo>
                  <a:pt x="50800" y="50800"/>
                </a:lnTo>
                <a:lnTo>
                  <a:pt x="50800" y="59267"/>
                </a:lnTo>
                <a:lnTo>
                  <a:pt x="50800" y="76200"/>
                </a:lnTo>
                <a:lnTo>
                  <a:pt x="42333" y="84667"/>
                </a:lnTo>
                <a:lnTo>
                  <a:pt x="42333" y="101600"/>
                </a:lnTo>
                <a:lnTo>
                  <a:pt x="33866" y="118533"/>
                </a:lnTo>
                <a:lnTo>
                  <a:pt x="33866" y="127000"/>
                </a:lnTo>
                <a:lnTo>
                  <a:pt x="33866" y="143933"/>
                </a:lnTo>
                <a:lnTo>
                  <a:pt x="25400" y="160867"/>
                </a:lnTo>
                <a:lnTo>
                  <a:pt x="25400" y="177800"/>
                </a:lnTo>
                <a:lnTo>
                  <a:pt x="16933" y="203200"/>
                </a:lnTo>
                <a:lnTo>
                  <a:pt x="16933" y="220133"/>
                </a:lnTo>
                <a:lnTo>
                  <a:pt x="8466" y="245533"/>
                </a:lnTo>
                <a:lnTo>
                  <a:pt x="8466" y="262467"/>
                </a:lnTo>
                <a:lnTo>
                  <a:pt x="8466" y="287867"/>
                </a:lnTo>
                <a:lnTo>
                  <a:pt x="8466" y="304800"/>
                </a:lnTo>
                <a:lnTo>
                  <a:pt x="0" y="330200"/>
                </a:lnTo>
                <a:lnTo>
                  <a:pt x="8466" y="355600"/>
                </a:lnTo>
                <a:lnTo>
                  <a:pt x="8466" y="372533"/>
                </a:lnTo>
                <a:lnTo>
                  <a:pt x="8466" y="397933"/>
                </a:lnTo>
                <a:lnTo>
                  <a:pt x="8466" y="423333"/>
                </a:lnTo>
                <a:lnTo>
                  <a:pt x="16933" y="448733"/>
                </a:lnTo>
                <a:lnTo>
                  <a:pt x="25400" y="465667"/>
                </a:lnTo>
                <a:lnTo>
                  <a:pt x="25400" y="491067"/>
                </a:lnTo>
                <a:lnTo>
                  <a:pt x="33866" y="516467"/>
                </a:lnTo>
                <a:lnTo>
                  <a:pt x="42333" y="533400"/>
                </a:lnTo>
                <a:lnTo>
                  <a:pt x="50800" y="558800"/>
                </a:lnTo>
                <a:lnTo>
                  <a:pt x="59266" y="575733"/>
                </a:lnTo>
                <a:lnTo>
                  <a:pt x="67733" y="601133"/>
                </a:lnTo>
                <a:lnTo>
                  <a:pt x="84666" y="618067"/>
                </a:lnTo>
                <a:lnTo>
                  <a:pt x="93133" y="635000"/>
                </a:lnTo>
                <a:lnTo>
                  <a:pt x="101600" y="651933"/>
                </a:lnTo>
                <a:lnTo>
                  <a:pt x="110066" y="677333"/>
                </a:lnTo>
                <a:lnTo>
                  <a:pt x="127000" y="685800"/>
                </a:lnTo>
                <a:lnTo>
                  <a:pt x="135466" y="702733"/>
                </a:lnTo>
                <a:lnTo>
                  <a:pt x="143933" y="719667"/>
                </a:lnTo>
                <a:lnTo>
                  <a:pt x="152400" y="728133"/>
                </a:lnTo>
                <a:lnTo>
                  <a:pt x="160866" y="736600"/>
                </a:lnTo>
                <a:lnTo>
                  <a:pt x="169333" y="753533"/>
                </a:lnTo>
                <a:lnTo>
                  <a:pt x="186266" y="762000"/>
                </a:lnTo>
                <a:lnTo>
                  <a:pt x="186266" y="762000"/>
                </a:lnTo>
                <a:lnTo>
                  <a:pt x="194733" y="762000"/>
                </a:lnTo>
                <a:lnTo>
                  <a:pt x="194733" y="762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2269067" y="3852333"/>
            <a:ext cx="8467" cy="262468"/>
          </a:xfrm>
          <a:custGeom>
            <a:avLst/>
            <a:gdLst/>
            <a:ahLst/>
            <a:cxnLst/>
            <a:rect l="0" t="0" r="0" b="0"/>
            <a:pathLst>
              <a:path w="8467" h="262468">
                <a:moveTo>
                  <a:pt x="8466" y="0"/>
                </a:moveTo>
                <a:lnTo>
                  <a:pt x="8466" y="8467"/>
                </a:lnTo>
                <a:lnTo>
                  <a:pt x="8466" y="25400"/>
                </a:lnTo>
                <a:lnTo>
                  <a:pt x="8466" y="42334"/>
                </a:lnTo>
                <a:lnTo>
                  <a:pt x="8466" y="67734"/>
                </a:lnTo>
                <a:lnTo>
                  <a:pt x="8466" y="84667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52400"/>
                </a:lnTo>
                <a:lnTo>
                  <a:pt x="8466" y="169334"/>
                </a:lnTo>
                <a:lnTo>
                  <a:pt x="0" y="194734"/>
                </a:lnTo>
                <a:lnTo>
                  <a:pt x="0" y="211667"/>
                </a:lnTo>
                <a:lnTo>
                  <a:pt x="0" y="228600"/>
                </a:lnTo>
                <a:lnTo>
                  <a:pt x="0" y="245534"/>
                </a:lnTo>
                <a:lnTo>
                  <a:pt x="0" y="254000"/>
                </a:lnTo>
                <a:lnTo>
                  <a:pt x="0" y="254000"/>
                </a:lnTo>
                <a:lnTo>
                  <a:pt x="0" y="262467"/>
                </a:lnTo>
                <a:lnTo>
                  <a:pt x="0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2184400" y="3996267"/>
            <a:ext cx="177801" cy="16934"/>
          </a:xfrm>
          <a:custGeom>
            <a:avLst/>
            <a:gdLst/>
            <a:ahLst/>
            <a:cxnLst/>
            <a:rect l="0" t="0" r="0" b="0"/>
            <a:pathLst>
              <a:path w="177801" h="16934">
                <a:moveTo>
                  <a:pt x="177800" y="0"/>
                </a:moveTo>
                <a:lnTo>
                  <a:pt x="177800" y="0"/>
                </a:lnTo>
                <a:lnTo>
                  <a:pt x="169333" y="0"/>
                </a:lnTo>
                <a:lnTo>
                  <a:pt x="169333" y="0"/>
                </a:lnTo>
                <a:lnTo>
                  <a:pt x="160867" y="0"/>
                </a:lnTo>
                <a:lnTo>
                  <a:pt x="152400" y="0"/>
                </a:lnTo>
                <a:lnTo>
                  <a:pt x="143933" y="0"/>
                </a:lnTo>
                <a:lnTo>
                  <a:pt x="135467" y="0"/>
                </a:lnTo>
                <a:lnTo>
                  <a:pt x="127000" y="8466"/>
                </a:lnTo>
                <a:lnTo>
                  <a:pt x="110067" y="8466"/>
                </a:lnTo>
                <a:lnTo>
                  <a:pt x="93133" y="8466"/>
                </a:lnTo>
                <a:lnTo>
                  <a:pt x="76200" y="8466"/>
                </a:lnTo>
                <a:lnTo>
                  <a:pt x="67733" y="16933"/>
                </a:lnTo>
                <a:lnTo>
                  <a:pt x="50800" y="16933"/>
                </a:lnTo>
                <a:lnTo>
                  <a:pt x="33867" y="8466"/>
                </a:lnTo>
                <a:lnTo>
                  <a:pt x="2540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0" y="8466"/>
                </a:lnTo>
                <a:lnTo>
                  <a:pt x="0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2531533" y="3826933"/>
            <a:ext cx="16935" cy="321735"/>
          </a:xfrm>
          <a:custGeom>
            <a:avLst/>
            <a:gdLst/>
            <a:ahLst/>
            <a:cxnLst/>
            <a:rect l="0" t="0" r="0" b="0"/>
            <a:pathLst>
              <a:path w="16935" h="321735">
                <a:moveTo>
                  <a:pt x="16934" y="0"/>
                </a:moveTo>
                <a:lnTo>
                  <a:pt x="16934" y="8467"/>
                </a:lnTo>
                <a:lnTo>
                  <a:pt x="16934" y="8467"/>
                </a:lnTo>
                <a:lnTo>
                  <a:pt x="16934" y="16934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67734"/>
                </a:lnTo>
                <a:lnTo>
                  <a:pt x="8467" y="76200"/>
                </a:lnTo>
                <a:lnTo>
                  <a:pt x="8467" y="93134"/>
                </a:lnTo>
                <a:lnTo>
                  <a:pt x="8467" y="110067"/>
                </a:lnTo>
                <a:lnTo>
                  <a:pt x="0" y="127000"/>
                </a:lnTo>
                <a:lnTo>
                  <a:pt x="0" y="143934"/>
                </a:lnTo>
                <a:lnTo>
                  <a:pt x="0" y="169334"/>
                </a:lnTo>
                <a:lnTo>
                  <a:pt x="0" y="186267"/>
                </a:lnTo>
                <a:lnTo>
                  <a:pt x="0" y="211667"/>
                </a:lnTo>
                <a:lnTo>
                  <a:pt x="0" y="228600"/>
                </a:lnTo>
                <a:lnTo>
                  <a:pt x="8467" y="254000"/>
                </a:lnTo>
                <a:lnTo>
                  <a:pt x="8467" y="270934"/>
                </a:lnTo>
                <a:lnTo>
                  <a:pt x="8467" y="279400"/>
                </a:lnTo>
                <a:lnTo>
                  <a:pt x="8467" y="296334"/>
                </a:lnTo>
                <a:lnTo>
                  <a:pt x="16934" y="304800"/>
                </a:lnTo>
                <a:lnTo>
                  <a:pt x="16934" y="313267"/>
                </a:lnTo>
                <a:lnTo>
                  <a:pt x="16934" y="313267"/>
                </a:lnTo>
                <a:lnTo>
                  <a:pt x="16934" y="321734"/>
                </a:lnTo>
                <a:lnTo>
                  <a:pt x="16934" y="321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2531533" y="3996267"/>
            <a:ext cx="67735" cy="16934"/>
          </a:xfrm>
          <a:custGeom>
            <a:avLst/>
            <a:gdLst/>
            <a:ahLst/>
            <a:cxnLst/>
            <a:rect l="0" t="0" r="0" b="0"/>
            <a:pathLst>
              <a:path w="67735" h="16934">
                <a:moveTo>
                  <a:pt x="67734" y="0"/>
                </a:move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0800" y="0"/>
                </a:lnTo>
                <a:lnTo>
                  <a:pt x="50800" y="0"/>
                </a:lnTo>
                <a:lnTo>
                  <a:pt x="42334" y="0"/>
                </a:lnTo>
                <a:lnTo>
                  <a:pt x="42334" y="0"/>
                </a:lnTo>
                <a:lnTo>
                  <a:pt x="33867" y="0"/>
                </a:lnTo>
                <a:lnTo>
                  <a:pt x="25400" y="8466"/>
                </a:lnTo>
                <a:lnTo>
                  <a:pt x="16934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2683933" y="3691467"/>
            <a:ext cx="237068" cy="524934"/>
          </a:xfrm>
          <a:custGeom>
            <a:avLst/>
            <a:gdLst/>
            <a:ahLst/>
            <a:cxnLst/>
            <a:rect l="0" t="0" r="0" b="0"/>
            <a:pathLst>
              <a:path w="237068" h="524934">
                <a:moveTo>
                  <a:pt x="0" y="25400"/>
                </a:moveTo>
                <a:lnTo>
                  <a:pt x="0" y="25400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42334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0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8466"/>
                </a:lnTo>
                <a:lnTo>
                  <a:pt x="118534" y="8466"/>
                </a:lnTo>
                <a:lnTo>
                  <a:pt x="127000" y="16933"/>
                </a:lnTo>
                <a:lnTo>
                  <a:pt x="135467" y="25400"/>
                </a:lnTo>
                <a:lnTo>
                  <a:pt x="152400" y="42333"/>
                </a:lnTo>
                <a:lnTo>
                  <a:pt x="160867" y="50800"/>
                </a:lnTo>
                <a:lnTo>
                  <a:pt x="169334" y="67733"/>
                </a:lnTo>
                <a:lnTo>
                  <a:pt x="177800" y="84666"/>
                </a:lnTo>
                <a:lnTo>
                  <a:pt x="186267" y="101600"/>
                </a:lnTo>
                <a:lnTo>
                  <a:pt x="186267" y="118533"/>
                </a:lnTo>
                <a:lnTo>
                  <a:pt x="194734" y="135466"/>
                </a:lnTo>
                <a:lnTo>
                  <a:pt x="194734" y="152400"/>
                </a:lnTo>
                <a:lnTo>
                  <a:pt x="194734" y="177800"/>
                </a:lnTo>
                <a:lnTo>
                  <a:pt x="194734" y="194733"/>
                </a:lnTo>
                <a:lnTo>
                  <a:pt x="194734" y="211666"/>
                </a:lnTo>
                <a:lnTo>
                  <a:pt x="186267" y="228600"/>
                </a:lnTo>
                <a:lnTo>
                  <a:pt x="177800" y="254000"/>
                </a:lnTo>
                <a:lnTo>
                  <a:pt x="177800" y="270933"/>
                </a:lnTo>
                <a:lnTo>
                  <a:pt x="169334" y="296333"/>
                </a:lnTo>
                <a:lnTo>
                  <a:pt x="152400" y="313266"/>
                </a:lnTo>
                <a:lnTo>
                  <a:pt x="152400" y="338666"/>
                </a:lnTo>
                <a:lnTo>
                  <a:pt x="135467" y="355600"/>
                </a:lnTo>
                <a:lnTo>
                  <a:pt x="118534" y="381000"/>
                </a:lnTo>
                <a:lnTo>
                  <a:pt x="110067" y="389466"/>
                </a:lnTo>
                <a:lnTo>
                  <a:pt x="93134" y="406400"/>
                </a:lnTo>
                <a:lnTo>
                  <a:pt x="84667" y="414866"/>
                </a:lnTo>
                <a:lnTo>
                  <a:pt x="67734" y="423333"/>
                </a:lnTo>
                <a:lnTo>
                  <a:pt x="59267" y="431800"/>
                </a:lnTo>
                <a:lnTo>
                  <a:pt x="50800" y="440266"/>
                </a:lnTo>
                <a:lnTo>
                  <a:pt x="42334" y="440266"/>
                </a:lnTo>
                <a:lnTo>
                  <a:pt x="25400" y="440266"/>
                </a:lnTo>
                <a:lnTo>
                  <a:pt x="16934" y="440266"/>
                </a:lnTo>
                <a:lnTo>
                  <a:pt x="16934" y="440266"/>
                </a:lnTo>
                <a:lnTo>
                  <a:pt x="8467" y="431800"/>
                </a:lnTo>
                <a:lnTo>
                  <a:pt x="8467" y="423333"/>
                </a:lnTo>
                <a:lnTo>
                  <a:pt x="8467" y="414866"/>
                </a:lnTo>
                <a:lnTo>
                  <a:pt x="8467" y="406400"/>
                </a:lnTo>
                <a:lnTo>
                  <a:pt x="8467" y="389466"/>
                </a:lnTo>
                <a:lnTo>
                  <a:pt x="8467" y="381000"/>
                </a:lnTo>
                <a:lnTo>
                  <a:pt x="8467" y="364066"/>
                </a:lnTo>
                <a:lnTo>
                  <a:pt x="16934" y="347133"/>
                </a:lnTo>
                <a:lnTo>
                  <a:pt x="25400" y="330200"/>
                </a:lnTo>
                <a:lnTo>
                  <a:pt x="25400" y="313266"/>
                </a:lnTo>
                <a:lnTo>
                  <a:pt x="42334" y="296333"/>
                </a:lnTo>
                <a:lnTo>
                  <a:pt x="42334" y="279400"/>
                </a:lnTo>
                <a:lnTo>
                  <a:pt x="50800" y="270933"/>
                </a:lnTo>
                <a:lnTo>
                  <a:pt x="67734" y="254000"/>
                </a:lnTo>
                <a:lnTo>
                  <a:pt x="76200" y="254000"/>
                </a:lnTo>
                <a:lnTo>
                  <a:pt x="93134" y="245533"/>
                </a:lnTo>
                <a:lnTo>
                  <a:pt x="101600" y="237066"/>
                </a:lnTo>
                <a:lnTo>
                  <a:pt x="110067" y="237066"/>
                </a:lnTo>
                <a:lnTo>
                  <a:pt x="127000" y="245533"/>
                </a:lnTo>
                <a:lnTo>
                  <a:pt x="143934" y="245533"/>
                </a:lnTo>
                <a:lnTo>
                  <a:pt x="160867" y="254000"/>
                </a:lnTo>
                <a:lnTo>
                  <a:pt x="169334" y="270933"/>
                </a:lnTo>
                <a:lnTo>
                  <a:pt x="186267" y="287866"/>
                </a:lnTo>
                <a:lnTo>
                  <a:pt x="194734" y="304800"/>
                </a:lnTo>
                <a:lnTo>
                  <a:pt x="211667" y="330200"/>
                </a:lnTo>
                <a:lnTo>
                  <a:pt x="220134" y="355600"/>
                </a:lnTo>
                <a:lnTo>
                  <a:pt x="228600" y="381000"/>
                </a:lnTo>
                <a:lnTo>
                  <a:pt x="237067" y="406400"/>
                </a:lnTo>
                <a:lnTo>
                  <a:pt x="237067" y="431800"/>
                </a:lnTo>
                <a:lnTo>
                  <a:pt x="237067" y="457200"/>
                </a:lnTo>
                <a:lnTo>
                  <a:pt x="237067" y="474133"/>
                </a:lnTo>
                <a:lnTo>
                  <a:pt x="237067" y="499533"/>
                </a:lnTo>
                <a:lnTo>
                  <a:pt x="228600" y="516466"/>
                </a:lnTo>
                <a:lnTo>
                  <a:pt x="228600" y="516466"/>
                </a:lnTo>
                <a:lnTo>
                  <a:pt x="220134" y="524933"/>
                </a:lnTo>
                <a:lnTo>
                  <a:pt x="220134" y="524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2226733" y="3666067"/>
            <a:ext cx="84668" cy="533401"/>
          </a:xfrm>
          <a:custGeom>
            <a:avLst/>
            <a:gdLst/>
            <a:ahLst/>
            <a:cxnLst/>
            <a:rect l="0" t="0" r="0" b="0"/>
            <a:pathLst>
              <a:path w="84668" h="533401">
                <a:moveTo>
                  <a:pt x="59267" y="16933"/>
                </a:moveTo>
                <a:lnTo>
                  <a:pt x="50800" y="8466"/>
                </a:lnTo>
                <a:lnTo>
                  <a:pt x="50800" y="8466"/>
                </a:lnTo>
                <a:lnTo>
                  <a:pt x="50800" y="8466"/>
                </a:lnTo>
                <a:lnTo>
                  <a:pt x="42334" y="8466"/>
                </a:lnTo>
                <a:lnTo>
                  <a:pt x="42334" y="0"/>
                </a:lnTo>
                <a:lnTo>
                  <a:pt x="42334" y="0"/>
                </a:lnTo>
                <a:lnTo>
                  <a:pt x="42334" y="8466"/>
                </a:lnTo>
                <a:lnTo>
                  <a:pt x="42334" y="8466"/>
                </a:lnTo>
                <a:lnTo>
                  <a:pt x="42334" y="8466"/>
                </a:lnTo>
                <a:lnTo>
                  <a:pt x="42334" y="8466"/>
                </a:lnTo>
                <a:lnTo>
                  <a:pt x="42334" y="16933"/>
                </a:lnTo>
                <a:lnTo>
                  <a:pt x="42334" y="25400"/>
                </a:lnTo>
                <a:lnTo>
                  <a:pt x="42334" y="25400"/>
                </a:lnTo>
                <a:lnTo>
                  <a:pt x="42334" y="33866"/>
                </a:lnTo>
                <a:lnTo>
                  <a:pt x="42334" y="50800"/>
                </a:lnTo>
                <a:lnTo>
                  <a:pt x="33867" y="59266"/>
                </a:lnTo>
                <a:lnTo>
                  <a:pt x="33867" y="76200"/>
                </a:lnTo>
                <a:lnTo>
                  <a:pt x="33867" y="84666"/>
                </a:lnTo>
                <a:lnTo>
                  <a:pt x="33867" y="93133"/>
                </a:lnTo>
                <a:lnTo>
                  <a:pt x="33867" y="110066"/>
                </a:lnTo>
                <a:lnTo>
                  <a:pt x="25400" y="127000"/>
                </a:lnTo>
                <a:lnTo>
                  <a:pt x="25400" y="143933"/>
                </a:lnTo>
                <a:lnTo>
                  <a:pt x="25400" y="152400"/>
                </a:lnTo>
                <a:lnTo>
                  <a:pt x="25400" y="169333"/>
                </a:lnTo>
                <a:lnTo>
                  <a:pt x="16934" y="186266"/>
                </a:lnTo>
                <a:lnTo>
                  <a:pt x="16934" y="194733"/>
                </a:lnTo>
                <a:lnTo>
                  <a:pt x="16934" y="211666"/>
                </a:lnTo>
                <a:lnTo>
                  <a:pt x="16934" y="228600"/>
                </a:lnTo>
                <a:lnTo>
                  <a:pt x="8467" y="245533"/>
                </a:lnTo>
                <a:lnTo>
                  <a:pt x="8467" y="262466"/>
                </a:lnTo>
                <a:lnTo>
                  <a:pt x="8467" y="270933"/>
                </a:lnTo>
                <a:lnTo>
                  <a:pt x="8467" y="287866"/>
                </a:lnTo>
                <a:lnTo>
                  <a:pt x="0" y="304800"/>
                </a:lnTo>
                <a:lnTo>
                  <a:pt x="0" y="313266"/>
                </a:lnTo>
                <a:lnTo>
                  <a:pt x="0" y="330200"/>
                </a:lnTo>
                <a:lnTo>
                  <a:pt x="0" y="338666"/>
                </a:lnTo>
                <a:lnTo>
                  <a:pt x="0" y="355600"/>
                </a:lnTo>
                <a:lnTo>
                  <a:pt x="0" y="364066"/>
                </a:lnTo>
                <a:lnTo>
                  <a:pt x="0" y="381000"/>
                </a:lnTo>
                <a:lnTo>
                  <a:pt x="0" y="389466"/>
                </a:lnTo>
                <a:lnTo>
                  <a:pt x="0" y="397933"/>
                </a:lnTo>
                <a:lnTo>
                  <a:pt x="0" y="406400"/>
                </a:lnTo>
                <a:lnTo>
                  <a:pt x="8467" y="423333"/>
                </a:lnTo>
                <a:lnTo>
                  <a:pt x="8467" y="431800"/>
                </a:lnTo>
                <a:lnTo>
                  <a:pt x="8467" y="431800"/>
                </a:lnTo>
                <a:lnTo>
                  <a:pt x="8467" y="440266"/>
                </a:lnTo>
                <a:lnTo>
                  <a:pt x="8467" y="448733"/>
                </a:lnTo>
                <a:lnTo>
                  <a:pt x="16934" y="457200"/>
                </a:lnTo>
                <a:lnTo>
                  <a:pt x="16934" y="465666"/>
                </a:lnTo>
                <a:lnTo>
                  <a:pt x="25400" y="474133"/>
                </a:lnTo>
                <a:lnTo>
                  <a:pt x="25400" y="482600"/>
                </a:lnTo>
                <a:lnTo>
                  <a:pt x="25400" y="482600"/>
                </a:lnTo>
                <a:lnTo>
                  <a:pt x="33867" y="491066"/>
                </a:lnTo>
                <a:lnTo>
                  <a:pt x="33867" y="499533"/>
                </a:lnTo>
                <a:lnTo>
                  <a:pt x="42334" y="499533"/>
                </a:lnTo>
                <a:lnTo>
                  <a:pt x="42334" y="508000"/>
                </a:lnTo>
                <a:lnTo>
                  <a:pt x="50800" y="508000"/>
                </a:lnTo>
                <a:lnTo>
                  <a:pt x="59267" y="516466"/>
                </a:lnTo>
                <a:lnTo>
                  <a:pt x="59267" y="516466"/>
                </a:lnTo>
                <a:lnTo>
                  <a:pt x="59267" y="524933"/>
                </a:lnTo>
                <a:lnTo>
                  <a:pt x="67734" y="524933"/>
                </a:lnTo>
                <a:lnTo>
                  <a:pt x="67734" y="533400"/>
                </a:lnTo>
                <a:lnTo>
                  <a:pt x="76200" y="533400"/>
                </a:lnTo>
                <a:lnTo>
                  <a:pt x="76200" y="533400"/>
                </a:lnTo>
                <a:lnTo>
                  <a:pt x="76200" y="533400"/>
                </a:lnTo>
                <a:lnTo>
                  <a:pt x="84667" y="533400"/>
                </a:lnTo>
                <a:lnTo>
                  <a:pt x="84667" y="533400"/>
                </a:lnTo>
                <a:lnTo>
                  <a:pt x="84667" y="533400"/>
                </a:lnTo>
                <a:lnTo>
                  <a:pt x="84667" y="533400"/>
                </a:lnTo>
                <a:lnTo>
                  <a:pt x="84667" y="533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2091267" y="3970867"/>
            <a:ext cx="262467" cy="25401"/>
          </a:xfrm>
          <a:custGeom>
            <a:avLst/>
            <a:gdLst/>
            <a:ahLst/>
            <a:cxnLst/>
            <a:rect l="0" t="0" r="0" b="0"/>
            <a:pathLst>
              <a:path w="262467" h="25401">
                <a:moveTo>
                  <a:pt x="262466" y="16933"/>
                </a:moveTo>
                <a:lnTo>
                  <a:pt x="262466" y="16933"/>
                </a:lnTo>
                <a:lnTo>
                  <a:pt x="254000" y="16933"/>
                </a:lnTo>
                <a:lnTo>
                  <a:pt x="254000" y="25400"/>
                </a:lnTo>
                <a:lnTo>
                  <a:pt x="245533" y="25400"/>
                </a:lnTo>
                <a:lnTo>
                  <a:pt x="245533" y="25400"/>
                </a:lnTo>
                <a:lnTo>
                  <a:pt x="237066" y="25400"/>
                </a:lnTo>
                <a:lnTo>
                  <a:pt x="237066" y="25400"/>
                </a:lnTo>
                <a:lnTo>
                  <a:pt x="228600" y="25400"/>
                </a:lnTo>
                <a:lnTo>
                  <a:pt x="220133" y="25400"/>
                </a:lnTo>
                <a:lnTo>
                  <a:pt x="211666" y="16933"/>
                </a:lnTo>
                <a:lnTo>
                  <a:pt x="203200" y="16933"/>
                </a:lnTo>
                <a:lnTo>
                  <a:pt x="194733" y="16933"/>
                </a:lnTo>
                <a:lnTo>
                  <a:pt x="186266" y="16933"/>
                </a:lnTo>
                <a:lnTo>
                  <a:pt x="177800" y="16933"/>
                </a:lnTo>
                <a:lnTo>
                  <a:pt x="160866" y="16933"/>
                </a:lnTo>
                <a:lnTo>
                  <a:pt x="152400" y="16933"/>
                </a:lnTo>
                <a:lnTo>
                  <a:pt x="143933" y="16933"/>
                </a:lnTo>
                <a:lnTo>
                  <a:pt x="127000" y="16933"/>
                </a:lnTo>
                <a:lnTo>
                  <a:pt x="118533" y="16933"/>
                </a:lnTo>
                <a:lnTo>
                  <a:pt x="101600" y="16933"/>
                </a:lnTo>
                <a:lnTo>
                  <a:pt x="93133" y="8466"/>
                </a:lnTo>
                <a:lnTo>
                  <a:pt x="76200" y="8466"/>
                </a:lnTo>
                <a:lnTo>
                  <a:pt x="59266" y="8466"/>
                </a:lnTo>
                <a:lnTo>
                  <a:pt x="50800" y="8466"/>
                </a:lnTo>
                <a:lnTo>
                  <a:pt x="42333" y="8466"/>
                </a:lnTo>
                <a:lnTo>
                  <a:pt x="25400" y="8466"/>
                </a:lnTo>
                <a:lnTo>
                  <a:pt x="16933" y="8466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2396067" y="3945467"/>
            <a:ext cx="152401" cy="16934"/>
          </a:xfrm>
          <a:custGeom>
            <a:avLst/>
            <a:gdLst/>
            <a:ahLst/>
            <a:cxnLst/>
            <a:rect l="0" t="0" r="0" b="0"/>
            <a:pathLst>
              <a:path w="152401" h="16934">
                <a:moveTo>
                  <a:pt x="152400" y="16933"/>
                </a:moveTo>
                <a:lnTo>
                  <a:pt x="143933" y="16933"/>
                </a:lnTo>
                <a:lnTo>
                  <a:pt x="143933" y="16933"/>
                </a:lnTo>
                <a:lnTo>
                  <a:pt x="143933" y="16933"/>
                </a:lnTo>
                <a:lnTo>
                  <a:pt x="143933" y="16933"/>
                </a:lnTo>
                <a:lnTo>
                  <a:pt x="135466" y="16933"/>
                </a:lnTo>
                <a:lnTo>
                  <a:pt x="135466" y="16933"/>
                </a:lnTo>
                <a:lnTo>
                  <a:pt x="135466" y="16933"/>
                </a:lnTo>
                <a:lnTo>
                  <a:pt x="135466" y="16933"/>
                </a:lnTo>
                <a:lnTo>
                  <a:pt x="135466" y="16933"/>
                </a:lnTo>
                <a:lnTo>
                  <a:pt x="127000" y="16933"/>
                </a:lnTo>
                <a:lnTo>
                  <a:pt x="127000" y="16933"/>
                </a:lnTo>
                <a:lnTo>
                  <a:pt x="127000" y="16933"/>
                </a:lnTo>
                <a:lnTo>
                  <a:pt x="118533" y="16933"/>
                </a:lnTo>
                <a:lnTo>
                  <a:pt x="118533" y="16933"/>
                </a:lnTo>
                <a:lnTo>
                  <a:pt x="118533" y="16933"/>
                </a:lnTo>
                <a:lnTo>
                  <a:pt x="110066" y="16933"/>
                </a:lnTo>
                <a:lnTo>
                  <a:pt x="110066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93133" y="8466"/>
                </a:lnTo>
                <a:lnTo>
                  <a:pt x="93133" y="8466"/>
                </a:lnTo>
                <a:lnTo>
                  <a:pt x="84666" y="8466"/>
                </a:lnTo>
                <a:lnTo>
                  <a:pt x="84666" y="8466"/>
                </a:lnTo>
                <a:lnTo>
                  <a:pt x="76200" y="8466"/>
                </a:lnTo>
                <a:lnTo>
                  <a:pt x="76200" y="16933"/>
                </a:lnTo>
                <a:lnTo>
                  <a:pt x="67733" y="16933"/>
                </a:lnTo>
                <a:lnTo>
                  <a:pt x="67733" y="16933"/>
                </a:lnTo>
                <a:lnTo>
                  <a:pt x="59266" y="16933"/>
                </a:lnTo>
                <a:lnTo>
                  <a:pt x="59266" y="16933"/>
                </a:lnTo>
                <a:lnTo>
                  <a:pt x="59266" y="16933"/>
                </a:lnTo>
                <a:lnTo>
                  <a:pt x="50800" y="16933"/>
                </a:lnTo>
                <a:lnTo>
                  <a:pt x="42333" y="16933"/>
                </a:lnTo>
                <a:lnTo>
                  <a:pt x="42333" y="16933"/>
                </a:lnTo>
                <a:lnTo>
                  <a:pt x="33866" y="16933"/>
                </a:lnTo>
                <a:lnTo>
                  <a:pt x="33866" y="16933"/>
                </a:lnTo>
                <a:lnTo>
                  <a:pt x="25400" y="16933"/>
                </a:lnTo>
                <a:lnTo>
                  <a:pt x="16933" y="8466"/>
                </a:lnTo>
                <a:lnTo>
                  <a:pt x="16933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2921000" y="3513667"/>
            <a:ext cx="203201" cy="846667"/>
          </a:xfrm>
          <a:custGeom>
            <a:avLst/>
            <a:gdLst/>
            <a:ahLst/>
            <a:cxnLst/>
            <a:rect l="0" t="0" r="0" b="0"/>
            <a:pathLst>
              <a:path w="203201" h="846667">
                <a:moveTo>
                  <a:pt x="0" y="0"/>
                </a:moveTo>
                <a:lnTo>
                  <a:pt x="0" y="0"/>
                </a:lnTo>
                <a:lnTo>
                  <a:pt x="8467" y="8466"/>
                </a:lnTo>
                <a:lnTo>
                  <a:pt x="8467" y="25400"/>
                </a:lnTo>
                <a:lnTo>
                  <a:pt x="25400" y="33866"/>
                </a:lnTo>
                <a:lnTo>
                  <a:pt x="33867" y="50800"/>
                </a:lnTo>
                <a:lnTo>
                  <a:pt x="42333" y="67733"/>
                </a:lnTo>
                <a:lnTo>
                  <a:pt x="50800" y="84666"/>
                </a:lnTo>
                <a:lnTo>
                  <a:pt x="59267" y="101600"/>
                </a:lnTo>
                <a:lnTo>
                  <a:pt x="67733" y="118533"/>
                </a:lnTo>
                <a:lnTo>
                  <a:pt x="76200" y="143933"/>
                </a:lnTo>
                <a:lnTo>
                  <a:pt x="84667" y="160866"/>
                </a:lnTo>
                <a:lnTo>
                  <a:pt x="93133" y="186266"/>
                </a:lnTo>
                <a:lnTo>
                  <a:pt x="101600" y="211666"/>
                </a:lnTo>
                <a:lnTo>
                  <a:pt x="118533" y="237066"/>
                </a:lnTo>
                <a:lnTo>
                  <a:pt x="127000" y="262466"/>
                </a:lnTo>
                <a:lnTo>
                  <a:pt x="135467" y="287866"/>
                </a:lnTo>
                <a:lnTo>
                  <a:pt x="143933" y="313266"/>
                </a:lnTo>
                <a:lnTo>
                  <a:pt x="152400" y="347133"/>
                </a:lnTo>
                <a:lnTo>
                  <a:pt x="160867" y="372533"/>
                </a:lnTo>
                <a:lnTo>
                  <a:pt x="169333" y="406400"/>
                </a:lnTo>
                <a:lnTo>
                  <a:pt x="177800" y="431800"/>
                </a:lnTo>
                <a:lnTo>
                  <a:pt x="186267" y="457200"/>
                </a:lnTo>
                <a:lnTo>
                  <a:pt x="194733" y="491066"/>
                </a:lnTo>
                <a:lnTo>
                  <a:pt x="194733" y="516466"/>
                </a:lnTo>
                <a:lnTo>
                  <a:pt x="203200" y="550333"/>
                </a:lnTo>
                <a:lnTo>
                  <a:pt x="203200" y="575733"/>
                </a:lnTo>
                <a:lnTo>
                  <a:pt x="203200" y="601133"/>
                </a:lnTo>
                <a:lnTo>
                  <a:pt x="203200" y="635000"/>
                </a:lnTo>
                <a:lnTo>
                  <a:pt x="203200" y="660400"/>
                </a:lnTo>
                <a:lnTo>
                  <a:pt x="194733" y="685800"/>
                </a:lnTo>
                <a:lnTo>
                  <a:pt x="186267" y="711200"/>
                </a:lnTo>
                <a:lnTo>
                  <a:pt x="186267" y="736600"/>
                </a:lnTo>
                <a:lnTo>
                  <a:pt x="169333" y="753533"/>
                </a:lnTo>
                <a:lnTo>
                  <a:pt x="160867" y="778933"/>
                </a:lnTo>
                <a:lnTo>
                  <a:pt x="152400" y="795866"/>
                </a:lnTo>
                <a:lnTo>
                  <a:pt x="135467" y="812800"/>
                </a:lnTo>
                <a:lnTo>
                  <a:pt x="127000" y="821266"/>
                </a:lnTo>
                <a:lnTo>
                  <a:pt x="110067" y="838200"/>
                </a:lnTo>
                <a:lnTo>
                  <a:pt x="110067" y="838200"/>
                </a:lnTo>
                <a:lnTo>
                  <a:pt x="101600" y="846666"/>
                </a:lnTo>
                <a:lnTo>
                  <a:pt x="101600" y="846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431800" y="4394200"/>
            <a:ext cx="2768601" cy="93134"/>
          </a:xfrm>
          <a:custGeom>
            <a:avLst/>
            <a:gdLst/>
            <a:ahLst/>
            <a:cxnLst/>
            <a:rect l="0" t="0" r="0" b="0"/>
            <a:pathLst>
              <a:path w="2768601" h="93134">
                <a:moveTo>
                  <a:pt x="2768600" y="93133"/>
                </a:moveTo>
                <a:lnTo>
                  <a:pt x="2768600" y="93133"/>
                </a:lnTo>
                <a:lnTo>
                  <a:pt x="2760133" y="93133"/>
                </a:lnTo>
                <a:lnTo>
                  <a:pt x="2751667" y="93133"/>
                </a:lnTo>
                <a:lnTo>
                  <a:pt x="2751667" y="93133"/>
                </a:lnTo>
                <a:lnTo>
                  <a:pt x="2743200" y="93133"/>
                </a:lnTo>
                <a:lnTo>
                  <a:pt x="2734733" y="93133"/>
                </a:lnTo>
                <a:lnTo>
                  <a:pt x="2717800" y="93133"/>
                </a:lnTo>
                <a:lnTo>
                  <a:pt x="2709333" y="84667"/>
                </a:lnTo>
                <a:lnTo>
                  <a:pt x="2692400" y="84667"/>
                </a:lnTo>
                <a:lnTo>
                  <a:pt x="2675467" y="84667"/>
                </a:lnTo>
                <a:lnTo>
                  <a:pt x="2658533" y="76200"/>
                </a:lnTo>
                <a:lnTo>
                  <a:pt x="2641600" y="76200"/>
                </a:lnTo>
                <a:lnTo>
                  <a:pt x="2624667" y="76200"/>
                </a:lnTo>
                <a:lnTo>
                  <a:pt x="2607733" y="67733"/>
                </a:lnTo>
                <a:lnTo>
                  <a:pt x="2590800" y="67733"/>
                </a:lnTo>
                <a:lnTo>
                  <a:pt x="2573867" y="67733"/>
                </a:lnTo>
                <a:lnTo>
                  <a:pt x="2548467" y="67733"/>
                </a:lnTo>
                <a:lnTo>
                  <a:pt x="2531533" y="59267"/>
                </a:lnTo>
                <a:lnTo>
                  <a:pt x="2514600" y="59267"/>
                </a:lnTo>
                <a:lnTo>
                  <a:pt x="2489200" y="59267"/>
                </a:lnTo>
                <a:lnTo>
                  <a:pt x="2472267" y="59267"/>
                </a:lnTo>
                <a:lnTo>
                  <a:pt x="2446867" y="59267"/>
                </a:lnTo>
                <a:lnTo>
                  <a:pt x="2429933" y="59267"/>
                </a:lnTo>
                <a:lnTo>
                  <a:pt x="2404533" y="59267"/>
                </a:lnTo>
                <a:lnTo>
                  <a:pt x="2379133" y="59267"/>
                </a:lnTo>
                <a:lnTo>
                  <a:pt x="2362200" y="59267"/>
                </a:lnTo>
                <a:lnTo>
                  <a:pt x="2336800" y="59267"/>
                </a:lnTo>
                <a:lnTo>
                  <a:pt x="2311400" y="59267"/>
                </a:lnTo>
                <a:lnTo>
                  <a:pt x="2294467" y="59267"/>
                </a:lnTo>
                <a:lnTo>
                  <a:pt x="2269067" y="50800"/>
                </a:lnTo>
                <a:lnTo>
                  <a:pt x="2243667" y="50800"/>
                </a:lnTo>
                <a:lnTo>
                  <a:pt x="2218267" y="50800"/>
                </a:lnTo>
                <a:lnTo>
                  <a:pt x="2201333" y="50800"/>
                </a:lnTo>
                <a:lnTo>
                  <a:pt x="2175933" y="50800"/>
                </a:lnTo>
                <a:lnTo>
                  <a:pt x="2150533" y="50800"/>
                </a:lnTo>
                <a:lnTo>
                  <a:pt x="2125133" y="42333"/>
                </a:lnTo>
                <a:lnTo>
                  <a:pt x="2099733" y="42333"/>
                </a:lnTo>
                <a:lnTo>
                  <a:pt x="2074333" y="42333"/>
                </a:lnTo>
                <a:lnTo>
                  <a:pt x="2048933" y="42333"/>
                </a:lnTo>
                <a:lnTo>
                  <a:pt x="2023533" y="33867"/>
                </a:lnTo>
                <a:lnTo>
                  <a:pt x="1998133" y="33867"/>
                </a:lnTo>
                <a:lnTo>
                  <a:pt x="1972733" y="25400"/>
                </a:lnTo>
                <a:lnTo>
                  <a:pt x="1947333" y="25400"/>
                </a:lnTo>
                <a:lnTo>
                  <a:pt x="1921933" y="25400"/>
                </a:lnTo>
                <a:lnTo>
                  <a:pt x="1896533" y="16933"/>
                </a:lnTo>
                <a:lnTo>
                  <a:pt x="1871133" y="16933"/>
                </a:lnTo>
                <a:lnTo>
                  <a:pt x="1837267" y="16933"/>
                </a:lnTo>
                <a:lnTo>
                  <a:pt x="1811867" y="8467"/>
                </a:lnTo>
                <a:lnTo>
                  <a:pt x="1786467" y="8467"/>
                </a:lnTo>
                <a:lnTo>
                  <a:pt x="1761067" y="8467"/>
                </a:lnTo>
                <a:lnTo>
                  <a:pt x="1735667" y="0"/>
                </a:lnTo>
                <a:lnTo>
                  <a:pt x="1710267" y="0"/>
                </a:lnTo>
                <a:lnTo>
                  <a:pt x="1676400" y="0"/>
                </a:lnTo>
                <a:lnTo>
                  <a:pt x="1651000" y="0"/>
                </a:lnTo>
                <a:lnTo>
                  <a:pt x="1625600" y="0"/>
                </a:lnTo>
                <a:lnTo>
                  <a:pt x="1600200" y="0"/>
                </a:lnTo>
                <a:lnTo>
                  <a:pt x="1566333" y="0"/>
                </a:lnTo>
                <a:lnTo>
                  <a:pt x="1540933" y="0"/>
                </a:lnTo>
                <a:lnTo>
                  <a:pt x="1515533" y="0"/>
                </a:lnTo>
                <a:lnTo>
                  <a:pt x="1490133" y="0"/>
                </a:lnTo>
                <a:lnTo>
                  <a:pt x="1456267" y="0"/>
                </a:lnTo>
                <a:lnTo>
                  <a:pt x="1439333" y="0"/>
                </a:lnTo>
                <a:lnTo>
                  <a:pt x="1405467" y="0"/>
                </a:lnTo>
                <a:lnTo>
                  <a:pt x="1380067" y="8467"/>
                </a:lnTo>
                <a:lnTo>
                  <a:pt x="1354667" y="8467"/>
                </a:lnTo>
                <a:lnTo>
                  <a:pt x="1337733" y="8467"/>
                </a:lnTo>
                <a:lnTo>
                  <a:pt x="1312333" y="16933"/>
                </a:lnTo>
                <a:lnTo>
                  <a:pt x="1286933" y="16933"/>
                </a:lnTo>
                <a:lnTo>
                  <a:pt x="1261533" y="16933"/>
                </a:lnTo>
                <a:lnTo>
                  <a:pt x="1236133" y="16933"/>
                </a:lnTo>
                <a:lnTo>
                  <a:pt x="1210733" y="25400"/>
                </a:lnTo>
                <a:lnTo>
                  <a:pt x="1176867" y="25400"/>
                </a:lnTo>
                <a:lnTo>
                  <a:pt x="1151467" y="25400"/>
                </a:lnTo>
                <a:lnTo>
                  <a:pt x="1126067" y="25400"/>
                </a:lnTo>
                <a:lnTo>
                  <a:pt x="1100667" y="25400"/>
                </a:lnTo>
                <a:lnTo>
                  <a:pt x="1075267" y="25400"/>
                </a:lnTo>
                <a:lnTo>
                  <a:pt x="1049867" y="25400"/>
                </a:lnTo>
                <a:lnTo>
                  <a:pt x="1024467" y="25400"/>
                </a:lnTo>
                <a:lnTo>
                  <a:pt x="999067" y="25400"/>
                </a:lnTo>
                <a:lnTo>
                  <a:pt x="965200" y="25400"/>
                </a:lnTo>
                <a:lnTo>
                  <a:pt x="939800" y="25400"/>
                </a:lnTo>
                <a:lnTo>
                  <a:pt x="914400" y="25400"/>
                </a:lnTo>
                <a:lnTo>
                  <a:pt x="889000" y="25400"/>
                </a:lnTo>
                <a:lnTo>
                  <a:pt x="855133" y="25400"/>
                </a:lnTo>
                <a:lnTo>
                  <a:pt x="829733" y="25400"/>
                </a:lnTo>
                <a:lnTo>
                  <a:pt x="804333" y="25400"/>
                </a:lnTo>
                <a:lnTo>
                  <a:pt x="778933" y="25400"/>
                </a:lnTo>
                <a:lnTo>
                  <a:pt x="753533" y="25400"/>
                </a:lnTo>
                <a:lnTo>
                  <a:pt x="728133" y="25400"/>
                </a:lnTo>
                <a:lnTo>
                  <a:pt x="694267" y="25400"/>
                </a:lnTo>
                <a:lnTo>
                  <a:pt x="668867" y="25400"/>
                </a:lnTo>
                <a:lnTo>
                  <a:pt x="643467" y="25400"/>
                </a:lnTo>
                <a:lnTo>
                  <a:pt x="618067" y="25400"/>
                </a:lnTo>
                <a:lnTo>
                  <a:pt x="584200" y="25400"/>
                </a:lnTo>
                <a:lnTo>
                  <a:pt x="558800" y="25400"/>
                </a:lnTo>
                <a:lnTo>
                  <a:pt x="533400" y="25400"/>
                </a:lnTo>
                <a:lnTo>
                  <a:pt x="516467" y="33867"/>
                </a:lnTo>
                <a:lnTo>
                  <a:pt x="482600" y="33867"/>
                </a:lnTo>
                <a:lnTo>
                  <a:pt x="465667" y="33867"/>
                </a:lnTo>
                <a:lnTo>
                  <a:pt x="440267" y="33867"/>
                </a:lnTo>
                <a:lnTo>
                  <a:pt x="414867" y="33867"/>
                </a:lnTo>
                <a:lnTo>
                  <a:pt x="389467" y="33867"/>
                </a:lnTo>
                <a:lnTo>
                  <a:pt x="364067" y="42333"/>
                </a:lnTo>
                <a:lnTo>
                  <a:pt x="338667" y="42333"/>
                </a:lnTo>
                <a:lnTo>
                  <a:pt x="313267" y="42333"/>
                </a:lnTo>
                <a:lnTo>
                  <a:pt x="296333" y="42333"/>
                </a:lnTo>
                <a:lnTo>
                  <a:pt x="279400" y="50800"/>
                </a:lnTo>
                <a:lnTo>
                  <a:pt x="254000" y="50800"/>
                </a:lnTo>
                <a:lnTo>
                  <a:pt x="228600" y="59267"/>
                </a:lnTo>
                <a:lnTo>
                  <a:pt x="203200" y="59267"/>
                </a:lnTo>
                <a:lnTo>
                  <a:pt x="186267" y="59267"/>
                </a:lnTo>
                <a:lnTo>
                  <a:pt x="160867" y="59267"/>
                </a:lnTo>
                <a:lnTo>
                  <a:pt x="143933" y="59267"/>
                </a:lnTo>
                <a:lnTo>
                  <a:pt x="127000" y="67733"/>
                </a:lnTo>
                <a:lnTo>
                  <a:pt x="101600" y="67733"/>
                </a:lnTo>
                <a:lnTo>
                  <a:pt x="84667" y="67733"/>
                </a:lnTo>
                <a:lnTo>
                  <a:pt x="67733" y="67733"/>
                </a:lnTo>
                <a:lnTo>
                  <a:pt x="42333" y="76200"/>
                </a:lnTo>
                <a:lnTo>
                  <a:pt x="25400" y="76200"/>
                </a:lnTo>
                <a:lnTo>
                  <a:pt x="8467" y="76200"/>
                </a:lnTo>
                <a:lnTo>
                  <a:pt x="8467" y="76200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5393267" y="3352800"/>
            <a:ext cx="237067" cy="364068"/>
          </a:xfrm>
          <a:custGeom>
            <a:avLst/>
            <a:gdLst/>
            <a:ahLst/>
            <a:cxnLst/>
            <a:rect l="0" t="0" r="0" b="0"/>
            <a:pathLst>
              <a:path w="237067" h="364068">
                <a:moveTo>
                  <a:pt x="25400" y="25400"/>
                </a:moveTo>
                <a:lnTo>
                  <a:pt x="16933" y="25400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59267"/>
                </a:lnTo>
                <a:lnTo>
                  <a:pt x="16933" y="67733"/>
                </a:lnTo>
                <a:lnTo>
                  <a:pt x="16933" y="76200"/>
                </a:lnTo>
                <a:lnTo>
                  <a:pt x="16933" y="93133"/>
                </a:lnTo>
                <a:lnTo>
                  <a:pt x="8466" y="101600"/>
                </a:lnTo>
                <a:lnTo>
                  <a:pt x="8466" y="110067"/>
                </a:lnTo>
                <a:lnTo>
                  <a:pt x="8466" y="118533"/>
                </a:lnTo>
                <a:lnTo>
                  <a:pt x="8466" y="135467"/>
                </a:lnTo>
                <a:lnTo>
                  <a:pt x="8466" y="143933"/>
                </a:lnTo>
                <a:lnTo>
                  <a:pt x="0" y="152400"/>
                </a:lnTo>
                <a:lnTo>
                  <a:pt x="0" y="160867"/>
                </a:lnTo>
                <a:lnTo>
                  <a:pt x="0" y="169333"/>
                </a:lnTo>
                <a:lnTo>
                  <a:pt x="0" y="177800"/>
                </a:lnTo>
                <a:lnTo>
                  <a:pt x="0" y="186267"/>
                </a:lnTo>
                <a:lnTo>
                  <a:pt x="0" y="194733"/>
                </a:lnTo>
                <a:lnTo>
                  <a:pt x="0" y="194733"/>
                </a:lnTo>
                <a:lnTo>
                  <a:pt x="0" y="203200"/>
                </a:lnTo>
                <a:lnTo>
                  <a:pt x="0" y="211667"/>
                </a:lnTo>
                <a:lnTo>
                  <a:pt x="0" y="211667"/>
                </a:lnTo>
                <a:lnTo>
                  <a:pt x="8466" y="211667"/>
                </a:lnTo>
                <a:lnTo>
                  <a:pt x="16933" y="220133"/>
                </a:lnTo>
                <a:lnTo>
                  <a:pt x="25400" y="220133"/>
                </a:lnTo>
                <a:lnTo>
                  <a:pt x="33866" y="220133"/>
                </a:lnTo>
                <a:lnTo>
                  <a:pt x="42333" y="220133"/>
                </a:lnTo>
                <a:lnTo>
                  <a:pt x="59266" y="220133"/>
                </a:lnTo>
                <a:lnTo>
                  <a:pt x="67733" y="220133"/>
                </a:lnTo>
                <a:lnTo>
                  <a:pt x="84666" y="220133"/>
                </a:lnTo>
                <a:lnTo>
                  <a:pt x="101600" y="220133"/>
                </a:lnTo>
                <a:lnTo>
                  <a:pt x="118533" y="220133"/>
                </a:lnTo>
                <a:lnTo>
                  <a:pt x="135466" y="220133"/>
                </a:lnTo>
                <a:lnTo>
                  <a:pt x="143933" y="220133"/>
                </a:lnTo>
                <a:lnTo>
                  <a:pt x="160866" y="220133"/>
                </a:lnTo>
                <a:lnTo>
                  <a:pt x="177800" y="220133"/>
                </a:lnTo>
                <a:lnTo>
                  <a:pt x="186266" y="220133"/>
                </a:lnTo>
                <a:lnTo>
                  <a:pt x="194733" y="220133"/>
                </a:lnTo>
                <a:lnTo>
                  <a:pt x="203200" y="220133"/>
                </a:lnTo>
                <a:lnTo>
                  <a:pt x="211666" y="220133"/>
                </a:lnTo>
                <a:lnTo>
                  <a:pt x="211666" y="211667"/>
                </a:lnTo>
                <a:lnTo>
                  <a:pt x="220133" y="211667"/>
                </a:lnTo>
                <a:lnTo>
                  <a:pt x="220133" y="203200"/>
                </a:lnTo>
                <a:lnTo>
                  <a:pt x="220133" y="203200"/>
                </a:lnTo>
                <a:lnTo>
                  <a:pt x="220133" y="194733"/>
                </a:lnTo>
                <a:lnTo>
                  <a:pt x="220133" y="177800"/>
                </a:lnTo>
                <a:lnTo>
                  <a:pt x="220133" y="169333"/>
                </a:lnTo>
                <a:lnTo>
                  <a:pt x="220133" y="152400"/>
                </a:lnTo>
                <a:lnTo>
                  <a:pt x="220133" y="143933"/>
                </a:lnTo>
                <a:lnTo>
                  <a:pt x="220133" y="127000"/>
                </a:lnTo>
                <a:lnTo>
                  <a:pt x="220133" y="110067"/>
                </a:lnTo>
                <a:lnTo>
                  <a:pt x="220133" y="101600"/>
                </a:lnTo>
                <a:lnTo>
                  <a:pt x="220133" y="84667"/>
                </a:lnTo>
                <a:lnTo>
                  <a:pt x="220133" y="67733"/>
                </a:lnTo>
                <a:lnTo>
                  <a:pt x="220133" y="59267"/>
                </a:lnTo>
                <a:lnTo>
                  <a:pt x="220133" y="42333"/>
                </a:lnTo>
                <a:lnTo>
                  <a:pt x="220133" y="25400"/>
                </a:lnTo>
                <a:lnTo>
                  <a:pt x="220133" y="16933"/>
                </a:lnTo>
                <a:lnTo>
                  <a:pt x="220133" y="8467"/>
                </a:lnTo>
                <a:lnTo>
                  <a:pt x="220133" y="8467"/>
                </a:lnTo>
                <a:lnTo>
                  <a:pt x="220133" y="0"/>
                </a:lnTo>
                <a:lnTo>
                  <a:pt x="220133" y="0"/>
                </a:lnTo>
                <a:lnTo>
                  <a:pt x="220133" y="8467"/>
                </a:lnTo>
                <a:lnTo>
                  <a:pt x="220133" y="8467"/>
                </a:lnTo>
                <a:lnTo>
                  <a:pt x="220133" y="25400"/>
                </a:lnTo>
                <a:lnTo>
                  <a:pt x="220133" y="33867"/>
                </a:lnTo>
                <a:lnTo>
                  <a:pt x="220133" y="59267"/>
                </a:lnTo>
                <a:lnTo>
                  <a:pt x="220133" y="76200"/>
                </a:lnTo>
                <a:lnTo>
                  <a:pt x="211666" y="101600"/>
                </a:lnTo>
                <a:lnTo>
                  <a:pt x="211666" y="127000"/>
                </a:lnTo>
                <a:lnTo>
                  <a:pt x="211666" y="152400"/>
                </a:lnTo>
                <a:lnTo>
                  <a:pt x="211666" y="177800"/>
                </a:lnTo>
                <a:lnTo>
                  <a:pt x="211666" y="203200"/>
                </a:lnTo>
                <a:lnTo>
                  <a:pt x="211666" y="228600"/>
                </a:lnTo>
                <a:lnTo>
                  <a:pt x="220133" y="254000"/>
                </a:lnTo>
                <a:lnTo>
                  <a:pt x="220133" y="279400"/>
                </a:lnTo>
                <a:lnTo>
                  <a:pt x="220133" y="296333"/>
                </a:lnTo>
                <a:lnTo>
                  <a:pt x="228600" y="313267"/>
                </a:lnTo>
                <a:lnTo>
                  <a:pt x="228600" y="330200"/>
                </a:lnTo>
                <a:lnTo>
                  <a:pt x="228600" y="338667"/>
                </a:lnTo>
                <a:lnTo>
                  <a:pt x="228600" y="347133"/>
                </a:lnTo>
                <a:lnTo>
                  <a:pt x="228600" y="355600"/>
                </a:lnTo>
                <a:lnTo>
                  <a:pt x="228600" y="364067"/>
                </a:lnTo>
                <a:lnTo>
                  <a:pt x="237066" y="364067"/>
                </a:lnTo>
                <a:lnTo>
                  <a:pt x="237066" y="364067"/>
                </a:lnTo>
                <a:lnTo>
                  <a:pt x="237066" y="364067"/>
                </a:lnTo>
                <a:lnTo>
                  <a:pt x="237066" y="364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1024467" y="4436533"/>
            <a:ext cx="177801" cy="575735"/>
          </a:xfrm>
          <a:custGeom>
            <a:avLst/>
            <a:gdLst/>
            <a:ahLst/>
            <a:cxnLst/>
            <a:rect l="0" t="0" r="0" b="0"/>
            <a:pathLst>
              <a:path w="177801" h="575735">
                <a:moveTo>
                  <a:pt x="101600" y="0"/>
                </a:moveTo>
                <a:lnTo>
                  <a:pt x="101600" y="0"/>
                </a:lnTo>
                <a:lnTo>
                  <a:pt x="101600" y="8467"/>
                </a:lnTo>
                <a:lnTo>
                  <a:pt x="93133" y="16934"/>
                </a:lnTo>
                <a:lnTo>
                  <a:pt x="93133" y="16934"/>
                </a:lnTo>
                <a:lnTo>
                  <a:pt x="93133" y="25400"/>
                </a:lnTo>
                <a:lnTo>
                  <a:pt x="93133" y="33867"/>
                </a:lnTo>
                <a:lnTo>
                  <a:pt x="93133" y="42334"/>
                </a:lnTo>
                <a:lnTo>
                  <a:pt x="93133" y="42334"/>
                </a:lnTo>
                <a:lnTo>
                  <a:pt x="84666" y="50800"/>
                </a:lnTo>
                <a:lnTo>
                  <a:pt x="84666" y="50800"/>
                </a:lnTo>
                <a:lnTo>
                  <a:pt x="84666" y="59267"/>
                </a:lnTo>
                <a:lnTo>
                  <a:pt x="84666" y="59267"/>
                </a:lnTo>
                <a:lnTo>
                  <a:pt x="76200" y="67734"/>
                </a:lnTo>
                <a:lnTo>
                  <a:pt x="76200" y="76200"/>
                </a:lnTo>
                <a:lnTo>
                  <a:pt x="76200" y="84667"/>
                </a:lnTo>
                <a:lnTo>
                  <a:pt x="67733" y="84667"/>
                </a:lnTo>
                <a:lnTo>
                  <a:pt x="67733" y="93134"/>
                </a:lnTo>
                <a:lnTo>
                  <a:pt x="59266" y="101600"/>
                </a:lnTo>
                <a:lnTo>
                  <a:pt x="50800" y="110067"/>
                </a:lnTo>
                <a:lnTo>
                  <a:pt x="50800" y="118534"/>
                </a:lnTo>
                <a:lnTo>
                  <a:pt x="42333" y="127000"/>
                </a:lnTo>
                <a:lnTo>
                  <a:pt x="42333" y="135467"/>
                </a:lnTo>
                <a:lnTo>
                  <a:pt x="33866" y="143934"/>
                </a:lnTo>
                <a:lnTo>
                  <a:pt x="33866" y="152400"/>
                </a:lnTo>
                <a:lnTo>
                  <a:pt x="25400" y="169334"/>
                </a:lnTo>
                <a:lnTo>
                  <a:pt x="25400" y="177800"/>
                </a:lnTo>
                <a:lnTo>
                  <a:pt x="16933" y="186267"/>
                </a:lnTo>
                <a:lnTo>
                  <a:pt x="16933" y="203200"/>
                </a:lnTo>
                <a:lnTo>
                  <a:pt x="16933" y="220134"/>
                </a:lnTo>
                <a:lnTo>
                  <a:pt x="8466" y="228600"/>
                </a:lnTo>
                <a:lnTo>
                  <a:pt x="8466" y="245534"/>
                </a:lnTo>
                <a:lnTo>
                  <a:pt x="8466" y="262467"/>
                </a:lnTo>
                <a:lnTo>
                  <a:pt x="0" y="270934"/>
                </a:lnTo>
                <a:lnTo>
                  <a:pt x="0" y="287867"/>
                </a:lnTo>
                <a:lnTo>
                  <a:pt x="0" y="304800"/>
                </a:lnTo>
                <a:lnTo>
                  <a:pt x="8466" y="321734"/>
                </a:lnTo>
                <a:lnTo>
                  <a:pt x="8466" y="321734"/>
                </a:lnTo>
                <a:lnTo>
                  <a:pt x="8466" y="321734"/>
                </a:lnTo>
                <a:lnTo>
                  <a:pt x="8466" y="321734"/>
                </a:lnTo>
                <a:lnTo>
                  <a:pt x="8466" y="321734"/>
                </a:lnTo>
                <a:lnTo>
                  <a:pt x="8466" y="321734"/>
                </a:lnTo>
                <a:lnTo>
                  <a:pt x="8466" y="321734"/>
                </a:lnTo>
                <a:lnTo>
                  <a:pt x="8466" y="321734"/>
                </a:lnTo>
                <a:lnTo>
                  <a:pt x="8466" y="338667"/>
                </a:lnTo>
                <a:lnTo>
                  <a:pt x="8466" y="347134"/>
                </a:lnTo>
                <a:lnTo>
                  <a:pt x="16933" y="364067"/>
                </a:lnTo>
                <a:lnTo>
                  <a:pt x="16933" y="381000"/>
                </a:lnTo>
                <a:lnTo>
                  <a:pt x="25400" y="397934"/>
                </a:lnTo>
                <a:lnTo>
                  <a:pt x="33866" y="414867"/>
                </a:lnTo>
                <a:lnTo>
                  <a:pt x="33866" y="431800"/>
                </a:lnTo>
                <a:lnTo>
                  <a:pt x="42333" y="440267"/>
                </a:lnTo>
                <a:lnTo>
                  <a:pt x="50800" y="457200"/>
                </a:lnTo>
                <a:lnTo>
                  <a:pt x="59266" y="465667"/>
                </a:lnTo>
                <a:lnTo>
                  <a:pt x="67733" y="482600"/>
                </a:lnTo>
                <a:lnTo>
                  <a:pt x="76200" y="491067"/>
                </a:lnTo>
                <a:lnTo>
                  <a:pt x="84666" y="508000"/>
                </a:lnTo>
                <a:lnTo>
                  <a:pt x="93133" y="516467"/>
                </a:lnTo>
                <a:lnTo>
                  <a:pt x="101600" y="524934"/>
                </a:lnTo>
                <a:lnTo>
                  <a:pt x="118533" y="541867"/>
                </a:lnTo>
                <a:lnTo>
                  <a:pt x="127000" y="541867"/>
                </a:lnTo>
                <a:lnTo>
                  <a:pt x="135466" y="550334"/>
                </a:lnTo>
                <a:lnTo>
                  <a:pt x="143933" y="558800"/>
                </a:lnTo>
                <a:lnTo>
                  <a:pt x="152400" y="567267"/>
                </a:lnTo>
                <a:lnTo>
                  <a:pt x="160866" y="575734"/>
                </a:lnTo>
                <a:lnTo>
                  <a:pt x="169333" y="575734"/>
                </a:lnTo>
                <a:lnTo>
                  <a:pt x="169333" y="575734"/>
                </a:lnTo>
                <a:lnTo>
                  <a:pt x="177800" y="575734"/>
                </a:lnTo>
                <a:lnTo>
                  <a:pt x="177800" y="575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5715000" y="3454400"/>
            <a:ext cx="296334" cy="194734"/>
          </a:xfrm>
          <a:custGeom>
            <a:avLst/>
            <a:gdLst/>
            <a:ahLst/>
            <a:cxnLst/>
            <a:rect l="0" t="0" r="0" b="0"/>
            <a:pathLst>
              <a:path w="296334" h="194734">
                <a:moveTo>
                  <a:pt x="143933" y="110067"/>
                </a:moveTo>
                <a:lnTo>
                  <a:pt x="152400" y="110067"/>
                </a:lnTo>
                <a:lnTo>
                  <a:pt x="152400" y="101600"/>
                </a:lnTo>
                <a:lnTo>
                  <a:pt x="152400" y="101600"/>
                </a:lnTo>
                <a:lnTo>
                  <a:pt x="160867" y="93133"/>
                </a:lnTo>
                <a:lnTo>
                  <a:pt x="160867" y="84667"/>
                </a:lnTo>
                <a:lnTo>
                  <a:pt x="160867" y="84667"/>
                </a:lnTo>
                <a:lnTo>
                  <a:pt x="160867" y="76200"/>
                </a:lnTo>
                <a:lnTo>
                  <a:pt x="160867" y="67733"/>
                </a:lnTo>
                <a:lnTo>
                  <a:pt x="152400" y="59267"/>
                </a:lnTo>
                <a:lnTo>
                  <a:pt x="152400" y="50800"/>
                </a:lnTo>
                <a:lnTo>
                  <a:pt x="143933" y="42333"/>
                </a:lnTo>
                <a:lnTo>
                  <a:pt x="135467" y="33867"/>
                </a:lnTo>
                <a:lnTo>
                  <a:pt x="135467" y="25400"/>
                </a:lnTo>
                <a:lnTo>
                  <a:pt x="127000" y="16933"/>
                </a:lnTo>
                <a:lnTo>
                  <a:pt x="118533" y="8467"/>
                </a:lnTo>
                <a:lnTo>
                  <a:pt x="110067" y="8467"/>
                </a:lnTo>
                <a:lnTo>
                  <a:pt x="101600" y="0"/>
                </a:lnTo>
                <a:lnTo>
                  <a:pt x="93133" y="0"/>
                </a:lnTo>
                <a:lnTo>
                  <a:pt x="84667" y="0"/>
                </a:lnTo>
                <a:lnTo>
                  <a:pt x="76200" y="0"/>
                </a:lnTo>
                <a:lnTo>
                  <a:pt x="67733" y="0"/>
                </a:lnTo>
                <a:lnTo>
                  <a:pt x="59267" y="8467"/>
                </a:lnTo>
                <a:lnTo>
                  <a:pt x="42333" y="8467"/>
                </a:lnTo>
                <a:lnTo>
                  <a:pt x="33867" y="16933"/>
                </a:lnTo>
                <a:lnTo>
                  <a:pt x="25400" y="25400"/>
                </a:lnTo>
                <a:lnTo>
                  <a:pt x="16933" y="42333"/>
                </a:lnTo>
                <a:lnTo>
                  <a:pt x="16933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0" y="93133"/>
                </a:lnTo>
                <a:lnTo>
                  <a:pt x="0" y="110067"/>
                </a:lnTo>
                <a:lnTo>
                  <a:pt x="8467" y="127000"/>
                </a:lnTo>
                <a:lnTo>
                  <a:pt x="8467" y="135467"/>
                </a:lnTo>
                <a:lnTo>
                  <a:pt x="16933" y="143933"/>
                </a:lnTo>
                <a:lnTo>
                  <a:pt x="25400" y="152400"/>
                </a:lnTo>
                <a:lnTo>
                  <a:pt x="25400" y="160867"/>
                </a:lnTo>
                <a:lnTo>
                  <a:pt x="33867" y="160867"/>
                </a:lnTo>
                <a:lnTo>
                  <a:pt x="50800" y="169333"/>
                </a:lnTo>
                <a:lnTo>
                  <a:pt x="59267" y="169333"/>
                </a:lnTo>
                <a:lnTo>
                  <a:pt x="76200" y="169333"/>
                </a:lnTo>
                <a:lnTo>
                  <a:pt x="84667" y="160867"/>
                </a:lnTo>
                <a:lnTo>
                  <a:pt x="101600" y="160867"/>
                </a:lnTo>
                <a:lnTo>
                  <a:pt x="110067" y="152400"/>
                </a:lnTo>
                <a:lnTo>
                  <a:pt x="127000" y="152400"/>
                </a:lnTo>
                <a:lnTo>
                  <a:pt x="135467" y="143933"/>
                </a:lnTo>
                <a:lnTo>
                  <a:pt x="135467" y="135467"/>
                </a:lnTo>
                <a:lnTo>
                  <a:pt x="143933" y="127000"/>
                </a:lnTo>
                <a:lnTo>
                  <a:pt x="152400" y="118533"/>
                </a:lnTo>
                <a:lnTo>
                  <a:pt x="152400" y="110067"/>
                </a:lnTo>
                <a:lnTo>
                  <a:pt x="152400" y="93133"/>
                </a:lnTo>
                <a:lnTo>
                  <a:pt x="160867" y="93133"/>
                </a:lnTo>
                <a:lnTo>
                  <a:pt x="160867" y="84667"/>
                </a:lnTo>
                <a:lnTo>
                  <a:pt x="160867" y="76200"/>
                </a:lnTo>
                <a:lnTo>
                  <a:pt x="160867" y="76200"/>
                </a:lnTo>
                <a:lnTo>
                  <a:pt x="160867" y="67733"/>
                </a:lnTo>
                <a:lnTo>
                  <a:pt x="160867" y="67733"/>
                </a:lnTo>
                <a:lnTo>
                  <a:pt x="160867" y="67733"/>
                </a:lnTo>
                <a:lnTo>
                  <a:pt x="152400" y="76200"/>
                </a:lnTo>
                <a:lnTo>
                  <a:pt x="152400" y="76200"/>
                </a:lnTo>
                <a:lnTo>
                  <a:pt x="152400" y="84667"/>
                </a:lnTo>
                <a:lnTo>
                  <a:pt x="152400" y="93133"/>
                </a:lnTo>
                <a:lnTo>
                  <a:pt x="152400" y="101600"/>
                </a:lnTo>
                <a:lnTo>
                  <a:pt x="152400" y="118533"/>
                </a:lnTo>
                <a:lnTo>
                  <a:pt x="160867" y="127000"/>
                </a:lnTo>
                <a:lnTo>
                  <a:pt x="169333" y="135467"/>
                </a:lnTo>
                <a:lnTo>
                  <a:pt x="177800" y="152400"/>
                </a:lnTo>
                <a:lnTo>
                  <a:pt x="177800" y="160867"/>
                </a:lnTo>
                <a:lnTo>
                  <a:pt x="186267" y="169333"/>
                </a:lnTo>
                <a:lnTo>
                  <a:pt x="194733" y="177800"/>
                </a:lnTo>
                <a:lnTo>
                  <a:pt x="203200" y="186267"/>
                </a:lnTo>
                <a:lnTo>
                  <a:pt x="211667" y="186267"/>
                </a:lnTo>
                <a:lnTo>
                  <a:pt x="220133" y="194733"/>
                </a:lnTo>
                <a:lnTo>
                  <a:pt x="228600" y="194733"/>
                </a:lnTo>
                <a:lnTo>
                  <a:pt x="237067" y="194733"/>
                </a:lnTo>
                <a:lnTo>
                  <a:pt x="245533" y="194733"/>
                </a:lnTo>
                <a:lnTo>
                  <a:pt x="254000" y="186267"/>
                </a:lnTo>
                <a:lnTo>
                  <a:pt x="262467" y="186267"/>
                </a:lnTo>
                <a:lnTo>
                  <a:pt x="270933" y="186267"/>
                </a:lnTo>
                <a:lnTo>
                  <a:pt x="279400" y="177800"/>
                </a:lnTo>
                <a:lnTo>
                  <a:pt x="287867" y="169333"/>
                </a:lnTo>
                <a:lnTo>
                  <a:pt x="287867" y="169333"/>
                </a:lnTo>
                <a:lnTo>
                  <a:pt x="296333" y="160867"/>
                </a:lnTo>
                <a:lnTo>
                  <a:pt x="296333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6062133" y="3488267"/>
            <a:ext cx="8468" cy="143934"/>
          </a:xfrm>
          <a:custGeom>
            <a:avLst/>
            <a:gdLst/>
            <a:ahLst/>
            <a:cxnLst/>
            <a:rect l="0" t="0" r="0" b="0"/>
            <a:pathLst>
              <a:path w="8468" h="1439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76200"/>
                </a:lnTo>
                <a:lnTo>
                  <a:pt x="0" y="84666"/>
                </a:lnTo>
                <a:lnTo>
                  <a:pt x="0" y="93133"/>
                </a:lnTo>
                <a:lnTo>
                  <a:pt x="0" y="101600"/>
                </a:lnTo>
                <a:lnTo>
                  <a:pt x="0" y="101600"/>
                </a:lnTo>
                <a:lnTo>
                  <a:pt x="8467" y="110066"/>
                </a:lnTo>
                <a:lnTo>
                  <a:pt x="8467" y="118533"/>
                </a:lnTo>
                <a:lnTo>
                  <a:pt x="8467" y="127000"/>
                </a:lnTo>
                <a:lnTo>
                  <a:pt x="8467" y="135466"/>
                </a:lnTo>
                <a:lnTo>
                  <a:pt x="8467" y="135466"/>
                </a:lnTo>
                <a:lnTo>
                  <a:pt x="8467" y="135466"/>
                </a:lnTo>
                <a:lnTo>
                  <a:pt x="8467" y="143933"/>
                </a:lnTo>
                <a:lnTo>
                  <a:pt x="8467" y="143933"/>
                </a:lnTo>
                <a:lnTo>
                  <a:pt x="8467" y="143933"/>
                </a:lnTo>
                <a:lnTo>
                  <a:pt x="8467" y="135466"/>
                </a:lnTo>
                <a:lnTo>
                  <a:pt x="8467" y="135466"/>
                </a:lnTo>
                <a:lnTo>
                  <a:pt x="8467" y="135466"/>
                </a:lnTo>
                <a:lnTo>
                  <a:pt x="8467" y="135466"/>
                </a:lnTo>
                <a:lnTo>
                  <a:pt x="8467" y="135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5994400" y="3572933"/>
            <a:ext cx="143934" cy="8468"/>
          </a:xfrm>
          <a:custGeom>
            <a:avLst/>
            <a:gdLst/>
            <a:ahLst/>
            <a:cxnLst/>
            <a:rect l="0" t="0" r="0" b="0"/>
            <a:pathLst>
              <a:path w="143934" h="84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18533" y="8467"/>
                </a:lnTo>
                <a:lnTo>
                  <a:pt x="127000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43933" y="8467"/>
                </a:lnTo>
                <a:lnTo>
                  <a:pt x="143933" y="8467"/>
                </a:lnTo>
                <a:lnTo>
                  <a:pt x="143933" y="8467"/>
                </a:lnTo>
                <a:lnTo>
                  <a:pt x="143933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1320800" y="4512733"/>
            <a:ext cx="8468" cy="16935"/>
          </a:xfrm>
          <a:custGeom>
            <a:avLst/>
            <a:gdLst/>
            <a:ahLst/>
            <a:cxnLst/>
            <a:rect l="0" t="0" r="0" b="0"/>
            <a:pathLst>
              <a:path w="8468" h="16935">
                <a:moveTo>
                  <a:pt x="8467" y="16934"/>
                </a:move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6206067" y="3412067"/>
            <a:ext cx="237067" cy="245534"/>
          </a:xfrm>
          <a:custGeom>
            <a:avLst/>
            <a:gdLst/>
            <a:ahLst/>
            <a:cxnLst/>
            <a:rect l="0" t="0" r="0" b="0"/>
            <a:pathLst>
              <a:path w="237067" h="245534">
                <a:moveTo>
                  <a:pt x="16933" y="42333"/>
                </a:move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25400" y="16933"/>
                </a:lnTo>
                <a:lnTo>
                  <a:pt x="25400" y="16933"/>
                </a:lnTo>
                <a:lnTo>
                  <a:pt x="33866" y="8466"/>
                </a:lnTo>
                <a:lnTo>
                  <a:pt x="33866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0"/>
                </a:lnTo>
                <a:lnTo>
                  <a:pt x="101600" y="8466"/>
                </a:lnTo>
                <a:lnTo>
                  <a:pt x="110066" y="8466"/>
                </a:lnTo>
                <a:lnTo>
                  <a:pt x="110066" y="8466"/>
                </a:lnTo>
                <a:lnTo>
                  <a:pt x="110066" y="16933"/>
                </a:lnTo>
                <a:lnTo>
                  <a:pt x="110066" y="25400"/>
                </a:lnTo>
                <a:lnTo>
                  <a:pt x="110066" y="33866"/>
                </a:lnTo>
                <a:lnTo>
                  <a:pt x="110066" y="42333"/>
                </a:lnTo>
                <a:lnTo>
                  <a:pt x="110066" y="50800"/>
                </a:lnTo>
                <a:lnTo>
                  <a:pt x="101600" y="59266"/>
                </a:lnTo>
                <a:lnTo>
                  <a:pt x="93133" y="76200"/>
                </a:lnTo>
                <a:lnTo>
                  <a:pt x="84666" y="84666"/>
                </a:lnTo>
                <a:lnTo>
                  <a:pt x="67733" y="93133"/>
                </a:lnTo>
                <a:lnTo>
                  <a:pt x="59266" y="110066"/>
                </a:lnTo>
                <a:lnTo>
                  <a:pt x="42333" y="118533"/>
                </a:lnTo>
                <a:lnTo>
                  <a:pt x="33866" y="135466"/>
                </a:lnTo>
                <a:lnTo>
                  <a:pt x="25400" y="143933"/>
                </a:lnTo>
                <a:lnTo>
                  <a:pt x="16933" y="152400"/>
                </a:lnTo>
                <a:lnTo>
                  <a:pt x="8466" y="160866"/>
                </a:lnTo>
                <a:lnTo>
                  <a:pt x="8466" y="169333"/>
                </a:lnTo>
                <a:lnTo>
                  <a:pt x="0" y="177800"/>
                </a:lnTo>
                <a:lnTo>
                  <a:pt x="0" y="194733"/>
                </a:lnTo>
                <a:lnTo>
                  <a:pt x="0" y="203200"/>
                </a:lnTo>
                <a:lnTo>
                  <a:pt x="0" y="211666"/>
                </a:lnTo>
                <a:lnTo>
                  <a:pt x="0" y="211666"/>
                </a:lnTo>
                <a:lnTo>
                  <a:pt x="0" y="220133"/>
                </a:lnTo>
                <a:lnTo>
                  <a:pt x="8466" y="228600"/>
                </a:lnTo>
                <a:lnTo>
                  <a:pt x="16933" y="228600"/>
                </a:lnTo>
                <a:lnTo>
                  <a:pt x="25400" y="228600"/>
                </a:lnTo>
                <a:lnTo>
                  <a:pt x="33866" y="237066"/>
                </a:lnTo>
                <a:lnTo>
                  <a:pt x="42333" y="237066"/>
                </a:lnTo>
                <a:lnTo>
                  <a:pt x="59266" y="245533"/>
                </a:lnTo>
                <a:lnTo>
                  <a:pt x="76200" y="245533"/>
                </a:lnTo>
                <a:lnTo>
                  <a:pt x="84666" y="245533"/>
                </a:lnTo>
                <a:lnTo>
                  <a:pt x="110066" y="245533"/>
                </a:lnTo>
                <a:lnTo>
                  <a:pt x="127000" y="245533"/>
                </a:lnTo>
                <a:lnTo>
                  <a:pt x="143933" y="237066"/>
                </a:lnTo>
                <a:lnTo>
                  <a:pt x="152400" y="237066"/>
                </a:lnTo>
                <a:lnTo>
                  <a:pt x="169333" y="237066"/>
                </a:lnTo>
                <a:lnTo>
                  <a:pt x="186266" y="237066"/>
                </a:lnTo>
                <a:lnTo>
                  <a:pt x="186266" y="237066"/>
                </a:lnTo>
                <a:lnTo>
                  <a:pt x="186266" y="237066"/>
                </a:lnTo>
                <a:lnTo>
                  <a:pt x="186266" y="237066"/>
                </a:lnTo>
                <a:lnTo>
                  <a:pt x="186266" y="237066"/>
                </a:lnTo>
                <a:lnTo>
                  <a:pt x="186266" y="237066"/>
                </a:lnTo>
                <a:lnTo>
                  <a:pt x="186266" y="237066"/>
                </a:lnTo>
                <a:lnTo>
                  <a:pt x="186266" y="237066"/>
                </a:lnTo>
                <a:lnTo>
                  <a:pt x="194733" y="237066"/>
                </a:lnTo>
                <a:lnTo>
                  <a:pt x="203200" y="237066"/>
                </a:lnTo>
                <a:lnTo>
                  <a:pt x="211666" y="228600"/>
                </a:lnTo>
                <a:lnTo>
                  <a:pt x="220133" y="228600"/>
                </a:lnTo>
                <a:lnTo>
                  <a:pt x="228600" y="228600"/>
                </a:lnTo>
                <a:lnTo>
                  <a:pt x="228600" y="220133"/>
                </a:lnTo>
                <a:lnTo>
                  <a:pt x="228600" y="220133"/>
                </a:lnTo>
                <a:lnTo>
                  <a:pt x="237066" y="211666"/>
                </a:lnTo>
                <a:lnTo>
                  <a:pt x="237066" y="211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6493933" y="3522133"/>
            <a:ext cx="160868" cy="42335"/>
          </a:xfrm>
          <a:custGeom>
            <a:avLst/>
            <a:gdLst/>
            <a:ahLst/>
            <a:cxnLst/>
            <a:rect l="0" t="0" r="0" b="0"/>
            <a:pathLst>
              <a:path w="160868" h="42335">
                <a:moveTo>
                  <a:pt x="0" y="42334"/>
                </a:moveTo>
                <a:lnTo>
                  <a:pt x="0" y="42334"/>
                </a:lnTo>
                <a:lnTo>
                  <a:pt x="0" y="42334"/>
                </a:lnTo>
                <a:lnTo>
                  <a:pt x="8467" y="42334"/>
                </a:lnTo>
                <a:lnTo>
                  <a:pt x="8467" y="42334"/>
                </a:lnTo>
                <a:lnTo>
                  <a:pt x="8467" y="42334"/>
                </a:lnTo>
                <a:lnTo>
                  <a:pt x="8467" y="42334"/>
                </a:lnTo>
                <a:lnTo>
                  <a:pt x="16933" y="42334"/>
                </a:lnTo>
                <a:lnTo>
                  <a:pt x="16933" y="33867"/>
                </a:lnTo>
                <a:lnTo>
                  <a:pt x="25401" y="33867"/>
                </a:lnTo>
                <a:lnTo>
                  <a:pt x="33867" y="33867"/>
                </a:lnTo>
                <a:lnTo>
                  <a:pt x="42334" y="33867"/>
                </a:lnTo>
                <a:lnTo>
                  <a:pt x="50800" y="33867"/>
                </a:lnTo>
                <a:lnTo>
                  <a:pt x="67734" y="33867"/>
                </a:lnTo>
                <a:lnTo>
                  <a:pt x="76200" y="33867"/>
                </a:lnTo>
                <a:lnTo>
                  <a:pt x="84667" y="25400"/>
                </a:lnTo>
                <a:lnTo>
                  <a:pt x="101601" y="25400"/>
                </a:lnTo>
                <a:lnTo>
                  <a:pt x="110067" y="25400"/>
                </a:lnTo>
                <a:lnTo>
                  <a:pt x="118534" y="25400"/>
                </a:lnTo>
                <a:lnTo>
                  <a:pt x="127000" y="25400"/>
                </a:lnTo>
                <a:lnTo>
                  <a:pt x="135467" y="25400"/>
                </a:lnTo>
                <a:lnTo>
                  <a:pt x="143934" y="16934"/>
                </a:lnTo>
                <a:lnTo>
                  <a:pt x="143934" y="16934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312333" y="4487333"/>
            <a:ext cx="67735" cy="423335"/>
          </a:xfrm>
          <a:custGeom>
            <a:avLst/>
            <a:gdLst/>
            <a:ahLst/>
            <a:cxnLst/>
            <a:rect l="0" t="0" r="0" b="0"/>
            <a:pathLst>
              <a:path w="67735" h="423335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16934"/>
                </a:lnTo>
                <a:lnTo>
                  <a:pt x="16934" y="16934"/>
                </a:lnTo>
                <a:lnTo>
                  <a:pt x="16934" y="16934"/>
                </a:lnTo>
                <a:lnTo>
                  <a:pt x="16934" y="16934"/>
                </a:lnTo>
                <a:lnTo>
                  <a:pt x="16934" y="25400"/>
                </a:lnTo>
                <a:lnTo>
                  <a:pt x="16934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0" y="84667"/>
                </a:lnTo>
                <a:lnTo>
                  <a:pt x="0" y="93134"/>
                </a:lnTo>
                <a:lnTo>
                  <a:pt x="0" y="101600"/>
                </a:lnTo>
                <a:lnTo>
                  <a:pt x="0" y="118534"/>
                </a:lnTo>
                <a:lnTo>
                  <a:pt x="0" y="127000"/>
                </a:lnTo>
                <a:lnTo>
                  <a:pt x="0" y="143934"/>
                </a:lnTo>
                <a:lnTo>
                  <a:pt x="0" y="152400"/>
                </a:lnTo>
                <a:lnTo>
                  <a:pt x="0" y="169334"/>
                </a:lnTo>
                <a:lnTo>
                  <a:pt x="0" y="186267"/>
                </a:lnTo>
                <a:lnTo>
                  <a:pt x="0" y="203200"/>
                </a:lnTo>
                <a:lnTo>
                  <a:pt x="0" y="211667"/>
                </a:lnTo>
                <a:lnTo>
                  <a:pt x="0" y="228600"/>
                </a:lnTo>
                <a:lnTo>
                  <a:pt x="0" y="245534"/>
                </a:lnTo>
                <a:lnTo>
                  <a:pt x="0" y="262467"/>
                </a:lnTo>
                <a:lnTo>
                  <a:pt x="0" y="270934"/>
                </a:lnTo>
                <a:lnTo>
                  <a:pt x="8467" y="287867"/>
                </a:lnTo>
                <a:lnTo>
                  <a:pt x="8467" y="304800"/>
                </a:lnTo>
                <a:lnTo>
                  <a:pt x="8467" y="321734"/>
                </a:lnTo>
                <a:lnTo>
                  <a:pt x="16934" y="330200"/>
                </a:lnTo>
                <a:lnTo>
                  <a:pt x="16934" y="347134"/>
                </a:lnTo>
                <a:lnTo>
                  <a:pt x="16934" y="355600"/>
                </a:lnTo>
                <a:lnTo>
                  <a:pt x="25400" y="372534"/>
                </a:lnTo>
                <a:lnTo>
                  <a:pt x="25400" y="381000"/>
                </a:lnTo>
                <a:lnTo>
                  <a:pt x="33867" y="397934"/>
                </a:lnTo>
                <a:lnTo>
                  <a:pt x="42334" y="397934"/>
                </a:lnTo>
                <a:lnTo>
                  <a:pt x="42334" y="414867"/>
                </a:lnTo>
                <a:lnTo>
                  <a:pt x="50800" y="414867"/>
                </a:lnTo>
                <a:lnTo>
                  <a:pt x="50800" y="414867"/>
                </a:lnTo>
                <a:lnTo>
                  <a:pt x="50800" y="414867"/>
                </a:lnTo>
                <a:lnTo>
                  <a:pt x="50800" y="414867"/>
                </a:lnTo>
                <a:lnTo>
                  <a:pt x="50800" y="414867"/>
                </a:lnTo>
                <a:lnTo>
                  <a:pt x="50800" y="414867"/>
                </a:lnTo>
                <a:lnTo>
                  <a:pt x="50800" y="414867"/>
                </a:lnTo>
                <a:lnTo>
                  <a:pt x="50800" y="414867"/>
                </a:lnTo>
                <a:lnTo>
                  <a:pt x="59267" y="423334"/>
                </a:lnTo>
                <a:lnTo>
                  <a:pt x="59267" y="423334"/>
                </a:lnTo>
                <a:lnTo>
                  <a:pt x="59267" y="423334"/>
                </a:lnTo>
                <a:lnTo>
                  <a:pt x="67734" y="423334"/>
                </a:lnTo>
                <a:lnTo>
                  <a:pt x="67734" y="423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6705600" y="3386667"/>
            <a:ext cx="16934" cy="296334"/>
          </a:xfrm>
          <a:custGeom>
            <a:avLst/>
            <a:gdLst/>
            <a:ahLst/>
            <a:cxnLst/>
            <a:rect l="0" t="0" r="0" b="0"/>
            <a:pathLst>
              <a:path w="16934" h="296334">
                <a:moveTo>
                  <a:pt x="8467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0" y="177800"/>
                </a:lnTo>
                <a:lnTo>
                  <a:pt x="0" y="194733"/>
                </a:lnTo>
                <a:lnTo>
                  <a:pt x="8467" y="211666"/>
                </a:lnTo>
                <a:lnTo>
                  <a:pt x="8467" y="228600"/>
                </a:lnTo>
                <a:lnTo>
                  <a:pt x="8467" y="245533"/>
                </a:lnTo>
                <a:lnTo>
                  <a:pt x="8467" y="254000"/>
                </a:lnTo>
                <a:lnTo>
                  <a:pt x="16933" y="270933"/>
                </a:lnTo>
                <a:lnTo>
                  <a:pt x="16933" y="287866"/>
                </a:lnTo>
                <a:lnTo>
                  <a:pt x="16933" y="287866"/>
                </a:lnTo>
                <a:lnTo>
                  <a:pt x="16933" y="296333"/>
                </a:lnTo>
                <a:lnTo>
                  <a:pt x="16933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1210733" y="4682067"/>
            <a:ext cx="203201" cy="8467"/>
          </a:xfrm>
          <a:custGeom>
            <a:avLst/>
            <a:gdLst/>
            <a:ahLst/>
            <a:cxnLst/>
            <a:rect l="0" t="0" r="0" b="0"/>
            <a:pathLst>
              <a:path w="203201" h="8467">
                <a:moveTo>
                  <a:pt x="203200" y="0"/>
                </a:moveTo>
                <a:lnTo>
                  <a:pt x="194734" y="0"/>
                </a:lnTo>
                <a:lnTo>
                  <a:pt x="194734" y="0"/>
                </a:lnTo>
                <a:lnTo>
                  <a:pt x="186267" y="0"/>
                </a:lnTo>
                <a:lnTo>
                  <a:pt x="177800" y="0"/>
                </a:lnTo>
                <a:lnTo>
                  <a:pt x="169334" y="0"/>
                </a:lnTo>
                <a:lnTo>
                  <a:pt x="160867" y="8466"/>
                </a:lnTo>
                <a:lnTo>
                  <a:pt x="152400" y="8466"/>
                </a:lnTo>
                <a:lnTo>
                  <a:pt x="135467" y="8466"/>
                </a:lnTo>
                <a:lnTo>
                  <a:pt x="127000" y="8466"/>
                </a:lnTo>
                <a:lnTo>
                  <a:pt x="118534" y="0"/>
                </a:lnTo>
                <a:lnTo>
                  <a:pt x="101600" y="8466"/>
                </a:lnTo>
                <a:lnTo>
                  <a:pt x="84667" y="8466"/>
                </a:lnTo>
                <a:lnTo>
                  <a:pt x="76200" y="8466"/>
                </a:lnTo>
                <a:lnTo>
                  <a:pt x="59267" y="8466"/>
                </a:lnTo>
                <a:lnTo>
                  <a:pt x="42334" y="8466"/>
                </a:lnTo>
                <a:lnTo>
                  <a:pt x="25400" y="8466"/>
                </a:lnTo>
                <a:lnTo>
                  <a:pt x="16934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0" y="8466"/>
                </a:lnTo>
                <a:lnTo>
                  <a:pt x="0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1617133" y="4699000"/>
            <a:ext cx="110068" cy="16934"/>
          </a:xfrm>
          <a:custGeom>
            <a:avLst/>
            <a:gdLst/>
            <a:ahLst/>
            <a:cxnLst/>
            <a:rect l="0" t="0" r="0" b="0"/>
            <a:pathLst>
              <a:path w="110068" h="169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42334" y="0"/>
                </a:lnTo>
                <a:lnTo>
                  <a:pt x="50800" y="0"/>
                </a:lnTo>
                <a:lnTo>
                  <a:pt x="59267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0"/>
                </a:lnTo>
                <a:lnTo>
                  <a:pt x="84667" y="8467"/>
                </a:lnTo>
                <a:lnTo>
                  <a:pt x="93134" y="8467"/>
                </a:lnTo>
                <a:lnTo>
                  <a:pt x="93134" y="8467"/>
                </a:lnTo>
                <a:lnTo>
                  <a:pt x="101600" y="16933"/>
                </a:lnTo>
                <a:lnTo>
                  <a:pt x="110067" y="16933"/>
                </a:lnTo>
                <a:lnTo>
                  <a:pt x="110067" y="16933"/>
                </a:lnTo>
                <a:lnTo>
                  <a:pt x="110067" y="16933"/>
                </a:lnTo>
                <a:lnTo>
                  <a:pt x="110067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811867" y="4529667"/>
            <a:ext cx="245534" cy="397934"/>
          </a:xfrm>
          <a:custGeom>
            <a:avLst/>
            <a:gdLst/>
            <a:ahLst/>
            <a:cxnLst/>
            <a:rect l="0" t="0" r="0" b="0"/>
            <a:pathLst>
              <a:path w="245534" h="397934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25400" y="8466"/>
                </a:lnTo>
                <a:lnTo>
                  <a:pt x="33866" y="8466"/>
                </a:lnTo>
                <a:lnTo>
                  <a:pt x="42333" y="8466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0"/>
                </a:lnTo>
                <a:lnTo>
                  <a:pt x="93133" y="0"/>
                </a:lnTo>
                <a:lnTo>
                  <a:pt x="101600" y="8466"/>
                </a:lnTo>
                <a:lnTo>
                  <a:pt x="110066" y="8466"/>
                </a:lnTo>
                <a:lnTo>
                  <a:pt x="110066" y="16933"/>
                </a:lnTo>
                <a:lnTo>
                  <a:pt x="118533" y="16933"/>
                </a:lnTo>
                <a:lnTo>
                  <a:pt x="118533" y="25400"/>
                </a:lnTo>
                <a:lnTo>
                  <a:pt x="118533" y="33866"/>
                </a:lnTo>
                <a:lnTo>
                  <a:pt x="118533" y="42333"/>
                </a:lnTo>
                <a:lnTo>
                  <a:pt x="127000" y="50800"/>
                </a:lnTo>
                <a:lnTo>
                  <a:pt x="127000" y="50800"/>
                </a:lnTo>
                <a:lnTo>
                  <a:pt x="127000" y="59266"/>
                </a:lnTo>
                <a:lnTo>
                  <a:pt x="127000" y="76200"/>
                </a:lnTo>
                <a:lnTo>
                  <a:pt x="127000" y="84666"/>
                </a:lnTo>
                <a:lnTo>
                  <a:pt x="127000" y="93133"/>
                </a:lnTo>
                <a:lnTo>
                  <a:pt x="118533" y="110066"/>
                </a:lnTo>
                <a:lnTo>
                  <a:pt x="118533" y="118533"/>
                </a:lnTo>
                <a:lnTo>
                  <a:pt x="118533" y="127000"/>
                </a:lnTo>
                <a:lnTo>
                  <a:pt x="110066" y="143933"/>
                </a:lnTo>
                <a:lnTo>
                  <a:pt x="110066" y="152400"/>
                </a:lnTo>
                <a:lnTo>
                  <a:pt x="101600" y="160866"/>
                </a:lnTo>
                <a:lnTo>
                  <a:pt x="101600" y="169333"/>
                </a:lnTo>
                <a:lnTo>
                  <a:pt x="93133" y="169333"/>
                </a:lnTo>
                <a:lnTo>
                  <a:pt x="84666" y="177800"/>
                </a:lnTo>
                <a:lnTo>
                  <a:pt x="84666" y="177800"/>
                </a:lnTo>
                <a:lnTo>
                  <a:pt x="76200" y="186266"/>
                </a:lnTo>
                <a:lnTo>
                  <a:pt x="76200" y="186266"/>
                </a:lnTo>
                <a:lnTo>
                  <a:pt x="67733" y="186266"/>
                </a:lnTo>
                <a:lnTo>
                  <a:pt x="67733" y="186266"/>
                </a:lnTo>
                <a:lnTo>
                  <a:pt x="67733" y="186266"/>
                </a:lnTo>
                <a:lnTo>
                  <a:pt x="67733" y="186266"/>
                </a:lnTo>
                <a:lnTo>
                  <a:pt x="67733" y="186266"/>
                </a:lnTo>
                <a:lnTo>
                  <a:pt x="67733" y="186266"/>
                </a:lnTo>
                <a:lnTo>
                  <a:pt x="67733" y="186266"/>
                </a:lnTo>
                <a:lnTo>
                  <a:pt x="67733" y="186266"/>
                </a:lnTo>
                <a:lnTo>
                  <a:pt x="67733" y="177800"/>
                </a:lnTo>
                <a:lnTo>
                  <a:pt x="76200" y="177800"/>
                </a:lnTo>
                <a:lnTo>
                  <a:pt x="76200" y="169333"/>
                </a:lnTo>
                <a:lnTo>
                  <a:pt x="84666" y="169333"/>
                </a:lnTo>
                <a:lnTo>
                  <a:pt x="93133" y="169333"/>
                </a:lnTo>
                <a:lnTo>
                  <a:pt x="93133" y="160866"/>
                </a:lnTo>
                <a:lnTo>
                  <a:pt x="101600" y="160866"/>
                </a:lnTo>
                <a:lnTo>
                  <a:pt x="110066" y="160866"/>
                </a:lnTo>
                <a:lnTo>
                  <a:pt x="118533" y="152400"/>
                </a:lnTo>
                <a:lnTo>
                  <a:pt x="127000" y="152400"/>
                </a:lnTo>
                <a:lnTo>
                  <a:pt x="135466" y="152400"/>
                </a:lnTo>
                <a:lnTo>
                  <a:pt x="143933" y="152400"/>
                </a:lnTo>
                <a:lnTo>
                  <a:pt x="152400" y="152400"/>
                </a:lnTo>
                <a:lnTo>
                  <a:pt x="160866" y="152400"/>
                </a:lnTo>
                <a:lnTo>
                  <a:pt x="169333" y="160866"/>
                </a:lnTo>
                <a:lnTo>
                  <a:pt x="177800" y="160866"/>
                </a:lnTo>
                <a:lnTo>
                  <a:pt x="186266" y="160866"/>
                </a:lnTo>
                <a:lnTo>
                  <a:pt x="194733" y="169333"/>
                </a:lnTo>
                <a:lnTo>
                  <a:pt x="203200" y="169333"/>
                </a:lnTo>
                <a:lnTo>
                  <a:pt x="211666" y="177800"/>
                </a:lnTo>
                <a:lnTo>
                  <a:pt x="220133" y="186266"/>
                </a:lnTo>
                <a:lnTo>
                  <a:pt x="228600" y="194733"/>
                </a:lnTo>
                <a:lnTo>
                  <a:pt x="228600" y="203200"/>
                </a:lnTo>
                <a:lnTo>
                  <a:pt x="237066" y="211666"/>
                </a:lnTo>
                <a:lnTo>
                  <a:pt x="237066" y="220133"/>
                </a:lnTo>
                <a:lnTo>
                  <a:pt x="245533" y="228600"/>
                </a:lnTo>
                <a:lnTo>
                  <a:pt x="245533" y="237066"/>
                </a:lnTo>
                <a:lnTo>
                  <a:pt x="245533" y="245533"/>
                </a:lnTo>
                <a:lnTo>
                  <a:pt x="245533" y="254000"/>
                </a:lnTo>
                <a:lnTo>
                  <a:pt x="245533" y="262466"/>
                </a:lnTo>
                <a:lnTo>
                  <a:pt x="245533" y="279400"/>
                </a:lnTo>
                <a:lnTo>
                  <a:pt x="245533" y="287866"/>
                </a:lnTo>
                <a:lnTo>
                  <a:pt x="245533" y="296333"/>
                </a:lnTo>
                <a:lnTo>
                  <a:pt x="237066" y="304800"/>
                </a:lnTo>
                <a:lnTo>
                  <a:pt x="237066" y="313266"/>
                </a:lnTo>
                <a:lnTo>
                  <a:pt x="228600" y="321733"/>
                </a:lnTo>
                <a:lnTo>
                  <a:pt x="220133" y="330200"/>
                </a:lnTo>
                <a:lnTo>
                  <a:pt x="220133" y="338666"/>
                </a:lnTo>
                <a:lnTo>
                  <a:pt x="211666" y="347133"/>
                </a:lnTo>
                <a:lnTo>
                  <a:pt x="203200" y="355600"/>
                </a:lnTo>
                <a:lnTo>
                  <a:pt x="203200" y="355600"/>
                </a:lnTo>
                <a:lnTo>
                  <a:pt x="186266" y="364066"/>
                </a:lnTo>
                <a:lnTo>
                  <a:pt x="177800" y="372533"/>
                </a:lnTo>
                <a:lnTo>
                  <a:pt x="177800" y="372533"/>
                </a:lnTo>
                <a:lnTo>
                  <a:pt x="169333" y="381000"/>
                </a:lnTo>
                <a:lnTo>
                  <a:pt x="160866" y="381000"/>
                </a:lnTo>
                <a:lnTo>
                  <a:pt x="152400" y="389466"/>
                </a:lnTo>
                <a:lnTo>
                  <a:pt x="143933" y="389466"/>
                </a:lnTo>
                <a:lnTo>
                  <a:pt x="135466" y="389466"/>
                </a:lnTo>
                <a:lnTo>
                  <a:pt x="127000" y="389466"/>
                </a:lnTo>
                <a:lnTo>
                  <a:pt x="110066" y="389466"/>
                </a:lnTo>
                <a:lnTo>
                  <a:pt x="101600" y="389466"/>
                </a:lnTo>
                <a:lnTo>
                  <a:pt x="101600" y="389466"/>
                </a:lnTo>
                <a:lnTo>
                  <a:pt x="93133" y="397933"/>
                </a:lnTo>
                <a:lnTo>
                  <a:pt x="76200" y="397933"/>
                </a:lnTo>
                <a:lnTo>
                  <a:pt x="67733" y="397933"/>
                </a:lnTo>
                <a:lnTo>
                  <a:pt x="59266" y="389466"/>
                </a:lnTo>
                <a:lnTo>
                  <a:pt x="50800" y="389466"/>
                </a:lnTo>
                <a:lnTo>
                  <a:pt x="50800" y="389466"/>
                </a:lnTo>
                <a:lnTo>
                  <a:pt x="42333" y="389466"/>
                </a:lnTo>
                <a:lnTo>
                  <a:pt x="33866" y="389466"/>
                </a:lnTo>
                <a:lnTo>
                  <a:pt x="33866" y="389466"/>
                </a:lnTo>
                <a:lnTo>
                  <a:pt x="25400" y="389466"/>
                </a:lnTo>
                <a:lnTo>
                  <a:pt x="25400" y="389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2091267" y="4504267"/>
            <a:ext cx="135467" cy="491067"/>
          </a:xfrm>
          <a:custGeom>
            <a:avLst/>
            <a:gdLst/>
            <a:ahLst/>
            <a:cxnLst/>
            <a:rect l="0" t="0" r="0" b="0"/>
            <a:pathLst>
              <a:path w="135467" h="491067">
                <a:moveTo>
                  <a:pt x="8466" y="8466"/>
                </a:move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8466"/>
                </a:lnTo>
                <a:lnTo>
                  <a:pt x="50800" y="16933"/>
                </a:lnTo>
                <a:lnTo>
                  <a:pt x="59266" y="25400"/>
                </a:lnTo>
                <a:lnTo>
                  <a:pt x="67733" y="33866"/>
                </a:lnTo>
                <a:lnTo>
                  <a:pt x="76200" y="42333"/>
                </a:lnTo>
                <a:lnTo>
                  <a:pt x="84666" y="50800"/>
                </a:lnTo>
                <a:lnTo>
                  <a:pt x="93133" y="59266"/>
                </a:lnTo>
                <a:lnTo>
                  <a:pt x="101600" y="76200"/>
                </a:lnTo>
                <a:lnTo>
                  <a:pt x="101600" y="84666"/>
                </a:lnTo>
                <a:lnTo>
                  <a:pt x="110066" y="93133"/>
                </a:lnTo>
                <a:lnTo>
                  <a:pt x="118533" y="101600"/>
                </a:lnTo>
                <a:lnTo>
                  <a:pt x="118533" y="118533"/>
                </a:lnTo>
                <a:lnTo>
                  <a:pt x="127000" y="127000"/>
                </a:lnTo>
                <a:lnTo>
                  <a:pt x="127000" y="135466"/>
                </a:lnTo>
                <a:lnTo>
                  <a:pt x="127000" y="152400"/>
                </a:lnTo>
                <a:lnTo>
                  <a:pt x="135466" y="160866"/>
                </a:lnTo>
                <a:lnTo>
                  <a:pt x="135466" y="177800"/>
                </a:lnTo>
                <a:lnTo>
                  <a:pt x="135466" y="186266"/>
                </a:lnTo>
                <a:lnTo>
                  <a:pt x="135466" y="203200"/>
                </a:lnTo>
                <a:lnTo>
                  <a:pt x="135466" y="211666"/>
                </a:lnTo>
                <a:lnTo>
                  <a:pt x="135466" y="220133"/>
                </a:lnTo>
                <a:lnTo>
                  <a:pt x="135466" y="237066"/>
                </a:lnTo>
                <a:lnTo>
                  <a:pt x="135466" y="245533"/>
                </a:lnTo>
                <a:lnTo>
                  <a:pt x="127000" y="262466"/>
                </a:lnTo>
                <a:lnTo>
                  <a:pt x="127000" y="270933"/>
                </a:lnTo>
                <a:lnTo>
                  <a:pt x="118533" y="287866"/>
                </a:lnTo>
                <a:lnTo>
                  <a:pt x="118533" y="296333"/>
                </a:lnTo>
                <a:lnTo>
                  <a:pt x="110066" y="313266"/>
                </a:lnTo>
                <a:lnTo>
                  <a:pt x="110066" y="321733"/>
                </a:lnTo>
                <a:lnTo>
                  <a:pt x="101600" y="338666"/>
                </a:lnTo>
                <a:lnTo>
                  <a:pt x="101600" y="355600"/>
                </a:lnTo>
                <a:lnTo>
                  <a:pt x="93133" y="364066"/>
                </a:lnTo>
                <a:lnTo>
                  <a:pt x="84666" y="381000"/>
                </a:lnTo>
                <a:lnTo>
                  <a:pt x="84666" y="397933"/>
                </a:lnTo>
                <a:lnTo>
                  <a:pt x="76200" y="406400"/>
                </a:lnTo>
                <a:lnTo>
                  <a:pt x="67733" y="414866"/>
                </a:lnTo>
                <a:lnTo>
                  <a:pt x="59266" y="431800"/>
                </a:lnTo>
                <a:lnTo>
                  <a:pt x="59266" y="440266"/>
                </a:lnTo>
                <a:lnTo>
                  <a:pt x="50800" y="457200"/>
                </a:lnTo>
                <a:lnTo>
                  <a:pt x="42333" y="465666"/>
                </a:lnTo>
                <a:lnTo>
                  <a:pt x="33866" y="474133"/>
                </a:lnTo>
                <a:lnTo>
                  <a:pt x="25400" y="482600"/>
                </a:lnTo>
                <a:lnTo>
                  <a:pt x="16933" y="482600"/>
                </a:lnTo>
                <a:lnTo>
                  <a:pt x="16933" y="491066"/>
                </a:lnTo>
                <a:lnTo>
                  <a:pt x="8466" y="491066"/>
                </a:lnTo>
                <a:lnTo>
                  <a:pt x="8466" y="491066"/>
                </a:lnTo>
                <a:lnTo>
                  <a:pt x="0" y="491066"/>
                </a:lnTo>
                <a:lnTo>
                  <a:pt x="0" y="491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2260600" y="4436533"/>
            <a:ext cx="245534" cy="160868"/>
          </a:xfrm>
          <a:custGeom>
            <a:avLst/>
            <a:gdLst/>
            <a:ahLst/>
            <a:cxnLst/>
            <a:rect l="0" t="0" r="0" b="0"/>
            <a:pathLst>
              <a:path w="245534" h="160868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42333" y="0"/>
                </a:lnTo>
                <a:lnTo>
                  <a:pt x="50800" y="0"/>
                </a:lnTo>
                <a:lnTo>
                  <a:pt x="50800" y="0"/>
                </a:lnTo>
                <a:lnTo>
                  <a:pt x="59267" y="0"/>
                </a:lnTo>
                <a:lnTo>
                  <a:pt x="59267" y="0"/>
                </a:lnTo>
                <a:lnTo>
                  <a:pt x="67733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84667" y="0"/>
                </a:lnTo>
                <a:lnTo>
                  <a:pt x="93133" y="0"/>
                </a:lnTo>
                <a:lnTo>
                  <a:pt x="93133" y="0"/>
                </a:lnTo>
                <a:lnTo>
                  <a:pt x="101600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10067" y="16934"/>
                </a:lnTo>
                <a:lnTo>
                  <a:pt x="110067" y="16934"/>
                </a:lnTo>
                <a:lnTo>
                  <a:pt x="118533" y="25400"/>
                </a:lnTo>
                <a:lnTo>
                  <a:pt x="118533" y="25400"/>
                </a:lnTo>
                <a:lnTo>
                  <a:pt x="118533" y="33867"/>
                </a:lnTo>
                <a:lnTo>
                  <a:pt x="118533" y="42334"/>
                </a:lnTo>
                <a:lnTo>
                  <a:pt x="118533" y="50800"/>
                </a:lnTo>
                <a:lnTo>
                  <a:pt x="118533" y="50800"/>
                </a:lnTo>
                <a:lnTo>
                  <a:pt x="127000" y="59267"/>
                </a:lnTo>
                <a:lnTo>
                  <a:pt x="127000" y="67734"/>
                </a:lnTo>
                <a:lnTo>
                  <a:pt x="127000" y="76200"/>
                </a:lnTo>
                <a:lnTo>
                  <a:pt x="118533" y="84667"/>
                </a:lnTo>
                <a:lnTo>
                  <a:pt x="118533" y="93134"/>
                </a:lnTo>
                <a:lnTo>
                  <a:pt x="118533" y="101600"/>
                </a:lnTo>
                <a:lnTo>
                  <a:pt x="110067" y="110067"/>
                </a:lnTo>
                <a:lnTo>
                  <a:pt x="110067" y="110067"/>
                </a:lnTo>
                <a:lnTo>
                  <a:pt x="101600" y="118534"/>
                </a:lnTo>
                <a:lnTo>
                  <a:pt x="101600" y="127000"/>
                </a:lnTo>
                <a:lnTo>
                  <a:pt x="101600" y="135467"/>
                </a:lnTo>
                <a:lnTo>
                  <a:pt x="93133" y="135467"/>
                </a:lnTo>
                <a:lnTo>
                  <a:pt x="93133" y="143934"/>
                </a:lnTo>
                <a:lnTo>
                  <a:pt x="84667" y="143934"/>
                </a:lnTo>
                <a:lnTo>
                  <a:pt x="84667" y="152400"/>
                </a:lnTo>
                <a:lnTo>
                  <a:pt x="76200" y="152400"/>
                </a:lnTo>
                <a:lnTo>
                  <a:pt x="67733" y="152400"/>
                </a:lnTo>
                <a:lnTo>
                  <a:pt x="67733" y="152400"/>
                </a:lnTo>
                <a:lnTo>
                  <a:pt x="67733" y="160867"/>
                </a:lnTo>
                <a:lnTo>
                  <a:pt x="59267" y="160867"/>
                </a:lnTo>
                <a:lnTo>
                  <a:pt x="59267" y="160867"/>
                </a:lnTo>
                <a:lnTo>
                  <a:pt x="59267" y="160867"/>
                </a:lnTo>
                <a:lnTo>
                  <a:pt x="50800" y="160867"/>
                </a:lnTo>
                <a:lnTo>
                  <a:pt x="50800" y="152400"/>
                </a:lnTo>
                <a:lnTo>
                  <a:pt x="50800" y="152400"/>
                </a:lnTo>
                <a:lnTo>
                  <a:pt x="50800" y="152400"/>
                </a:lnTo>
                <a:lnTo>
                  <a:pt x="50800" y="152400"/>
                </a:lnTo>
                <a:lnTo>
                  <a:pt x="50800" y="143934"/>
                </a:lnTo>
                <a:lnTo>
                  <a:pt x="50800" y="143934"/>
                </a:lnTo>
                <a:lnTo>
                  <a:pt x="50800" y="135467"/>
                </a:lnTo>
                <a:lnTo>
                  <a:pt x="50800" y="135467"/>
                </a:lnTo>
                <a:lnTo>
                  <a:pt x="50800" y="135467"/>
                </a:lnTo>
                <a:lnTo>
                  <a:pt x="50800" y="127000"/>
                </a:lnTo>
                <a:lnTo>
                  <a:pt x="59267" y="127000"/>
                </a:lnTo>
                <a:lnTo>
                  <a:pt x="59267" y="127000"/>
                </a:lnTo>
                <a:lnTo>
                  <a:pt x="67733" y="118534"/>
                </a:lnTo>
                <a:lnTo>
                  <a:pt x="67733" y="118534"/>
                </a:lnTo>
                <a:lnTo>
                  <a:pt x="67733" y="118534"/>
                </a:lnTo>
                <a:lnTo>
                  <a:pt x="76200" y="118534"/>
                </a:lnTo>
                <a:lnTo>
                  <a:pt x="84667" y="118534"/>
                </a:lnTo>
                <a:lnTo>
                  <a:pt x="93133" y="118534"/>
                </a:lnTo>
                <a:lnTo>
                  <a:pt x="101600" y="118534"/>
                </a:lnTo>
                <a:lnTo>
                  <a:pt x="110067" y="118534"/>
                </a:lnTo>
                <a:lnTo>
                  <a:pt x="110067" y="118534"/>
                </a:lnTo>
                <a:lnTo>
                  <a:pt x="127000" y="127000"/>
                </a:lnTo>
                <a:lnTo>
                  <a:pt x="135467" y="127000"/>
                </a:lnTo>
                <a:lnTo>
                  <a:pt x="143933" y="127000"/>
                </a:lnTo>
                <a:lnTo>
                  <a:pt x="152400" y="127000"/>
                </a:lnTo>
                <a:lnTo>
                  <a:pt x="160867" y="135467"/>
                </a:lnTo>
                <a:lnTo>
                  <a:pt x="177800" y="143934"/>
                </a:lnTo>
                <a:lnTo>
                  <a:pt x="186267" y="143934"/>
                </a:lnTo>
                <a:lnTo>
                  <a:pt x="194733" y="143934"/>
                </a:lnTo>
                <a:lnTo>
                  <a:pt x="203200" y="152400"/>
                </a:lnTo>
                <a:lnTo>
                  <a:pt x="211667" y="152400"/>
                </a:lnTo>
                <a:lnTo>
                  <a:pt x="220133" y="152400"/>
                </a:lnTo>
                <a:lnTo>
                  <a:pt x="228600" y="152400"/>
                </a:lnTo>
                <a:lnTo>
                  <a:pt x="237067" y="152400"/>
                </a:lnTo>
                <a:lnTo>
                  <a:pt x="245533" y="152400"/>
                </a:lnTo>
                <a:lnTo>
                  <a:pt x="245533" y="152400"/>
                </a:lnTo>
                <a:lnTo>
                  <a:pt x="245533" y="152400"/>
                </a:lnTo>
                <a:lnTo>
                  <a:pt x="245533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5681133" y="4521200"/>
            <a:ext cx="279401" cy="355601"/>
          </a:xfrm>
          <a:custGeom>
            <a:avLst/>
            <a:gdLst/>
            <a:ahLst/>
            <a:cxnLst/>
            <a:rect l="0" t="0" r="0" b="0"/>
            <a:pathLst>
              <a:path w="279401" h="355601">
                <a:moveTo>
                  <a:pt x="33867" y="0"/>
                </a:moveTo>
                <a:lnTo>
                  <a:pt x="33867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25400"/>
                </a:lnTo>
                <a:lnTo>
                  <a:pt x="25400" y="33867"/>
                </a:lnTo>
                <a:lnTo>
                  <a:pt x="25400" y="42333"/>
                </a:lnTo>
                <a:lnTo>
                  <a:pt x="25400" y="50800"/>
                </a:lnTo>
                <a:lnTo>
                  <a:pt x="16934" y="59267"/>
                </a:lnTo>
                <a:lnTo>
                  <a:pt x="16934" y="67733"/>
                </a:lnTo>
                <a:lnTo>
                  <a:pt x="16934" y="76200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27000"/>
                </a:lnTo>
                <a:lnTo>
                  <a:pt x="0" y="135467"/>
                </a:lnTo>
                <a:lnTo>
                  <a:pt x="0" y="152400"/>
                </a:lnTo>
                <a:lnTo>
                  <a:pt x="0" y="160867"/>
                </a:lnTo>
                <a:lnTo>
                  <a:pt x="0" y="169333"/>
                </a:lnTo>
                <a:lnTo>
                  <a:pt x="0" y="177800"/>
                </a:lnTo>
                <a:lnTo>
                  <a:pt x="0" y="186267"/>
                </a:lnTo>
                <a:lnTo>
                  <a:pt x="0" y="194733"/>
                </a:lnTo>
                <a:lnTo>
                  <a:pt x="0" y="203200"/>
                </a:lnTo>
                <a:lnTo>
                  <a:pt x="8467" y="203200"/>
                </a:lnTo>
                <a:lnTo>
                  <a:pt x="8467" y="211667"/>
                </a:lnTo>
                <a:lnTo>
                  <a:pt x="8467" y="211667"/>
                </a:lnTo>
                <a:lnTo>
                  <a:pt x="16934" y="211667"/>
                </a:lnTo>
                <a:lnTo>
                  <a:pt x="25400" y="211667"/>
                </a:lnTo>
                <a:lnTo>
                  <a:pt x="33867" y="211667"/>
                </a:lnTo>
                <a:lnTo>
                  <a:pt x="42334" y="211667"/>
                </a:lnTo>
                <a:lnTo>
                  <a:pt x="50800" y="211667"/>
                </a:lnTo>
                <a:lnTo>
                  <a:pt x="59267" y="211667"/>
                </a:lnTo>
                <a:lnTo>
                  <a:pt x="67734" y="211667"/>
                </a:lnTo>
                <a:lnTo>
                  <a:pt x="84667" y="211667"/>
                </a:lnTo>
                <a:lnTo>
                  <a:pt x="101600" y="211667"/>
                </a:lnTo>
                <a:lnTo>
                  <a:pt x="110067" y="211667"/>
                </a:lnTo>
                <a:lnTo>
                  <a:pt x="127000" y="211667"/>
                </a:lnTo>
                <a:lnTo>
                  <a:pt x="143934" y="211667"/>
                </a:lnTo>
                <a:lnTo>
                  <a:pt x="152400" y="220133"/>
                </a:lnTo>
                <a:lnTo>
                  <a:pt x="169334" y="220133"/>
                </a:lnTo>
                <a:lnTo>
                  <a:pt x="177800" y="220133"/>
                </a:lnTo>
                <a:lnTo>
                  <a:pt x="194734" y="220133"/>
                </a:lnTo>
                <a:lnTo>
                  <a:pt x="203200" y="220133"/>
                </a:lnTo>
                <a:lnTo>
                  <a:pt x="211667" y="220133"/>
                </a:lnTo>
                <a:lnTo>
                  <a:pt x="220134" y="220133"/>
                </a:lnTo>
                <a:lnTo>
                  <a:pt x="228600" y="211667"/>
                </a:lnTo>
                <a:lnTo>
                  <a:pt x="237067" y="211667"/>
                </a:lnTo>
                <a:lnTo>
                  <a:pt x="237067" y="203200"/>
                </a:lnTo>
                <a:lnTo>
                  <a:pt x="245534" y="194733"/>
                </a:lnTo>
                <a:lnTo>
                  <a:pt x="245534" y="194733"/>
                </a:lnTo>
                <a:lnTo>
                  <a:pt x="254000" y="177800"/>
                </a:lnTo>
                <a:lnTo>
                  <a:pt x="254000" y="169333"/>
                </a:lnTo>
                <a:lnTo>
                  <a:pt x="254000" y="160867"/>
                </a:lnTo>
                <a:lnTo>
                  <a:pt x="254000" y="143933"/>
                </a:lnTo>
                <a:lnTo>
                  <a:pt x="254000" y="135467"/>
                </a:lnTo>
                <a:lnTo>
                  <a:pt x="254000" y="118533"/>
                </a:lnTo>
                <a:lnTo>
                  <a:pt x="254000" y="101600"/>
                </a:lnTo>
                <a:lnTo>
                  <a:pt x="254000" y="93133"/>
                </a:lnTo>
                <a:lnTo>
                  <a:pt x="254000" y="76200"/>
                </a:lnTo>
                <a:lnTo>
                  <a:pt x="254000" y="67733"/>
                </a:lnTo>
                <a:lnTo>
                  <a:pt x="254000" y="59267"/>
                </a:lnTo>
                <a:lnTo>
                  <a:pt x="254000" y="42333"/>
                </a:lnTo>
                <a:lnTo>
                  <a:pt x="254000" y="33867"/>
                </a:lnTo>
                <a:lnTo>
                  <a:pt x="254000" y="33867"/>
                </a:lnTo>
                <a:lnTo>
                  <a:pt x="254000" y="25400"/>
                </a:lnTo>
                <a:lnTo>
                  <a:pt x="254000" y="25400"/>
                </a:lnTo>
                <a:lnTo>
                  <a:pt x="254000" y="25400"/>
                </a:lnTo>
                <a:lnTo>
                  <a:pt x="254000" y="25400"/>
                </a:lnTo>
                <a:lnTo>
                  <a:pt x="254000" y="25400"/>
                </a:lnTo>
                <a:lnTo>
                  <a:pt x="254000" y="33867"/>
                </a:lnTo>
                <a:lnTo>
                  <a:pt x="254000" y="42333"/>
                </a:lnTo>
                <a:lnTo>
                  <a:pt x="254000" y="50800"/>
                </a:lnTo>
                <a:lnTo>
                  <a:pt x="254000" y="67733"/>
                </a:lnTo>
                <a:lnTo>
                  <a:pt x="254000" y="84667"/>
                </a:lnTo>
                <a:lnTo>
                  <a:pt x="262467" y="101600"/>
                </a:lnTo>
                <a:lnTo>
                  <a:pt x="262467" y="110067"/>
                </a:lnTo>
                <a:lnTo>
                  <a:pt x="262467" y="110067"/>
                </a:lnTo>
                <a:lnTo>
                  <a:pt x="262467" y="110067"/>
                </a:lnTo>
                <a:lnTo>
                  <a:pt x="262467" y="110067"/>
                </a:lnTo>
                <a:lnTo>
                  <a:pt x="262467" y="110067"/>
                </a:lnTo>
                <a:lnTo>
                  <a:pt x="262467" y="110067"/>
                </a:lnTo>
                <a:lnTo>
                  <a:pt x="262467" y="110067"/>
                </a:lnTo>
                <a:lnTo>
                  <a:pt x="262467" y="118533"/>
                </a:lnTo>
                <a:lnTo>
                  <a:pt x="262467" y="143933"/>
                </a:lnTo>
                <a:lnTo>
                  <a:pt x="262467" y="169333"/>
                </a:lnTo>
                <a:lnTo>
                  <a:pt x="262467" y="194733"/>
                </a:lnTo>
                <a:lnTo>
                  <a:pt x="262467" y="211667"/>
                </a:lnTo>
                <a:lnTo>
                  <a:pt x="262467" y="237067"/>
                </a:lnTo>
                <a:lnTo>
                  <a:pt x="262467" y="254000"/>
                </a:lnTo>
                <a:lnTo>
                  <a:pt x="262467" y="270933"/>
                </a:lnTo>
                <a:lnTo>
                  <a:pt x="262467" y="287867"/>
                </a:lnTo>
                <a:lnTo>
                  <a:pt x="262467" y="304800"/>
                </a:lnTo>
                <a:lnTo>
                  <a:pt x="262467" y="321733"/>
                </a:lnTo>
                <a:lnTo>
                  <a:pt x="262467" y="330200"/>
                </a:lnTo>
                <a:lnTo>
                  <a:pt x="270934" y="338667"/>
                </a:lnTo>
                <a:lnTo>
                  <a:pt x="270934" y="347133"/>
                </a:lnTo>
                <a:lnTo>
                  <a:pt x="270934" y="347133"/>
                </a:lnTo>
                <a:lnTo>
                  <a:pt x="270934" y="355600"/>
                </a:lnTo>
                <a:lnTo>
                  <a:pt x="270934" y="355600"/>
                </a:lnTo>
                <a:lnTo>
                  <a:pt x="270934" y="355600"/>
                </a:lnTo>
                <a:lnTo>
                  <a:pt x="279400" y="347133"/>
                </a:lnTo>
                <a:lnTo>
                  <a:pt x="279400" y="347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6079067" y="4614333"/>
            <a:ext cx="287867" cy="220135"/>
          </a:xfrm>
          <a:custGeom>
            <a:avLst/>
            <a:gdLst/>
            <a:ahLst/>
            <a:cxnLst/>
            <a:rect l="0" t="0" r="0" b="0"/>
            <a:pathLst>
              <a:path w="287867" h="220135">
                <a:moveTo>
                  <a:pt x="169333" y="84667"/>
                </a:moveTo>
                <a:lnTo>
                  <a:pt x="177800" y="84667"/>
                </a:lnTo>
                <a:lnTo>
                  <a:pt x="177800" y="84667"/>
                </a:lnTo>
                <a:lnTo>
                  <a:pt x="177800" y="76200"/>
                </a:lnTo>
                <a:lnTo>
                  <a:pt x="169333" y="67734"/>
                </a:lnTo>
                <a:lnTo>
                  <a:pt x="169333" y="50800"/>
                </a:lnTo>
                <a:lnTo>
                  <a:pt x="169333" y="50800"/>
                </a:lnTo>
                <a:lnTo>
                  <a:pt x="160866" y="42334"/>
                </a:lnTo>
                <a:lnTo>
                  <a:pt x="152400" y="33867"/>
                </a:lnTo>
                <a:lnTo>
                  <a:pt x="143933" y="25400"/>
                </a:lnTo>
                <a:lnTo>
                  <a:pt x="135466" y="25400"/>
                </a:lnTo>
                <a:lnTo>
                  <a:pt x="127000" y="16934"/>
                </a:lnTo>
                <a:lnTo>
                  <a:pt x="118533" y="8467"/>
                </a:lnTo>
                <a:lnTo>
                  <a:pt x="110066" y="8467"/>
                </a:lnTo>
                <a:lnTo>
                  <a:pt x="101600" y="0"/>
                </a:lnTo>
                <a:lnTo>
                  <a:pt x="93133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8467"/>
                </a:lnTo>
                <a:lnTo>
                  <a:pt x="42333" y="16934"/>
                </a:lnTo>
                <a:lnTo>
                  <a:pt x="33866" y="25400"/>
                </a:lnTo>
                <a:lnTo>
                  <a:pt x="25400" y="33867"/>
                </a:lnTo>
                <a:lnTo>
                  <a:pt x="16933" y="50800"/>
                </a:lnTo>
                <a:lnTo>
                  <a:pt x="8466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01600"/>
                </a:lnTo>
                <a:lnTo>
                  <a:pt x="0" y="118534"/>
                </a:lnTo>
                <a:lnTo>
                  <a:pt x="8466" y="135467"/>
                </a:lnTo>
                <a:lnTo>
                  <a:pt x="16933" y="143934"/>
                </a:lnTo>
                <a:lnTo>
                  <a:pt x="25400" y="152400"/>
                </a:lnTo>
                <a:lnTo>
                  <a:pt x="33866" y="160867"/>
                </a:lnTo>
                <a:lnTo>
                  <a:pt x="42333" y="169334"/>
                </a:lnTo>
                <a:lnTo>
                  <a:pt x="50800" y="177800"/>
                </a:lnTo>
                <a:lnTo>
                  <a:pt x="59266" y="177800"/>
                </a:lnTo>
                <a:lnTo>
                  <a:pt x="76200" y="177800"/>
                </a:lnTo>
                <a:lnTo>
                  <a:pt x="84666" y="177800"/>
                </a:lnTo>
                <a:lnTo>
                  <a:pt x="101600" y="169334"/>
                </a:lnTo>
                <a:lnTo>
                  <a:pt x="110066" y="169334"/>
                </a:lnTo>
                <a:lnTo>
                  <a:pt x="118533" y="160867"/>
                </a:lnTo>
                <a:lnTo>
                  <a:pt x="127000" y="152400"/>
                </a:lnTo>
                <a:lnTo>
                  <a:pt x="135466" y="143934"/>
                </a:lnTo>
                <a:lnTo>
                  <a:pt x="135466" y="127000"/>
                </a:lnTo>
                <a:lnTo>
                  <a:pt x="135466" y="118534"/>
                </a:lnTo>
                <a:lnTo>
                  <a:pt x="135466" y="110067"/>
                </a:lnTo>
                <a:lnTo>
                  <a:pt x="135466" y="101600"/>
                </a:lnTo>
                <a:lnTo>
                  <a:pt x="135466" y="84667"/>
                </a:lnTo>
                <a:lnTo>
                  <a:pt x="135466" y="84667"/>
                </a:lnTo>
                <a:lnTo>
                  <a:pt x="135466" y="76200"/>
                </a:lnTo>
                <a:lnTo>
                  <a:pt x="135466" y="76200"/>
                </a:lnTo>
                <a:lnTo>
                  <a:pt x="135466" y="67734"/>
                </a:lnTo>
                <a:lnTo>
                  <a:pt x="135466" y="67734"/>
                </a:lnTo>
                <a:lnTo>
                  <a:pt x="135466" y="67734"/>
                </a:lnTo>
                <a:lnTo>
                  <a:pt x="135466" y="76200"/>
                </a:lnTo>
                <a:lnTo>
                  <a:pt x="135466" y="84667"/>
                </a:lnTo>
                <a:lnTo>
                  <a:pt x="135466" y="93134"/>
                </a:lnTo>
                <a:lnTo>
                  <a:pt x="143933" y="101600"/>
                </a:lnTo>
                <a:lnTo>
                  <a:pt x="152400" y="118534"/>
                </a:lnTo>
                <a:lnTo>
                  <a:pt x="152400" y="135467"/>
                </a:lnTo>
                <a:lnTo>
                  <a:pt x="169333" y="143934"/>
                </a:lnTo>
                <a:lnTo>
                  <a:pt x="177800" y="160867"/>
                </a:lnTo>
                <a:lnTo>
                  <a:pt x="186266" y="177800"/>
                </a:lnTo>
                <a:lnTo>
                  <a:pt x="194733" y="186267"/>
                </a:lnTo>
                <a:lnTo>
                  <a:pt x="211666" y="194734"/>
                </a:lnTo>
                <a:lnTo>
                  <a:pt x="220133" y="203200"/>
                </a:lnTo>
                <a:lnTo>
                  <a:pt x="237066" y="211667"/>
                </a:lnTo>
                <a:lnTo>
                  <a:pt x="245533" y="211667"/>
                </a:lnTo>
                <a:lnTo>
                  <a:pt x="262466" y="220134"/>
                </a:lnTo>
                <a:lnTo>
                  <a:pt x="270933" y="211667"/>
                </a:lnTo>
                <a:lnTo>
                  <a:pt x="279400" y="211667"/>
                </a:lnTo>
                <a:lnTo>
                  <a:pt x="279400" y="211667"/>
                </a:lnTo>
                <a:lnTo>
                  <a:pt x="287866" y="203200"/>
                </a:lnTo>
                <a:lnTo>
                  <a:pt x="287866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6443133" y="4614333"/>
            <a:ext cx="59268" cy="228601"/>
          </a:xfrm>
          <a:custGeom>
            <a:avLst/>
            <a:gdLst/>
            <a:ahLst/>
            <a:cxnLst/>
            <a:rect l="0" t="0" r="0" b="0"/>
            <a:pathLst>
              <a:path w="59268" h="22860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16934"/>
                </a:lnTo>
                <a:lnTo>
                  <a:pt x="16934" y="25400"/>
                </a:lnTo>
                <a:lnTo>
                  <a:pt x="16934" y="33867"/>
                </a:lnTo>
                <a:lnTo>
                  <a:pt x="25400" y="42334"/>
                </a:lnTo>
                <a:lnTo>
                  <a:pt x="25400" y="59267"/>
                </a:lnTo>
                <a:lnTo>
                  <a:pt x="25400" y="67734"/>
                </a:lnTo>
                <a:lnTo>
                  <a:pt x="25400" y="84667"/>
                </a:lnTo>
                <a:lnTo>
                  <a:pt x="33867" y="93134"/>
                </a:lnTo>
                <a:lnTo>
                  <a:pt x="33867" y="110067"/>
                </a:lnTo>
                <a:lnTo>
                  <a:pt x="33867" y="127000"/>
                </a:lnTo>
                <a:lnTo>
                  <a:pt x="33867" y="143934"/>
                </a:lnTo>
                <a:lnTo>
                  <a:pt x="42334" y="152400"/>
                </a:lnTo>
                <a:lnTo>
                  <a:pt x="42334" y="169334"/>
                </a:lnTo>
                <a:lnTo>
                  <a:pt x="42334" y="177800"/>
                </a:lnTo>
                <a:lnTo>
                  <a:pt x="50800" y="194734"/>
                </a:lnTo>
                <a:lnTo>
                  <a:pt x="50800" y="203200"/>
                </a:lnTo>
                <a:lnTo>
                  <a:pt x="50800" y="211667"/>
                </a:lnTo>
                <a:lnTo>
                  <a:pt x="59267" y="220134"/>
                </a:lnTo>
                <a:lnTo>
                  <a:pt x="59267" y="220134"/>
                </a:lnTo>
                <a:lnTo>
                  <a:pt x="59267" y="228600"/>
                </a:lnTo>
                <a:lnTo>
                  <a:pt x="59267" y="228600"/>
                </a:lnTo>
                <a:lnTo>
                  <a:pt x="59267" y="228600"/>
                </a:lnTo>
                <a:lnTo>
                  <a:pt x="59267" y="228600"/>
                </a:lnTo>
                <a:lnTo>
                  <a:pt x="59267" y="228600"/>
                </a:lnTo>
                <a:lnTo>
                  <a:pt x="59267" y="220134"/>
                </a:lnTo>
                <a:lnTo>
                  <a:pt x="59267" y="220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6383867" y="4732867"/>
            <a:ext cx="203200" cy="8467"/>
          </a:xfrm>
          <a:custGeom>
            <a:avLst/>
            <a:gdLst/>
            <a:ahLst/>
            <a:cxnLst/>
            <a:rect l="0" t="0" r="0" b="0"/>
            <a:pathLst>
              <a:path w="203200" h="8467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50800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110066" y="0"/>
                </a:lnTo>
                <a:lnTo>
                  <a:pt x="118533" y="0"/>
                </a:lnTo>
                <a:lnTo>
                  <a:pt x="135467" y="8466"/>
                </a:lnTo>
                <a:lnTo>
                  <a:pt x="152400" y="8466"/>
                </a:lnTo>
                <a:lnTo>
                  <a:pt x="169333" y="8466"/>
                </a:lnTo>
                <a:lnTo>
                  <a:pt x="177800" y="8466"/>
                </a:lnTo>
                <a:lnTo>
                  <a:pt x="186266" y="8466"/>
                </a:lnTo>
                <a:lnTo>
                  <a:pt x="194733" y="8466"/>
                </a:lnTo>
                <a:lnTo>
                  <a:pt x="194733" y="8466"/>
                </a:lnTo>
                <a:lnTo>
                  <a:pt x="203199" y="8466"/>
                </a:lnTo>
                <a:lnTo>
                  <a:pt x="194733" y="8466"/>
                </a:lnTo>
                <a:lnTo>
                  <a:pt x="194733" y="8466"/>
                </a:lnTo>
                <a:lnTo>
                  <a:pt x="194733" y="8466"/>
                </a:lnTo>
                <a:lnTo>
                  <a:pt x="194733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6714067" y="4504267"/>
            <a:ext cx="59267" cy="330201"/>
          </a:xfrm>
          <a:custGeom>
            <a:avLst/>
            <a:gdLst/>
            <a:ahLst/>
            <a:cxnLst/>
            <a:rect l="0" t="0" r="0" b="0"/>
            <a:pathLst>
              <a:path w="59267" h="330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84666"/>
                </a:lnTo>
                <a:lnTo>
                  <a:pt x="25399" y="101600"/>
                </a:lnTo>
                <a:lnTo>
                  <a:pt x="25399" y="118533"/>
                </a:lnTo>
                <a:lnTo>
                  <a:pt x="25399" y="135466"/>
                </a:lnTo>
                <a:lnTo>
                  <a:pt x="33867" y="152400"/>
                </a:lnTo>
                <a:lnTo>
                  <a:pt x="33867" y="169333"/>
                </a:lnTo>
                <a:lnTo>
                  <a:pt x="42333" y="186266"/>
                </a:lnTo>
                <a:lnTo>
                  <a:pt x="42333" y="203200"/>
                </a:lnTo>
                <a:lnTo>
                  <a:pt x="42333" y="220133"/>
                </a:lnTo>
                <a:lnTo>
                  <a:pt x="50800" y="237066"/>
                </a:lnTo>
                <a:lnTo>
                  <a:pt x="50800" y="245533"/>
                </a:lnTo>
                <a:lnTo>
                  <a:pt x="50800" y="262466"/>
                </a:lnTo>
                <a:lnTo>
                  <a:pt x="50800" y="279400"/>
                </a:lnTo>
                <a:lnTo>
                  <a:pt x="50800" y="287866"/>
                </a:lnTo>
                <a:lnTo>
                  <a:pt x="59266" y="304800"/>
                </a:lnTo>
                <a:lnTo>
                  <a:pt x="50800" y="313266"/>
                </a:lnTo>
                <a:lnTo>
                  <a:pt x="50800" y="321733"/>
                </a:lnTo>
                <a:lnTo>
                  <a:pt x="50800" y="330200"/>
                </a:lnTo>
                <a:lnTo>
                  <a:pt x="50800" y="330200"/>
                </a:lnTo>
                <a:lnTo>
                  <a:pt x="50800" y="330200"/>
                </a:lnTo>
                <a:lnTo>
                  <a:pt x="50800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5477933" y="5063067"/>
            <a:ext cx="1701801" cy="84667"/>
          </a:xfrm>
          <a:custGeom>
            <a:avLst/>
            <a:gdLst/>
            <a:ahLst/>
            <a:cxnLst/>
            <a:rect l="0" t="0" r="0" b="0"/>
            <a:pathLst>
              <a:path w="1701801" h="84667">
                <a:moveTo>
                  <a:pt x="0" y="76200"/>
                </a:moveTo>
                <a:lnTo>
                  <a:pt x="0" y="76200"/>
                </a:lnTo>
                <a:lnTo>
                  <a:pt x="0" y="76200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59266"/>
                </a:lnTo>
                <a:lnTo>
                  <a:pt x="8467" y="59266"/>
                </a:lnTo>
                <a:lnTo>
                  <a:pt x="8467" y="59266"/>
                </a:lnTo>
                <a:lnTo>
                  <a:pt x="8467" y="50800"/>
                </a:lnTo>
                <a:lnTo>
                  <a:pt x="16934" y="50800"/>
                </a:lnTo>
                <a:lnTo>
                  <a:pt x="25400" y="42333"/>
                </a:lnTo>
                <a:lnTo>
                  <a:pt x="33867" y="42333"/>
                </a:lnTo>
                <a:lnTo>
                  <a:pt x="42334" y="42333"/>
                </a:lnTo>
                <a:lnTo>
                  <a:pt x="50800" y="33866"/>
                </a:lnTo>
                <a:lnTo>
                  <a:pt x="59267" y="33866"/>
                </a:lnTo>
                <a:lnTo>
                  <a:pt x="76200" y="33866"/>
                </a:lnTo>
                <a:lnTo>
                  <a:pt x="93134" y="33866"/>
                </a:lnTo>
                <a:lnTo>
                  <a:pt x="110067" y="25400"/>
                </a:lnTo>
                <a:lnTo>
                  <a:pt x="127000" y="25400"/>
                </a:lnTo>
                <a:lnTo>
                  <a:pt x="152400" y="25400"/>
                </a:lnTo>
                <a:lnTo>
                  <a:pt x="169334" y="16933"/>
                </a:lnTo>
                <a:lnTo>
                  <a:pt x="203200" y="16933"/>
                </a:lnTo>
                <a:lnTo>
                  <a:pt x="228600" y="16933"/>
                </a:lnTo>
                <a:lnTo>
                  <a:pt x="254000" y="16933"/>
                </a:lnTo>
                <a:lnTo>
                  <a:pt x="287867" y="8466"/>
                </a:lnTo>
                <a:lnTo>
                  <a:pt x="321734" y="8466"/>
                </a:lnTo>
                <a:lnTo>
                  <a:pt x="364067" y="8466"/>
                </a:lnTo>
                <a:lnTo>
                  <a:pt x="397934" y="8466"/>
                </a:lnTo>
                <a:lnTo>
                  <a:pt x="440267" y="8466"/>
                </a:lnTo>
                <a:lnTo>
                  <a:pt x="482600" y="8466"/>
                </a:lnTo>
                <a:lnTo>
                  <a:pt x="524934" y="0"/>
                </a:lnTo>
                <a:lnTo>
                  <a:pt x="567267" y="0"/>
                </a:lnTo>
                <a:lnTo>
                  <a:pt x="609600" y="0"/>
                </a:lnTo>
                <a:lnTo>
                  <a:pt x="651934" y="8466"/>
                </a:lnTo>
                <a:lnTo>
                  <a:pt x="702734" y="8466"/>
                </a:lnTo>
                <a:lnTo>
                  <a:pt x="753534" y="8466"/>
                </a:lnTo>
                <a:lnTo>
                  <a:pt x="804334" y="8466"/>
                </a:lnTo>
                <a:lnTo>
                  <a:pt x="855134" y="16933"/>
                </a:lnTo>
                <a:lnTo>
                  <a:pt x="905934" y="16933"/>
                </a:lnTo>
                <a:lnTo>
                  <a:pt x="965200" y="25400"/>
                </a:lnTo>
                <a:lnTo>
                  <a:pt x="1016000" y="25400"/>
                </a:lnTo>
                <a:lnTo>
                  <a:pt x="1066800" y="25400"/>
                </a:lnTo>
                <a:lnTo>
                  <a:pt x="1117601" y="33866"/>
                </a:lnTo>
                <a:lnTo>
                  <a:pt x="1168400" y="33866"/>
                </a:lnTo>
                <a:lnTo>
                  <a:pt x="1219200" y="42333"/>
                </a:lnTo>
                <a:lnTo>
                  <a:pt x="1261533" y="50800"/>
                </a:lnTo>
                <a:lnTo>
                  <a:pt x="1312334" y="50800"/>
                </a:lnTo>
                <a:lnTo>
                  <a:pt x="1354667" y="59266"/>
                </a:lnTo>
                <a:lnTo>
                  <a:pt x="1397000" y="67733"/>
                </a:lnTo>
                <a:lnTo>
                  <a:pt x="1439334" y="67733"/>
                </a:lnTo>
                <a:lnTo>
                  <a:pt x="1473200" y="67733"/>
                </a:lnTo>
                <a:lnTo>
                  <a:pt x="1515534" y="76200"/>
                </a:lnTo>
                <a:lnTo>
                  <a:pt x="1549400" y="76200"/>
                </a:lnTo>
                <a:lnTo>
                  <a:pt x="1574801" y="76200"/>
                </a:lnTo>
                <a:lnTo>
                  <a:pt x="1608667" y="84666"/>
                </a:lnTo>
                <a:lnTo>
                  <a:pt x="1625600" y="84666"/>
                </a:lnTo>
                <a:lnTo>
                  <a:pt x="1651001" y="84666"/>
                </a:lnTo>
                <a:lnTo>
                  <a:pt x="1667934" y="84666"/>
                </a:lnTo>
                <a:lnTo>
                  <a:pt x="1684867" y="84666"/>
                </a:lnTo>
                <a:lnTo>
                  <a:pt x="1693334" y="84666"/>
                </a:lnTo>
                <a:lnTo>
                  <a:pt x="1701800" y="84666"/>
                </a:lnTo>
                <a:lnTo>
                  <a:pt x="1701800" y="84666"/>
                </a:lnTo>
                <a:lnTo>
                  <a:pt x="1701800" y="76200"/>
                </a:lnTo>
                <a:lnTo>
                  <a:pt x="1701800" y="67733"/>
                </a:lnTo>
                <a:lnTo>
                  <a:pt x="1701800" y="67733"/>
                </a:lnTo>
                <a:lnTo>
                  <a:pt x="1693334" y="67733"/>
                </a:lnTo>
                <a:lnTo>
                  <a:pt x="1693334" y="67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5909733" y="5181600"/>
            <a:ext cx="338668" cy="237068"/>
          </a:xfrm>
          <a:custGeom>
            <a:avLst/>
            <a:gdLst/>
            <a:ahLst/>
            <a:cxnLst/>
            <a:rect l="0" t="0" r="0" b="0"/>
            <a:pathLst>
              <a:path w="338668" h="237068">
                <a:moveTo>
                  <a:pt x="270934" y="152400"/>
                </a:moveTo>
                <a:lnTo>
                  <a:pt x="270934" y="152400"/>
                </a:lnTo>
                <a:lnTo>
                  <a:pt x="279400" y="152400"/>
                </a:lnTo>
                <a:lnTo>
                  <a:pt x="279400" y="152400"/>
                </a:lnTo>
                <a:lnTo>
                  <a:pt x="279400" y="143933"/>
                </a:lnTo>
                <a:lnTo>
                  <a:pt x="279400" y="135467"/>
                </a:lnTo>
                <a:lnTo>
                  <a:pt x="279400" y="135467"/>
                </a:lnTo>
                <a:lnTo>
                  <a:pt x="279400" y="127000"/>
                </a:lnTo>
                <a:lnTo>
                  <a:pt x="279400" y="118533"/>
                </a:lnTo>
                <a:lnTo>
                  <a:pt x="279400" y="101600"/>
                </a:lnTo>
                <a:lnTo>
                  <a:pt x="270934" y="93133"/>
                </a:lnTo>
                <a:lnTo>
                  <a:pt x="270934" y="84667"/>
                </a:lnTo>
                <a:lnTo>
                  <a:pt x="270934" y="67733"/>
                </a:lnTo>
                <a:lnTo>
                  <a:pt x="262467" y="59267"/>
                </a:lnTo>
                <a:lnTo>
                  <a:pt x="254000" y="50800"/>
                </a:lnTo>
                <a:lnTo>
                  <a:pt x="254000" y="42333"/>
                </a:lnTo>
                <a:lnTo>
                  <a:pt x="245534" y="33867"/>
                </a:lnTo>
                <a:lnTo>
                  <a:pt x="228600" y="25400"/>
                </a:lnTo>
                <a:lnTo>
                  <a:pt x="220134" y="16933"/>
                </a:lnTo>
                <a:lnTo>
                  <a:pt x="211667" y="8467"/>
                </a:lnTo>
                <a:lnTo>
                  <a:pt x="194734" y="8467"/>
                </a:lnTo>
                <a:lnTo>
                  <a:pt x="186267" y="0"/>
                </a:lnTo>
                <a:lnTo>
                  <a:pt x="169334" y="0"/>
                </a:lnTo>
                <a:lnTo>
                  <a:pt x="152400" y="0"/>
                </a:lnTo>
                <a:lnTo>
                  <a:pt x="135467" y="0"/>
                </a:lnTo>
                <a:lnTo>
                  <a:pt x="118534" y="8467"/>
                </a:lnTo>
                <a:lnTo>
                  <a:pt x="101600" y="8467"/>
                </a:lnTo>
                <a:lnTo>
                  <a:pt x="84667" y="16933"/>
                </a:lnTo>
                <a:lnTo>
                  <a:pt x="76200" y="25400"/>
                </a:lnTo>
                <a:lnTo>
                  <a:pt x="59267" y="33867"/>
                </a:lnTo>
                <a:lnTo>
                  <a:pt x="50800" y="42333"/>
                </a:lnTo>
                <a:lnTo>
                  <a:pt x="33867" y="59267"/>
                </a:lnTo>
                <a:lnTo>
                  <a:pt x="25400" y="67733"/>
                </a:lnTo>
                <a:lnTo>
                  <a:pt x="16934" y="84667"/>
                </a:lnTo>
                <a:lnTo>
                  <a:pt x="8467" y="93133"/>
                </a:lnTo>
                <a:lnTo>
                  <a:pt x="8467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0" y="169333"/>
                </a:lnTo>
                <a:lnTo>
                  <a:pt x="8467" y="186267"/>
                </a:lnTo>
                <a:lnTo>
                  <a:pt x="16934" y="194733"/>
                </a:lnTo>
                <a:lnTo>
                  <a:pt x="25400" y="203200"/>
                </a:lnTo>
                <a:lnTo>
                  <a:pt x="33867" y="211667"/>
                </a:lnTo>
                <a:lnTo>
                  <a:pt x="42334" y="228600"/>
                </a:lnTo>
                <a:lnTo>
                  <a:pt x="50800" y="228600"/>
                </a:lnTo>
                <a:lnTo>
                  <a:pt x="67734" y="237067"/>
                </a:lnTo>
                <a:lnTo>
                  <a:pt x="84667" y="237067"/>
                </a:lnTo>
                <a:lnTo>
                  <a:pt x="101600" y="237067"/>
                </a:lnTo>
                <a:lnTo>
                  <a:pt x="118534" y="237067"/>
                </a:lnTo>
                <a:lnTo>
                  <a:pt x="135467" y="228600"/>
                </a:lnTo>
                <a:lnTo>
                  <a:pt x="143934" y="228600"/>
                </a:lnTo>
                <a:lnTo>
                  <a:pt x="160867" y="220133"/>
                </a:lnTo>
                <a:lnTo>
                  <a:pt x="169334" y="211667"/>
                </a:lnTo>
                <a:lnTo>
                  <a:pt x="177800" y="194733"/>
                </a:lnTo>
                <a:lnTo>
                  <a:pt x="186267" y="186267"/>
                </a:lnTo>
                <a:lnTo>
                  <a:pt x="194734" y="177800"/>
                </a:lnTo>
                <a:lnTo>
                  <a:pt x="194734" y="169333"/>
                </a:lnTo>
                <a:lnTo>
                  <a:pt x="194734" y="152400"/>
                </a:lnTo>
                <a:lnTo>
                  <a:pt x="194734" y="143933"/>
                </a:lnTo>
                <a:lnTo>
                  <a:pt x="194734" y="135467"/>
                </a:lnTo>
                <a:lnTo>
                  <a:pt x="194734" y="127000"/>
                </a:lnTo>
                <a:lnTo>
                  <a:pt x="194734" y="118533"/>
                </a:lnTo>
                <a:lnTo>
                  <a:pt x="194734" y="110067"/>
                </a:lnTo>
                <a:lnTo>
                  <a:pt x="194734" y="101600"/>
                </a:lnTo>
                <a:lnTo>
                  <a:pt x="186267" y="101600"/>
                </a:lnTo>
                <a:lnTo>
                  <a:pt x="186267" y="101600"/>
                </a:lnTo>
                <a:lnTo>
                  <a:pt x="186267" y="101600"/>
                </a:lnTo>
                <a:lnTo>
                  <a:pt x="186267" y="101600"/>
                </a:lnTo>
                <a:lnTo>
                  <a:pt x="186267" y="110067"/>
                </a:lnTo>
                <a:lnTo>
                  <a:pt x="186267" y="110067"/>
                </a:lnTo>
                <a:lnTo>
                  <a:pt x="194734" y="118533"/>
                </a:lnTo>
                <a:lnTo>
                  <a:pt x="194734" y="135467"/>
                </a:lnTo>
                <a:lnTo>
                  <a:pt x="194734" y="143933"/>
                </a:lnTo>
                <a:lnTo>
                  <a:pt x="203200" y="152400"/>
                </a:lnTo>
                <a:lnTo>
                  <a:pt x="211667" y="169333"/>
                </a:lnTo>
                <a:lnTo>
                  <a:pt x="220134" y="177800"/>
                </a:lnTo>
                <a:lnTo>
                  <a:pt x="220134" y="194733"/>
                </a:lnTo>
                <a:lnTo>
                  <a:pt x="228600" y="203200"/>
                </a:lnTo>
                <a:lnTo>
                  <a:pt x="245534" y="211667"/>
                </a:lnTo>
                <a:lnTo>
                  <a:pt x="254000" y="220133"/>
                </a:lnTo>
                <a:lnTo>
                  <a:pt x="262467" y="228600"/>
                </a:lnTo>
                <a:lnTo>
                  <a:pt x="279400" y="228600"/>
                </a:lnTo>
                <a:lnTo>
                  <a:pt x="287867" y="228600"/>
                </a:lnTo>
                <a:lnTo>
                  <a:pt x="296334" y="228600"/>
                </a:lnTo>
                <a:lnTo>
                  <a:pt x="304800" y="228600"/>
                </a:lnTo>
                <a:lnTo>
                  <a:pt x="321734" y="220133"/>
                </a:lnTo>
                <a:lnTo>
                  <a:pt x="330200" y="211667"/>
                </a:lnTo>
                <a:lnTo>
                  <a:pt x="330200" y="211667"/>
                </a:lnTo>
                <a:lnTo>
                  <a:pt x="338667" y="203200"/>
                </a:lnTo>
                <a:lnTo>
                  <a:pt x="338667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6299200" y="5215467"/>
            <a:ext cx="42334" cy="152401"/>
          </a:xfrm>
          <a:custGeom>
            <a:avLst/>
            <a:gdLst/>
            <a:ahLst/>
            <a:cxnLst/>
            <a:rect l="0" t="0" r="0" b="0"/>
            <a:pathLst>
              <a:path w="42334" h="152401">
                <a:moveTo>
                  <a:pt x="0" y="16933"/>
                </a:moveTo>
                <a:lnTo>
                  <a:pt x="0" y="16933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6"/>
                </a:lnTo>
                <a:lnTo>
                  <a:pt x="25400" y="42333"/>
                </a:lnTo>
                <a:lnTo>
                  <a:pt x="25400" y="50800"/>
                </a:lnTo>
                <a:lnTo>
                  <a:pt x="25400" y="67733"/>
                </a:lnTo>
                <a:lnTo>
                  <a:pt x="33867" y="84666"/>
                </a:lnTo>
                <a:lnTo>
                  <a:pt x="33867" y="93133"/>
                </a:lnTo>
                <a:lnTo>
                  <a:pt x="33867" y="101600"/>
                </a:lnTo>
                <a:lnTo>
                  <a:pt x="33867" y="118533"/>
                </a:lnTo>
                <a:lnTo>
                  <a:pt x="33867" y="118533"/>
                </a:lnTo>
                <a:lnTo>
                  <a:pt x="42333" y="127000"/>
                </a:lnTo>
                <a:lnTo>
                  <a:pt x="42333" y="135466"/>
                </a:lnTo>
                <a:lnTo>
                  <a:pt x="42333" y="143933"/>
                </a:lnTo>
                <a:lnTo>
                  <a:pt x="42333" y="143933"/>
                </a:lnTo>
                <a:lnTo>
                  <a:pt x="42333" y="152400"/>
                </a:lnTo>
                <a:lnTo>
                  <a:pt x="42333" y="152400"/>
                </a:lnTo>
                <a:lnTo>
                  <a:pt x="42333" y="143933"/>
                </a:lnTo>
                <a:lnTo>
                  <a:pt x="42333" y="143933"/>
                </a:lnTo>
                <a:lnTo>
                  <a:pt x="42333" y="135466"/>
                </a:lnTo>
                <a:lnTo>
                  <a:pt x="33867" y="135466"/>
                </a:lnTo>
                <a:lnTo>
                  <a:pt x="33867" y="127000"/>
                </a:lnTo>
                <a:lnTo>
                  <a:pt x="33867" y="127000"/>
                </a:lnTo>
                <a:lnTo>
                  <a:pt x="25400" y="118533"/>
                </a:lnTo>
                <a:lnTo>
                  <a:pt x="25400" y="118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6231467" y="5291667"/>
            <a:ext cx="194734" cy="16934"/>
          </a:xfrm>
          <a:custGeom>
            <a:avLst/>
            <a:gdLst/>
            <a:ahLst/>
            <a:cxnLst/>
            <a:rect l="0" t="0" r="0" b="0"/>
            <a:pathLst>
              <a:path w="194734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33866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67733" y="8466"/>
                </a:lnTo>
                <a:lnTo>
                  <a:pt x="84666" y="8466"/>
                </a:lnTo>
                <a:lnTo>
                  <a:pt x="101600" y="8466"/>
                </a:lnTo>
                <a:lnTo>
                  <a:pt x="118533" y="16933"/>
                </a:lnTo>
                <a:lnTo>
                  <a:pt x="135466" y="16933"/>
                </a:lnTo>
                <a:lnTo>
                  <a:pt x="152400" y="16933"/>
                </a:lnTo>
                <a:lnTo>
                  <a:pt x="160866" y="16933"/>
                </a:lnTo>
                <a:lnTo>
                  <a:pt x="169333" y="16933"/>
                </a:lnTo>
                <a:lnTo>
                  <a:pt x="177800" y="16933"/>
                </a:lnTo>
                <a:lnTo>
                  <a:pt x="186266" y="16933"/>
                </a:lnTo>
                <a:lnTo>
                  <a:pt x="186266" y="16933"/>
                </a:lnTo>
                <a:lnTo>
                  <a:pt x="194733" y="8466"/>
                </a:lnTo>
                <a:lnTo>
                  <a:pt x="194733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6519334" y="5156200"/>
            <a:ext cx="313267" cy="304801"/>
          </a:xfrm>
          <a:custGeom>
            <a:avLst/>
            <a:gdLst/>
            <a:ahLst/>
            <a:cxnLst/>
            <a:rect l="0" t="0" r="0" b="0"/>
            <a:pathLst>
              <a:path w="313267" h="304801">
                <a:moveTo>
                  <a:pt x="33866" y="0"/>
                </a:moveTo>
                <a:lnTo>
                  <a:pt x="33866" y="0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16933"/>
                </a:lnTo>
                <a:lnTo>
                  <a:pt x="33866" y="33867"/>
                </a:lnTo>
                <a:lnTo>
                  <a:pt x="25399" y="42333"/>
                </a:lnTo>
                <a:lnTo>
                  <a:pt x="25399" y="50800"/>
                </a:lnTo>
                <a:lnTo>
                  <a:pt x="25399" y="67733"/>
                </a:lnTo>
                <a:lnTo>
                  <a:pt x="25399" y="84667"/>
                </a:lnTo>
                <a:lnTo>
                  <a:pt x="16933" y="101600"/>
                </a:lnTo>
                <a:lnTo>
                  <a:pt x="16933" y="118533"/>
                </a:lnTo>
                <a:lnTo>
                  <a:pt x="16933" y="135467"/>
                </a:lnTo>
                <a:lnTo>
                  <a:pt x="8466" y="152400"/>
                </a:lnTo>
                <a:lnTo>
                  <a:pt x="8466" y="169333"/>
                </a:lnTo>
                <a:lnTo>
                  <a:pt x="0" y="186267"/>
                </a:lnTo>
                <a:lnTo>
                  <a:pt x="0" y="194733"/>
                </a:lnTo>
                <a:lnTo>
                  <a:pt x="0" y="211667"/>
                </a:lnTo>
                <a:lnTo>
                  <a:pt x="0" y="220133"/>
                </a:lnTo>
                <a:lnTo>
                  <a:pt x="0" y="228600"/>
                </a:lnTo>
                <a:lnTo>
                  <a:pt x="0" y="237067"/>
                </a:lnTo>
                <a:lnTo>
                  <a:pt x="0" y="237067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37067"/>
                </a:lnTo>
                <a:lnTo>
                  <a:pt x="0" y="237067"/>
                </a:lnTo>
                <a:lnTo>
                  <a:pt x="0" y="228600"/>
                </a:lnTo>
                <a:lnTo>
                  <a:pt x="0" y="220133"/>
                </a:lnTo>
                <a:lnTo>
                  <a:pt x="0" y="203200"/>
                </a:lnTo>
                <a:lnTo>
                  <a:pt x="8466" y="194733"/>
                </a:lnTo>
                <a:lnTo>
                  <a:pt x="8466" y="177800"/>
                </a:lnTo>
                <a:lnTo>
                  <a:pt x="16933" y="169333"/>
                </a:lnTo>
                <a:lnTo>
                  <a:pt x="16933" y="152400"/>
                </a:lnTo>
                <a:lnTo>
                  <a:pt x="25399" y="135467"/>
                </a:lnTo>
                <a:lnTo>
                  <a:pt x="33866" y="127000"/>
                </a:lnTo>
                <a:lnTo>
                  <a:pt x="42333" y="110067"/>
                </a:lnTo>
                <a:lnTo>
                  <a:pt x="50799" y="93133"/>
                </a:lnTo>
                <a:lnTo>
                  <a:pt x="59266" y="84667"/>
                </a:lnTo>
                <a:lnTo>
                  <a:pt x="76200" y="76200"/>
                </a:lnTo>
                <a:lnTo>
                  <a:pt x="93133" y="67733"/>
                </a:lnTo>
                <a:lnTo>
                  <a:pt x="110066" y="67733"/>
                </a:lnTo>
                <a:lnTo>
                  <a:pt x="126999" y="59267"/>
                </a:lnTo>
                <a:lnTo>
                  <a:pt x="143932" y="59267"/>
                </a:lnTo>
                <a:lnTo>
                  <a:pt x="169333" y="67733"/>
                </a:lnTo>
                <a:lnTo>
                  <a:pt x="186266" y="67733"/>
                </a:lnTo>
                <a:lnTo>
                  <a:pt x="211666" y="76200"/>
                </a:lnTo>
                <a:lnTo>
                  <a:pt x="237066" y="84667"/>
                </a:lnTo>
                <a:lnTo>
                  <a:pt x="253999" y="93133"/>
                </a:lnTo>
                <a:lnTo>
                  <a:pt x="262466" y="110067"/>
                </a:lnTo>
                <a:lnTo>
                  <a:pt x="279399" y="127000"/>
                </a:lnTo>
                <a:lnTo>
                  <a:pt x="296332" y="143933"/>
                </a:lnTo>
                <a:lnTo>
                  <a:pt x="304800" y="160867"/>
                </a:lnTo>
                <a:lnTo>
                  <a:pt x="304800" y="177800"/>
                </a:lnTo>
                <a:lnTo>
                  <a:pt x="313266" y="194733"/>
                </a:lnTo>
                <a:lnTo>
                  <a:pt x="313266" y="211667"/>
                </a:lnTo>
                <a:lnTo>
                  <a:pt x="313266" y="228600"/>
                </a:lnTo>
                <a:lnTo>
                  <a:pt x="313266" y="245533"/>
                </a:lnTo>
                <a:lnTo>
                  <a:pt x="304800" y="254000"/>
                </a:lnTo>
                <a:lnTo>
                  <a:pt x="296332" y="270933"/>
                </a:lnTo>
                <a:lnTo>
                  <a:pt x="287866" y="279400"/>
                </a:lnTo>
                <a:lnTo>
                  <a:pt x="270933" y="287867"/>
                </a:lnTo>
                <a:lnTo>
                  <a:pt x="253999" y="296333"/>
                </a:lnTo>
                <a:lnTo>
                  <a:pt x="237066" y="296333"/>
                </a:lnTo>
                <a:lnTo>
                  <a:pt x="211666" y="304800"/>
                </a:lnTo>
                <a:lnTo>
                  <a:pt x="194733" y="304800"/>
                </a:lnTo>
                <a:lnTo>
                  <a:pt x="177799" y="304800"/>
                </a:lnTo>
                <a:lnTo>
                  <a:pt x="152400" y="304800"/>
                </a:lnTo>
                <a:lnTo>
                  <a:pt x="135466" y="304800"/>
                </a:lnTo>
                <a:lnTo>
                  <a:pt x="118533" y="304800"/>
                </a:lnTo>
                <a:lnTo>
                  <a:pt x="101599" y="296333"/>
                </a:lnTo>
                <a:lnTo>
                  <a:pt x="84666" y="296333"/>
                </a:lnTo>
                <a:lnTo>
                  <a:pt x="76200" y="296333"/>
                </a:lnTo>
                <a:lnTo>
                  <a:pt x="67732" y="287867"/>
                </a:lnTo>
                <a:lnTo>
                  <a:pt x="50799" y="287867"/>
                </a:lnTo>
                <a:lnTo>
                  <a:pt x="42333" y="279400"/>
                </a:lnTo>
                <a:lnTo>
                  <a:pt x="33866" y="279400"/>
                </a:lnTo>
                <a:lnTo>
                  <a:pt x="33866" y="270933"/>
                </a:lnTo>
                <a:lnTo>
                  <a:pt x="25399" y="262467"/>
                </a:lnTo>
                <a:lnTo>
                  <a:pt x="25399" y="254000"/>
                </a:lnTo>
                <a:lnTo>
                  <a:pt x="25399" y="254000"/>
                </a:lnTo>
                <a:lnTo>
                  <a:pt x="16933" y="254000"/>
                </a:lnTo>
                <a:lnTo>
                  <a:pt x="16933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1896533" y="5384800"/>
            <a:ext cx="25401" cy="245534"/>
          </a:xfrm>
          <a:custGeom>
            <a:avLst/>
            <a:gdLst/>
            <a:ahLst/>
            <a:cxnLst/>
            <a:rect l="0" t="0" r="0" b="0"/>
            <a:pathLst>
              <a:path w="25401" h="245534">
                <a:moveTo>
                  <a:pt x="25400" y="0"/>
                </a:move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50800"/>
                </a:lnTo>
                <a:lnTo>
                  <a:pt x="16934" y="59267"/>
                </a:lnTo>
                <a:lnTo>
                  <a:pt x="16934" y="67733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27000"/>
                </a:lnTo>
                <a:lnTo>
                  <a:pt x="8467" y="143933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194733"/>
                </a:lnTo>
                <a:lnTo>
                  <a:pt x="0" y="203200"/>
                </a:lnTo>
                <a:lnTo>
                  <a:pt x="0" y="220133"/>
                </a:lnTo>
                <a:lnTo>
                  <a:pt x="0" y="228600"/>
                </a:lnTo>
                <a:lnTo>
                  <a:pt x="0" y="237067"/>
                </a:lnTo>
                <a:lnTo>
                  <a:pt x="0" y="237067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1828800" y="5494867"/>
            <a:ext cx="118534" cy="33867"/>
          </a:xfrm>
          <a:custGeom>
            <a:avLst/>
            <a:gdLst/>
            <a:ahLst/>
            <a:cxnLst/>
            <a:rect l="0" t="0" r="0" b="0"/>
            <a:pathLst>
              <a:path w="118534" h="33867">
                <a:moveTo>
                  <a:pt x="118533" y="0"/>
                </a:moveTo>
                <a:lnTo>
                  <a:pt x="118533" y="0"/>
                </a:lnTo>
                <a:lnTo>
                  <a:pt x="118533" y="0"/>
                </a:lnTo>
                <a:lnTo>
                  <a:pt x="118533" y="8466"/>
                </a:lnTo>
                <a:lnTo>
                  <a:pt x="118533" y="8466"/>
                </a:lnTo>
                <a:lnTo>
                  <a:pt x="110067" y="8466"/>
                </a:lnTo>
                <a:lnTo>
                  <a:pt x="110067" y="16933"/>
                </a:lnTo>
                <a:lnTo>
                  <a:pt x="110067" y="16933"/>
                </a:lnTo>
                <a:lnTo>
                  <a:pt x="101600" y="16933"/>
                </a:lnTo>
                <a:lnTo>
                  <a:pt x="101600" y="16933"/>
                </a:lnTo>
                <a:lnTo>
                  <a:pt x="93133" y="25400"/>
                </a:lnTo>
                <a:lnTo>
                  <a:pt x="84667" y="25400"/>
                </a:lnTo>
                <a:lnTo>
                  <a:pt x="76200" y="25400"/>
                </a:lnTo>
                <a:lnTo>
                  <a:pt x="67733" y="25400"/>
                </a:lnTo>
                <a:lnTo>
                  <a:pt x="59267" y="33866"/>
                </a:lnTo>
                <a:lnTo>
                  <a:pt x="50800" y="33866"/>
                </a:lnTo>
                <a:lnTo>
                  <a:pt x="42333" y="33866"/>
                </a:lnTo>
                <a:lnTo>
                  <a:pt x="33867" y="33866"/>
                </a:lnTo>
                <a:lnTo>
                  <a:pt x="16933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0" y="33866"/>
                </a:lnTo>
                <a:lnTo>
                  <a:pt x="0" y="33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5520267" y="4284133"/>
            <a:ext cx="2015067" cy="1016001"/>
          </a:xfrm>
          <a:custGeom>
            <a:avLst/>
            <a:gdLst/>
            <a:ahLst/>
            <a:cxnLst/>
            <a:rect l="0" t="0" r="0" b="0"/>
            <a:pathLst>
              <a:path w="2015067" h="1016001">
                <a:moveTo>
                  <a:pt x="0" y="50800"/>
                </a:moveTo>
                <a:lnTo>
                  <a:pt x="8466" y="50800"/>
                </a:lnTo>
                <a:lnTo>
                  <a:pt x="25400" y="50800"/>
                </a:lnTo>
                <a:lnTo>
                  <a:pt x="42333" y="50800"/>
                </a:lnTo>
                <a:lnTo>
                  <a:pt x="67733" y="50800"/>
                </a:lnTo>
                <a:lnTo>
                  <a:pt x="84666" y="50800"/>
                </a:lnTo>
                <a:lnTo>
                  <a:pt x="110066" y="42334"/>
                </a:lnTo>
                <a:lnTo>
                  <a:pt x="127000" y="42334"/>
                </a:lnTo>
                <a:lnTo>
                  <a:pt x="152400" y="33867"/>
                </a:lnTo>
                <a:lnTo>
                  <a:pt x="177800" y="33867"/>
                </a:lnTo>
                <a:lnTo>
                  <a:pt x="211666" y="25400"/>
                </a:lnTo>
                <a:lnTo>
                  <a:pt x="237066" y="25400"/>
                </a:lnTo>
                <a:lnTo>
                  <a:pt x="270933" y="16934"/>
                </a:lnTo>
                <a:lnTo>
                  <a:pt x="304800" y="16934"/>
                </a:lnTo>
                <a:lnTo>
                  <a:pt x="330200" y="16934"/>
                </a:lnTo>
                <a:lnTo>
                  <a:pt x="364066" y="8467"/>
                </a:lnTo>
                <a:lnTo>
                  <a:pt x="397933" y="8467"/>
                </a:lnTo>
                <a:lnTo>
                  <a:pt x="440266" y="8467"/>
                </a:lnTo>
                <a:lnTo>
                  <a:pt x="482600" y="8467"/>
                </a:lnTo>
                <a:lnTo>
                  <a:pt x="524933" y="8467"/>
                </a:lnTo>
                <a:lnTo>
                  <a:pt x="567266" y="0"/>
                </a:lnTo>
                <a:lnTo>
                  <a:pt x="609600" y="0"/>
                </a:lnTo>
                <a:lnTo>
                  <a:pt x="660400" y="0"/>
                </a:lnTo>
                <a:lnTo>
                  <a:pt x="702733" y="0"/>
                </a:lnTo>
                <a:lnTo>
                  <a:pt x="753533" y="8467"/>
                </a:lnTo>
                <a:lnTo>
                  <a:pt x="804333" y="8467"/>
                </a:lnTo>
                <a:lnTo>
                  <a:pt x="846666" y="8467"/>
                </a:lnTo>
                <a:lnTo>
                  <a:pt x="897466" y="8467"/>
                </a:lnTo>
                <a:lnTo>
                  <a:pt x="948266" y="8467"/>
                </a:lnTo>
                <a:lnTo>
                  <a:pt x="999067" y="16934"/>
                </a:lnTo>
                <a:lnTo>
                  <a:pt x="1049866" y="16934"/>
                </a:lnTo>
                <a:lnTo>
                  <a:pt x="1100666" y="16934"/>
                </a:lnTo>
                <a:lnTo>
                  <a:pt x="1151467" y="25400"/>
                </a:lnTo>
                <a:lnTo>
                  <a:pt x="1193800" y="25400"/>
                </a:lnTo>
                <a:lnTo>
                  <a:pt x="1244600" y="25400"/>
                </a:lnTo>
                <a:lnTo>
                  <a:pt x="1295399" y="33867"/>
                </a:lnTo>
                <a:lnTo>
                  <a:pt x="1346200" y="33867"/>
                </a:lnTo>
                <a:lnTo>
                  <a:pt x="1388533" y="33867"/>
                </a:lnTo>
                <a:lnTo>
                  <a:pt x="1439333" y="42334"/>
                </a:lnTo>
                <a:lnTo>
                  <a:pt x="1481666" y="42334"/>
                </a:lnTo>
                <a:lnTo>
                  <a:pt x="1532467" y="50800"/>
                </a:lnTo>
                <a:lnTo>
                  <a:pt x="1574800" y="50800"/>
                </a:lnTo>
                <a:lnTo>
                  <a:pt x="1617133" y="50800"/>
                </a:lnTo>
                <a:lnTo>
                  <a:pt x="1659466" y="50800"/>
                </a:lnTo>
                <a:lnTo>
                  <a:pt x="1701800" y="59267"/>
                </a:lnTo>
                <a:lnTo>
                  <a:pt x="1744133" y="59267"/>
                </a:lnTo>
                <a:lnTo>
                  <a:pt x="1778000" y="59267"/>
                </a:lnTo>
                <a:lnTo>
                  <a:pt x="1811866" y="59267"/>
                </a:lnTo>
                <a:lnTo>
                  <a:pt x="1845733" y="67734"/>
                </a:lnTo>
                <a:lnTo>
                  <a:pt x="1871133" y="67734"/>
                </a:lnTo>
                <a:lnTo>
                  <a:pt x="1896533" y="67734"/>
                </a:lnTo>
                <a:lnTo>
                  <a:pt x="1921933" y="67734"/>
                </a:lnTo>
                <a:lnTo>
                  <a:pt x="1947333" y="67734"/>
                </a:lnTo>
                <a:lnTo>
                  <a:pt x="1964266" y="67734"/>
                </a:lnTo>
                <a:lnTo>
                  <a:pt x="1981199" y="67734"/>
                </a:lnTo>
                <a:lnTo>
                  <a:pt x="1989667" y="67734"/>
                </a:lnTo>
                <a:lnTo>
                  <a:pt x="1998133" y="67734"/>
                </a:lnTo>
                <a:lnTo>
                  <a:pt x="1998133" y="76200"/>
                </a:lnTo>
                <a:lnTo>
                  <a:pt x="2006600" y="76200"/>
                </a:lnTo>
                <a:lnTo>
                  <a:pt x="2006600" y="76200"/>
                </a:lnTo>
                <a:lnTo>
                  <a:pt x="2006600" y="84667"/>
                </a:lnTo>
                <a:lnTo>
                  <a:pt x="2015066" y="93134"/>
                </a:lnTo>
                <a:lnTo>
                  <a:pt x="2006600" y="101600"/>
                </a:lnTo>
                <a:lnTo>
                  <a:pt x="2015066" y="110067"/>
                </a:lnTo>
                <a:lnTo>
                  <a:pt x="2006600" y="127000"/>
                </a:lnTo>
                <a:lnTo>
                  <a:pt x="2006600" y="143934"/>
                </a:lnTo>
                <a:lnTo>
                  <a:pt x="2006600" y="169334"/>
                </a:lnTo>
                <a:lnTo>
                  <a:pt x="1998133" y="186267"/>
                </a:lnTo>
                <a:lnTo>
                  <a:pt x="1998133" y="211667"/>
                </a:lnTo>
                <a:lnTo>
                  <a:pt x="1998133" y="237067"/>
                </a:lnTo>
                <a:lnTo>
                  <a:pt x="1998133" y="262467"/>
                </a:lnTo>
                <a:lnTo>
                  <a:pt x="1998133" y="296334"/>
                </a:lnTo>
                <a:lnTo>
                  <a:pt x="1989667" y="330200"/>
                </a:lnTo>
                <a:lnTo>
                  <a:pt x="1989667" y="372534"/>
                </a:lnTo>
                <a:lnTo>
                  <a:pt x="1989667" y="406400"/>
                </a:lnTo>
                <a:lnTo>
                  <a:pt x="1989667" y="448734"/>
                </a:lnTo>
                <a:lnTo>
                  <a:pt x="1989667" y="491067"/>
                </a:lnTo>
                <a:lnTo>
                  <a:pt x="1989667" y="541867"/>
                </a:lnTo>
                <a:lnTo>
                  <a:pt x="1989667" y="584200"/>
                </a:lnTo>
                <a:lnTo>
                  <a:pt x="1989667" y="635000"/>
                </a:lnTo>
                <a:lnTo>
                  <a:pt x="1989667" y="694267"/>
                </a:lnTo>
                <a:lnTo>
                  <a:pt x="1998133" y="745067"/>
                </a:lnTo>
                <a:lnTo>
                  <a:pt x="1998133" y="795867"/>
                </a:lnTo>
                <a:lnTo>
                  <a:pt x="1998133" y="855134"/>
                </a:lnTo>
                <a:lnTo>
                  <a:pt x="1998133" y="905934"/>
                </a:lnTo>
                <a:lnTo>
                  <a:pt x="1998133" y="965200"/>
                </a:lnTo>
                <a:lnTo>
                  <a:pt x="1998133" y="965200"/>
                </a:lnTo>
                <a:lnTo>
                  <a:pt x="2006600" y="1016000"/>
                </a:lnTo>
                <a:lnTo>
                  <a:pt x="2006600" y="1016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7425266" y="59774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2108200" y="5317067"/>
            <a:ext cx="381001" cy="245534"/>
          </a:xfrm>
          <a:custGeom>
            <a:avLst/>
            <a:gdLst/>
            <a:ahLst/>
            <a:cxnLst/>
            <a:rect l="0" t="0" r="0" b="0"/>
            <a:pathLst>
              <a:path w="381001" h="2455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8466"/>
                </a:lnTo>
                <a:lnTo>
                  <a:pt x="33867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59267" y="8466"/>
                </a:lnTo>
                <a:lnTo>
                  <a:pt x="59267" y="8466"/>
                </a:lnTo>
                <a:lnTo>
                  <a:pt x="67733" y="8466"/>
                </a:lnTo>
                <a:lnTo>
                  <a:pt x="76200" y="8466"/>
                </a:lnTo>
                <a:lnTo>
                  <a:pt x="84667" y="8466"/>
                </a:lnTo>
                <a:lnTo>
                  <a:pt x="93133" y="8466"/>
                </a:lnTo>
                <a:lnTo>
                  <a:pt x="101600" y="8466"/>
                </a:lnTo>
                <a:lnTo>
                  <a:pt x="110067" y="8466"/>
                </a:lnTo>
                <a:lnTo>
                  <a:pt x="118533" y="8466"/>
                </a:lnTo>
                <a:lnTo>
                  <a:pt x="127000" y="8466"/>
                </a:lnTo>
                <a:lnTo>
                  <a:pt x="135467" y="0"/>
                </a:lnTo>
                <a:lnTo>
                  <a:pt x="143933" y="0"/>
                </a:lnTo>
                <a:lnTo>
                  <a:pt x="152400" y="0"/>
                </a:lnTo>
                <a:lnTo>
                  <a:pt x="160867" y="0"/>
                </a:lnTo>
                <a:lnTo>
                  <a:pt x="169333" y="0"/>
                </a:lnTo>
                <a:lnTo>
                  <a:pt x="177800" y="0"/>
                </a:lnTo>
                <a:lnTo>
                  <a:pt x="186267" y="0"/>
                </a:lnTo>
                <a:lnTo>
                  <a:pt x="194733" y="8466"/>
                </a:lnTo>
                <a:lnTo>
                  <a:pt x="203200" y="8466"/>
                </a:lnTo>
                <a:lnTo>
                  <a:pt x="211667" y="8466"/>
                </a:lnTo>
                <a:lnTo>
                  <a:pt x="220133" y="16933"/>
                </a:lnTo>
                <a:lnTo>
                  <a:pt x="220133" y="16933"/>
                </a:lnTo>
                <a:lnTo>
                  <a:pt x="237067" y="25400"/>
                </a:lnTo>
                <a:lnTo>
                  <a:pt x="237067" y="25400"/>
                </a:lnTo>
                <a:lnTo>
                  <a:pt x="245533" y="33866"/>
                </a:lnTo>
                <a:lnTo>
                  <a:pt x="245533" y="42333"/>
                </a:lnTo>
                <a:lnTo>
                  <a:pt x="254000" y="42333"/>
                </a:lnTo>
                <a:lnTo>
                  <a:pt x="254000" y="50800"/>
                </a:lnTo>
                <a:lnTo>
                  <a:pt x="262467" y="59266"/>
                </a:lnTo>
                <a:lnTo>
                  <a:pt x="262467" y="76200"/>
                </a:lnTo>
                <a:lnTo>
                  <a:pt x="262467" y="84666"/>
                </a:lnTo>
                <a:lnTo>
                  <a:pt x="262467" y="93133"/>
                </a:lnTo>
                <a:lnTo>
                  <a:pt x="262467" y="101600"/>
                </a:lnTo>
                <a:lnTo>
                  <a:pt x="254000" y="118533"/>
                </a:lnTo>
                <a:lnTo>
                  <a:pt x="254000" y="127000"/>
                </a:lnTo>
                <a:lnTo>
                  <a:pt x="245533" y="135466"/>
                </a:lnTo>
                <a:lnTo>
                  <a:pt x="245533" y="152400"/>
                </a:lnTo>
                <a:lnTo>
                  <a:pt x="237067" y="160866"/>
                </a:lnTo>
                <a:lnTo>
                  <a:pt x="237067" y="169333"/>
                </a:lnTo>
                <a:lnTo>
                  <a:pt x="220133" y="177800"/>
                </a:lnTo>
                <a:lnTo>
                  <a:pt x="211667" y="186266"/>
                </a:lnTo>
                <a:lnTo>
                  <a:pt x="203200" y="194733"/>
                </a:lnTo>
                <a:lnTo>
                  <a:pt x="194733" y="203200"/>
                </a:lnTo>
                <a:lnTo>
                  <a:pt x="186267" y="211666"/>
                </a:lnTo>
                <a:lnTo>
                  <a:pt x="177800" y="220133"/>
                </a:lnTo>
                <a:lnTo>
                  <a:pt x="160867" y="228600"/>
                </a:lnTo>
                <a:lnTo>
                  <a:pt x="152400" y="237066"/>
                </a:lnTo>
                <a:lnTo>
                  <a:pt x="143933" y="237066"/>
                </a:lnTo>
                <a:lnTo>
                  <a:pt x="135467" y="245533"/>
                </a:lnTo>
                <a:lnTo>
                  <a:pt x="127000" y="245533"/>
                </a:lnTo>
                <a:lnTo>
                  <a:pt x="118533" y="245533"/>
                </a:lnTo>
                <a:lnTo>
                  <a:pt x="110067" y="245533"/>
                </a:lnTo>
                <a:lnTo>
                  <a:pt x="101600" y="245533"/>
                </a:lnTo>
                <a:lnTo>
                  <a:pt x="101600" y="245533"/>
                </a:lnTo>
                <a:lnTo>
                  <a:pt x="93133" y="237066"/>
                </a:lnTo>
                <a:lnTo>
                  <a:pt x="93133" y="237066"/>
                </a:lnTo>
                <a:lnTo>
                  <a:pt x="93133" y="228600"/>
                </a:lnTo>
                <a:lnTo>
                  <a:pt x="93133" y="228600"/>
                </a:lnTo>
                <a:lnTo>
                  <a:pt x="93133" y="220133"/>
                </a:lnTo>
                <a:lnTo>
                  <a:pt x="93133" y="220133"/>
                </a:lnTo>
                <a:lnTo>
                  <a:pt x="93133" y="211666"/>
                </a:lnTo>
                <a:lnTo>
                  <a:pt x="93133" y="211666"/>
                </a:lnTo>
                <a:lnTo>
                  <a:pt x="93133" y="211666"/>
                </a:lnTo>
                <a:lnTo>
                  <a:pt x="93133" y="211666"/>
                </a:lnTo>
                <a:lnTo>
                  <a:pt x="93133" y="211666"/>
                </a:lnTo>
                <a:lnTo>
                  <a:pt x="93133" y="211666"/>
                </a:lnTo>
                <a:lnTo>
                  <a:pt x="93133" y="211666"/>
                </a:lnTo>
                <a:lnTo>
                  <a:pt x="93133" y="211666"/>
                </a:lnTo>
                <a:lnTo>
                  <a:pt x="93133" y="203200"/>
                </a:lnTo>
                <a:lnTo>
                  <a:pt x="101600" y="194733"/>
                </a:lnTo>
                <a:lnTo>
                  <a:pt x="101600" y="194733"/>
                </a:lnTo>
                <a:lnTo>
                  <a:pt x="110067" y="186266"/>
                </a:lnTo>
                <a:lnTo>
                  <a:pt x="110067" y="177800"/>
                </a:lnTo>
                <a:lnTo>
                  <a:pt x="127000" y="169333"/>
                </a:lnTo>
                <a:lnTo>
                  <a:pt x="127000" y="169333"/>
                </a:lnTo>
                <a:lnTo>
                  <a:pt x="135467" y="160866"/>
                </a:lnTo>
                <a:lnTo>
                  <a:pt x="143933" y="160866"/>
                </a:lnTo>
                <a:lnTo>
                  <a:pt x="160867" y="160866"/>
                </a:lnTo>
                <a:lnTo>
                  <a:pt x="169333" y="160866"/>
                </a:lnTo>
                <a:lnTo>
                  <a:pt x="177800" y="160866"/>
                </a:lnTo>
                <a:lnTo>
                  <a:pt x="194733" y="160866"/>
                </a:lnTo>
                <a:lnTo>
                  <a:pt x="203200" y="160866"/>
                </a:lnTo>
                <a:lnTo>
                  <a:pt x="211667" y="160866"/>
                </a:lnTo>
                <a:lnTo>
                  <a:pt x="228600" y="169333"/>
                </a:lnTo>
                <a:lnTo>
                  <a:pt x="245533" y="169333"/>
                </a:lnTo>
                <a:lnTo>
                  <a:pt x="254000" y="177800"/>
                </a:lnTo>
                <a:lnTo>
                  <a:pt x="262467" y="177800"/>
                </a:lnTo>
                <a:lnTo>
                  <a:pt x="279400" y="186266"/>
                </a:lnTo>
                <a:lnTo>
                  <a:pt x="296333" y="194733"/>
                </a:lnTo>
                <a:lnTo>
                  <a:pt x="304800" y="194733"/>
                </a:lnTo>
                <a:lnTo>
                  <a:pt x="321733" y="203200"/>
                </a:lnTo>
                <a:lnTo>
                  <a:pt x="330200" y="211666"/>
                </a:lnTo>
                <a:lnTo>
                  <a:pt x="330200" y="211666"/>
                </a:lnTo>
                <a:lnTo>
                  <a:pt x="330200" y="211666"/>
                </a:lnTo>
                <a:lnTo>
                  <a:pt x="330200" y="211666"/>
                </a:lnTo>
                <a:lnTo>
                  <a:pt x="330200" y="211666"/>
                </a:lnTo>
                <a:lnTo>
                  <a:pt x="330200" y="211666"/>
                </a:lnTo>
                <a:lnTo>
                  <a:pt x="330200" y="211666"/>
                </a:lnTo>
                <a:lnTo>
                  <a:pt x="330200" y="211666"/>
                </a:lnTo>
                <a:lnTo>
                  <a:pt x="338667" y="211666"/>
                </a:lnTo>
                <a:lnTo>
                  <a:pt x="355600" y="220133"/>
                </a:lnTo>
                <a:lnTo>
                  <a:pt x="364067" y="228600"/>
                </a:lnTo>
                <a:lnTo>
                  <a:pt x="364067" y="228600"/>
                </a:lnTo>
                <a:lnTo>
                  <a:pt x="372533" y="228600"/>
                </a:lnTo>
                <a:lnTo>
                  <a:pt x="372533" y="228600"/>
                </a:lnTo>
                <a:lnTo>
                  <a:pt x="381000" y="228600"/>
                </a:lnTo>
                <a:lnTo>
                  <a:pt x="38100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5105400" y="4284133"/>
            <a:ext cx="2269068" cy="1676401"/>
          </a:xfrm>
          <a:custGeom>
            <a:avLst/>
            <a:gdLst/>
            <a:ahLst/>
            <a:cxnLst/>
            <a:rect l="0" t="0" r="0" b="0"/>
            <a:pathLst>
              <a:path w="2269068" h="1676401">
                <a:moveTo>
                  <a:pt x="2269067" y="1676400"/>
                </a:moveTo>
                <a:lnTo>
                  <a:pt x="2260600" y="1667934"/>
                </a:lnTo>
                <a:lnTo>
                  <a:pt x="2235200" y="1659467"/>
                </a:lnTo>
                <a:lnTo>
                  <a:pt x="2209800" y="1651000"/>
                </a:lnTo>
                <a:lnTo>
                  <a:pt x="2175934" y="1642534"/>
                </a:lnTo>
                <a:lnTo>
                  <a:pt x="2133600" y="1634067"/>
                </a:lnTo>
                <a:lnTo>
                  <a:pt x="2099734" y="1617134"/>
                </a:lnTo>
                <a:lnTo>
                  <a:pt x="2091266" y="1617134"/>
                </a:lnTo>
                <a:lnTo>
                  <a:pt x="2091266" y="1617134"/>
                </a:lnTo>
                <a:lnTo>
                  <a:pt x="2091266" y="1617134"/>
                </a:lnTo>
                <a:lnTo>
                  <a:pt x="2091266" y="1617134"/>
                </a:lnTo>
                <a:lnTo>
                  <a:pt x="2091266" y="1617134"/>
                </a:lnTo>
                <a:lnTo>
                  <a:pt x="2091266" y="1617134"/>
                </a:lnTo>
                <a:lnTo>
                  <a:pt x="2091266" y="1617134"/>
                </a:lnTo>
                <a:lnTo>
                  <a:pt x="2057400" y="1608667"/>
                </a:lnTo>
                <a:lnTo>
                  <a:pt x="2015066" y="1600200"/>
                </a:lnTo>
                <a:lnTo>
                  <a:pt x="1981200" y="1591734"/>
                </a:lnTo>
                <a:lnTo>
                  <a:pt x="1938866" y="1583267"/>
                </a:lnTo>
                <a:lnTo>
                  <a:pt x="1888067" y="1574800"/>
                </a:lnTo>
                <a:lnTo>
                  <a:pt x="1845733" y="1566334"/>
                </a:lnTo>
                <a:lnTo>
                  <a:pt x="1794934" y="1566334"/>
                </a:lnTo>
                <a:lnTo>
                  <a:pt x="1744133" y="1566334"/>
                </a:lnTo>
                <a:lnTo>
                  <a:pt x="1701800" y="1557867"/>
                </a:lnTo>
                <a:lnTo>
                  <a:pt x="1651000" y="1557867"/>
                </a:lnTo>
                <a:lnTo>
                  <a:pt x="1600200" y="1557867"/>
                </a:lnTo>
                <a:lnTo>
                  <a:pt x="1549400" y="1557867"/>
                </a:lnTo>
                <a:lnTo>
                  <a:pt x="1498600" y="1557867"/>
                </a:lnTo>
                <a:lnTo>
                  <a:pt x="1439333" y="1557867"/>
                </a:lnTo>
                <a:lnTo>
                  <a:pt x="1388533" y="1557867"/>
                </a:lnTo>
                <a:lnTo>
                  <a:pt x="1337733" y="1566334"/>
                </a:lnTo>
                <a:lnTo>
                  <a:pt x="1286933" y="1566334"/>
                </a:lnTo>
                <a:lnTo>
                  <a:pt x="1236133" y="1574800"/>
                </a:lnTo>
                <a:lnTo>
                  <a:pt x="1185333" y="1574800"/>
                </a:lnTo>
                <a:lnTo>
                  <a:pt x="1126067" y="1583267"/>
                </a:lnTo>
                <a:lnTo>
                  <a:pt x="1075267" y="1591734"/>
                </a:lnTo>
                <a:lnTo>
                  <a:pt x="1024467" y="1600200"/>
                </a:lnTo>
                <a:lnTo>
                  <a:pt x="973667" y="1608667"/>
                </a:lnTo>
                <a:lnTo>
                  <a:pt x="922867" y="1617134"/>
                </a:lnTo>
                <a:lnTo>
                  <a:pt x="880533" y="1617134"/>
                </a:lnTo>
                <a:lnTo>
                  <a:pt x="838200" y="1625600"/>
                </a:lnTo>
                <a:lnTo>
                  <a:pt x="804333" y="1625600"/>
                </a:lnTo>
                <a:lnTo>
                  <a:pt x="770467" y="1634067"/>
                </a:lnTo>
                <a:lnTo>
                  <a:pt x="736600" y="1634067"/>
                </a:lnTo>
                <a:lnTo>
                  <a:pt x="702733" y="1642534"/>
                </a:lnTo>
                <a:lnTo>
                  <a:pt x="677333" y="1642534"/>
                </a:lnTo>
                <a:lnTo>
                  <a:pt x="651933" y="1642534"/>
                </a:lnTo>
                <a:lnTo>
                  <a:pt x="626533" y="1642534"/>
                </a:lnTo>
                <a:lnTo>
                  <a:pt x="601133" y="1642534"/>
                </a:lnTo>
                <a:lnTo>
                  <a:pt x="575733" y="1642534"/>
                </a:lnTo>
                <a:lnTo>
                  <a:pt x="550333" y="1642534"/>
                </a:lnTo>
                <a:lnTo>
                  <a:pt x="524933" y="1642534"/>
                </a:lnTo>
                <a:lnTo>
                  <a:pt x="499533" y="1642534"/>
                </a:lnTo>
                <a:lnTo>
                  <a:pt x="474133" y="1634067"/>
                </a:lnTo>
                <a:lnTo>
                  <a:pt x="457200" y="1634067"/>
                </a:lnTo>
                <a:lnTo>
                  <a:pt x="423333" y="1634067"/>
                </a:lnTo>
                <a:lnTo>
                  <a:pt x="406400" y="1642534"/>
                </a:lnTo>
                <a:lnTo>
                  <a:pt x="372533" y="1642534"/>
                </a:lnTo>
                <a:lnTo>
                  <a:pt x="355600" y="1642534"/>
                </a:lnTo>
                <a:lnTo>
                  <a:pt x="321733" y="1642534"/>
                </a:lnTo>
                <a:lnTo>
                  <a:pt x="304800" y="1642534"/>
                </a:lnTo>
                <a:lnTo>
                  <a:pt x="287867" y="1642534"/>
                </a:lnTo>
                <a:lnTo>
                  <a:pt x="262467" y="1642534"/>
                </a:lnTo>
                <a:lnTo>
                  <a:pt x="245533" y="1642534"/>
                </a:lnTo>
                <a:lnTo>
                  <a:pt x="228600" y="1642534"/>
                </a:lnTo>
                <a:lnTo>
                  <a:pt x="211667" y="1634067"/>
                </a:lnTo>
                <a:lnTo>
                  <a:pt x="194733" y="1625600"/>
                </a:lnTo>
                <a:lnTo>
                  <a:pt x="186267" y="1625600"/>
                </a:lnTo>
                <a:lnTo>
                  <a:pt x="177800" y="1617134"/>
                </a:lnTo>
                <a:lnTo>
                  <a:pt x="160867" y="1608667"/>
                </a:lnTo>
                <a:lnTo>
                  <a:pt x="152400" y="1600200"/>
                </a:lnTo>
                <a:lnTo>
                  <a:pt x="143933" y="1591734"/>
                </a:lnTo>
                <a:lnTo>
                  <a:pt x="127000" y="1574800"/>
                </a:lnTo>
                <a:lnTo>
                  <a:pt x="118533" y="1557867"/>
                </a:lnTo>
                <a:lnTo>
                  <a:pt x="110067" y="1540934"/>
                </a:lnTo>
                <a:lnTo>
                  <a:pt x="101600" y="1524000"/>
                </a:lnTo>
                <a:lnTo>
                  <a:pt x="93133" y="1507067"/>
                </a:lnTo>
                <a:lnTo>
                  <a:pt x="84667" y="1481667"/>
                </a:lnTo>
                <a:lnTo>
                  <a:pt x="84667" y="1456267"/>
                </a:lnTo>
                <a:lnTo>
                  <a:pt x="76200" y="1430867"/>
                </a:lnTo>
                <a:lnTo>
                  <a:pt x="67733" y="1405467"/>
                </a:lnTo>
                <a:lnTo>
                  <a:pt x="50800" y="1380067"/>
                </a:lnTo>
                <a:lnTo>
                  <a:pt x="50800" y="1346200"/>
                </a:lnTo>
                <a:lnTo>
                  <a:pt x="42333" y="1312334"/>
                </a:lnTo>
                <a:lnTo>
                  <a:pt x="33867" y="1278467"/>
                </a:lnTo>
                <a:lnTo>
                  <a:pt x="33867" y="1244600"/>
                </a:lnTo>
                <a:lnTo>
                  <a:pt x="25400" y="1202267"/>
                </a:lnTo>
                <a:lnTo>
                  <a:pt x="25400" y="1168400"/>
                </a:lnTo>
                <a:lnTo>
                  <a:pt x="16933" y="1134534"/>
                </a:lnTo>
                <a:lnTo>
                  <a:pt x="16933" y="1092200"/>
                </a:lnTo>
                <a:lnTo>
                  <a:pt x="8467" y="1049867"/>
                </a:lnTo>
                <a:lnTo>
                  <a:pt x="8467" y="1007534"/>
                </a:lnTo>
                <a:lnTo>
                  <a:pt x="0" y="965200"/>
                </a:lnTo>
                <a:lnTo>
                  <a:pt x="0" y="922867"/>
                </a:lnTo>
                <a:lnTo>
                  <a:pt x="0" y="880534"/>
                </a:lnTo>
                <a:lnTo>
                  <a:pt x="0" y="838200"/>
                </a:lnTo>
                <a:lnTo>
                  <a:pt x="0" y="795867"/>
                </a:lnTo>
                <a:lnTo>
                  <a:pt x="0" y="753534"/>
                </a:lnTo>
                <a:lnTo>
                  <a:pt x="8467" y="711200"/>
                </a:lnTo>
                <a:lnTo>
                  <a:pt x="16933" y="660400"/>
                </a:lnTo>
                <a:lnTo>
                  <a:pt x="16933" y="618067"/>
                </a:lnTo>
                <a:lnTo>
                  <a:pt x="25400" y="584200"/>
                </a:lnTo>
                <a:lnTo>
                  <a:pt x="33867" y="541867"/>
                </a:lnTo>
                <a:lnTo>
                  <a:pt x="42333" y="499534"/>
                </a:lnTo>
                <a:lnTo>
                  <a:pt x="42333" y="465667"/>
                </a:lnTo>
                <a:lnTo>
                  <a:pt x="50800" y="423334"/>
                </a:lnTo>
                <a:lnTo>
                  <a:pt x="59267" y="381000"/>
                </a:lnTo>
                <a:lnTo>
                  <a:pt x="67733" y="347134"/>
                </a:lnTo>
                <a:lnTo>
                  <a:pt x="76200" y="313267"/>
                </a:lnTo>
                <a:lnTo>
                  <a:pt x="76200" y="287867"/>
                </a:lnTo>
                <a:lnTo>
                  <a:pt x="84667" y="254000"/>
                </a:lnTo>
                <a:lnTo>
                  <a:pt x="93133" y="228600"/>
                </a:lnTo>
                <a:lnTo>
                  <a:pt x="93133" y="194734"/>
                </a:lnTo>
                <a:lnTo>
                  <a:pt x="101600" y="169334"/>
                </a:lnTo>
                <a:lnTo>
                  <a:pt x="110067" y="152400"/>
                </a:lnTo>
                <a:lnTo>
                  <a:pt x="110067" y="127000"/>
                </a:lnTo>
                <a:lnTo>
                  <a:pt x="110067" y="110067"/>
                </a:lnTo>
                <a:lnTo>
                  <a:pt x="110067" y="93134"/>
                </a:lnTo>
                <a:lnTo>
                  <a:pt x="118533" y="76200"/>
                </a:lnTo>
                <a:lnTo>
                  <a:pt x="118533" y="67734"/>
                </a:lnTo>
                <a:lnTo>
                  <a:pt x="127000" y="59267"/>
                </a:lnTo>
                <a:lnTo>
                  <a:pt x="135467" y="50800"/>
                </a:lnTo>
                <a:lnTo>
                  <a:pt x="143933" y="33867"/>
                </a:lnTo>
                <a:lnTo>
                  <a:pt x="152400" y="25400"/>
                </a:lnTo>
                <a:lnTo>
                  <a:pt x="169333" y="16934"/>
                </a:lnTo>
                <a:lnTo>
                  <a:pt x="186267" y="16934"/>
                </a:lnTo>
                <a:lnTo>
                  <a:pt x="203200" y="8467"/>
                </a:lnTo>
                <a:lnTo>
                  <a:pt x="228600" y="8467"/>
                </a:lnTo>
                <a:lnTo>
                  <a:pt x="254000" y="0"/>
                </a:lnTo>
                <a:lnTo>
                  <a:pt x="279400" y="0"/>
                </a:lnTo>
                <a:lnTo>
                  <a:pt x="304800" y="0"/>
                </a:lnTo>
                <a:lnTo>
                  <a:pt x="338667" y="0"/>
                </a:lnTo>
                <a:lnTo>
                  <a:pt x="364067" y="0"/>
                </a:lnTo>
                <a:lnTo>
                  <a:pt x="389467" y="8467"/>
                </a:lnTo>
                <a:lnTo>
                  <a:pt x="414867" y="16934"/>
                </a:lnTo>
                <a:lnTo>
                  <a:pt x="448733" y="16934"/>
                </a:lnTo>
                <a:lnTo>
                  <a:pt x="448733" y="16934"/>
                </a:lnTo>
                <a:lnTo>
                  <a:pt x="465667" y="25400"/>
                </a:lnTo>
                <a:lnTo>
                  <a:pt x="465667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1270000" y="5681133"/>
            <a:ext cx="1295401" cy="84668"/>
          </a:xfrm>
          <a:custGeom>
            <a:avLst/>
            <a:gdLst/>
            <a:ahLst/>
            <a:cxnLst/>
            <a:rect l="0" t="0" r="0" b="0"/>
            <a:pathLst>
              <a:path w="1295401" h="84668">
                <a:moveTo>
                  <a:pt x="1295400" y="0"/>
                </a:moveTo>
                <a:lnTo>
                  <a:pt x="1295400" y="0"/>
                </a:lnTo>
                <a:lnTo>
                  <a:pt x="1286933" y="8467"/>
                </a:lnTo>
                <a:lnTo>
                  <a:pt x="1278467" y="8467"/>
                </a:lnTo>
                <a:lnTo>
                  <a:pt x="1270000" y="8467"/>
                </a:lnTo>
                <a:lnTo>
                  <a:pt x="1270000" y="8467"/>
                </a:lnTo>
                <a:lnTo>
                  <a:pt x="1261533" y="0"/>
                </a:lnTo>
                <a:lnTo>
                  <a:pt x="1253067" y="8467"/>
                </a:lnTo>
                <a:lnTo>
                  <a:pt x="1244600" y="8467"/>
                </a:lnTo>
                <a:lnTo>
                  <a:pt x="1236133" y="8467"/>
                </a:lnTo>
                <a:lnTo>
                  <a:pt x="1236133" y="8467"/>
                </a:lnTo>
                <a:lnTo>
                  <a:pt x="1219200" y="8467"/>
                </a:lnTo>
                <a:lnTo>
                  <a:pt x="1210733" y="8467"/>
                </a:lnTo>
                <a:lnTo>
                  <a:pt x="1202267" y="8467"/>
                </a:lnTo>
                <a:lnTo>
                  <a:pt x="1193800" y="8467"/>
                </a:lnTo>
                <a:lnTo>
                  <a:pt x="1185333" y="16934"/>
                </a:lnTo>
                <a:lnTo>
                  <a:pt x="1168400" y="16934"/>
                </a:lnTo>
                <a:lnTo>
                  <a:pt x="1159933" y="16934"/>
                </a:lnTo>
                <a:lnTo>
                  <a:pt x="1151467" y="16934"/>
                </a:lnTo>
                <a:lnTo>
                  <a:pt x="1134533" y="16934"/>
                </a:lnTo>
                <a:lnTo>
                  <a:pt x="1126067" y="16934"/>
                </a:lnTo>
                <a:lnTo>
                  <a:pt x="1109133" y="8467"/>
                </a:lnTo>
                <a:lnTo>
                  <a:pt x="1092200" y="8467"/>
                </a:lnTo>
                <a:lnTo>
                  <a:pt x="1083733" y="8467"/>
                </a:lnTo>
                <a:lnTo>
                  <a:pt x="1066800" y="8467"/>
                </a:lnTo>
                <a:lnTo>
                  <a:pt x="1049867" y="8467"/>
                </a:lnTo>
                <a:lnTo>
                  <a:pt x="1041400" y="8467"/>
                </a:lnTo>
                <a:lnTo>
                  <a:pt x="1024467" y="8467"/>
                </a:lnTo>
                <a:lnTo>
                  <a:pt x="1007533" y="8467"/>
                </a:lnTo>
                <a:lnTo>
                  <a:pt x="990600" y="8467"/>
                </a:lnTo>
                <a:lnTo>
                  <a:pt x="973667" y="8467"/>
                </a:lnTo>
                <a:lnTo>
                  <a:pt x="965200" y="8467"/>
                </a:lnTo>
                <a:lnTo>
                  <a:pt x="939800" y="8467"/>
                </a:lnTo>
                <a:lnTo>
                  <a:pt x="939800" y="8467"/>
                </a:lnTo>
                <a:lnTo>
                  <a:pt x="939800" y="8467"/>
                </a:lnTo>
                <a:lnTo>
                  <a:pt x="939800" y="8467"/>
                </a:lnTo>
                <a:lnTo>
                  <a:pt x="939800" y="8467"/>
                </a:lnTo>
                <a:lnTo>
                  <a:pt x="939800" y="8467"/>
                </a:lnTo>
                <a:lnTo>
                  <a:pt x="939800" y="8467"/>
                </a:lnTo>
                <a:lnTo>
                  <a:pt x="939800" y="8467"/>
                </a:lnTo>
                <a:lnTo>
                  <a:pt x="931333" y="8467"/>
                </a:lnTo>
                <a:lnTo>
                  <a:pt x="914400" y="8467"/>
                </a:lnTo>
                <a:lnTo>
                  <a:pt x="897467" y="8467"/>
                </a:lnTo>
                <a:lnTo>
                  <a:pt x="880533" y="8467"/>
                </a:lnTo>
                <a:lnTo>
                  <a:pt x="863600" y="8467"/>
                </a:lnTo>
                <a:lnTo>
                  <a:pt x="838200" y="8467"/>
                </a:lnTo>
                <a:lnTo>
                  <a:pt x="821267" y="8467"/>
                </a:lnTo>
                <a:lnTo>
                  <a:pt x="804333" y="8467"/>
                </a:lnTo>
                <a:lnTo>
                  <a:pt x="787400" y="8467"/>
                </a:lnTo>
                <a:lnTo>
                  <a:pt x="770467" y="8467"/>
                </a:lnTo>
                <a:lnTo>
                  <a:pt x="753533" y="8467"/>
                </a:lnTo>
                <a:lnTo>
                  <a:pt x="736600" y="8467"/>
                </a:lnTo>
                <a:lnTo>
                  <a:pt x="719667" y="8467"/>
                </a:lnTo>
                <a:lnTo>
                  <a:pt x="702733" y="8467"/>
                </a:lnTo>
                <a:lnTo>
                  <a:pt x="677333" y="8467"/>
                </a:lnTo>
                <a:lnTo>
                  <a:pt x="660400" y="8467"/>
                </a:lnTo>
                <a:lnTo>
                  <a:pt x="651933" y="8467"/>
                </a:lnTo>
                <a:lnTo>
                  <a:pt x="635000" y="8467"/>
                </a:lnTo>
                <a:lnTo>
                  <a:pt x="609600" y="8467"/>
                </a:lnTo>
                <a:lnTo>
                  <a:pt x="592667" y="16934"/>
                </a:lnTo>
                <a:lnTo>
                  <a:pt x="575733" y="16934"/>
                </a:lnTo>
                <a:lnTo>
                  <a:pt x="558800" y="16934"/>
                </a:lnTo>
                <a:lnTo>
                  <a:pt x="541867" y="16934"/>
                </a:lnTo>
                <a:lnTo>
                  <a:pt x="524933" y="16934"/>
                </a:lnTo>
                <a:lnTo>
                  <a:pt x="508000" y="16934"/>
                </a:lnTo>
                <a:lnTo>
                  <a:pt x="491067" y="16934"/>
                </a:lnTo>
                <a:lnTo>
                  <a:pt x="482600" y="16934"/>
                </a:lnTo>
                <a:lnTo>
                  <a:pt x="465667" y="16934"/>
                </a:lnTo>
                <a:lnTo>
                  <a:pt x="448733" y="25400"/>
                </a:lnTo>
                <a:lnTo>
                  <a:pt x="431800" y="25400"/>
                </a:lnTo>
                <a:lnTo>
                  <a:pt x="414867" y="25400"/>
                </a:lnTo>
                <a:lnTo>
                  <a:pt x="397933" y="25400"/>
                </a:lnTo>
                <a:lnTo>
                  <a:pt x="381000" y="33867"/>
                </a:lnTo>
                <a:lnTo>
                  <a:pt x="364067" y="33867"/>
                </a:lnTo>
                <a:lnTo>
                  <a:pt x="347133" y="33867"/>
                </a:lnTo>
                <a:lnTo>
                  <a:pt x="338667" y="33867"/>
                </a:lnTo>
                <a:lnTo>
                  <a:pt x="321733" y="42334"/>
                </a:lnTo>
                <a:lnTo>
                  <a:pt x="313267" y="42334"/>
                </a:lnTo>
                <a:lnTo>
                  <a:pt x="296333" y="42334"/>
                </a:lnTo>
                <a:lnTo>
                  <a:pt x="279400" y="42334"/>
                </a:lnTo>
                <a:lnTo>
                  <a:pt x="262467" y="50800"/>
                </a:lnTo>
                <a:lnTo>
                  <a:pt x="254000" y="50800"/>
                </a:lnTo>
                <a:lnTo>
                  <a:pt x="237067" y="50800"/>
                </a:lnTo>
                <a:lnTo>
                  <a:pt x="228600" y="50800"/>
                </a:lnTo>
                <a:lnTo>
                  <a:pt x="211667" y="50800"/>
                </a:lnTo>
                <a:lnTo>
                  <a:pt x="203200" y="59267"/>
                </a:lnTo>
                <a:lnTo>
                  <a:pt x="186267" y="59267"/>
                </a:lnTo>
                <a:lnTo>
                  <a:pt x="177800" y="59267"/>
                </a:lnTo>
                <a:lnTo>
                  <a:pt x="160867" y="59267"/>
                </a:lnTo>
                <a:lnTo>
                  <a:pt x="152400" y="59267"/>
                </a:lnTo>
                <a:lnTo>
                  <a:pt x="135467" y="67734"/>
                </a:lnTo>
                <a:lnTo>
                  <a:pt x="127000" y="67734"/>
                </a:lnTo>
                <a:lnTo>
                  <a:pt x="110067" y="67734"/>
                </a:lnTo>
                <a:lnTo>
                  <a:pt x="101600" y="67734"/>
                </a:lnTo>
                <a:lnTo>
                  <a:pt x="84667" y="76200"/>
                </a:lnTo>
                <a:lnTo>
                  <a:pt x="76200" y="76200"/>
                </a:lnTo>
                <a:lnTo>
                  <a:pt x="59267" y="76200"/>
                </a:lnTo>
                <a:lnTo>
                  <a:pt x="50800" y="76200"/>
                </a:lnTo>
                <a:lnTo>
                  <a:pt x="42333" y="76200"/>
                </a:lnTo>
                <a:lnTo>
                  <a:pt x="33867" y="84667"/>
                </a:lnTo>
                <a:lnTo>
                  <a:pt x="25400" y="84667"/>
                </a:lnTo>
                <a:lnTo>
                  <a:pt x="16933" y="84667"/>
                </a:lnTo>
                <a:lnTo>
                  <a:pt x="8467" y="84667"/>
                </a:lnTo>
                <a:lnTo>
                  <a:pt x="0" y="84667"/>
                </a:lnTo>
                <a:lnTo>
                  <a:pt x="0" y="84667"/>
                </a:lnTo>
                <a:lnTo>
                  <a:pt x="0" y="84667"/>
                </a:lnTo>
                <a:lnTo>
                  <a:pt x="0" y="84667"/>
                </a:lnTo>
                <a:lnTo>
                  <a:pt x="0" y="84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1964267" y="5901267"/>
            <a:ext cx="143934" cy="25401"/>
          </a:xfrm>
          <a:custGeom>
            <a:avLst/>
            <a:gdLst/>
            <a:ahLst/>
            <a:cxnLst/>
            <a:rect l="0" t="0" r="0" b="0"/>
            <a:pathLst>
              <a:path w="143934" h="25401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33866" y="16933"/>
                </a:lnTo>
                <a:lnTo>
                  <a:pt x="33866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59266" y="25400"/>
                </a:lnTo>
                <a:lnTo>
                  <a:pt x="67733" y="25400"/>
                </a:lnTo>
                <a:lnTo>
                  <a:pt x="67733" y="25400"/>
                </a:lnTo>
                <a:lnTo>
                  <a:pt x="76200" y="25400"/>
                </a:lnTo>
                <a:lnTo>
                  <a:pt x="84666" y="25400"/>
                </a:lnTo>
                <a:lnTo>
                  <a:pt x="93133" y="25400"/>
                </a:lnTo>
                <a:lnTo>
                  <a:pt x="93133" y="25400"/>
                </a:lnTo>
                <a:lnTo>
                  <a:pt x="101600" y="25400"/>
                </a:lnTo>
                <a:lnTo>
                  <a:pt x="110066" y="16933"/>
                </a:lnTo>
                <a:lnTo>
                  <a:pt x="118533" y="16933"/>
                </a:lnTo>
                <a:lnTo>
                  <a:pt x="118533" y="16933"/>
                </a:lnTo>
                <a:lnTo>
                  <a:pt x="127000" y="8466"/>
                </a:lnTo>
                <a:lnTo>
                  <a:pt x="127000" y="8466"/>
                </a:lnTo>
                <a:lnTo>
                  <a:pt x="135466" y="8466"/>
                </a:lnTo>
                <a:lnTo>
                  <a:pt x="135466" y="8466"/>
                </a:lnTo>
                <a:lnTo>
                  <a:pt x="135466" y="8466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2108200" y="5757333"/>
            <a:ext cx="245534" cy="279401"/>
          </a:xfrm>
          <a:custGeom>
            <a:avLst/>
            <a:gdLst/>
            <a:ahLst/>
            <a:cxnLst/>
            <a:rect l="0" t="0" r="0" b="0"/>
            <a:pathLst>
              <a:path w="245534" h="279401">
                <a:moveTo>
                  <a:pt x="101600" y="0"/>
                </a:moveTo>
                <a:lnTo>
                  <a:pt x="93133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8467"/>
                </a:lnTo>
                <a:lnTo>
                  <a:pt x="127000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43933" y="8467"/>
                </a:lnTo>
                <a:lnTo>
                  <a:pt x="143933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60867" y="8467"/>
                </a:lnTo>
                <a:lnTo>
                  <a:pt x="160867" y="8467"/>
                </a:lnTo>
                <a:lnTo>
                  <a:pt x="169333" y="8467"/>
                </a:lnTo>
                <a:lnTo>
                  <a:pt x="177800" y="8467"/>
                </a:lnTo>
                <a:lnTo>
                  <a:pt x="177800" y="8467"/>
                </a:lnTo>
                <a:lnTo>
                  <a:pt x="177800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94733" y="16934"/>
                </a:lnTo>
                <a:lnTo>
                  <a:pt x="194733" y="16934"/>
                </a:lnTo>
                <a:lnTo>
                  <a:pt x="194733" y="25400"/>
                </a:lnTo>
                <a:lnTo>
                  <a:pt x="203200" y="33867"/>
                </a:lnTo>
                <a:lnTo>
                  <a:pt x="203200" y="33867"/>
                </a:lnTo>
                <a:lnTo>
                  <a:pt x="203200" y="42334"/>
                </a:lnTo>
                <a:lnTo>
                  <a:pt x="203200" y="50800"/>
                </a:lnTo>
                <a:lnTo>
                  <a:pt x="203200" y="59267"/>
                </a:lnTo>
                <a:lnTo>
                  <a:pt x="203200" y="67734"/>
                </a:lnTo>
                <a:lnTo>
                  <a:pt x="203200" y="76200"/>
                </a:lnTo>
                <a:lnTo>
                  <a:pt x="194733" y="84667"/>
                </a:lnTo>
                <a:lnTo>
                  <a:pt x="194733" y="93134"/>
                </a:lnTo>
                <a:lnTo>
                  <a:pt x="194733" y="101600"/>
                </a:lnTo>
                <a:lnTo>
                  <a:pt x="186267" y="110067"/>
                </a:lnTo>
                <a:lnTo>
                  <a:pt x="186267" y="127000"/>
                </a:lnTo>
                <a:lnTo>
                  <a:pt x="177800" y="135467"/>
                </a:lnTo>
                <a:lnTo>
                  <a:pt x="169333" y="143934"/>
                </a:lnTo>
                <a:lnTo>
                  <a:pt x="160867" y="152400"/>
                </a:lnTo>
                <a:lnTo>
                  <a:pt x="160867" y="152400"/>
                </a:lnTo>
                <a:lnTo>
                  <a:pt x="152400" y="160867"/>
                </a:lnTo>
                <a:lnTo>
                  <a:pt x="143933" y="169334"/>
                </a:lnTo>
                <a:lnTo>
                  <a:pt x="135467" y="177800"/>
                </a:lnTo>
                <a:lnTo>
                  <a:pt x="135467" y="177800"/>
                </a:lnTo>
                <a:lnTo>
                  <a:pt x="127000" y="186267"/>
                </a:lnTo>
                <a:lnTo>
                  <a:pt x="127000" y="186267"/>
                </a:lnTo>
                <a:lnTo>
                  <a:pt x="118533" y="186267"/>
                </a:lnTo>
                <a:lnTo>
                  <a:pt x="118533" y="186267"/>
                </a:lnTo>
                <a:lnTo>
                  <a:pt x="110067" y="186267"/>
                </a:lnTo>
                <a:lnTo>
                  <a:pt x="110067" y="186267"/>
                </a:lnTo>
                <a:lnTo>
                  <a:pt x="110067" y="186267"/>
                </a:lnTo>
                <a:lnTo>
                  <a:pt x="110067" y="186267"/>
                </a:lnTo>
                <a:lnTo>
                  <a:pt x="118533" y="186267"/>
                </a:lnTo>
                <a:lnTo>
                  <a:pt x="118533" y="177800"/>
                </a:lnTo>
                <a:lnTo>
                  <a:pt x="118533" y="177800"/>
                </a:lnTo>
                <a:lnTo>
                  <a:pt x="127000" y="177800"/>
                </a:lnTo>
                <a:lnTo>
                  <a:pt x="127000" y="169334"/>
                </a:lnTo>
                <a:lnTo>
                  <a:pt x="135467" y="169334"/>
                </a:lnTo>
                <a:lnTo>
                  <a:pt x="135467" y="160867"/>
                </a:lnTo>
                <a:lnTo>
                  <a:pt x="143933" y="160867"/>
                </a:lnTo>
                <a:lnTo>
                  <a:pt x="143933" y="152400"/>
                </a:lnTo>
                <a:lnTo>
                  <a:pt x="152400" y="152400"/>
                </a:lnTo>
                <a:lnTo>
                  <a:pt x="160867" y="143934"/>
                </a:lnTo>
                <a:lnTo>
                  <a:pt x="160867" y="143934"/>
                </a:lnTo>
                <a:lnTo>
                  <a:pt x="169333" y="143934"/>
                </a:lnTo>
                <a:lnTo>
                  <a:pt x="177800" y="135467"/>
                </a:lnTo>
                <a:lnTo>
                  <a:pt x="186267" y="135467"/>
                </a:lnTo>
                <a:lnTo>
                  <a:pt x="194733" y="127000"/>
                </a:lnTo>
                <a:lnTo>
                  <a:pt x="194733" y="127000"/>
                </a:lnTo>
                <a:lnTo>
                  <a:pt x="203200" y="127000"/>
                </a:lnTo>
                <a:lnTo>
                  <a:pt x="211667" y="127000"/>
                </a:lnTo>
                <a:lnTo>
                  <a:pt x="211667" y="127000"/>
                </a:lnTo>
                <a:lnTo>
                  <a:pt x="220133" y="127000"/>
                </a:lnTo>
                <a:lnTo>
                  <a:pt x="220133" y="127000"/>
                </a:lnTo>
                <a:lnTo>
                  <a:pt x="228600" y="135467"/>
                </a:lnTo>
                <a:lnTo>
                  <a:pt x="237067" y="135467"/>
                </a:lnTo>
                <a:lnTo>
                  <a:pt x="237067" y="143934"/>
                </a:lnTo>
                <a:lnTo>
                  <a:pt x="237067" y="143934"/>
                </a:lnTo>
                <a:lnTo>
                  <a:pt x="237067" y="152400"/>
                </a:lnTo>
                <a:lnTo>
                  <a:pt x="245533" y="152400"/>
                </a:lnTo>
                <a:lnTo>
                  <a:pt x="245533" y="160867"/>
                </a:lnTo>
                <a:lnTo>
                  <a:pt x="245533" y="169334"/>
                </a:lnTo>
                <a:lnTo>
                  <a:pt x="245533" y="177800"/>
                </a:lnTo>
                <a:lnTo>
                  <a:pt x="245533" y="186267"/>
                </a:lnTo>
                <a:lnTo>
                  <a:pt x="237067" y="186267"/>
                </a:lnTo>
                <a:lnTo>
                  <a:pt x="237067" y="194734"/>
                </a:lnTo>
                <a:lnTo>
                  <a:pt x="237067" y="203200"/>
                </a:lnTo>
                <a:lnTo>
                  <a:pt x="228600" y="203200"/>
                </a:lnTo>
                <a:lnTo>
                  <a:pt x="220133" y="211667"/>
                </a:lnTo>
                <a:lnTo>
                  <a:pt x="211667" y="220134"/>
                </a:lnTo>
                <a:lnTo>
                  <a:pt x="203200" y="228600"/>
                </a:lnTo>
                <a:lnTo>
                  <a:pt x="194733" y="237067"/>
                </a:lnTo>
                <a:lnTo>
                  <a:pt x="186267" y="245534"/>
                </a:lnTo>
                <a:lnTo>
                  <a:pt x="177800" y="245534"/>
                </a:lnTo>
                <a:lnTo>
                  <a:pt x="169333" y="254000"/>
                </a:lnTo>
                <a:lnTo>
                  <a:pt x="160867" y="262467"/>
                </a:lnTo>
                <a:lnTo>
                  <a:pt x="152400" y="262467"/>
                </a:lnTo>
                <a:lnTo>
                  <a:pt x="135467" y="270934"/>
                </a:lnTo>
                <a:lnTo>
                  <a:pt x="127000" y="270934"/>
                </a:lnTo>
                <a:lnTo>
                  <a:pt x="118533" y="279400"/>
                </a:lnTo>
                <a:lnTo>
                  <a:pt x="101600" y="279400"/>
                </a:lnTo>
                <a:lnTo>
                  <a:pt x="93133" y="279400"/>
                </a:lnTo>
                <a:lnTo>
                  <a:pt x="84667" y="279400"/>
                </a:lnTo>
                <a:lnTo>
                  <a:pt x="76200" y="279400"/>
                </a:lnTo>
                <a:lnTo>
                  <a:pt x="59267" y="279400"/>
                </a:lnTo>
                <a:lnTo>
                  <a:pt x="50800" y="279400"/>
                </a:lnTo>
                <a:lnTo>
                  <a:pt x="33867" y="279400"/>
                </a:lnTo>
                <a:lnTo>
                  <a:pt x="25400" y="270934"/>
                </a:lnTo>
                <a:lnTo>
                  <a:pt x="16933" y="270934"/>
                </a:lnTo>
                <a:lnTo>
                  <a:pt x="0" y="262467"/>
                </a:lnTo>
                <a:lnTo>
                  <a:pt x="0" y="262467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1100667" y="5139267"/>
            <a:ext cx="1591734" cy="1261534"/>
          </a:xfrm>
          <a:custGeom>
            <a:avLst/>
            <a:gdLst/>
            <a:ahLst/>
            <a:cxnLst/>
            <a:rect l="0" t="0" r="0" b="0"/>
            <a:pathLst>
              <a:path w="1591734" h="1261534">
                <a:moveTo>
                  <a:pt x="1498600" y="8466"/>
                </a:moveTo>
                <a:lnTo>
                  <a:pt x="1498600" y="16933"/>
                </a:lnTo>
                <a:lnTo>
                  <a:pt x="1507066" y="25400"/>
                </a:lnTo>
                <a:lnTo>
                  <a:pt x="1515533" y="25400"/>
                </a:lnTo>
                <a:lnTo>
                  <a:pt x="1515533" y="42333"/>
                </a:lnTo>
                <a:lnTo>
                  <a:pt x="1524000" y="50800"/>
                </a:lnTo>
                <a:lnTo>
                  <a:pt x="1524000" y="76200"/>
                </a:lnTo>
                <a:lnTo>
                  <a:pt x="1532466" y="93133"/>
                </a:lnTo>
                <a:lnTo>
                  <a:pt x="1532466" y="110066"/>
                </a:lnTo>
                <a:lnTo>
                  <a:pt x="1540933" y="135466"/>
                </a:lnTo>
                <a:lnTo>
                  <a:pt x="1540933" y="160866"/>
                </a:lnTo>
                <a:lnTo>
                  <a:pt x="1540933" y="186266"/>
                </a:lnTo>
                <a:lnTo>
                  <a:pt x="1540933" y="211666"/>
                </a:lnTo>
                <a:lnTo>
                  <a:pt x="1540933" y="237066"/>
                </a:lnTo>
                <a:lnTo>
                  <a:pt x="1540933" y="262466"/>
                </a:lnTo>
                <a:lnTo>
                  <a:pt x="1540933" y="287866"/>
                </a:lnTo>
                <a:lnTo>
                  <a:pt x="1549400" y="313266"/>
                </a:lnTo>
                <a:lnTo>
                  <a:pt x="1549400" y="338666"/>
                </a:lnTo>
                <a:lnTo>
                  <a:pt x="1549400" y="372533"/>
                </a:lnTo>
                <a:lnTo>
                  <a:pt x="1549400" y="397933"/>
                </a:lnTo>
                <a:lnTo>
                  <a:pt x="1549400" y="423333"/>
                </a:lnTo>
                <a:lnTo>
                  <a:pt x="1549400" y="448733"/>
                </a:lnTo>
                <a:lnTo>
                  <a:pt x="1557866" y="474133"/>
                </a:lnTo>
                <a:lnTo>
                  <a:pt x="1557866" y="508000"/>
                </a:lnTo>
                <a:lnTo>
                  <a:pt x="1557866" y="533400"/>
                </a:lnTo>
                <a:lnTo>
                  <a:pt x="1566333" y="558800"/>
                </a:lnTo>
                <a:lnTo>
                  <a:pt x="1566333" y="584200"/>
                </a:lnTo>
                <a:lnTo>
                  <a:pt x="1566333" y="609600"/>
                </a:lnTo>
                <a:lnTo>
                  <a:pt x="1566333" y="635000"/>
                </a:lnTo>
                <a:lnTo>
                  <a:pt x="1574800" y="660400"/>
                </a:lnTo>
                <a:lnTo>
                  <a:pt x="1574800" y="685800"/>
                </a:lnTo>
                <a:lnTo>
                  <a:pt x="1574800" y="711200"/>
                </a:lnTo>
                <a:lnTo>
                  <a:pt x="1574800" y="728133"/>
                </a:lnTo>
                <a:lnTo>
                  <a:pt x="1574800" y="753533"/>
                </a:lnTo>
                <a:lnTo>
                  <a:pt x="1574800" y="770466"/>
                </a:lnTo>
                <a:lnTo>
                  <a:pt x="1583266" y="787400"/>
                </a:lnTo>
                <a:lnTo>
                  <a:pt x="1583266" y="812800"/>
                </a:lnTo>
                <a:lnTo>
                  <a:pt x="1583266" y="829733"/>
                </a:lnTo>
                <a:lnTo>
                  <a:pt x="1583266" y="846666"/>
                </a:lnTo>
                <a:lnTo>
                  <a:pt x="1591733" y="855133"/>
                </a:lnTo>
                <a:lnTo>
                  <a:pt x="1591733" y="872066"/>
                </a:lnTo>
                <a:lnTo>
                  <a:pt x="1591733" y="880533"/>
                </a:lnTo>
                <a:lnTo>
                  <a:pt x="1591733" y="889000"/>
                </a:lnTo>
                <a:lnTo>
                  <a:pt x="1591733" y="897466"/>
                </a:lnTo>
                <a:lnTo>
                  <a:pt x="1591733" y="914400"/>
                </a:lnTo>
                <a:lnTo>
                  <a:pt x="1591733" y="922866"/>
                </a:lnTo>
                <a:lnTo>
                  <a:pt x="1591733" y="931333"/>
                </a:lnTo>
                <a:lnTo>
                  <a:pt x="1591733" y="939800"/>
                </a:lnTo>
                <a:lnTo>
                  <a:pt x="1591733" y="948266"/>
                </a:lnTo>
                <a:lnTo>
                  <a:pt x="1591733" y="956733"/>
                </a:lnTo>
                <a:lnTo>
                  <a:pt x="1591733" y="956733"/>
                </a:lnTo>
                <a:lnTo>
                  <a:pt x="1591733" y="965200"/>
                </a:lnTo>
                <a:lnTo>
                  <a:pt x="1591733" y="973666"/>
                </a:lnTo>
                <a:lnTo>
                  <a:pt x="1591733" y="982133"/>
                </a:lnTo>
                <a:lnTo>
                  <a:pt x="1591733" y="982133"/>
                </a:lnTo>
                <a:lnTo>
                  <a:pt x="1591733" y="990600"/>
                </a:lnTo>
                <a:lnTo>
                  <a:pt x="1591733" y="999066"/>
                </a:lnTo>
                <a:lnTo>
                  <a:pt x="1583266" y="999066"/>
                </a:lnTo>
                <a:lnTo>
                  <a:pt x="1583266" y="1007533"/>
                </a:lnTo>
                <a:lnTo>
                  <a:pt x="1583266" y="1016000"/>
                </a:lnTo>
                <a:lnTo>
                  <a:pt x="1574800" y="1016000"/>
                </a:lnTo>
                <a:lnTo>
                  <a:pt x="1574800" y="1024466"/>
                </a:lnTo>
                <a:lnTo>
                  <a:pt x="1566333" y="1024466"/>
                </a:lnTo>
                <a:lnTo>
                  <a:pt x="1566333" y="1032933"/>
                </a:lnTo>
                <a:lnTo>
                  <a:pt x="1557866" y="1032933"/>
                </a:lnTo>
                <a:lnTo>
                  <a:pt x="1549400" y="1041400"/>
                </a:lnTo>
                <a:lnTo>
                  <a:pt x="1549400" y="1041400"/>
                </a:lnTo>
                <a:lnTo>
                  <a:pt x="1540933" y="1049866"/>
                </a:lnTo>
                <a:lnTo>
                  <a:pt x="1532466" y="1049866"/>
                </a:lnTo>
                <a:lnTo>
                  <a:pt x="1524000" y="1049866"/>
                </a:lnTo>
                <a:lnTo>
                  <a:pt x="1515533" y="1058333"/>
                </a:lnTo>
                <a:lnTo>
                  <a:pt x="1498600" y="1058333"/>
                </a:lnTo>
                <a:lnTo>
                  <a:pt x="1490133" y="1066800"/>
                </a:lnTo>
                <a:lnTo>
                  <a:pt x="1473200" y="1066800"/>
                </a:lnTo>
                <a:lnTo>
                  <a:pt x="1464733" y="1066800"/>
                </a:lnTo>
                <a:lnTo>
                  <a:pt x="1447800" y="1075266"/>
                </a:lnTo>
                <a:lnTo>
                  <a:pt x="1430866" y="1075266"/>
                </a:lnTo>
                <a:lnTo>
                  <a:pt x="1422400" y="1083733"/>
                </a:lnTo>
                <a:lnTo>
                  <a:pt x="1405466" y="1083733"/>
                </a:lnTo>
                <a:lnTo>
                  <a:pt x="1388533" y="1092200"/>
                </a:lnTo>
                <a:lnTo>
                  <a:pt x="1371600" y="1092200"/>
                </a:lnTo>
                <a:lnTo>
                  <a:pt x="1354666" y="1100666"/>
                </a:lnTo>
                <a:lnTo>
                  <a:pt x="1329266" y="1109133"/>
                </a:lnTo>
                <a:lnTo>
                  <a:pt x="1312333" y="1109133"/>
                </a:lnTo>
                <a:lnTo>
                  <a:pt x="1295400" y="1117600"/>
                </a:lnTo>
                <a:lnTo>
                  <a:pt x="1270000" y="1126066"/>
                </a:lnTo>
                <a:lnTo>
                  <a:pt x="1253066" y="1126066"/>
                </a:lnTo>
                <a:lnTo>
                  <a:pt x="1227666" y="1134533"/>
                </a:lnTo>
                <a:lnTo>
                  <a:pt x="1210733" y="1143000"/>
                </a:lnTo>
                <a:lnTo>
                  <a:pt x="1185333" y="1143000"/>
                </a:lnTo>
                <a:lnTo>
                  <a:pt x="1168400" y="1151466"/>
                </a:lnTo>
                <a:lnTo>
                  <a:pt x="1143000" y="1159933"/>
                </a:lnTo>
                <a:lnTo>
                  <a:pt x="1117600" y="1159933"/>
                </a:lnTo>
                <a:lnTo>
                  <a:pt x="1092200" y="1159933"/>
                </a:lnTo>
                <a:lnTo>
                  <a:pt x="1066800" y="1168400"/>
                </a:lnTo>
                <a:lnTo>
                  <a:pt x="1049866" y="1168400"/>
                </a:lnTo>
                <a:lnTo>
                  <a:pt x="1024466" y="1176866"/>
                </a:lnTo>
                <a:lnTo>
                  <a:pt x="999066" y="1176866"/>
                </a:lnTo>
                <a:lnTo>
                  <a:pt x="973666" y="1176866"/>
                </a:lnTo>
                <a:lnTo>
                  <a:pt x="948266" y="1185333"/>
                </a:lnTo>
                <a:lnTo>
                  <a:pt x="922866" y="1185333"/>
                </a:lnTo>
                <a:lnTo>
                  <a:pt x="897466" y="1185333"/>
                </a:lnTo>
                <a:lnTo>
                  <a:pt x="872066" y="1185333"/>
                </a:lnTo>
                <a:lnTo>
                  <a:pt x="838200" y="1193800"/>
                </a:lnTo>
                <a:lnTo>
                  <a:pt x="812800" y="1193800"/>
                </a:lnTo>
                <a:lnTo>
                  <a:pt x="787400" y="1202266"/>
                </a:lnTo>
                <a:lnTo>
                  <a:pt x="762000" y="1202266"/>
                </a:lnTo>
                <a:lnTo>
                  <a:pt x="736600" y="1210733"/>
                </a:lnTo>
                <a:lnTo>
                  <a:pt x="711200" y="1210733"/>
                </a:lnTo>
                <a:lnTo>
                  <a:pt x="685800" y="1219200"/>
                </a:lnTo>
                <a:lnTo>
                  <a:pt x="660400" y="1219200"/>
                </a:lnTo>
                <a:lnTo>
                  <a:pt x="635000" y="1219200"/>
                </a:lnTo>
                <a:lnTo>
                  <a:pt x="609600" y="1219200"/>
                </a:lnTo>
                <a:lnTo>
                  <a:pt x="584200" y="1219200"/>
                </a:lnTo>
                <a:lnTo>
                  <a:pt x="558800" y="1227666"/>
                </a:lnTo>
                <a:lnTo>
                  <a:pt x="533400" y="1227666"/>
                </a:lnTo>
                <a:lnTo>
                  <a:pt x="508000" y="1236133"/>
                </a:lnTo>
                <a:lnTo>
                  <a:pt x="482600" y="1236133"/>
                </a:lnTo>
                <a:lnTo>
                  <a:pt x="457200" y="1244600"/>
                </a:lnTo>
                <a:lnTo>
                  <a:pt x="440266" y="1244600"/>
                </a:lnTo>
                <a:lnTo>
                  <a:pt x="414866" y="1253066"/>
                </a:lnTo>
                <a:lnTo>
                  <a:pt x="397933" y="1253066"/>
                </a:lnTo>
                <a:lnTo>
                  <a:pt x="372533" y="1253066"/>
                </a:lnTo>
                <a:lnTo>
                  <a:pt x="355600" y="1261533"/>
                </a:lnTo>
                <a:lnTo>
                  <a:pt x="338666" y="1261533"/>
                </a:lnTo>
                <a:lnTo>
                  <a:pt x="321733" y="1261533"/>
                </a:lnTo>
                <a:lnTo>
                  <a:pt x="296333" y="1261533"/>
                </a:lnTo>
                <a:lnTo>
                  <a:pt x="279400" y="1261533"/>
                </a:lnTo>
                <a:lnTo>
                  <a:pt x="262466" y="1261533"/>
                </a:lnTo>
                <a:lnTo>
                  <a:pt x="245533" y="1261533"/>
                </a:lnTo>
                <a:lnTo>
                  <a:pt x="228600" y="1261533"/>
                </a:lnTo>
                <a:lnTo>
                  <a:pt x="220133" y="1261533"/>
                </a:lnTo>
                <a:lnTo>
                  <a:pt x="203200" y="1253066"/>
                </a:lnTo>
                <a:lnTo>
                  <a:pt x="186266" y="1244600"/>
                </a:lnTo>
                <a:lnTo>
                  <a:pt x="177800" y="1236133"/>
                </a:lnTo>
                <a:lnTo>
                  <a:pt x="160866" y="1227666"/>
                </a:lnTo>
                <a:lnTo>
                  <a:pt x="152400" y="1219200"/>
                </a:lnTo>
                <a:lnTo>
                  <a:pt x="143933" y="1202266"/>
                </a:lnTo>
                <a:lnTo>
                  <a:pt x="135466" y="1193800"/>
                </a:lnTo>
                <a:lnTo>
                  <a:pt x="127000" y="1176866"/>
                </a:lnTo>
                <a:lnTo>
                  <a:pt x="118533" y="1159933"/>
                </a:lnTo>
                <a:lnTo>
                  <a:pt x="110066" y="1143000"/>
                </a:lnTo>
                <a:lnTo>
                  <a:pt x="110066" y="1126066"/>
                </a:lnTo>
                <a:lnTo>
                  <a:pt x="101600" y="1109133"/>
                </a:lnTo>
                <a:lnTo>
                  <a:pt x="93133" y="1092200"/>
                </a:lnTo>
                <a:lnTo>
                  <a:pt x="93133" y="1066800"/>
                </a:lnTo>
                <a:lnTo>
                  <a:pt x="84666" y="1049866"/>
                </a:lnTo>
                <a:lnTo>
                  <a:pt x="84666" y="1024466"/>
                </a:lnTo>
                <a:lnTo>
                  <a:pt x="76200" y="999066"/>
                </a:lnTo>
                <a:lnTo>
                  <a:pt x="76200" y="973666"/>
                </a:lnTo>
                <a:lnTo>
                  <a:pt x="67733" y="948266"/>
                </a:lnTo>
                <a:lnTo>
                  <a:pt x="59266" y="922866"/>
                </a:lnTo>
                <a:lnTo>
                  <a:pt x="59266" y="897466"/>
                </a:lnTo>
                <a:lnTo>
                  <a:pt x="59266" y="872066"/>
                </a:lnTo>
                <a:lnTo>
                  <a:pt x="50800" y="846666"/>
                </a:lnTo>
                <a:lnTo>
                  <a:pt x="50800" y="821266"/>
                </a:lnTo>
                <a:lnTo>
                  <a:pt x="42333" y="795866"/>
                </a:lnTo>
                <a:lnTo>
                  <a:pt x="42333" y="770466"/>
                </a:lnTo>
                <a:lnTo>
                  <a:pt x="33866" y="736600"/>
                </a:lnTo>
                <a:lnTo>
                  <a:pt x="33866" y="711200"/>
                </a:lnTo>
                <a:lnTo>
                  <a:pt x="25400" y="685800"/>
                </a:lnTo>
                <a:lnTo>
                  <a:pt x="25400" y="660400"/>
                </a:lnTo>
                <a:lnTo>
                  <a:pt x="16933" y="626533"/>
                </a:lnTo>
                <a:lnTo>
                  <a:pt x="16933" y="601133"/>
                </a:lnTo>
                <a:lnTo>
                  <a:pt x="8466" y="575733"/>
                </a:lnTo>
                <a:lnTo>
                  <a:pt x="8466" y="550333"/>
                </a:lnTo>
                <a:lnTo>
                  <a:pt x="8466" y="524933"/>
                </a:lnTo>
                <a:lnTo>
                  <a:pt x="0" y="499533"/>
                </a:lnTo>
                <a:lnTo>
                  <a:pt x="0" y="474133"/>
                </a:lnTo>
                <a:lnTo>
                  <a:pt x="0" y="448733"/>
                </a:lnTo>
                <a:lnTo>
                  <a:pt x="0" y="423333"/>
                </a:lnTo>
                <a:lnTo>
                  <a:pt x="0" y="406400"/>
                </a:lnTo>
                <a:lnTo>
                  <a:pt x="0" y="381000"/>
                </a:lnTo>
                <a:lnTo>
                  <a:pt x="0" y="355600"/>
                </a:lnTo>
                <a:lnTo>
                  <a:pt x="0" y="338666"/>
                </a:lnTo>
                <a:lnTo>
                  <a:pt x="0" y="313266"/>
                </a:lnTo>
                <a:lnTo>
                  <a:pt x="8466" y="296333"/>
                </a:lnTo>
                <a:lnTo>
                  <a:pt x="8466" y="270933"/>
                </a:lnTo>
                <a:lnTo>
                  <a:pt x="16933" y="254000"/>
                </a:lnTo>
                <a:lnTo>
                  <a:pt x="16933" y="237066"/>
                </a:lnTo>
                <a:lnTo>
                  <a:pt x="25400" y="220133"/>
                </a:lnTo>
                <a:lnTo>
                  <a:pt x="25400" y="203200"/>
                </a:lnTo>
                <a:lnTo>
                  <a:pt x="33866" y="186266"/>
                </a:lnTo>
                <a:lnTo>
                  <a:pt x="42333" y="169333"/>
                </a:lnTo>
                <a:lnTo>
                  <a:pt x="50800" y="160866"/>
                </a:lnTo>
                <a:lnTo>
                  <a:pt x="59266" y="143933"/>
                </a:lnTo>
                <a:lnTo>
                  <a:pt x="76200" y="127000"/>
                </a:lnTo>
                <a:lnTo>
                  <a:pt x="84666" y="118533"/>
                </a:lnTo>
                <a:lnTo>
                  <a:pt x="101600" y="110066"/>
                </a:lnTo>
                <a:lnTo>
                  <a:pt x="118533" y="101600"/>
                </a:lnTo>
                <a:lnTo>
                  <a:pt x="127000" y="84666"/>
                </a:lnTo>
                <a:lnTo>
                  <a:pt x="152400" y="76200"/>
                </a:lnTo>
                <a:lnTo>
                  <a:pt x="169333" y="67733"/>
                </a:lnTo>
                <a:lnTo>
                  <a:pt x="177800" y="59266"/>
                </a:lnTo>
                <a:lnTo>
                  <a:pt x="203200" y="50800"/>
                </a:lnTo>
                <a:lnTo>
                  <a:pt x="220133" y="42333"/>
                </a:lnTo>
                <a:lnTo>
                  <a:pt x="245533" y="33866"/>
                </a:lnTo>
                <a:lnTo>
                  <a:pt x="270933" y="33866"/>
                </a:lnTo>
                <a:lnTo>
                  <a:pt x="287866" y="25400"/>
                </a:lnTo>
                <a:lnTo>
                  <a:pt x="313266" y="25400"/>
                </a:lnTo>
                <a:lnTo>
                  <a:pt x="338666" y="25400"/>
                </a:lnTo>
                <a:lnTo>
                  <a:pt x="364066" y="16933"/>
                </a:lnTo>
                <a:lnTo>
                  <a:pt x="389466" y="16933"/>
                </a:lnTo>
                <a:lnTo>
                  <a:pt x="414866" y="16933"/>
                </a:lnTo>
                <a:lnTo>
                  <a:pt x="440266" y="8466"/>
                </a:lnTo>
                <a:lnTo>
                  <a:pt x="465666" y="8466"/>
                </a:lnTo>
                <a:lnTo>
                  <a:pt x="499533" y="8466"/>
                </a:lnTo>
                <a:lnTo>
                  <a:pt x="524933" y="8466"/>
                </a:lnTo>
                <a:lnTo>
                  <a:pt x="558800" y="8466"/>
                </a:lnTo>
                <a:lnTo>
                  <a:pt x="584200" y="8466"/>
                </a:lnTo>
                <a:lnTo>
                  <a:pt x="609600" y="0"/>
                </a:lnTo>
                <a:lnTo>
                  <a:pt x="643466" y="0"/>
                </a:lnTo>
                <a:lnTo>
                  <a:pt x="668866" y="0"/>
                </a:lnTo>
                <a:lnTo>
                  <a:pt x="702733" y="0"/>
                </a:lnTo>
                <a:lnTo>
                  <a:pt x="728133" y="0"/>
                </a:lnTo>
                <a:lnTo>
                  <a:pt x="762000" y="0"/>
                </a:lnTo>
                <a:lnTo>
                  <a:pt x="778933" y="0"/>
                </a:lnTo>
                <a:lnTo>
                  <a:pt x="812800" y="0"/>
                </a:lnTo>
                <a:lnTo>
                  <a:pt x="838200" y="0"/>
                </a:lnTo>
                <a:lnTo>
                  <a:pt x="872066" y="0"/>
                </a:lnTo>
                <a:lnTo>
                  <a:pt x="897466" y="0"/>
                </a:lnTo>
                <a:lnTo>
                  <a:pt x="931333" y="0"/>
                </a:lnTo>
                <a:lnTo>
                  <a:pt x="956733" y="0"/>
                </a:lnTo>
                <a:lnTo>
                  <a:pt x="990600" y="0"/>
                </a:lnTo>
                <a:lnTo>
                  <a:pt x="1016000" y="0"/>
                </a:lnTo>
                <a:lnTo>
                  <a:pt x="1049866" y="0"/>
                </a:lnTo>
                <a:lnTo>
                  <a:pt x="1075266" y="0"/>
                </a:lnTo>
                <a:lnTo>
                  <a:pt x="1100666" y="0"/>
                </a:lnTo>
                <a:lnTo>
                  <a:pt x="1134533" y="0"/>
                </a:lnTo>
                <a:lnTo>
                  <a:pt x="1159933" y="0"/>
                </a:lnTo>
                <a:lnTo>
                  <a:pt x="1185333" y="0"/>
                </a:lnTo>
                <a:lnTo>
                  <a:pt x="1210733" y="0"/>
                </a:lnTo>
                <a:lnTo>
                  <a:pt x="1244600" y="0"/>
                </a:lnTo>
                <a:lnTo>
                  <a:pt x="1261533" y="0"/>
                </a:lnTo>
                <a:lnTo>
                  <a:pt x="1286933" y="0"/>
                </a:lnTo>
                <a:lnTo>
                  <a:pt x="1312333" y="0"/>
                </a:lnTo>
                <a:lnTo>
                  <a:pt x="1329266" y="8466"/>
                </a:lnTo>
                <a:lnTo>
                  <a:pt x="1354666" y="0"/>
                </a:lnTo>
                <a:lnTo>
                  <a:pt x="1371600" y="0"/>
                </a:lnTo>
                <a:lnTo>
                  <a:pt x="1397000" y="0"/>
                </a:lnTo>
                <a:lnTo>
                  <a:pt x="1413933" y="0"/>
                </a:lnTo>
                <a:lnTo>
                  <a:pt x="1430866" y="8466"/>
                </a:lnTo>
                <a:lnTo>
                  <a:pt x="1447800" y="8466"/>
                </a:lnTo>
                <a:lnTo>
                  <a:pt x="1447800" y="8466"/>
                </a:lnTo>
                <a:lnTo>
                  <a:pt x="1464733" y="0"/>
                </a:lnTo>
                <a:lnTo>
                  <a:pt x="14647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1473200" y="5283200"/>
            <a:ext cx="25401" cy="270934"/>
          </a:xfrm>
          <a:custGeom>
            <a:avLst/>
            <a:gdLst/>
            <a:ahLst/>
            <a:cxnLst/>
            <a:rect l="0" t="0" r="0" b="0"/>
            <a:pathLst>
              <a:path w="25401" h="270934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8467" y="143933"/>
                </a:lnTo>
                <a:lnTo>
                  <a:pt x="8467" y="169333"/>
                </a:lnTo>
                <a:lnTo>
                  <a:pt x="8467" y="203200"/>
                </a:lnTo>
                <a:lnTo>
                  <a:pt x="8467" y="220133"/>
                </a:lnTo>
                <a:lnTo>
                  <a:pt x="8467" y="245533"/>
                </a:lnTo>
                <a:lnTo>
                  <a:pt x="8467" y="245533"/>
                </a:lnTo>
                <a:lnTo>
                  <a:pt x="16933" y="270933"/>
                </a:lnTo>
                <a:lnTo>
                  <a:pt x="16933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1498600" y="5613400"/>
            <a:ext cx="1" cy="8468"/>
          </a:xfrm>
          <a:custGeom>
            <a:avLst/>
            <a:gdLst/>
            <a:ahLst/>
            <a:cxnLst/>
            <a:rect l="0" t="0" r="0" b="0"/>
            <a:pathLst>
              <a:path w="1" h="8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1524000" y="5638800"/>
            <a:ext cx="127001" cy="25401"/>
          </a:xfrm>
          <a:custGeom>
            <a:avLst/>
            <a:gdLst/>
            <a:ahLst/>
            <a:cxnLst/>
            <a:rect l="0" t="0" r="0" b="0"/>
            <a:pathLst>
              <a:path w="127001" h="25401">
                <a:moveTo>
                  <a:pt x="0" y="16933"/>
                </a:moveTo>
                <a:lnTo>
                  <a:pt x="8467" y="16933"/>
                </a:lnTo>
                <a:lnTo>
                  <a:pt x="16933" y="25400"/>
                </a:lnTo>
                <a:lnTo>
                  <a:pt x="25400" y="25400"/>
                </a:lnTo>
                <a:lnTo>
                  <a:pt x="42333" y="25400"/>
                </a:lnTo>
                <a:lnTo>
                  <a:pt x="59267" y="25400"/>
                </a:lnTo>
                <a:lnTo>
                  <a:pt x="76200" y="25400"/>
                </a:lnTo>
                <a:lnTo>
                  <a:pt x="93133" y="25400"/>
                </a:lnTo>
                <a:lnTo>
                  <a:pt x="101600" y="16933"/>
                </a:lnTo>
                <a:lnTo>
                  <a:pt x="110067" y="16933"/>
                </a:lnTo>
                <a:lnTo>
                  <a:pt x="118533" y="8467"/>
                </a:lnTo>
                <a:lnTo>
                  <a:pt x="118533" y="8467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1481667" y="5257800"/>
            <a:ext cx="118534" cy="406401"/>
          </a:xfrm>
          <a:custGeom>
            <a:avLst/>
            <a:gdLst/>
            <a:ahLst/>
            <a:cxnLst/>
            <a:rect l="0" t="0" r="0" b="0"/>
            <a:pathLst>
              <a:path w="118534" h="406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9267"/>
                </a:lnTo>
                <a:lnTo>
                  <a:pt x="8466" y="67733"/>
                </a:lnTo>
                <a:lnTo>
                  <a:pt x="8466" y="76200"/>
                </a:lnTo>
                <a:lnTo>
                  <a:pt x="8466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0" y="152400"/>
                </a:lnTo>
                <a:lnTo>
                  <a:pt x="0" y="160867"/>
                </a:lnTo>
                <a:lnTo>
                  <a:pt x="0" y="177800"/>
                </a:lnTo>
                <a:lnTo>
                  <a:pt x="8466" y="186267"/>
                </a:lnTo>
                <a:lnTo>
                  <a:pt x="8466" y="194733"/>
                </a:lnTo>
                <a:lnTo>
                  <a:pt x="8466" y="211667"/>
                </a:lnTo>
                <a:lnTo>
                  <a:pt x="8466" y="220133"/>
                </a:lnTo>
                <a:lnTo>
                  <a:pt x="8466" y="237067"/>
                </a:lnTo>
                <a:lnTo>
                  <a:pt x="16933" y="245533"/>
                </a:lnTo>
                <a:lnTo>
                  <a:pt x="16933" y="262467"/>
                </a:lnTo>
                <a:lnTo>
                  <a:pt x="25400" y="270933"/>
                </a:lnTo>
                <a:lnTo>
                  <a:pt x="33866" y="279400"/>
                </a:lnTo>
                <a:lnTo>
                  <a:pt x="42333" y="296333"/>
                </a:lnTo>
                <a:lnTo>
                  <a:pt x="50800" y="304800"/>
                </a:lnTo>
                <a:lnTo>
                  <a:pt x="59266" y="321733"/>
                </a:lnTo>
                <a:lnTo>
                  <a:pt x="67733" y="330200"/>
                </a:lnTo>
                <a:lnTo>
                  <a:pt x="76200" y="347133"/>
                </a:lnTo>
                <a:lnTo>
                  <a:pt x="84666" y="355600"/>
                </a:lnTo>
                <a:lnTo>
                  <a:pt x="93133" y="372533"/>
                </a:lnTo>
                <a:lnTo>
                  <a:pt x="101600" y="381000"/>
                </a:lnTo>
                <a:lnTo>
                  <a:pt x="110066" y="389467"/>
                </a:lnTo>
                <a:lnTo>
                  <a:pt x="118533" y="397933"/>
                </a:lnTo>
                <a:lnTo>
                  <a:pt x="118533" y="397933"/>
                </a:lnTo>
                <a:lnTo>
                  <a:pt x="118533" y="406400"/>
                </a:lnTo>
                <a:lnTo>
                  <a:pt x="118533" y="406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1329267" y="5393267"/>
            <a:ext cx="279401" cy="101601"/>
          </a:xfrm>
          <a:custGeom>
            <a:avLst/>
            <a:gdLst/>
            <a:ahLst/>
            <a:cxnLst/>
            <a:rect l="0" t="0" r="0" b="0"/>
            <a:pathLst>
              <a:path w="279401" h="101601">
                <a:moveTo>
                  <a:pt x="279400" y="0"/>
                </a:moveTo>
                <a:lnTo>
                  <a:pt x="279400" y="0"/>
                </a:lnTo>
                <a:lnTo>
                  <a:pt x="279400" y="0"/>
                </a:lnTo>
                <a:lnTo>
                  <a:pt x="279400" y="0"/>
                </a:lnTo>
                <a:lnTo>
                  <a:pt x="270933" y="0"/>
                </a:lnTo>
                <a:lnTo>
                  <a:pt x="270933" y="8466"/>
                </a:lnTo>
                <a:lnTo>
                  <a:pt x="270933" y="8466"/>
                </a:lnTo>
                <a:lnTo>
                  <a:pt x="262466" y="8466"/>
                </a:lnTo>
                <a:lnTo>
                  <a:pt x="254000" y="16933"/>
                </a:lnTo>
                <a:lnTo>
                  <a:pt x="245533" y="16933"/>
                </a:lnTo>
                <a:lnTo>
                  <a:pt x="228600" y="16933"/>
                </a:lnTo>
                <a:lnTo>
                  <a:pt x="211666" y="25400"/>
                </a:lnTo>
                <a:lnTo>
                  <a:pt x="194733" y="33866"/>
                </a:lnTo>
                <a:lnTo>
                  <a:pt x="177800" y="42333"/>
                </a:lnTo>
                <a:lnTo>
                  <a:pt x="160866" y="42333"/>
                </a:lnTo>
                <a:lnTo>
                  <a:pt x="135466" y="50800"/>
                </a:lnTo>
                <a:lnTo>
                  <a:pt x="110066" y="59266"/>
                </a:lnTo>
                <a:lnTo>
                  <a:pt x="93133" y="67733"/>
                </a:lnTo>
                <a:lnTo>
                  <a:pt x="67733" y="76200"/>
                </a:lnTo>
                <a:lnTo>
                  <a:pt x="50800" y="84666"/>
                </a:lnTo>
                <a:lnTo>
                  <a:pt x="33866" y="93133"/>
                </a:lnTo>
                <a:lnTo>
                  <a:pt x="16933" y="101600"/>
                </a:lnTo>
                <a:lnTo>
                  <a:pt x="16933" y="101600"/>
                </a:lnTo>
                <a:lnTo>
                  <a:pt x="0" y="101600"/>
                </a:lnTo>
                <a:lnTo>
                  <a:pt x="0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1566333" y="5825067"/>
            <a:ext cx="237068" cy="355601"/>
          </a:xfrm>
          <a:custGeom>
            <a:avLst/>
            <a:gdLst/>
            <a:ahLst/>
            <a:cxnLst/>
            <a:rect l="0" t="0" r="0" b="0"/>
            <a:pathLst>
              <a:path w="237068" h="3556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8467" y="50800"/>
                </a:lnTo>
                <a:lnTo>
                  <a:pt x="16934" y="76200"/>
                </a:lnTo>
                <a:lnTo>
                  <a:pt x="16934" y="93133"/>
                </a:lnTo>
                <a:lnTo>
                  <a:pt x="25400" y="118533"/>
                </a:lnTo>
                <a:lnTo>
                  <a:pt x="25400" y="143933"/>
                </a:lnTo>
                <a:lnTo>
                  <a:pt x="33867" y="169333"/>
                </a:lnTo>
                <a:lnTo>
                  <a:pt x="33867" y="186266"/>
                </a:lnTo>
                <a:lnTo>
                  <a:pt x="33867" y="203200"/>
                </a:lnTo>
                <a:lnTo>
                  <a:pt x="42334" y="220133"/>
                </a:lnTo>
                <a:lnTo>
                  <a:pt x="42334" y="237066"/>
                </a:lnTo>
                <a:lnTo>
                  <a:pt x="42334" y="254000"/>
                </a:lnTo>
                <a:lnTo>
                  <a:pt x="50800" y="262466"/>
                </a:lnTo>
                <a:lnTo>
                  <a:pt x="50800" y="270933"/>
                </a:lnTo>
                <a:lnTo>
                  <a:pt x="50800" y="287866"/>
                </a:lnTo>
                <a:lnTo>
                  <a:pt x="59267" y="287866"/>
                </a:lnTo>
                <a:lnTo>
                  <a:pt x="59267" y="304800"/>
                </a:lnTo>
                <a:lnTo>
                  <a:pt x="67734" y="304800"/>
                </a:lnTo>
                <a:lnTo>
                  <a:pt x="67734" y="313266"/>
                </a:lnTo>
                <a:lnTo>
                  <a:pt x="67734" y="321733"/>
                </a:lnTo>
                <a:lnTo>
                  <a:pt x="76200" y="321733"/>
                </a:lnTo>
                <a:lnTo>
                  <a:pt x="76200" y="330200"/>
                </a:lnTo>
                <a:lnTo>
                  <a:pt x="84667" y="338666"/>
                </a:lnTo>
                <a:lnTo>
                  <a:pt x="93134" y="347133"/>
                </a:lnTo>
                <a:lnTo>
                  <a:pt x="101600" y="347133"/>
                </a:lnTo>
                <a:lnTo>
                  <a:pt x="110067" y="355600"/>
                </a:lnTo>
                <a:lnTo>
                  <a:pt x="127000" y="355600"/>
                </a:lnTo>
                <a:lnTo>
                  <a:pt x="135467" y="355600"/>
                </a:lnTo>
                <a:lnTo>
                  <a:pt x="143934" y="355600"/>
                </a:lnTo>
                <a:lnTo>
                  <a:pt x="160867" y="347133"/>
                </a:lnTo>
                <a:lnTo>
                  <a:pt x="169334" y="347133"/>
                </a:lnTo>
                <a:lnTo>
                  <a:pt x="177800" y="347133"/>
                </a:lnTo>
                <a:lnTo>
                  <a:pt x="186267" y="338666"/>
                </a:lnTo>
                <a:lnTo>
                  <a:pt x="194734" y="338666"/>
                </a:lnTo>
                <a:lnTo>
                  <a:pt x="203200" y="330200"/>
                </a:lnTo>
                <a:lnTo>
                  <a:pt x="203200" y="321733"/>
                </a:lnTo>
                <a:lnTo>
                  <a:pt x="211667" y="321733"/>
                </a:lnTo>
                <a:lnTo>
                  <a:pt x="211667" y="313266"/>
                </a:lnTo>
                <a:lnTo>
                  <a:pt x="220134" y="304800"/>
                </a:lnTo>
                <a:lnTo>
                  <a:pt x="228600" y="296333"/>
                </a:lnTo>
                <a:lnTo>
                  <a:pt x="228600" y="287866"/>
                </a:lnTo>
                <a:lnTo>
                  <a:pt x="237067" y="279400"/>
                </a:lnTo>
                <a:lnTo>
                  <a:pt x="237067" y="279400"/>
                </a:lnTo>
                <a:lnTo>
                  <a:pt x="237067" y="270933"/>
                </a:lnTo>
                <a:lnTo>
                  <a:pt x="237067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1498600" y="5952067"/>
            <a:ext cx="194734" cy="59267"/>
          </a:xfrm>
          <a:custGeom>
            <a:avLst/>
            <a:gdLst/>
            <a:ahLst/>
            <a:cxnLst/>
            <a:rect l="0" t="0" r="0" b="0"/>
            <a:pathLst>
              <a:path w="194734" h="59267">
                <a:moveTo>
                  <a:pt x="194733" y="0"/>
                </a:moveTo>
                <a:lnTo>
                  <a:pt x="186267" y="0"/>
                </a:lnTo>
                <a:lnTo>
                  <a:pt x="177800" y="0"/>
                </a:lnTo>
                <a:lnTo>
                  <a:pt x="169333" y="0"/>
                </a:lnTo>
                <a:lnTo>
                  <a:pt x="160867" y="8466"/>
                </a:lnTo>
                <a:lnTo>
                  <a:pt x="152400" y="8466"/>
                </a:lnTo>
                <a:lnTo>
                  <a:pt x="143933" y="8466"/>
                </a:lnTo>
                <a:lnTo>
                  <a:pt x="127000" y="16933"/>
                </a:lnTo>
                <a:lnTo>
                  <a:pt x="101600" y="25400"/>
                </a:lnTo>
                <a:lnTo>
                  <a:pt x="84667" y="25400"/>
                </a:lnTo>
                <a:lnTo>
                  <a:pt x="50800" y="42333"/>
                </a:lnTo>
                <a:lnTo>
                  <a:pt x="25400" y="50800"/>
                </a:lnTo>
                <a:lnTo>
                  <a:pt x="25400" y="50800"/>
                </a:lnTo>
                <a:lnTo>
                  <a:pt x="0" y="59266"/>
                </a:lnTo>
                <a:lnTo>
                  <a:pt x="0" y="59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9922934" y="1540933"/>
            <a:ext cx="601134" cy="440268"/>
          </a:xfrm>
          <a:custGeom>
            <a:avLst/>
            <a:gdLst/>
            <a:ahLst/>
            <a:cxnLst/>
            <a:rect l="0" t="0" r="0" b="0"/>
            <a:pathLst>
              <a:path w="601134" h="440268">
                <a:moveTo>
                  <a:pt x="601133" y="0"/>
                </a:moveTo>
                <a:lnTo>
                  <a:pt x="592666" y="0"/>
                </a:lnTo>
                <a:lnTo>
                  <a:pt x="592666" y="0"/>
                </a:lnTo>
                <a:lnTo>
                  <a:pt x="584199" y="8467"/>
                </a:lnTo>
                <a:lnTo>
                  <a:pt x="567266" y="8467"/>
                </a:lnTo>
                <a:lnTo>
                  <a:pt x="550332" y="16934"/>
                </a:lnTo>
                <a:lnTo>
                  <a:pt x="533400" y="33867"/>
                </a:lnTo>
                <a:lnTo>
                  <a:pt x="507999" y="50800"/>
                </a:lnTo>
                <a:lnTo>
                  <a:pt x="482600" y="67734"/>
                </a:lnTo>
                <a:lnTo>
                  <a:pt x="440266" y="84667"/>
                </a:lnTo>
                <a:lnTo>
                  <a:pt x="406400" y="110067"/>
                </a:lnTo>
                <a:lnTo>
                  <a:pt x="364066" y="135467"/>
                </a:lnTo>
                <a:lnTo>
                  <a:pt x="321732" y="160867"/>
                </a:lnTo>
                <a:lnTo>
                  <a:pt x="279399" y="194734"/>
                </a:lnTo>
                <a:lnTo>
                  <a:pt x="245532" y="228600"/>
                </a:lnTo>
                <a:lnTo>
                  <a:pt x="203199" y="254000"/>
                </a:lnTo>
                <a:lnTo>
                  <a:pt x="169332" y="287867"/>
                </a:lnTo>
                <a:lnTo>
                  <a:pt x="135466" y="313267"/>
                </a:lnTo>
                <a:lnTo>
                  <a:pt x="101600" y="347134"/>
                </a:lnTo>
                <a:lnTo>
                  <a:pt x="67733" y="372534"/>
                </a:lnTo>
                <a:lnTo>
                  <a:pt x="42332" y="397934"/>
                </a:lnTo>
                <a:lnTo>
                  <a:pt x="16932" y="423334"/>
                </a:lnTo>
                <a:lnTo>
                  <a:pt x="16932" y="423334"/>
                </a:lnTo>
                <a:lnTo>
                  <a:pt x="0" y="440267"/>
                </a:lnTo>
                <a:lnTo>
                  <a:pt x="0" y="440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10312400" y="1778000"/>
            <a:ext cx="279401" cy="279401"/>
          </a:xfrm>
          <a:custGeom>
            <a:avLst/>
            <a:gdLst/>
            <a:ahLst/>
            <a:cxnLst/>
            <a:rect l="0" t="0" r="0" b="0"/>
            <a:pathLst>
              <a:path w="279401" h="279401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25400"/>
                </a:lnTo>
                <a:lnTo>
                  <a:pt x="16934" y="33867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84667"/>
                </a:lnTo>
                <a:lnTo>
                  <a:pt x="0" y="93133"/>
                </a:lnTo>
                <a:lnTo>
                  <a:pt x="0" y="110067"/>
                </a:lnTo>
                <a:lnTo>
                  <a:pt x="8466" y="118533"/>
                </a:lnTo>
                <a:lnTo>
                  <a:pt x="8466" y="127000"/>
                </a:lnTo>
                <a:lnTo>
                  <a:pt x="16934" y="135467"/>
                </a:lnTo>
                <a:lnTo>
                  <a:pt x="33866" y="143933"/>
                </a:lnTo>
                <a:lnTo>
                  <a:pt x="42333" y="143933"/>
                </a:lnTo>
                <a:lnTo>
                  <a:pt x="59267" y="143933"/>
                </a:lnTo>
                <a:lnTo>
                  <a:pt x="84666" y="143933"/>
                </a:lnTo>
                <a:lnTo>
                  <a:pt x="110066" y="135467"/>
                </a:lnTo>
                <a:lnTo>
                  <a:pt x="135467" y="135467"/>
                </a:lnTo>
                <a:lnTo>
                  <a:pt x="169334" y="127000"/>
                </a:lnTo>
                <a:lnTo>
                  <a:pt x="194733" y="127000"/>
                </a:lnTo>
                <a:lnTo>
                  <a:pt x="211667" y="127000"/>
                </a:lnTo>
                <a:lnTo>
                  <a:pt x="237066" y="127000"/>
                </a:lnTo>
                <a:lnTo>
                  <a:pt x="254000" y="127000"/>
                </a:lnTo>
                <a:lnTo>
                  <a:pt x="270933" y="135467"/>
                </a:lnTo>
                <a:lnTo>
                  <a:pt x="279400" y="143933"/>
                </a:lnTo>
                <a:lnTo>
                  <a:pt x="279400" y="152400"/>
                </a:lnTo>
                <a:lnTo>
                  <a:pt x="279400" y="160867"/>
                </a:lnTo>
                <a:lnTo>
                  <a:pt x="270933" y="177800"/>
                </a:lnTo>
                <a:lnTo>
                  <a:pt x="262466" y="186267"/>
                </a:lnTo>
                <a:lnTo>
                  <a:pt x="245534" y="203200"/>
                </a:lnTo>
                <a:lnTo>
                  <a:pt x="228600" y="220133"/>
                </a:lnTo>
                <a:lnTo>
                  <a:pt x="203200" y="237067"/>
                </a:lnTo>
                <a:lnTo>
                  <a:pt x="177800" y="245533"/>
                </a:lnTo>
                <a:lnTo>
                  <a:pt x="152400" y="262467"/>
                </a:lnTo>
                <a:lnTo>
                  <a:pt x="118533" y="270933"/>
                </a:lnTo>
                <a:lnTo>
                  <a:pt x="93134" y="270933"/>
                </a:lnTo>
                <a:lnTo>
                  <a:pt x="67734" y="279400"/>
                </a:lnTo>
                <a:lnTo>
                  <a:pt x="67734" y="279400"/>
                </a:lnTo>
                <a:lnTo>
                  <a:pt x="50800" y="270933"/>
                </a:lnTo>
                <a:lnTo>
                  <a:pt x="50800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10371667" y="1778000"/>
            <a:ext cx="228601" cy="8468"/>
          </a:xfrm>
          <a:custGeom>
            <a:avLst/>
            <a:gdLst/>
            <a:ahLst/>
            <a:cxnLst/>
            <a:rect l="0" t="0" r="0" b="0"/>
            <a:pathLst>
              <a:path w="2286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25399" y="0"/>
                </a:lnTo>
                <a:lnTo>
                  <a:pt x="33867" y="8467"/>
                </a:lnTo>
                <a:lnTo>
                  <a:pt x="50799" y="8467"/>
                </a:lnTo>
                <a:lnTo>
                  <a:pt x="67733" y="8467"/>
                </a:lnTo>
                <a:lnTo>
                  <a:pt x="93133" y="8467"/>
                </a:lnTo>
                <a:lnTo>
                  <a:pt x="110067" y="8467"/>
                </a:lnTo>
                <a:lnTo>
                  <a:pt x="126999" y="8467"/>
                </a:lnTo>
                <a:lnTo>
                  <a:pt x="152400" y="0"/>
                </a:lnTo>
                <a:lnTo>
                  <a:pt x="169333" y="0"/>
                </a:lnTo>
                <a:lnTo>
                  <a:pt x="186267" y="0"/>
                </a:lnTo>
                <a:lnTo>
                  <a:pt x="203199" y="0"/>
                </a:lnTo>
                <a:lnTo>
                  <a:pt x="220133" y="0"/>
                </a:lnTo>
                <a:lnTo>
                  <a:pt x="220133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8703733" y="1549400"/>
            <a:ext cx="609601" cy="440268"/>
          </a:xfrm>
          <a:custGeom>
            <a:avLst/>
            <a:gdLst/>
            <a:ahLst/>
            <a:cxnLst/>
            <a:rect l="0" t="0" r="0" b="0"/>
            <a:pathLst>
              <a:path w="609601" h="440268">
                <a:moveTo>
                  <a:pt x="609600" y="0"/>
                </a:moveTo>
                <a:lnTo>
                  <a:pt x="609600" y="0"/>
                </a:lnTo>
                <a:lnTo>
                  <a:pt x="601134" y="0"/>
                </a:lnTo>
                <a:lnTo>
                  <a:pt x="601134" y="8467"/>
                </a:lnTo>
                <a:lnTo>
                  <a:pt x="592667" y="16933"/>
                </a:lnTo>
                <a:lnTo>
                  <a:pt x="575734" y="25400"/>
                </a:lnTo>
                <a:lnTo>
                  <a:pt x="558801" y="33867"/>
                </a:lnTo>
                <a:lnTo>
                  <a:pt x="541867" y="50800"/>
                </a:lnTo>
                <a:lnTo>
                  <a:pt x="516467" y="67733"/>
                </a:lnTo>
                <a:lnTo>
                  <a:pt x="482601" y="93133"/>
                </a:lnTo>
                <a:lnTo>
                  <a:pt x="448734" y="110067"/>
                </a:lnTo>
                <a:lnTo>
                  <a:pt x="414867" y="135467"/>
                </a:lnTo>
                <a:lnTo>
                  <a:pt x="381000" y="160867"/>
                </a:lnTo>
                <a:lnTo>
                  <a:pt x="338667" y="186267"/>
                </a:lnTo>
                <a:lnTo>
                  <a:pt x="296334" y="211667"/>
                </a:lnTo>
                <a:lnTo>
                  <a:pt x="254001" y="245533"/>
                </a:lnTo>
                <a:lnTo>
                  <a:pt x="211667" y="270933"/>
                </a:lnTo>
                <a:lnTo>
                  <a:pt x="177801" y="296333"/>
                </a:lnTo>
                <a:lnTo>
                  <a:pt x="135467" y="330200"/>
                </a:lnTo>
                <a:lnTo>
                  <a:pt x="101601" y="355600"/>
                </a:lnTo>
                <a:lnTo>
                  <a:pt x="67734" y="381000"/>
                </a:lnTo>
                <a:lnTo>
                  <a:pt x="42334" y="406400"/>
                </a:lnTo>
                <a:lnTo>
                  <a:pt x="16933" y="423333"/>
                </a:lnTo>
                <a:lnTo>
                  <a:pt x="16933" y="423333"/>
                </a:lnTo>
                <a:lnTo>
                  <a:pt x="0" y="440267"/>
                </a:lnTo>
                <a:lnTo>
                  <a:pt x="0" y="440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8957734" y="1854200"/>
            <a:ext cx="237067" cy="186268"/>
          </a:xfrm>
          <a:custGeom>
            <a:avLst/>
            <a:gdLst/>
            <a:ahLst/>
            <a:cxnLst/>
            <a:rect l="0" t="0" r="0" b="0"/>
            <a:pathLst>
              <a:path w="237067" h="186268">
                <a:moveTo>
                  <a:pt x="101599" y="0"/>
                </a:moveTo>
                <a:lnTo>
                  <a:pt x="101599" y="0"/>
                </a:lnTo>
                <a:lnTo>
                  <a:pt x="93133" y="0"/>
                </a:lnTo>
                <a:lnTo>
                  <a:pt x="84666" y="8467"/>
                </a:lnTo>
                <a:lnTo>
                  <a:pt x="76200" y="8467"/>
                </a:lnTo>
                <a:lnTo>
                  <a:pt x="59266" y="16933"/>
                </a:lnTo>
                <a:lnTo>
                  <a:pt x="50799" y="33867"/>
                </a:lnTo>
                <a:lnTo>
                  <a:pt x="42333" y="42333"/>
                </a:lnTo>
                <a:lnTo>
                  <a:pt x="33866" y="50800"/>
                </a:lnTo>
                <a:lnTo>
                  <a:pt x="25399" y="67733"/>
                </a:lnTo>
                <a:lnTo>
                  <a:pt x="8466" y="84667"/>
                </a:lnTo>
                <a:lnTo>
                  <a:pt x="8466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8466" y="143933"/>
                </a:lnTo>
                <a:lnTo>
                  <a:pt x="8466" y="152400"/>
                </a:lnTo>
                <a:lnTo>
                  <a:pt x="16933" y="160867"/>
                </a:lnTo>
                <a:lnTo>
                  <a:pt x="25399" y="160867"/>
                </a:lnTo>
                <a:lnTo>
                  <a:pt x="33866" y="160867"/>
                </a:lnTo>
                <a:lnTo>
                  <a:pt x="42333" y="152400"/>
                </a:lnTo>
                <a:lnTo>
                  <a:pt x="59266" y="143933"/>
                </a:lnTo>
                <a:lnTo>
                  <a:pt x="67732" y="127000"/>
                </a:lnTo>
                <a:lnTo>
                  <a:pt x="84666" y="118533"/>
                </a:lnTo>
                <a:lnTo>
                  <a:pt x="101599" y="101600"/>
                </a:lnTo>
                <a:lnTo>
                  <a:pt x="110066" y="84667"/>
                </a:lnTo>
                <a:lnTo>
                  <a:pt x="126999" y="67733"/>
                </a:lnTo>
                <a:lnTo>
                  <a:pt x="135466" y="50800"/>
                </a:lnTo>
                <a:lnTo>
                  <a:pt x="143932" y="42333"/>
                </a:lnTo>
                <a:lnTo>
                  <a:pt x="152400" y="25400"/>
                </a:lnTo>
                <a:lnTo>
                  <a:pt x="160866" y="16933"/>
                </a:lnTo>
                <a:lnTo>
                  <a:pt x="160866" y="8467"/>
                </a:lnTo>
                <a:lnTo>
                  <a:pt x="160866" y="0"/>
                </a:lnTo>
                <a:lnTo>
                  <a:pt x="169333" y="0"/>
                </a:lnTo>
                <a:lnTo>
                  <a:pt x="169333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8467"/>
                </a:lnTo>
                <a:lnTo>
                  <a:pt x="160866" y="25400"/>
                </a:lnTo>
                <a:lnTo>
                  <a:pt x="160866" y="33867"/>
                </a:lnTo>
                <a:lnTo>
                  <a:pt x="160866" y="50800"/>
                </a:lnTo>
                <a:lnTo>
                  <a:pt x="160866" y="67733"/>
                </a:lnTo>
                <a:lnTo>
                  <a:pt x="160866" y="84667"/>
                </a:lnTo>
                <a:lnTo>
                  <a:pt x="169333" y="110067"/>
                </a:lnTo>
                <a:lnTo>
                  <a:pt x="169333" y="127000"/>
                </a:lnTo>
                <a:lnTo>
                  <a:pt x="177799" y="143933"/>
                </a:lnTo>
                <a:lnTo>
                  <a:pt x="186266" y="160867"/>
                </a:lnTo>
                <a:lnTo>
                  <a:pt x="194733" y="169333"/>
                </a:lnTo>
                <a:lnTo>
                  <a:pt x="203199" y="177800"/>
                </a:lnTo>
                <a:lnTo>
                  <a:pt x="211666" y="186267"/>
                </a:lnTo>
                <a:lnTo>
                  <a:pt x="220132" y="186267"/>
                </a:lnTo>
                <a:lnTo>
                  <a:pt x="228600" y="186267"/>
                </a:lnTo>
                <a:lnTo>
                  <a:pt x="228600" y="186267"/>
                </a:lnTo>
                <a:lnTo>
                  <a:pt x="237066" y="186267"/>
                </a:lnTo>
                <a:lnTo>
                  <a:pt x="237066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8796866" y="1930400"/>
            <a:ext cx="135468" cy="262468"/>
          </a:xfrm>
          <a:custGeom>
            <a:avLst/>
            <a:gdLst/>
            <a:ahLst/>
            <a:cxnLst/>
            <a:rect l="0" t="0" r="0" b="0"/>
            <a:pathLst>
              <a:path w="135468" h="262468">
                <a:moveTo>
                  <a:pt x="16934" y="50800"/>
                </a:moveTo>
                <a:lnTo>
                  <a:pt x="16934" y="42333"/>
                </a:lnTo>
                <a:lnTo>
                  <a:pt x="16934" y="42333"/>
                </a:lnTo>
                <a:lnTo>
                  <a:pt x="25401" y="42333"/>
                </a:lnTo>
                <a:lnTo>
                  <a:pt x="25401" y="42333"/>
                </a:lnTo>
                <a:lnTo>
                  <a:pt x="25401" y="33867"/>
                </a:lnTo>
                <a:lnTo>
                  <a:pt x="33867" y="33867"/>
                </a:lnTo>
                <a:lnTo>
                  <a:pt x="42334" y="25400"/>
                </a:lnTo>
                <a:lnTo>
                  <a:pt x="50801" y="16933"/>
                </a:lnTo>
                <a:lnTo>
                  <a:pt x="59267" y="16933"/>
                </a:lnTo>
                <a:lnTo>
                  <a:pt x="67734" y="8467"/>
                </a:lnTo>
                <a:lnTo>
                  <a:pt x="84668" y="0"/>
                </a:lnTo>
                <a:lnTo>
                  <a:pt x="93134" y="0"/>
                </a:lnTo>
                <a:lnTo>
                  <a:pt x="101601" y="0"/>
                </a:lnTo>
                <a:lnTo>
                  <a:pt x="110067" y="0"/>
                </a:lnTo>
                <a:lnTo>
                  <a:pt x="110067" y="0"/>
                </a:lnTo>
                <a:lnTo>
                  <a:pt x="118534" y="0"/>
                </a:lnTo>
                <a:lnTo>
                  <a:pt x="118534" y="8467"/>
                </a:lnTo>
                <a:lnTo>
                  <a:pt x="110067" y="16933"/>
                </a:lnTo>
                <a:lnTo>
                  <a:pt x="110067" y="25400"/>
                </a:lnTo>
                <a:lnTo>
                  <a:pt x="101601" y="33867"/>
                </a:lnTo>
                <a:lnTo>
                  <a:pt x="93134" y="50800"/>
                </a:lnTo>
                <a:lnTo>
                  <a:pt x="84668" y="59267"/>
                </a:lnTo>
                <a:lnTo>
                  <a:pt x="76200" y="67733"/>
                </a:lnTo>
                <a:lnTo>
                  <a:pt x="67734" y="84667"/>
                </a:lnTo>
                <a:lnTo>
                  <a:pt x="67734" y="93133"/>
                </a:lnTo>
                <a:lnTo>
                  <a:pt x="59267" y="110067"/>
                </a:lnTo>
                <a:lnTo>
                  <a:pt x="59267" y="118533"/>
                </a:lnTo>
                <a:lnTo>
                  <a:pt x="67734" y="127000"/>
                </a:lnTo>
                <a:lnTo>
                  <a:pt x="76200" y="135467"/>
                </a:lnTo>
                <a:lnTo>
                  <a:pt x="76200" y="143933"/>
                </a:lnTo>
                <a:lnTo>
                  <a:pt x="84668" y="143933"/>
                </a:lnTo>
                <a:lnTo>
                  <a:pt x="101601" y="152400"/>
                </a:lnTo>
                <a:lnTo>
                  <a:pt x="110067" y="152400"/>
                </a:lnTo>
                <a:lnTo>
                  <a:pt x="118534" y="160867"/>
                </a:lnTo>
                <a:lnTo>
                  <a:pt x="127001" y="160867"/>
                </a:lnTo>
                <a:lnTo>
                  <a:pt x="135467" y="169333"/>
                </a:lnTo>
                <a:lnTo>
                  <a:pt x="135467" y="169333"/>
                </a:lnTo>
                <a:lnTo>
                  <a:pt x="127001" y="177800"/>
                </a:lnTo>
                <a:lnTo>
                  <a:pt x="118534" y="194733"/>
                </a:lnTo>
                <a:lnTo>
                  <a:pt x="101601" y="203200"/>
                </a:lnTo>
                <a:lnTo>
                  <a:pt x="93134" y="220133"/>
                </a:lnTo>
                <a:lnTo>
                  <a:pt x="67734" y="228600"/>
                </a:lnTo>
                <a:lnTo>
                  <a:pt x="50801" y="245533"/>
                </a:lnTo>
                <a:lnTo>
                  <a:pt x="25401" y="254000"/>
                </a:lnTo>
                <a:lnTo>
                  <a:pt x="25401" y="254000"/>
                </a:lnTo>
                <a:lnTo>
                  <a:pt x="0" y="262467"/>
                </a:lnTo>
                <a:lnTo>
                  <a:pt x="0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8492066" y="2912533"/>
            <a:ext cx="169335" cy="228601"/>
          </a:xfrm>
          <a:custGeom>
            <a:avLst/>
            <a:gdLst/>
            <a:ahLst/>
            <a:cxnLst/>
            <a:rect l="0" t="0" r="0" b="0"/>
            <a:pathLst>
              <a:path w="169335" h="228601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33867"/>
                </a:lnTo>
                <a:lnTo>
                  <a:pt x="0" y="33867"/>
                </a:lnTo>
                <a:lnTo>
                  <a:pt x="8468" y="33867"/>
                </a:lnTo>
                <a:lnTo>
                  <a:pt x="8468" y="25400"/>
                </a:lnTo>
                <a:lnTo>
                  <a:pt x="16934" y="16934"/>
                </a:lnTo>
                <a:lnTo>
                  <a:pt x="16934" y="16934"/>
                </a:lnTo>
                <a:lnTo>
                  <a:pt x="25401" y="16934"/>
                </a:lnTo>
                <a:lnTo>
                  <a:pt x="33867" y="8467"/>
                </a:lnTo>
                <a:lnTo>
                  <a:pt x="42334" y="8467"/>
                </a:lnTo>
                <a:lnTo>
                  <a:pt x="50801" y="8467"/>
                </a:lnTo>
                <a:lnTo>
                  <a:pt x="59267" y="8467"/>
                </a:lnTo>
                <a:lnTo>
                  <a:pt x="67734" y="8467"/>
                </a:lnTo>
                <a:lnTo>
                  <a:pt x="76200" y="0"/>
                </a:lnTo>
                <a:lnTo>
                  <a:pt x="84668" y="8467"/>
                </a:lnTo>
                <a:lnTo>
                  <a:pt x="93134" y="8467"/>
                </a:lnTo>
                <a:lnTo>
                  <a:pt x="101601" y="8467"/>
                </a:lnTo>
                <a:lnTo>
                  <a:pt x="110067" y="8467"/>
                </a:lnTo>
                <a:lnTo>
                  <a:pt x="118534" y="16934"/>
                </a:lnTo>
                <a:lnTo>
                  <a:pt x="118534" y="16934"/>
                </a:lnTo>
                <a:lnTo>
                  <a:pt x="127001" y="25400"/>
                </a:lnTo>
                <a:lnTo>
                  <a:pt x="127001" y="33867"/>
                </a:lnTo>
                <a:lnTo>
                  <a:pt x="127001" y="42334"/>
                </a:lnTo>
                <a:lnTo>
                  <a:pt x="127001" y="50800"/>
                </a:lnTo>
                <a:lnTo>
                  <a:pt x="127001" y="59267"/>
                </a:lnTo>
                <a:lnTo>
                  <a:pt x="127001" y="67734"/>
                </a:lnTo>
                <a:lnTo>
                  <a:pt x="118534" y="84667"/>
                </a:lnTo>
                <a:lnTo>
                  <a:pt x="110067" y="93134"/>
                </a:lnTo>
                <a:lnTo>
                  <a:pt x="101601" y="110067"/>
                </a:lnTo>
                <a:lnTo>
                  <a:pt x="84668" y="118534"/>
                </a:lnTo>
                <a:lnTo>
                  <a:pt x="76200" y="127000"/>
                </a:lnTo>
                <a:lnTo>
                  <a:pt x="67734" y="143934"/>
                </a:lnTo>
                <a:lnTo>
                  <a:pt x="67734" y="152400"/>
                </a:lnTo>
                <a:lnTo>
                  <a:pt x="59267" y="160867"/>
                </a:lnTo>
                <a:lnTo>
                  <a:pt x="50801" y="169334"/>
                </a:lnTo>
                <a:lnTo>
                  <a:pt x="42334" y="177800"/>
                </a:lnTo>
                <a:lnTo>
                  <a:pt x="42334" y="186267"/>
                </a:lnTo>
                <a:lnTo>
                  <a:pt x="33867" y="203200"/>
                </a:lnTo>
                <a:lnTo>
                  <a:pt x="33867" y="203200"/>
                </a:lnTo>
                <a:lnTo>
                  <a:pt x="33867" y="211667"/>
                </a:lnTo>
                <a:lnTo>
                  <a:pt x="42334" y="220134"/>
                </a:lnTo>
                <a:lnTo>
                  <a:pt x="42334" y="220134"/>
                </a:lnTo>
                <a:lnTo>
                  <a:pt x="50801" y="220134"/>
                </a:lnTo>
                <a:lnTo>
                  <a:pt x="67734" y="228600"/>
                </a:lnTo>
                <a:lnTo>
                  <a:pt x="76200" y="220134"/>
                </a:lnTo>
                <a:lnTo>
                  <a:pt x="93134" y="220134"/>
                </a:lnTo>
                <a:lnTo>
                  <a:pt x="110067" y="220134"/>
                </a:lnTo>
                <a:lnTo>
                  <a:pt x="118534" y="220134"/>
                </a:lnTo>
                <a:lnTo>
                  <a:pt x="135467" y="220134"/>
                </a:lnTo>
                <a:lnTo>
                  <a:pt x="143934" y="220134"/>
                </a:lnTo>
                <a:lnTo>
                  <a:pt x="152400" y="220134"/>
                </a:lnTo>
                <a:lnTo>
                  <a:pt x="152400" y="220134"/>
                </a:lnTo>
                <a:lnTo>
                  <a:pt x="160868" y="228600"/>
                </a:lnTo>
                <a:lnTo>
                  <a:pt x="169334" y="228600"/>
                </a:lnTo>
                <a:lnTo>
                  <a:pt x="169334" y="228600"/>
                </a:lnTo>
                <a:lnTo>
                  <a:pt x="169334" y="228600"/>
                </a:lnTo>
                <a:lnTo>
                  <a:pt x="169334" y="228600"/>
                </a:lnTo>
                <a:lnTo>
                  <a:pt x="169334" y="228600"/>
                </a:lnTo>
                <a:lnTo>
                  <a:pt x="169334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8695267" y="2963333"/>
            <a:ext cx="143934" cy="143935"/>
          </a:xfrm>
          <a:custGeom>
            <a:avLst/>
            <a:gdLst/>
            <a:ahLst/>
            <a:cxnLst/>
            <a:rect l="0" t="0" r="0" b="0"/>
            <a:pathLst>
              <a:path w="143934" h="143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8467"/>
                </a:lnTo>
                <a:lnTo>
                  <a:pt x="25399" y="16934"/>
                </a:lnTo>
                <a:lnTo>
                  <a:pt x="42333" y="25400"/>
                </a:lnTo>
                <a:lnTo>
                  <a:pt x="50800" y="33867"/>
                </a:lnTo>
                <a:lnTo>
                  <a:pt x="67733" y="42334"/>
                </a:lnTo>
                <a:lnTo>
                  <a:pt x="76200" y="59267"/>
                </a:lnTo>
                <a:lnTo>
                  <a:pt x="84666" y="67734"/>
                </a:lnTo>
                <a:lnTo>
                  <a:pt x="101599" y="76200"/>
                </a:lnTo>
                <a:lnTo>
                  <a:pt x="110067" y="93134"/>
                </a:lnTo>
                <a:lnTo>
                  <a:pt x="118533" y="101600"/>
                </a:lnTo>
                <a:lnTo>
                  <a:pt x="127000" y="110067"/>
                </a:lnTo>
                <a:lnTo>
                  <a:pt x="135466" y="118534"/>
                </a:lnTo>
                <a:lnTo>
                  <a:pt x="135466" y="127000"/>
                </a:lnTo>
                <a:lnTo>
                  <a:pt x="143933" y="135467"/>
                </a:lnTo>
                <a:lnTo>
                  <a:pt x="143933" y="135467"/>
                </a:lnTo>
                <a:lnTo>
                  <a:pt x="143933" y="143934"/>
                </a:lnTo>
                <a:lnTo>
                  <a:pt x="143933" y="143934"/>
                </a:lnTo>
                <a:lnTo>
                  <a:pt x="143933" y="135467"/>
                </a:lnTo>
                <a:lnTo>
                  <a:pt x="143933" y="135467"/>
                </a:lnTo>
                <a:lnTo>
                  <a:pt x="143933" y="135467"/>
                </a:lnTo>
                <a:lnTo>
                  <a:pt x="143933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8686800" y="2937933"/>
            <a:ext cx="127001" cy="194735"/>
          </a:xfrm>
          <a:custGeom>
            <a:avLst/>
            <a:gdLst/>
            <a:ahLst/>
            <a:cxnLst/>
            <a:rect l="0" t="0" r="0" b="0"/>
            <a:pathLst>
              <a:path w="127001" h="194735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18534" y="0"/>
                </a:lnTo>
                <a:lnTo>
                  <a:pt x="118534" y="0"/>
                </a:lnTo>
                <a:lnTo>
                  <a:pt x="110066" y="8467"/>
                </a:lnTo>
                <a:lnTo>
                  <a:pt x="101600" y="16934"/>
                </a:lnTo>
                <a:lnTo>
                  <a:pt x="93133" y="25400"/>
                </a:lnTo>
                <a:lnTo>
                  <a:pt x="84667" y="42334"/>
                </a:lnTo>
                <a:lnTo>
                  <a:pt x="76200" y="59267"/>
                </a:lnTo>
                <a:lnTo>
                  <a:pt x="59267" y="84667"/>
                </a:lnTo>
                <a:lnTo>
                  <a:pt x="42334" y="101600"/>
                </a:lnTo>
                <a:lnTo>
                  <a:pt x="33866" y="118534"/>
                </a:lnTo>
                <a:lnTo>
                  <a:pt x="25400" y="143934"/>
                </a:lnTo>
                <a:lnTo>
                  <a:pt x="16933" y="160867"/>
                </a:lnTo>
                <a:lnTo>
                  <a:pt x="8467" y="169334"/>
                </a:lnTo>
                <a:lnTo>
                  <a:pt x="0" y="186267"/>
                </a:lnTo>
                <a:lnTo>
                  <a:pt x="0" y="194734"/>
                </a:lnTo>
                <a:lnTo>
                  <a:pt x="0" y="194734"/>
                </a:lnTo>
                <a:lnTo>
                  <a:pt x="0" y="194734"/>
                </a:lnTo>
                <a:lnTo>
                  <a:pt x="0" y="194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8940800" y="3039533"/>
            <a:ext cx="25401" cy="8468"/>
          </a:xfrm>
          <a:custGeom>
            <a:avLst/>
            <a:gdLst/>
            <a:ahLst/>
            <a:cxnLst/>
            <a:rect l="0" t="0" r="0" b="0"/>
            <a:pathLst>
              <a:path w="25401" h="8468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8991600" y="2861733"/>
            <a:ext cx="220134" cy="304801"/>
          </a:xfrm>
          <a:custGeom>
            <a:avLst/>
            <a:gdLst/>
            <a:ahLst/>
            <a:cxnLst/>
            <a:rect l="0" t="0" r="0" b="0"/>
            <a:pathLst>
              <a:path w="220134" h="304801">
                <a:moveTo>
                  <a:pt x="25400" y="8467"/>
                </a:moveTo>
                <a:lnTo>
                  <a:pt x="25400" y="8467"/>
                </a:lnTo>
                <a:lnTo>
                  <a:pt x="33866" y="0"/>
                </a:lnTo>
                <a:lnTo>
                  <a:pt x="42334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0"/>
                </a:lnTo>
                <a:lnTo>
                  <a:pt x="110066" y="8467"/>
                </a:lnTo>
                <a:lnTo>
                  <a:pt x="118534" y="8467"/>
                </a:lnTo>
                <a:lnTo>
                  <a:pt x="118534" y="16934"/>
                </a:lnTo>
                <a:lnTo>
                  <a:pt x="127000" y="25400"/>
                </a:lnTo>
                <a:lnTo>
                  <a:pt x="127000" y="33867"/>
                </a:lnTo>
                <a:lnTo>
                  <a:pt x="118534" y="42334"/>
                </a:lnTo>
                <a:lnTo>
                  <a:pt x="118534" y="50800"/>
                </a:lnTo>
                <a:lnTo>
                  <a:pt x="110066" y="67734"/>
                </a:lnTo>
                <a:lnTo>
                  <a:pt x="110066" y="76200"/>
                </a:lnTo>
                <a:lnTo>
                  <a:pt x="101600" y="84667"/>
                </a:lnTo>
                <a:lnTo>
                  <a:pt x="101600" y="93134"/>
                </a:lnTo>
                <a:lnTo>
                  <a:pt x="110066" y="101600"/>
                </a:lnTo>
                <a:lnTo>
                  <a:pt x="110066" y="110067"/>
                </a:lnTo>
                <a:lnTo>
                  <a:pt x="118534" y="118534"/>
                </a:lnTo>
                <a:lnTo>
                  <a:pt x="127000" y="127000"/>
                </a:lnTo>
                <a:lnTo>
                  <a:pt x="135467" y="135467"/>
                </a:lnTo>
                <a:lnTo>
                  <a:pt x="152400" y="143934"/>
                </a:lnTo>
                <a:lnTo>
                  <a:pt x="169333" y="143934"/>
                </a:lnTo>
                <a:lnTo>
                  <a:pt x="177800" y="152400"/>
                </a:lnTo>
                <a:lnTo>
                  <a:pt x="194734" y="152400"/>
                </a:lnTo>
                <a:lnTo>
                  <a:pt x="203200" y="160867"/>
                </a:lnTo>
                <a:lnTo>
                  <a:pt x="211667" y="169334"/>
                </a:lnTo>
                <a:lnTo>
                  <a:pt x="220133" y="177800"/>
                </a:lnTo>
                <a:lnTo>
                  <a:pt x="220133" y="186267"/>
                </a:lnTo>
                <a:lnTo>
                  <a:pt x="220133" y="194734"/>
                </a:lnTo>
                <a:lnTo>
                  <a:pt x="211667" y="203200"/>
                </a:lnTo>
                <a:lnTo>
                  <a:pt x="194734" y="211667"/>
                </a:lnTo>
                <a:lnTo>
                  <a:pt x="177800" y="228600"/>
                </a:lnTo>
                <a:lnTo>
                  <a:pt x="152400" y="237067"/>
                </a:lnTo>
                <a:lnTo>
                  <a:pt x="127000" y="254000"/>
                </a:lnTo>
                <a:lnTo>
                  <a:pt x="101600" y="270934"/>
                </a:lnTo>
                <a:lnTo>
                  <a:pt x="76200" y="279400"/>
                </a:lnTo>
                <a:lnTo>
                  <a:pt x="59267" y="287867"/>
                </a:lnTo>
                <a:lnTo>
                  <a:pt x="33866" y="296334"/>
                </a:lnTo>
                <a:lnTo>
                  <a:pt x="16933" y="304800"/>
                </a:lnTo>
                <a:lnTo>
                  <a:pt x="8467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9203267" y="2980267"/>
            <a:ext cx="330201" cy="135467"/>
          </a:xfrm>
          <a:custGeom>
            <a:avLst/>
            <a:gdLst/>
            <a:ahLst/>
            <a:cxnLst/>
            <a:rect l="0" t="0" r="0" b="0"/>
            <a:pathLst>
              <a:path w="330201" h="135467">
                <a:moveTo>
                  <a:pt x="84666" y="16933"/>
                </a:moveTo>
                <a:lnTo>
                  <a:pt x="84666" y="16933"/>
                </a:lnTo>
                <a:lnTo>
                  <a:pt x="84666" y="16933"/>
                </a:lnTo>
                <a:lnTo>
                  <a:pt x="93133" y="8466"/>
                </a:lnTo>
                <a:lnTo>
                  <a:pt x="93133" y="8466"/>
                </a:lnTo>
                <a:lnTo>
                  <a:pt x="93133" y="8466"/>
                </a:lnTo>
                <a:lnTo>
                  <a:pt x="93133" y="0"/>
                </a:lnTo>
                <a:lnTo>
                  <a:pt x="93133" y="0"/>
                </a:lnTo>
                <a:lnTo>
                  <a:pt x="84666" y="0"/>
                </a:lnTo>
                <a:lnTo>
                  <a:pt x="84666" y="0"/>
                </a:lnTo>
                <a:lnTo>
                  <a:pt x="84666" y="0"/>
                </a:lnTo>
                <a:lnTo>
                  <a:pt x="76200" y="0"/>
                </a:lnTo>
                <a:lnTo>
                  <a:pt x="67733" y="8466"/>
                </a:lnTo>
                <a:lnTo>
                  <a:pt x="59267" y="16933"/>
                </a:lnTo>
                <a:lnTo>
                  <a:pt x="50799" y="25400"/>
                </a:lnTo>
                <a:lnTo>
                  <a:pt x="33866" y="33866"/>
                </a:lnTo>
                <a:lnTo>
                  <a:pt x="25400" y="50800"/>
                </a:lnTo>
                <a:lnTo>
                  <a:pt x="16933" y="67733"/>
                </a:lnTo>
                <a:lnTo>
                  <a:pt x="8466" y="76200"/>
                </a:lnTo>
                <a:lnTo>
                  <a:pt x="0" y="93133"/>
                </a:lnTo>
                <a:lnTo>
                  <a:pt x="0" y="101600"/>
                </a:lnTo>
                <a:lnTo>
                  <a:pt x="8466" y="110066"/>
                </a:lnTo>
                <a:lnTo>
                  <a:pt x="16933" y="110066"/>
                </a:lnTo>
                <a:lnTo>
                  <a:pt x="25400" y="118533"/>
                </a:lnTo>
                <a:lnTo>
                  <a:pt x="42333" y="118533"/>
                </a:lnTo>
                <a:lnTo>
                  <a:pt x="59267" y="118533"/>
                </a:lnTo>
                <a:lnTo>
                  <a:pt x="67733" y="110066"/>
                </a:lnTo>
                <a:lnTo>
                  <a:pt x="84666" y="110066"/>
                </a:lnTo>
                <a:lnTo>
                  <a:pt x="101600" y="101600"/>
                </a:lnTo>
                <a:lnTo>
                  <a:pt x="118533" y="101600"/>
                </a:lnTo>
                <a:lnTo>
                  <a:pt x="135467" y="93133"/>
                </a:lnTo>
                <a:lnTo>
                  <a:pt x="152400" y="93133"/>
                </a:lnTo>
                <a:lnTo>
                  <a:pt x="160866" y="93133"/>
                </a:lnTo>
                <a:lnTo>
                  <a:pt x="169333" y="93133"/>
                </a:lnTo>
                <a:lnTo>
                  <a:pt x="177800" y="93133"/>
                </a:lnTo>
                <a:lnTo>
                  <a:pt x="186266" y="93133"/>
                </a:lnTo>
                <a:lnTo>
                  <a:pt x="186266" y="101600"/>
                </a:lnTo>
                <a:lnTo>
                  <a:pt x="194733" y="110066"/>
                </a:lnTo>
                <a:lnTo>
                  <a:pt x="203199" y="110066"/>
                </a:lnTo>
                <a:lnTo>
                  <a:pt x="220133" y="118533"/>
                </a:lnTo>
                <a:lnTo>
                  <a:pt x="228600" y="127000"/>
                </a:lnTo>
                <a:lnTo>
                  <a:pt x="245533" y="135466"/>
                </a:lnTo>
                <a:lnTo>
                  <a:pt x="254000" y="135466"/>
                </a:lnTo>
                <a:lnTo>
                  <a:pt x="270933" y="135466"/>
                </a:lnTo>
                <a:lnTo>
                  <a:pt x="296333" y="135466"/>
                </a:lnTo>
                <a:lnTo>
                  <a:pt x="304800" y="135466"/>
                </a:lnTo>
                <a:lnTo>
                  <a:pt x="321733" y="127000"/>
                </a:lnTo>
                <a:lnTo>
                  <a:pt x="321733" y="127000"/>
                </a:lnTo>
                <a:lnTo>
                  <a:pt x="330200" y="127000"/>
                </a:lnTo>
                <a:lnTo>
                  <a:pt x="330200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9609667" y="2980267"/>
            <a:ext cx="304801" cy="25401"/>
          </a:xfrm>
          <a:custGeom>
            <a:avLst/>
            <a:gdLst/>
            <a:ahLst/>
            <a:cxnLst/>
            <a:rect l="0" t="0" r="0" b="0"/>
            <a:pathLst>
              <a:path w="304801" h="25401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399" y="8466"/>
                </a:lnTo>
                <a:lnTo>
                  <a:pt x="42333" y="8466"/>
                </a:lnTo>
                <a:lnTo>
                  <a:pt x="50800" y="16933"/>
                </a:lnTo>
                <a:lnTo>
                  <a:pt x="67733" y="16933"/>
                </a:lnTo>
                <a:lnTo>
                  <a:pt x="93133" y="16933"/>
                </a:lnTo>
                <a:lnTo>
                  <a:pt x="110067" y="16933"/>
                </a:lnTo>
                <a:lnTo>
                  <a:pt x="135466" y="16933"/>
                </a:lnTo>
                <a:lnTo>
                  <a:pt x="160867" y="16933"/>
                </a:lnTo>
                <a:lnTo>
                  <a:pt x="177799" y="25400"/>
                </a:lnTo>
                <a:lnTo>
                  <a:pt x="203199" y="25400"/>
                </a:lnTo>
                <a:lnTo>
                  <a:pt x="220133" y="25400"/>
                </a:lnTo>
                <a:lnTo>
                  <a:pt x="237067" y="25400"/>
                </a:lnTo>
                <a:lnTo>
                  <a:pt x="262467" y="25400"/>
                </a:lnTo>
                <a:lnTo>
                  <a:pt x="270933" y="25400"/>
                </a:lnTo>
                <a:lnTo>
                  <a:pt x="279399" y="25400"/>
                </a:lnTo>
                <a:lnTo>
                  <a:pt x="296333" y="16933"/>
                </a:lnTo>
                <a:lnTo>
                  <a:pt x="296333" y="16933"/>
                </a:lnTo>
                <a:lnTo>
                  <a:pt x="304800" y="8466"/>
                </a:lnTo>
                <a:lnTo>
                  <a:pt x="304800" y="8466"/>
                </a:lnTo>
                <a:lnTo>
                  <a:pt x="304800" y="0"/>
                </a:lnTo>
                <a:lnTo>
                  <a:pt x="3048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9787466" y="2904067"/>
            <a:ext cx="42335" cy="203201"/>
          </a:xfrm>
          <a:custGeom>
            <a:avLst/>
            <a:gdLst/>
            <a:ahLst/>
            <a:cxnLst/>
            <a:rect l="0" t="0" r="0" b="0"/>
            <a:pathLst>
              <a:path w="42335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8" y="33866"/>
                </a:lnTo>
                <a:lnTo>
                  <a:pt x="8468" y="50800"/>
                </a:lnTo>
                <a:lnTo>
                  <a:pt x="8468" y="67733"/>
                </a:lnTo>
                <a:lnTo>
                  <a:pt x="16934" y="84666"/>
                </a:lnTo>
                <a:lnTo>
                  <a:pt x="16934" y="101600"/>
                </a:lnTo>
                <a:lnTo>
                  <a:pt x="16934" y="118533"/>
                </a:lnTo>
                <a:lnTo>
                  <a:pt x="16934" y="135466"/>
                </a:lnTo>
                <a:lnTo>
                  <a:pt x="16934" y="143933"/>
                </a:lnTo>
                <a:lnTo>
                  <a:pt x="25400" y="160866"/>
                </a:lnTo>
                <a:lnTo>
                  <a:pt x="25400" y="169333"/>
                </a:lnTo>
                <a:lnTo>
                  <a:pt x="25400" y="186266"/>
                </a:lnTo>
                <a:lnTo>
                  <a:pt x="33867" y="194733"/>
                </a:lnTo>
                <a:lnTo>
                  <a:pt x="42334" y="194733"/>
                </a:lnTo>
                <a:lnTo>
                  <a:pt x="42334" y="194733"/>
                </a:lnTo>
                <a:lnTo>
                  <a:pt x="42334" y="203200"/>
                </a:lnTo>
                <a:lnTo>
                  <a:pt x="42334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10151534" y="2802467"/>
            <a:ext cx="245533" cy="330201"/>
          </a:xfrm>
          <a:custGeom>
            <a:avLst/>
            <a:gdLst/>
            <a:ahLst/>
            <a:cxnLst/>
            <a:rect l="0" t="0" r="0" b="0"/>
            <a:pathLst>
              <a:path w="245533" h="330201">
                <a:moveTo>
                  <a:pt x="25400" y="84666"/>
                </a:moveTo>
                <a:lnTo>
                  <a:pt x="25400" y="84666"/>
                </a:lnTo>
                <a:lnTo>
                  <a:pt x="16932" y="84666"/>
                </a:lnTo>
                <a:lnTo>
                  <a:pt x="16932" y="84666"/>
                </a:lnTo>
                <a:lnTo>
                  <a:pt x="8466" y="84666"/>
                </a:lnTo>
                <a:lnTo>
                  <a:pt x="8466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67733"/>
                </a:lnTo>
                <a:lnTo>
                  <a:pt x="0" y="67733"/>
                </a:lnTo>
                <a:lnTo>
                  <a:pt x="8466" y="59266"/>
                </a:lnTo>
                <a:lnTo>
                  <a:pt x="8466" y="59266"/>
                </a:lnTo>
                <a:lnTo>
                  <a:pt x="16932" y="50800"/>
                </a:lnTo>
                <a:lnTo>
                  <a:pt x="33866" y="42333"/>
                </a:lnTo>
                <a:lnTo>
                  <a:pt x="42332" y="25400"/>
                </a:lnTo>
                <a:lnTo>
                  <a:pt x="59266" y="16933"/>
                </a:lnTo>
                <a:lnTo>
                  <a:pt x="84666" y="8466"/>
                </a:lnTo>
                <a:lnTo>
                  <a:pt x="93132" y="8466"/>
                </a:lnTo>
                <a:lnTo>
                  <a:pt x="110066" y="0"/>
                </a:lnTo>
                <a:lnTo>
                  <a:pt x="135466" y="0"/>
                </a:lnTo>
                <a:lnTo>
                  <a:pt x="143933" y="0"/>
                </a:lnTo>
                <a:lnTo>
                  <a:pt x="160866" y="0"/>
                </a:lnTo>
                <a:lnTo>
                  <a:pt x="160866" y="8466"/>
                </a:lnTo>
                <a:lnTo>
                  <a:pt x="169332" y="16933"/>
                </a:lnTo>
                <a:lnTo>
                  <a:pt x="169332" y="33866"/>
                </a:lnTo>
                <a:lnTo>
                  <a:pt x="160866" y="42333"/>
                </a:lnTo>
                <a:lnTo>
                  <a:pt x="152400" y="67733"/>
                </a:lnTo>
                <a:lnTo>
                  <a:pt x="143933" y="84666"/>
                </a:lnTo>
                <a:lnTo>
                  <a:pt x="118532" y="110066"/>
                </a:lnTo>
                <a:lnTo>
                  <a:pt x="101600" y="127000"/>
                </a:lnTo>
                <a:lnTo>
                  <a:pt x="84666" y="152400"/>
                </a:lnTo>
                <a:lnTo>
                  <a:pt x="67733" y="177800"/>
                </a:lnTo>
                <a:lnTo>
                  <a:pt x="50799" y="203200"/>
                </a:lnTo>
                <a:lnTo>
                  <a:pt x="42332" y="228600"/>
                </a:lnTo>
                <a:lnTo>
                  <a:pt x="33866" y="245533"/>
                </a:lnTo>
                <a:lnTo>
                  <a:pt x="33866" y="270933"/>
                </a:lnTo>
                <a:lnTo>
                  <a:pt x="33866" y="287866"/>
                </a:lnTo>
                <a:lnTo>
                  <a:pt x="33866" y="296333"/>
                </a:lnTo>
                <a:lnTo>
                  <a:pt x="42332" y="313266"/>
                </a:lnTo>
                <a:lnTo>
                  <a:pt x="59266" y="321733"/>
                </a:lnTo>
                <a:lnTo>
                  <a:pt x="84666" y="330200"/>
                </a:lnTo>
                <a:lnTo>
                  <a:pt x="101600" y="330200"/>
                </a:lnTo>
                <a:lnTo>
                  <a:pt x="126999" y="330200"/>
                </a:lnTo>
                <a:lnTo>
                  <a:pt x="152400" y="330200"/>
                </a:lnTo>
                <a:lnTo>
                  <a:pt x="177800" y="321733"/>
                </a:lnTo>
                <a:lnTo>
                  <a:pt x="194732" y="321733"/>
                </a:lnTo>
                <a:lnTo>
                  <a:pt x="211666" y="313266"/>
                </a:lnTo>
                <a:lnTo>
                  <a:pt x="228600" y="313266"/>
                </a:lnTo>
                <a:lnTo>
                  <a:pt x="228600" y="313266"/>
                </a:lnTo>
                <a:lnTo>
                  <a:pt x="245532" y="304800"/>
                </a:lnTo>
                <a:lnTo>
                  <a:pt x="245532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10346266" y="2802467"/>
            <a:ext cx="237068" cy="262467"/>
          </a:xfrm>
          <a:custGeom>
            <a:avLst/>
            <a:gdLst/>
            <a:ahLst/>
            <a:cxnLst/>
            <a:rect l="0" t="0" r="0" b="0"/>
            <a:pathLst>
              <a:path w="237068" h="262467">
                <a:moveTo>
                  <a:pt x="169334" y="59266"/>
                </a:moveTo>
                <a:lnTo>
                  <a:pt x="169334" y="59266"/>
                </a:lnTo>
                <a:lnTo>
                  <a:pt x="169334" y="50800"/>
                </a:lnTo>
                <a:lnTo>
                  <a:pt x="169334" y="42333"/>
                </a:lnTo>
                <a:lnTo>
                  <a:pt x="169334" y="42333"/>
                </a:lnTo>
                <a:lnTo>
                  <a:pt x="160867" y="25400"/>
                </a:lnTo>
                <a:lnTo>
                  <a:pt x="160867" y="25400"/>
                </a:lnTo>
                <a:lnTo>
                  <a:pt x="152400" y="16933"/>
                </a:lnTo>
                <a:lnTo>
                  <a:pt x="143934" y="16933"/>
                </a:lnTo>
                <a:lnTo>
                  <a:pt x="135468" y="8466"/>
                </a:lnTo>
                <a:lnTo>
                  <a:pt x="118534" y="16933"/>
                </a:lnTo>
                <a:lnTo>
                  <a:pt x="101601" y="25400"/>
                </a:lnTo>
                <a:lnTo>
                  <a:pt x="84667" y="33866"/>
                </a:lnTo>
                <a:lnTo>
                  <a:pt x="67734" y="50800"/>
                </a:lnTo>
                <a:lnTo>
                  <a:pt x="50800" y="67733"/>
                </a:lnTo>
                <a:lnTo>
                  <a:pt x="33868" y="84666"/>
                </a:lnTo>
                <a:lnTo>
                  <a:pt x="16934" y="110066"/>
                </a:lnTo>
                <a:lnTo>
                  <a:pt x="8467" y="135466"/>
                </a:lnTo>
                <a:lnTo>
                  <a:pt x="0" y="160866"/>
                </a:lnTo>
                <a:lnTo>
                  <a:pt x="0" y="186266"/>
                </a:lnTo>
                <a:lnTo>
                  <a:pt x="0" y="203200"/>
                </a:lnTo>
                <a:lnTo>
                  <a:pt x="8467" y="220133"/>
                </a:lnTo>
                <a:lnTo>
                  <a:pt x="16934" y="237066"/>
                </a:lnTo>
                <a:lnTo>
                  <a:pt x="25401" y="245533"/>
                </a:lnTo>
                <a:lnTo>
                  <a:pt x="42334" y="254000"/>
                </a:lnTo>
                <a:lnTo>
                  <a:pt x="59268" y="262466"/>
                </a:lnTo>
                <a:lnTo>
                  <a:pt x="76200" y="262466"/>
                </a:lnTo>
                <a:lnTo>
                  <a:pt x="93134" y="262466"/>
                </a:lnTo>
                <a:lnTo>
                  <a:pt x="118534" y="254000"/>
                </a:lnTo>
                <a:lnTo>
                  <a:pt x="135468" y="245533"/>
                </a:lnTo>
                <a:lnTo>
                  <a:pt x="152400" y="237066"/>
                </a:lnTo>
                <a:lnTo>
                  <a:pt x="169334" y="220133"/>
                </a:lnTo>
                <a:lnTo>
                  <a:pt x="186268" y="203200"/>
                </a:lnTo>
                <a:lnTo>
                  <a:pt x="203200" y="186266"/>
                </a:lnTo>
                <a:lnTo>
                  <a:pt x="220134" y="160866"/>
                </a:lnTo>
                <a:lnTo>
                  <a:pt x="228600" y="143933"/>
                </a:lnTo>
                <a:lnTo>
                  <a:pt x="237067" y="118533"/>
                </a:lnTo>
                <a:lnTo>
                  <a:pt x="237067" y="101600"/>
                </a:lnTo>
                <a:lnTo>
                  <a:pt x="237067" y="84666"/>
                </a:lnTo>
                <a:lnTo>
                  <a:pt x="228600" y="59266"/>
                </a:lnTo>
                <a:lnTo>
                  <a:pt x="220134" y="42333"/>
                </a:lnTo>
                <a:lnTo>
                  <a:pt x="203200" y="25400"/>
                </a:lnTo>
                <a:lnTo>
                  <a:pt x="186268" y="16933"/>
                </a:lnTo>
                <a:lnTo>
                  <a:pt x="160867" y="8466"/>
                </a:lnTo>
                <a:lnTo>
                  <a:pt x="143934" y="8466"/>
                </a:lnTo>
                <a:lnTo>
                  <a:pt x="127000" y="0"/>
                </a:lnTo>
                <a:lnTo>
                  <a:pt x="110068" y="8466"/>
                </a:lnTo>
                <a:lnTo>
                  <a:pt x="93134" y="8466"/>
                </a:lnTo>
                <a:lnTo>
                  <a:pt x="93134" y="8466"/>
                </a:lnTo>
                <a:lnTo>
                  <a:pt x="84667" y="8466"/>
                </a:lnTo>
                <a:lnTo>
                  <a:pt x="84667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10659533" y="2785533"/>
            <a:ext cx="186268" cy="355601"/>
          </a:xfrm>
          <a:custGeom>
            <a:avLst/>
            <a:gdLst/>
            <a:ahLst/>
            <a:cxnLst/>
            <a:rect l="0" t="0" r="0" b="0"/>
            <a:pathLst>
              <a:path w="186268" h="3556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1" y="16934"/>
                </a:lnTo>
                <a:lnTo>
                  <a:pt x="25401" y="33867"/>
                </a:lnTo>
                <a:lnTo>
                  <a:pt x="33867" y="42334"/>
                </a:lnTo>
                <a:lnTo>
                  <a:pt x="42333" y="59267"/>
                </a:lnTo>
                <a:lnTo>
                  <a:pt x="42333" y="84667"/>
                </a:lnTo>
                <a:lnTo>
                  <a:pt x="50801" y="101600"/>
                </a:lnTo>
                <a:lnTo>
                  <a:pt x="67733" y="118534"/>
                </a:lnTo>
                <a:lnTo>
                  <a:pt x="67733" y="127000"/>
                </a:lnTo>
                <a:lnTo>
                  <a:pt x="76200" y="135467"/>
                </a:lnTo>
                <a:lnTo>
                  <a:pt x="84667" y="135467"/>
                </a:lnTo>
                <a:lnTo>
                  <a:pt x="93134" y="135467"/>
                </a:lnTo>
                <a:lnTo>
                  <a:pt x="101601" y="135467"/>
                </a:lnTo>
                <a:lnTo>
                  <a:pt x="110067" y="127000"/>
                </a:lnTo>
                <a:lnTo>
                  <a:pt x="118533" y="118534"/>
                </a:lnTo>
                <a:lnTo>
                  <a:pt x="127001" y="101600"/>
                </a:lnTo>
                <a:lnTo>
                  <a:pt x="143933" y="84667"/>
                </a:lnTo>
                <a:lnTo>
                  <a:pt x="152400" y="76200"/>
                </a:lnTo>
                <a:lnTo>
                  <a:pt x="160867" y="59267"/>
                </a:lnTo>
                <a:lnTo>
                  <a:pt x="169334" y="42334"/>
                </a:lnTo>
                <a:lnTo>
                  <a:pt x="177801" y="33867"/>
                </a:lnTo>
                <a:lnTo>
                  <a:pt x="177801" y="25400"/>
                </a:lnTo>
                <a:lnTo>
                  <a:pt x="186267" y="16934"/>
                </a:lnTo>
                <a:lnTo>
                  <a:pt x="186267" y="16934"/>
                </a:lnTo>
                <a:lnTo>
                  <a:pt x="186267" y="8467"/>
                </a:lnTo>
                <a:lnTo>
                  <a:pt x="186267" y="16934"/>
                </a:lnTo>
                <a:lnTo>
                  <a:pt x="186267" y="16934"/>
                </a:lnTo>
                <a:lnTo>
                  <a:pt x="186267" y="25400"/>
                </a:lnTo>
                <a:lnTo>
                  <a:pt x="186267" y="33867"/>
                </a:lnTo>
                <a:lnTo>
                  <a:pt x="177801" y="42334"/>
                </a:lnTo>
                <a:lnTo>
                  <a:pt x="169334" y="67734"/>
                </a:lnTo>
                <a:lnTo>
                  <a:pt x="160867" y="84667"/>
                </a:lnTo>
                <a:lnTo>
                  <a:pt x="143933" y="101600"/>
                </a:lnTo>
                <a:lnTo>
                  <a:pt x="135467" y="127000"/>
                </a:lnTo>
                <a:lnTo>
                  <a:pt x="118533" y="152400"/>
                </a:lnTo>
                <a:lnTo>
                  <a:pt x="101601" y="177800"/>
                </a:lnTo>
                <a:lnTo>
                  <a:pt x="93134" y="194734"/>
                </a:lnTo>
                <a:lnTo>
                  <a:pt x="84667" y="220134"/>
                </a:lnTo>
                <a:lnTo>
                  <a:pt x="67733" y="237067"/>
                </a:lnTo>
                <a:lnTo>
                  <a:pt x="67733" y="254000"/>
                </a:lnTo>
                <a:lnTo>
                  <a:pt x="50801" y="270934"/>
                </a:lnTo>
                <a:lnTo>
                  <a:pt x="50801" y="296334"/>
                </a:lnTo>
                <a:lnTo>
                  <a:pt x="50801" y="304800"/>
                </a:lnTo>
                <a:lnTo>
                  <a:pt x="50801" y="321734"/>
                </a:lnTo>
                <a:lnTo>
                  <a:pt x="50801" y="338667"/>
                </a:lnTo>
                <a:lnTo>
                  <a:pt x="50801" y="347134"/>
                </a:lnTo>
                <a:lnTo>
                  <a:pt x="50801" y="347134"/>
                </a:lnTo>
                <a:lnTo>
                  <a:pt x="50801" y="355600"/>
                </a:lnTo>
                <a:lnTo>
                  <a:pt x="50801" y="355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8720666" y="3462867"/>
            <a:ext cx="203202" cy="330201"/>
          </a:xfrm>
          <a:custGeom>
            <a:avLst/>
            <a:gdLst/>
            <a:ahLst/>
            <a:cxnLst/>
            <a:rect l="0" t="0" r="0" b="0"/>
            <a:pathLst>
              <a:path w="203202" h="330201">
                <a:moveTo>
                  <a:pt x="186267" y="16933"/>
                </a:moveTo>
                <a:lnTo>
                  <a:pt x="186267" y="16933"/>
                </a:lnTo>
                <a:lnTo>
                  <a:pt x="186267" y="16933"/>
                </a:lnTo>
                <a:lnTo>
                  <a:pt x="177801" y="8466"/>
                </a:lnTo>
                <a:lnTo>
                  <a:pt x="177801" y="8466"/>
                </a:lnTo>
                <a:lnTo>
                  <a:pt x="169334" y="8466"/>
                </a:lnTo>
                <a:lnTo>
                  <a:pt x="160868" y="0"/>
                </a:lnTo>
                <a:lnTo>
                  <a:pt x="152400" y="0"/>
                </a:lnTo>
                <a:lnTo>
                  <a:pt x="143934" y="0"/>
                </a:lnTo>
                <a:lnTo>
                  <a:pt x="127001" y="8466"/>
                </a:lnTo>
                <a:lnTo>
                  <a:pt x="118534" y="16933"/>
                </a:lnTo>
                <a:lnTo>
                  <a:pt x="101601" y="25400"/>
                </a:lnTo>
                <a:lnTo>
                  <a:pt x="76200" y="42333"/>
                </a:lnTo>
                <a:lnTo>
                  <a:pt x="59267" y="59266"/>
                </a:lnTo>
                <a:lnTo>
                  <a:pt x="50801" y="76200"/>
                </a:lnTo>
                <a:lnTo>
                  <a:pt x="33867" y="101600"/>
                </a:lnTo>
                <a:lnTo>
                  <a:pt x="16934" y="135466"/>
                </a:lnTo>
                <a:lnTo>
                  <a:pt x="8468" y="160866"/>
                </a:lnTo>
                <a:lnTo>
                  <a:pt x="0" y="194733"/>
                </a:lnTo>
                <a:lnTo>
                  <a:pt x="0" y="220133"/>
                </a:lnTo>
                <a:lnTo>
                  <a:pt x="0" y="245533"/>
                </a:lnTo>
                <a:lnTo>
                  <a:pt x="8468" y="270933"/>
                </a:lnTo>
                <a:lnTo>
                  <a:pt x="16934" y="287866"/>
                </a:lnTo>
                <a:lnTo>
                  <a:pt x="33867" y="304800"/>
                </a:lnTo>
                <a:lnTo>
                  <a:pt x="50801" y="313266"/>
                </a:lnTo>
                <a:lnTo>
                  <a:pt x="67734" y="321733"/>
                </a:lnTo>
                <a:lnTo>
                  <a:pt x="84668" y="330200"/>
                </a:lnTo>
                <a:lnTo>
                  <a:pt x="110067" y="330200"/>
                </a:lnTo>
                <a:lnTo>
                  <a:pt x="127001" y="321733"/>
                </a:lnTo>
                <a:lnTo>
                  <a:pt x="143934" y="321733"/>
                </a:lnTo>
                <a:lnTo>
                  <a:pt x="160868" y="304800"/>
                </a:lnTo>
                <a:lnTo>
                  <a:pt x="169334" y="296333"/>
                </a:lnTo>
                <a:lnTo>
                  <a:pt x="186267" y="287866"/>
                </a:lnTo>
                <a:lnTo>
                  <a:pt x="194734" y="270933"/>
                </a:lnTo>
                <a:lnTo>
                  <a:pt x="194734" y="262466"/>
                </a:lnTo>
                <a:lnTo>
                  <a:pt x="203201" y="254000"/>
                </a:lnTo>
                <a:lnTo>
                  <a:pt x="203201" y="237066"/>
                </a:lnTo>
                <a:lnTo>
                  <a:pt x="194734" y="228600"/>
                </a:lnTo>
                <a:lnTo>
                  <a:pt x="194734" y="220133"/>
                </a:lnTo>
                <a:lnTo>
                  <a:pt x="186267" y="211666"/>
                </a:lnTo>
                <a:lnTo>
                  <a:pt x="177801" y="203200"/>
                </a:lnTo>
                <a:lnTo>
                  <a:pt x="160868" y="194733"/>
                </a:lnTo>
                <a:lnTo>
                  <a:pt x="143934" y="194733"/>
                </a:lnTo>
                <a:lnTo>
                  <a:pt x="127001" y="194733"/>
                </a:lnTo>
                <a:lnTo>
                  <a:pt x="110067" y="203200"/>
                </a:lnTo>
                <a:lnTo>
                  <a:pt x="93134" y="211666"/>
                </a:lnTo>
                <a:lnTo>
                  <a:pt x="76200" y="220133"/>
                </a:lnTo>
                <a:lnTo>
                  <a:pt x="59267" y="237066"/>
                </a:lnTo>
                <a:lnTo>
                  <a:pt x="59267" y="245533"/>
                </a:lnTo>
                <a:lnTo>
                  <a:pt x="59267" y="245533"/>
                </a:lnTo>
                <a:lnTo>
                  <a:pt x="50801" y="254000"/>
                </a:lnTo>
                <a:lnTo>
                  <a:pt x="50801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8966200" y="3581400"/>
            <a:ext cx="177801" cy="194734"/>
          </a:xfrm>
          <a:custGeom>
            <a:avLst/>
            <a:gdLst/>
            <a:ahLst/>
            <a:cxnLst/>
            <a:rect l="0" t="0" r="0" b="0"/>
            <a:pathLst>
              <a:path w="177801" h="194734">
                <a:moveTo>
                  <a:pt x="16933" y="8467"/>
                </a:moveTo>
                <a:lnTo>
                  <a:pt x="16933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8467"/>
                </a:lnTo>
                <a:lnTo>
                  <a:pt x="25400" y="16933"/>
                </a:lnTo>
                <a:lnTo>
                  <a:pt x="33867" y="25400"/>
                </a:lnTo>
                <a:lnTo>
                  <a:pt x="42333" y="42333"/>
                </a:lnTo>
                <a:lnTo>
                  <a:pt x="59266" y="59267"/>
                </a:lnTo>
                <a:lnTo>
                  <a:pt x="76200" y="84667"/>
                </a:lnTo>
                <a:lnTo>
                  <a:pt x="93133" y="101600"/>
                </a:lnTo>
                <a:lnTo>
                  <a:pt x="101600" y="118533"/>
                </a:lnTo>
                <a:lnTo>
                  <a:pt x="110067" y="143933"/>
                </a:lnTo>
                <a:lnTo>
                  <a:pt x="127000" y="152400"/>
                </a:lnTo>
                <a:lnTo>
                  <a:pt x="135466" y="169333"/>
                </a:lnTo>
                <a:lnTo>
                  <a:pt x="143934" y="177800"/>
                </a:lnTo>
                <a:lnTo>
                  <a:pt x="152400" y="186267"/>
                </a:lnTo>
                <a:lnTo>
                  <a:pt x="160867" y="186267"/>
                </a:lnTo>
                <a:lnTo>
                  <a:pt x="169333" y="194733"/>
                </a:lnTo>
                <a:lnTo>
                  <a:pt x="169333" y="194733"/>
                </a:lnTo>
                <a:lnTo>
                  <a:pt x="177800" y="186267"/>
                </a:lnTo>
                <a:lnTo>
                  <a:pt x="177800" y="186267"/>
                </a:lnTo>
                <a:lnTo>
                  <a:pt x="177800" y="177800"/>
                </a:lnTo>
                <a:lnTo>
                  <a:pt x="177800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8966200" y="3581400"/>
            <a:ext cx="160868" cy="220134"/>
          </a:xfrm>
          <a:custGeom>
            <a:avLst/>
            <a:gdLst/>
            <a:ahLst/>
            <a:cxnLst/>
            <a:rect l="0" t="0" r="0" b="0"/>
            <a:pathLst>
              <a:path w="160868" h="220134">
                <a:moveTo>
                  <a:pt x="160867" y="0"/>
                </a:moveTo>
                <a:lnTo>
                  <a:pt x="160867" y="0"/>
                </a:lnTo>
                <a:lnTo>
                  <a:pt x="160867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43934" y="8467"/>
                </a:lnTo>
                <a:lnTo>
                  <a:pt x="135466" y="8467"/>
                </a:lnTo>
                <a:lnTo>
                  <a:pt x="127000" y="25400"/>
                </a:lnTo>
                <a:lnTo>
                  <a:pt x="118533" y="42333"/>
                </a:lnTo>
                <a:lnTo>
                  <a:pt x="101600" y="59267"/>
                </a:lnTo>
                <a:lnTo>
                  <a:pt x="93133" y="76200"/>
                </a:lnTo>
                <a:lnTo>
                  <a:pt x="76200" y="101600"/>
                </a:lnTo>
                <a:lnTo>
                  <a:pt x="59266" y="118533"/>
                </a:lnTo>
                <a:lnTo>
                  <a:pt x="42333" y="143933"/>
                </a:lnTo>
                <a:lnTo>
                  <a:pt x="33867" y="160867"/>
                </a:lnTo>
                <a:lnTo>
                  <a:pt x="16933" y="177800"/>
                </a:lnTo>
                <a:lnTo>
                  <a:pt x="8467" y="194733"/>
                </a:lnTo>
                <a:lnTo>
                  <a:pt x="0" y="211667"/>
                </a:lnTo>
                <a:lnTo>
                  <a:pt x="0" y="211667"/>
                </a:lnTo>
                <a:lnTo>
                  <a:pt x="8467" y="220133"/>
                </a:lnTo>
                <a:lnTo>
                  <a:pt x="8467" y="220133"/>
                </a:lnTo>
                <a:lnTo>
                  <a:pt x="16933" y="220133"/>
                </a:lnTo>
                <a:lnTo>
                  <a:pt x="16933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9186334" y="3581400"/>
            <a:ext cx="338667" cy="177801"/>
          </a:xfrm>
          <a:custGeom>
            <a:avLst/>
            <a:gdLst/>
            <a:ahLst/>
            <a:cxnLst/>
            <a:rect l="0" t="0" r="0" b="0"/>
            <a:pathLst>
              <a:path w="338667" h="177801">
                <a:moveTo>
                  <a:pt x="152400" y="8467"/>
                </a:moveTo>
                <a:lnTo>
                  <a:pt x="143932" y="8467"/>
                </a:lnTo>
                <a:lnTo>
                  <a:pt x="143932" y="8467"/>
                </a:lnTo>
                <a:lnTo>
                  <a:pt x="135466" y="8467"/>
                </a:lnTo>
                <a:lnTo>
                  <a:pt x="126999" y="8467"/>
                </a:lnTo>
                <a:lnTo>
                  <a:pt x="118533" y="0"/>
                </a:lnTo>
                <a:lnTo>
                  <a:pt x="110066" y="0"/>
                </a:lnTo>
                <a:lnTo>
                  <a:pt x="101599" y="0"/>
                </a:lnTo>
                <a:lnTo>
                  <a:pt x="84666" y="8467"/>
                </a:lnTo>
                <a:lnTo>
                  <a:pt x="76200" y="8467"/>
                </a:lnTo>
                <a:lnTo>
                  <a:pt x="67732" y="16933"/>
                </a:lnTo>
                <a:lnTo>
                  <a:pt x="42333" y="33867"/>
                </a:lnTo>
                <a:lnTo>
                  <a:pt x="33866" y="42333"/>
                </a:lnTo>
                <a:lnTo>
                  <a:pt x="25399" y="67733"/>
                </a:lnTo>
                <a:lnTo>
                  <a:pt x="8466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0" y="152400"/>
                </a:lnTo>
                <a:lnTo>
                  <a:pt x="0" y="160867"/>
                </a:lnTo>
                <a:lnTo>
                  <a:pt x="8466" y="169333"/>
                </a:lnTo>
                <a:lnTo>
                  <a:pt x="25399" y="169333"/>
                </a:lnTo>
                <a:lnTo>
                  <a:pt x="33866" y="169333"/>
                </a:lnTo>
                <a:lnTo>
                  <a:pt x="42333" y="169333"/>
                </a:lnTo>
                <a:lnTo>
                  <a:pt x="59266" y="152400"/>
                </a:lnTo>
                <a:lnTo>
                  <a:pt x="67732" y="143933"/>
                </a:lnTo>
                <a:lnTo>
                  <a:pt x="84666" y="135467"/>
                </a:lnTo>
                <a:lnTo>
                  <a:pt x="93133" y="118533"/>
                </a:lnTo>
                <a:lnTo>
                  <a:pt x="101599" y="101600"/>
                </a:lnTo>
                <a:lnTo>
                  <a:pt x="118533" y="93133"/>
                </a:lnTo>
                <a:lnTo>
                  <a:pt x="126999" y="76200"/>
                </a:lnTo>
                <a:lnTo>
                  <a:pt x="135466" y="59267"/>
                </a:lnTo>
                <a:lnTo>
                  <a:pt x="143932" y="42333"/>
                </a:lnTo>
                <a:lnTo>
                  <a:pt x="152400" y="33867"/>
                </a:lnTo>
                <a:lnTo>
                  <a:pt x="152400" y="25400"/>
                </a:lnTo>
                <a:lnTo>
                  <a:pt x="152400" y="25400"/>
                </a:lnTo>
                <a:lnTo>
                  <a:pt x="152400" y="25400"/>
                </a:lnTo>
                <a:lnTo>
                  <a:pt x="152400" y="33867"/>
                </a:lnTo>
                <a:lnTo>
                  <a:pt x="152400" y="42333"/>
                </a:lnTo>
                <a:lnTo>
                  <a:pt x="160866" y="50800"/>
                </a:lnTo>
                <a:lnTo>
                  <a:pt x="160866" y="76200"/>
                </a:lnTo>
                <a:lnTo>
                  <a:pt x="160866" y="93133"/>
                </a:lnTo>
                <a:lnTo>
                  <a:pt x="160866" y="110067"/>
                </a:lnTo>
                <a:lnTo>
                  <a:pt x="177799" y="127000"/>
                </a:lnTo>
                <a:lnTo>
                  <a:pt x="177799" y="143933"/>
                </a:lnTo>
                <a:lnTo>
                  <a:pt x="194733" y="152400"/>
                </a:lnTo>
                <a:lnTo>
                  <a:pt x="203199" y="160867"/>
                </a:lnTo>
                <a:lnTo>
                  <a:pt x="220132" y="169333"/>
                </a:lnTo>
                <a:lnTo>
                  <a:pt x="237066" y="177800"/>
                </a:lnTo>
                <a:lnTo>
                  <a:pt x="245533" y="177800"/>
                </a:lnTo>
                <a:lnTo>
                  <a:pt x="262466" y="177800"/>
                </a:lnTo>
                <a:lnTo>
                  <a:pt x="279399" y="177800"/>
                </a:lnTo>
                <a:lnTo>
                  <a:pt x="296332" y="177800"/>
                </a:lnTo>
                <a:lnTo>
                  <a:pt x="313266" y="177800"/>
                </a:lnTo>
                <a:lnTo>
                  <a:pt x="321733" y="177800"/>
                </a:lnTo>
                <a:lnTo>
                  <a:pt x="321733" y="177800"/>
                </a:lnTo>
                <a:lnTo>
                  <a:pt x="338666" y="169333"/>
                </a:lnTo>
                <a:lnTo>
                  <a:pt x="338666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9575800" y="3632200"/>
            <a:ext cx="228601" cy="42334"/>
          </a:xfrm>
          <a:custGeom>
            <a:avLst/>
            <a:gdLst/>
            <a:ahLst/>
            <a:cxnLst/>
            <a:rect l="0" t="0" r="0" b="0"/>
            <a:pathLst>
              <a:path w="228601" h="42334">
                <a:moveTo>
                  <a:pt x="0" y="25400"/>
                </a:move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33867"/>
                </a:lnTo>
                <a:lnTo>
                  <a:pt x="42333" y="33867"/>
                </a:lnTo>
                <a:lnTo>
                  <a:pt x="59266" y="33867"/>
                </a:lnTo>
                <a:lnTo>
                  <a:pt x="76200" y="33867"/>
                </a:lnTo>
                <a:lnTo>
                  <a:pt x="101600" y="33867"/>
                </a:lnTo>
                <a:lnTo>
                  <a:pt x="118533" y="42333"/>
                </a:lnTo>
                <a:lnTo>
                  <a:pt x="135466" y="42333"/>
                </a:lnTo>
                <a:lnTo>
                  <a:pt x="152400" y="42333"/>
                </a:lnTo>
                <a:lnTo>
                  <a:pt x="177800" y="42333"/>
                </a:lnTo>
                <a:lnTo>
                  <a:pt x="194734" y="42333"/>
                </a:lnTo>
                <a:lnTo>
                  <a:pt x="203200" y="42333"/>
                </a:lnTo>
                <a:lnTo>
                  <a:pt x="211666" y="33867"/>
                </a:lnTo>
                <a:lnTo>
                  <a:pt x="220134" y="33867"/>
                </a:lnTo>
                <a:lnTo>
                  <a:pt x="228600" y="25400"/>
                </a:lnTo>
                <a:lnTo>
                  <a:pt x="228600" y="16933"/>
                </a:lnTo>
                <a:lnTo>
                  <a:pt x="220134" y="8467"/>
                </a:lnTo>
                <a:lnTo>
                  <a:pt x="220134" y="8467"/>
                </a:lnTo>
                <a:lnTo>
                  <a:pt x="220134" y="0"/>
                </a:lnTo>
                <a:lnTo>
                  <a:pt x="2201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9668933" y="3564467"/>
            <a:ext cx="25401" cy="186267"/>
          </a:xfrm>
          <a:custGeom>
            <a:avLst/>
            <a:gdLst/>
            <a:ahLst/>
            <a:cxnLst/>
            <a:rect l="0" t="0" r="0" b="0"/>
            <a:pathLst>
              <a:path w="25401" h="186267">
                <a:moveTo>
                  <a:pt x="8467" y="0"/>
                </a:move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8533"/>
                </a:lnTo>
                <a:lnTo>
                  <a:pt x="0" y="135466"/>
                </a:lnTo>
                <a:lnTo>
                  <a:pt x="0" y="152400"/>
                </a:lnTo>
                <a:lnTo>
                  <a:pt x="8467" y="169333"/>
                </a:lnTo>
                <a:lnTo>
                  <a:pt x="8467" y="177800"/>
                </a:lnTo>
                <a:lnTo>
                  <a:pt x="16934" y="186266"/>
                </a:lnTo>
                <a:lnTo>
                  <a:pt x="16934" y="186266"/>
                </a:lnTo>
                <a:lnTo>
                  <a:pt x="16934" y="186266"/>
                </a:lnTo>
                <a:lnTo>
                  <a:pt x="25400" y="186266"/>
                </a:lnTo>
                <a:lnTo>
                  <a:pt x="25400" y="186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9838267" y="3513667"/>
            <a:ext cx="287867" cy="338667"/>
          </a:xfrm>
          <a:custGeom>
            <a:avLst/>
            <a:gdLst/>
            <a:ahLst/>
            <a:cxnLst/>
            <a:rect l="0" t="0" r="0" b="0"/>
            <a:pathLst>
              <a:path w="287867" h="338667">
                <a:moveTo>
                  <a:pt x="0" y="25400"/>
                </a:moveTo>
                <a:lnTo>
                  <a:pt x="8467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8466"/>
                </a:lnTo>
                <a:lnTo>
                  <a:pt x="25399" y="8466"/>
                </a:lnTo>
                <a:lnTo>
                  <a:pt x="33867" y="0"/>
                </a:lnTo>
                <a:lnTo>
                  <a:pt x="50799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110067" y="0"/>
                </a:lnTo>
                <a:lnTo>
                  <a:pt x="126999" y="0"/>
                </a:lnTo>
                <a:lnTo>
                  <a:pt x="135466" y="0"/>
                </a:lnTo>
                <a:lnTo>
                  <a:pt x="143933" y="8466"/>
                </a:lnTo>
                <a:lnTo>
                  <a:pt x="152400" y="16933"/>
                </a:lnTo>
                <a:lnTo>
                  <a:pt x="160867" y="16933"/>
                </a:lnTo>
                <a:lnTo>
                  <a:pt x="160867" y="33866"/>
                </a:lnTo>
                <a:lnTo>
                  <a:pt x="160867" y="42333"/>
                </a:lnTo>
                <a:lnTo>
                  <a:pt x="160867" y="50800"/>
                </a:lnTo>
                <a:lnTo>
                  <a:pt x="152400" y="67733"/>
                </a:lnTo>
                <a:lnTo>
                  <a:pt x="152400" y="84666"/>
                </a:lnTo>
                <a:lnTo>
                  <a:pt x="143933" y="101600"/>
                </a:lnTo>
                <a:lnTo>
                  <a:pt x="135466" y="127000"/>
                </a:lnTo>
                <a:lnTo>
                  <a:pt x="118533" y="143933"/>
                </a:lnTo>
                <a:lnTo>
                  <a:pt x="110067" y="169333"/>
                </a:lnTo>
                <a:lnTo>
                  <a:pt x="93133" y="186266"/>
                </a:lnTo>
                <a:lnTo>
                  <a:pt x="84667" y="211666"/>
                </a:lnTo>
                <a:lnTo>
                  <a:pt x="76200" y="228600"/>
                </a:lnTo>
                <a:lnTo>
                  <a:pt x="76200" y="245533"/>
                </a:lnTo>
                <a:lnTo>
                  <a:pt x="76200" y="262466"/>
                </a:lnTo>
                <a:lnTo>
                  <a:pt x="84667" y="279400"/>
                </a:lnTo>
                <a:lnTo>
                  <a:pt x="93133" y="296333"/>
                </a:lnTo>
                <a:lnTo>
                  <a:pt x="101599" y="313266"/>
                </a:lnTo>
                <a:lnTo>
                  <a:pt x="118533" y="321733"/>
                </a:lnTo>
                <a:lnTo>
                  <a:pt x="135466" y="330200"/>
                </a:lnTo>
                <a:lnTo>
                  <a:pt x="152400" y="338666"/>
                </a:lnTo>
                <a:lnTo>
                  <a:pt x="177799" y="338666"/>
                </a:lnTo>
                <a:lnTo>
                  <a:pt x="203199" y="338666"/>
                </a:lnTo>
                <a:lnTo>
                  <a:pt x="220133" y="338666"/>
                </a:lnTo>
                <a:lnTo>
                  <a:pt x="253999" y="338666"/>
                </a:lnTo>
                <a:lnTo>
                  <a:pt x="270933" y="330200"/>
                </a:lnTo>
                <a:lnTo>
                  <a:pt x="270933" y="330200"/>
                </a:lnTo>
                <a:lnTo>
                  <a:pt x="287866" y="330200"/>
                </a:lnTo>
                <a:lnTo>
                  <a:pt x="287866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10058400" y="3547533"/>
            <a:ext cx="262467" cy="245535"/>
          </a:xfrm>
          <a:custGeom>
            <a:avLst/>
            <a:gdLst/>
            <a:ahLst/>
            <a:cxnLst/>
            <a:rect l="0" t="0" r="0" b="0"/>
            <a:pathLst>
              <a:path w="262467" h="245535">
                <a:moveTo>
                  <a:pt x="211666" y="33867"/>
                </a:moveTo>
                <a:lnTo>
                  <a:pt x="211666" y="33867"/>
                </a:lnTo>
                <a:lnTo>
                  <a:pt x="203200" y="33867"/>
                </a:lnTo>
                <a:lnTo>
                  <a:pt x="203200" y="25400"/>
                </a:lnTo>
                <a:lnTo>
                  <a:pt x="194734" y="16934"/>
                </a:lnTo>
                <a:lnTo>
                  <a:pt x="186266" y="8467"/>
                </a:lnTo>
                <a:lnTo>
                  <a:pt x="177800" y="0"/>
                </a:lnTo>
                <a:lnTo>
                  <a:pt x="169334" y="0"/>
                </a:lnTo>
                <a:lnTo>
                  <a:pt x="152400" y="0"/>
                </a:lnTo>
                <a:lnTo>
                  <a:pt x="143933" y="0"/>
                </a:lnTo>
                <a:lnTo>
                  <a:pt x="127000" y="0"/>
                </a:lnTo>
                <a:lnTo>
                  <a:pt x="101600" y="0"/>
                </a:lnTo>
                <a:lnTo>
                  <a:pt x="84667" y="8467"/>
                </a:lnTo>
                <a:lnTo>
                  <a:pt x="67733" y="25400"/>
                </a:lnTo>
                <a:lnTo>
                  <a:pt x="50800" y="33867"/>
                </a:lnTo>
                <a:lnTo>
                  <a:pt x="33866" y="50800"/>
                </a:lnTo>
                <a:lnTo>
                  <a:pt x="25400" y="76200"/>
                </a:lnTo>
                <a:lnTo>
                  <a:pt x="8467" y="93134"/>
                </a:lnTo>
                <a:lnTo>
                  <a:pt x="0" y="118534"/>
                </a:lnTo>
                <a:lnTo>
                  <a:pt x="0" y="135467"/>
                </a:lnTo>
                <a:lnTo>
                  <a:pt x="0" y="160867"/>
                </a:lnTo>
                <a:lnTo>
                  <a:pt x="0" y="177800"/>
                </a:lnTo>
                <a:lnTo>
                  <a:pt x="16934" y="194734"/>
                </a:lnTo>
                <a:lnTo>
                  <a:pt x="25400" y="211667"/>
                </a:lnTo>
                <a:lnTo>
                  <a:pt x="42334" y="220134"/>
                </a:lnTo>
                <a:lnTo>
                  <a:pt x="67733" y="228600"/>
                </a:lnTo>
                <a:lnTo>
                  <a:pt x="84667" y="237067"/>
                </a:lnTo>
                <a:lnTo>
                  <a:pt x="101600" y="245534"/>
                </a:lnTo>
                <a:lnTo>
                  <a:pt x="127000" y="245534"/>
                </a:lnTo>
                <a:lnTo>
                  <a:pt x="143933" y="245534"/>
                </a:lnTo>
                <a:lnTo>
                  <a:pt x="160867" y="237067"/>
                </a:lnTo>
                <a:lnTo>
                  <a:pt x="177800" y="237067"/>
                </a:lnTo>
                <a:lnTo>
                  <a:pt x="203200" y="220134"/>
                </a:lnTo>
                <a:lnTo>
                  <a:pt x="211666" y="211667"/>
                </a:lnTo>
                <a:lnTo>
                  <a:pt x="228600" y="194734"/>
                </a:lnTo>
                <a:lnTo>
                  <a:pt x="245534" y="169334"/>
                </a:lnTo>
                <a:lnTo>
                  <a:pt x="254000" y="152400"/>
                </a:lnTo>
                <a:lnTo>
                  <a:pt x="262466" y="135467"/>
                </a:lnTo>
                <a:lnTo>
                  <a:pt x="262466" y="110067"/>
                </a:lnTo>
                <a:lnTo>
                  <a:pt x="254000" y="84667"/>
                </a:lnTo>
                <a:lnTo>
                  <a:pt x="254000" y="67734"/>
                </a:lnTo>
                <a:lnTo>
                  <a:pt x="237067" y="50800"/>
                </a:lnTo>
                <a:lnTo>
                  <a:pt x="228600" y="42334"/>
                </a:lnTo>
                <a:lnTo>
                  <a:pt x="203200" y="25400"/>
                </a:lnTo>
                <a:lnTo>
                  <a:pt x="194734" y="16934"/>
                </a:lnTo>
                <a:lnTo>
                  <a:pt x="177800" y="16934"/>
                </a:lnTo>
                <a:lnTo>
                  <a:pt x="152400" y="16934"/>
                </a:lnTo>
                <a:lnTo>
                  <a:pt x="143933" y="16934"/>
                </a:lnTo>
                <a:lnTo>
                  <a:pt x="143933" y="16934"/>
                </a:lnTo>
                <a:lnTo>
                  <a:pt x="135466" y="16934"/>
                </a:lnTo>
                <a:lnTo>
                  <a:pt x="135466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10388600" y="3488267"/>
            <a:ext cx="228601" cy="364067"/>
          </a:xfrm>
          <a:custGeom>
            <a:avLst/>
            <a:gdLst/>
            <a:ahLst/>
            <a:cxnLst/>
            <a:rect l="0" t="0" r="0" b="0"/>
            <a:pathLst>
              <a:path w="228601" h="364067">
                <a:moveTo>
                  <a:pt x="8466" y="8466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6" y="16933"/>
                </a:lnTo>
                <a:lnTo>
                  <a:pt x="8466" y="33866"/>
                </a:lnTo>
                <a:lnTo>
                  <a:pt x="16934" y="50800"/>
                </a:lnTo>
                <a:lnTo>
                  <a:pt x="25400" y="76200"/>
                </a:lnTo>
                <a:lnTo>
                  <a:pt x="25400" y="93133"/>
                </a:lnTo>
                <a:lnTo>
                  <a:pt x="33866" y="118533"/>
                </a:lnTo>
                <a:lnTo>
                  <a:pt x="50800" y="135466"/>
                </a:lnTo>
                <a:lnTo>
                  <a:pt x="67734" y="152400"/>
                </a:lnTo>
                <a:lnTo>
                  <a:pt x="76200" y="160866"/>
                </a:lnTo>
                <a:lnTo>
                  <a:pt x="84666" y="169333"/>
                </a:lnTo>
                <a:lnTo>
                  <a:pt x="101600" y="177800"/>
                </a:lnTo>
                <a:lnTo>
                  <a:pt x="118533" y="186266"/>
                </a:lnTo>
                <a:lnTo>
                  <a:pt x="127000" y="177800"/>
                </a:lnTo>
                <a:lnTo>
                  <a:pt x="143934" y="177800"/>
                </a:lnTo>
                <a:lnTo>
                  <a:pt x="152400" y="169333"/>
                </a:lnTo>
                <a:lnTo>
                  <a:pt x="160866" y="152400"/>
                </a:lnTo>
                <a:lnTo>
                  <a:pt x="177800" y="143933"/>
                </a:lnTo>
                <a:lnTo>
                  <a:pt x="186266" y="127000"/>
                </a:lnTo>
                <a:lnTo>
                  <a:pt x="203200" y="110066"/>
                </a:lnTo>
                <a:lnTo>
                  <a:pt x="211667" y="93133"/>
                </a:lnTo>
                <a:lnTo>
                  <a:pt x="220134" y="76200"/>
                </a:lnTo>
                <a:lnTo>
                  <a:pt x="220134" y="59266"/>
                </a:lnTo>
                <a:lnTo>
                  <a:pt x="228600" y="42333"/>
                </a:lnTo>
                <a:lnTo>
                  <a:pt x="228600" y="42333"/>
                </a:lnTo>
                <a:lnTo>
                  <a:pt x="228600" y="33866"/>
                </a:lnTo>
                <a:lnTo>
                  <a:pt x="220134" y="33866"/>
                </a:lnTo>
                <a:lnTo>
                  <a:pt x="220134" y="33866"/>
                </a:lnTo>
                <a:lnTo>
                  <a:pt x="211667" y="42333"/>
                </a:lnTo>
                <a:lnTo>
                  <a:pt x="203200" y="50800"/>
                </a:lnTo>
                <a:lnTo>
                  <a:pt x="194733" y="59266"/>
                </a:lnTo>
                <a:lnTo>
                  <a:pt x="186266" y="76200"/>
                </a:lnTo>
                <a:lnTo>
                  <a:pt x="177800" y="93133"/>
                </a:lnTo>
                <a:lnTo>
                  <a:pt x="160866" y="118533"/>
                </a:lnTo>
                <a:lnTo>
                  <a:pt x="152400" y="143933"/>
                </a:lnTo>
                <a:lnTo>
                  <a:pt x="135467" y="177800"/>
                </a:lnTo>
                <a:lnTo>
                  <a:pt x="127000" y="203200"/>
                </a:lnTo>
                <a:lnTo>
                  <a:pt x="110066" y="237066"/>
                </a:lnTo>
                <a:lnTo>
                  <a:pt x="101600" y="262466"/>
                </a:lnTo>
                <a:lnTo>
                  <a:pt x="93134" y="287866"/>
                </a:lnTo>
                <a:lnTo>
                  <a:pt x="93134" y="313266"/>
                </a:lnTo>
                <a:lnTo>
                  <a:pt x="93134" y="330200"/>
                </a:lnTo>
                <a:lnTo>
                  <a:pt x="93134" y="347133"/>
                </a:lnTo>
                <a:lnTo>
                  <a:pt x="93134" y="347133"/>
                </a:lnTo>
                <a:lnTo>
                  <a:pt x="93134" y="364066"/>
                </a:lnTo>
                <a:lnTo>
                  <a:pt x="93134" y="364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8661400" y="3894667"/>
            <a:ext cx="2040467" cy="101601"/>
          </a:xfrm>
          <a:custGeom>
            <a:avLst/>
            <a:gdLst/>
            <a:ahLst/>
            <a:cxnLst/>
            <a:rect l="0" t="0" r="0" b="0"/>
            <a:pathLst>
              <a:path w="2040467" h="101601">
                <a:moveTo>
                  <a:pt x="8467" y="101600"/>
                </a:moveTo>
                <a:lnTo>
                  <a:pt x="8467" y="101600"/>
                </a:lnTo>
                <a:lnTo>
                  <a:pt x="0" y="93133"/>
                </a:lnTo>
                <a:lnTo>
                  <a:pt x="0" y="93133"/>
                </a:lnTo>
                <a:lnTo>
                  <a:pt x="0" y="84666"/>
                </a:lnTo>
                <a:lnTo>
                  <a:pt x="0" y="76200"/>
                </a:lnTo>
                <a:lnTo>
                  <a:pt x="0" y="76200"/>
                </a:lnTo>
                <a:lnTo>
                  <a:pt x="8467" y="67733"/>
                </a:lnTo>
                <a:lnTo>
                  <a:pt x="8467" y="67733"/>
                </a:lnTo>
                <a:lnTo>
                  <a:pt x="16933" y="59266"/>
                </a:lnTo>
                <a:lnTo>
                  <a:pt x="25400" y="50800"/>
                </a:lnTo>
                <a:lnTo>
                  <a:pt x="42333" y="50800"/>
                </a:lnTo>
                <a:lnTo>
                  <a:pt x="59266" y="50800"/>
                </a:lnTo>
                <a:lnTo>
                  <a:pt x="76200" y="42333"/>
                </a:lnTo>
                <a:lnTo>
                  <a:pt x="101600" y="42333"/>
                </a:lnTo>
                <a:lnTo>
                  <a:pt x="127000" y="42333"/>
                </a:lnTo>
                <a:lnTo>
                  <a:pt x="160867" y="42333"/>
                </a:lnTo>
                <a:lnTo>
                  <a:pt x="186267" y="42333"/>
                </a:lnTo>
                <a:lnTo>
                  <a:pt x="228600" y="42333"/>
                </a:lnTo>
                <a:lnTo>
                  <a:pt x="270933" y="42333"/>
                </a:lnTo>
                <a:lnTo>
                  <a:pt x="321733" y="42333"/>
                </a:lnTo>
                <a:lnTo>
                  <a:pt x="372534" y="42333"/>
                </a:lnTo>
                <a:lnTo>
                  <a:pt x="431800" y="42333"/>
                </a:lnTo>
                <a:lnTo>
                  <a:pt x="491067" y="42333"/>
                </a:lnTo>
                <a:lnTo>
                  <a:pt x="550333" y="42333"/>
                </a:lnTo>
                <a:lnTo>
                  <a:pt x="618067" y="42333"/>
                </a:lnTo>
                <a:lnTo>
                  <a:pt x="685800" y="33866"/>
                </a:lnTo>
                <a:lnTo>
                  <a:pt x="753534" y="33866"/>
                </a:lnTo>
                <a:lnTo>
                  <a:pt x="821266" y="33866"/>
                </a:lnTo>
                <a:lnTo>
                  <a:pt x="889000" y="33866"/>
                </a:lnTo>
                <a:lnTo>
                  <a:pt x="965200" y="33866"/>
                </a:lnTo>
                <a:lnTo>
                  <a:pt x="1041400" y="33866"/>
                </a:lnTo>
                <a:lnTo>
                  <a:pt x="1109134" y="33866"/>
                </a:lnTo>
                <a:lnTo>
                  <a:pt x="1176867" y="33866"/>
                </a:lnTo>
                <a:lnTo>
                  <a:pt x="1244600" y="33866"/>
                </a:lnTo>
                <a:lnTo>
                  <a:pt x="1312333" y="33866"/>
                </a:lnTo>
                <a:lnTo>
                  <a:pt x="1371600" y="33866"/>
                </a:lnTo>
                <a:lnTo>
                  <a:pt x="1430866" y="33866"/>
                </a:lnTo>
                <a:lnTo>
                  <a:pt x="1490134" y="33866"/>
                </a:lnTo>
                <a:lnTo>
                  <a:pt x="1540933" y="25400"/>
                </a:lnTo>
                <a:lnTo>
                  <a:pt x="1600200" y="25400"/>
                </a:lnTo>
                <a:lnTo>
                  <a:pt x="1651000" y="25400"/>
                </a:lnTo>
                <a:lnTo>
                  <a:pt x="1701800" y="25400"/>
                </a:lnTo>
                <a:lnTo>
                  <a:pt x="1752600" y="25400"/>
                </a:lnTo>
                <a:lnTo>
                  <a:pt x="1794934" y="16933"/>
                </a:lnTo>
                <a:lnTo>
                  <a:pt x="1837266" y="16933"/>
                </a:lnTo>
                <a:lnTo>
                  <a:pt x="1871134" y="16933"/>
                </a:lnTo>
                <a:lnTo>
                  <a:pt x="1905000" y="16933"/>
                </a:lnTo>
                <a:lnTo>
                  <a:pt x="1930400" y="16933"/>
                </a:lnTo>
                <a:lnTo>
                  <a:pt x="1955800" y="8466"/>
                </a:lnTo>
                <a:lnTo>
                  <a:pt x="1972734" y="8466"/>
                </a:lnTo>
                <a:lnTo>
                  <a:pt x="1989666" y="8466"/>
                </a:lnTo>
                <a:lnTo>
                  <a:pt x="2015067" y="8466"/>
                </a:lnTo>
                <a:lnTo>
                  <a:pt x="2023534" y="8466"/>
                </a:lnTo>
                <a:lnTo>
                  <a:pt x="2032000" y="8466"/>
                </a:lnTo>
                <a:lnTo>
                  <a:pt x="2032000" y="8466"/>
                </a:lnTo>
                <a:lnTo>
                  <a:pt x="2032000" y="8466"/>
                </a:lnTo>
                <a:lnTo>
                  <a:pt x="2040466" y="0"/>
                </a:lnTo>
                <a:lnTo>
                  <a:pt x="20404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9110134" y="4080933"/>
            <a:ext cx="287867" cy="16935"/>
          </a:xfrm>
          <a:custGeom>
            <a:avLst/>
            <a:gdLst/>
            <a:ahLst/>
            <a:cxnLst/>
            <a:rect l="0" t="0" r="0" b="0"/>
            <a:pathLst>
              <a:path w="287867" h="16935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399" y="0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101599" y="8467"/>
                </a:lnTo>
                <a:lnTo>
                  <a:pt x="118533" y="8467"/>
                </a:lnTo>
                <a:lnTo>
                  <a:pt x="143932" y="8467"/>
                </a:lnTo>
                <a:lnTo>
                  <a:pt x="160866" y="8467"/>
                </a:lnTo>
                <a:lnTo>
                  <a:pt x="186266" y="8467"/>
                </a:lnTo>
                <a:lnTo>
                  <a:pt x="203199" y="16934"/>
                </a:lnTo>
                <a:lnTo>
                  <a:pt x="220132" y="16934"/>
                </a:lnTo>
                <a:lnTo>
                  <a:pt x="245533" y="16934"/>
                </a:lnTo>
                <a:lnTo>
                  <a:pt x="262466" y="16934"/>
                </a:lnTo>
                <a:lnTo>
                  <a:pt x="270933" y="16934"/>
                </a:lnTo>
                <a:lnTo>
                  <a:pt x="279399" y="16934"/>
                </a:lnTo>
                <a:lnTo>
                  <a:pt x="279399" y="16934"/>
                </a:lnTo>
                <a:lnTo>
                  <a:pt x="287866" y="16934"/>
                </a:lnTo>
                <a:lnTo>
                  <a:pt x="287866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9101666" y="4089400"/>
            <a:ext cx="321735" cy="321734"/>
          </a:xfrm>
          <a:custGeom>
            <a:avLst/>
            <a:gdLst/>
            <a:ahLst/>
            <a:cxnLst/>
            <a:rect l="0" t="0" r="0" b="0"/>
            <a:pathLst>
              <a:path w="321735" h="321734">
                <a:moveTo>
                  <a:pt x="8468" y="0"/>
                </a:move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8468" y="8467"/>
                </a:lnTo>
                <a:lnTo>
                  <a:pt x="8468" y="16933"/>
                </a:lnTo>
                <a:lnTo>
                  <a:pt x="8468" y="25400"/>
                </a:lnTo>
                <a:lnTo>
                  <a:pt x="8468" y="33867"/>
                </a:lnTo>
                <a:lnTo>
                  <a:pt x="0" y="42333"/>
                </a:lnTo>
                <a:lnTo>
                  <a:pt x="0" y="59267"/>
                </a:lnTo>
                <a:lnTo>
                  <a:pt x="8468" y="67733"/>
                </a:lnTo>
                <a:lnTo>
                  <a:pt x="8468" y="84667"/>
                </a:lnTo>
                <a:lnTo>
                  <a:pt x="8468" y="101600"/>
                </a:lnTo>
                <a:lnTo>
                  <a:pt x="16934" y="110067"/>
                </a:lnTo>
                <a:lnTo>
                  <a:pt x="25401" y="118533"/>
                </a:lnTo>
                <a:lnTo>
                  <a:pt x="50801" y="127000"/>
                </a:lnTo>
                <a:lnTo>
                  <a:pt x="59267" y="135467"/>
                </a:lnTo>
                <a:lnTo>
                  <a:pt x="76200" y="143933"/>
                </a:lnTo>
                <a:lnTo>
                  <a:pt x="101601" y="143933"/>
                </a:lnTo>
                <a:lnTo>
                  <a:pt x="118534" y="152400"/>
                </a:lnTo>
                <a:lnTo>
                  <a:pt x="143934" y="152400"/>
                </a:lnTo>
                <a:lnTo>
                  <a:pt x="169334" y="160867"/>
                </a:lnTo>
                <a:lnTo>
                  <a:pt x="194734" y="160867"/>
                </a:lnTo>
                <a:lnTo>
                  <a:pt x="220134" y="160867"/>
                </a:lnTo>
                <a:lnTo>
                  <a:pt x="237068" y="169333"/>
                </a:lnTo>
                <a:lnTo>
                  <a:pt x="262467" y="177800"/>
                </a:lnTo>
                <a:lnTo>
                  <a:pt x="279401" y="186267"/>
                </a:lnTo>
                <a:lnTo>
                  <a:pt x="296334" y="194733"/>
                </a:lnTo>
                <a:lnTo>
                  <a:pt x="313268" y="203200"/>
                </a:lnTo>
                <a:lnTo>
                  <a:pt x="321734" y="211667"/>
                </a:lnTo>
                <a:lnTo>
                  <a:pt x="321734" y="228600"/>
                </a:lnTo>
                <a:lnTo>
                  <a:pt x="313268" y="237067"/>
                </a:lnTo>
                <a:lnTo>
                  <a:pt x="304800" y="245533"/>
                </a:lnTo>
                <a:lnTo>
                  <a:pt x="287867" y="254000"/>
                </a:lnTo>
                <a:lnTo>
                  <a:pt x="262467" y="270933"/>
                </a:lnTo>
                <a:lnTo>
                  <a:pt x="237068" y="279400"/>
                </a:lnTo>
                <a:lnTo>
                  <a:pt x="203201" y="287867"/>
                </a:lnTo>
                <a:lnTo>
                  <a:pt x="177801" y="296333"/>
                </a:lnTo>
                <a:lnTo>
                  <a:pt x="135467" y="304800"/>
                </a:lnTo>
                <a:lnTo>
                  <a:pt x="110067" y="313267"/>
                </a:lnTo>
                <a:lnTo>
                  <a:pt x="76200" y="321733"/>
                </a:lnTo>
                <a:lnTo>
                  <a:pt x="50801" y="321733"/>
                </a:lnTo>
                <a:lnTo>
                  <a:pt x="25401" y="321733"/>
                </a:lnTo>
                <a:lnTo>
                  <a:pt x="25401" y="321733"/>
                </a:lnTo>
                <a:lnTo>
                  <a:pt x="8468" y="321733"/>
                </a:lnTo>
                <a:lnTo>
                  <a:pt x="8468" y="321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8974667" y="4072467"/>
            <a:ext cx="33867" cy="355601"/>
          </a:xfrm>
          <a:custGeom>
            <a:avLst/>
            <a:gdLst/>
            <a:ahLst/>
            <a:cxnLst/>
            <a:rect l="0" t="0" r="0" b="0"/>
            <a:pathLst>
              <a:path w="33867" h="355601">
                <a:moveTo>
                  <a:pt x="0" y="0"/>
                </a:move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67733"/>
                </a:lnTo>
                <a:lnTo>
                  <a:pt x="0" y="93133"/>
                </a:lnTo>
                <a:lnTo>
                  <a:pt x="8466" y="118533"/>
                </a:lnTo>
                <a:lnTo>
                  <a:pt x="8466" y="135466"/>
                </a:lnTo>
                <a:lnTo>
                  <a:pt x="8466" y="169333"/>
                </a:lnTo>
                <a:lnTo>
                  <a:pt x="8466" y="186266"/>
                </a:lnTo>
                <a:lnTo>
                  <a:pt x="8466" y="211666"/>
                </a:lnTo>
                <a:lnTo>
                  <a:pt x="8466" y="237066"/>
                </a:lnTo>
                <a:lnTo>
                  <a:pt x="8466" y="262466"/>
                </a:lnTo>
                <a:lnTo>
                  <a:pt x="8466" y="279400"/>
                </a:lnTo>
                <a:lnTo>
                  <a:pt x="16933" y="304800"/>
                </a:lnTo>
                <a:lnTo>
                  <a:pt x="16933" y="321733"/>
                </a:lnTo>
                <a:lnTo>
                  <a:pt x="16933" y="338666"/>
                </a:lnTo>
                <a:lnTo>
                  <a:pt x="25400" y="347133"/>
                </a:lnTo>
                <a:lnTo>
                  <a:pt x="25400" y="355600"/>
                </a:lnTo>
                <a:lnTo>
                  <a:pt x="25400" y="355600"/>
                </a:lnTo>
                <a:lnTo>
                  <a:pt x="25400" y="355600"/>
                </a:lnTo>
                <a:lnTo>
                  <a:pt x="33866" y="355600"/>
                </a:lnTo>
                <a:lnTo>
                  <a:pt x="33866" y="355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9457267" y="4114800"/>
            <a:ext cx="304801" cy="245534"/>
          </a:xfrm>
          <a:custGeom>
            <a:avLst/>
            <a:gdLst/>
            <a:ahLst/>
            <a:cxnLst/>
            <a:rect l="0" t="0" r="0" b="0"/>
            <a:pathLst>
              <a:path w="304801" h="245534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3" y="8467"/>
                </a:lnTo>
                <a:lnTo>
                  <a:pt x="110067" y="8467"/>
                </a:lnTo>
                <a:lnTo>
                  <a:pt x="101599" y="16933"/>
                </a:lnTo>
                <a:lnTo>
                  <a:pt x="84666" y="16933"/>
                </a:lnTo>
                <a:lnTo>
                  <a:pt x="76200" y="33867"/>
                </a:lnTo>
                <a:lnTo>
                  <a:pt x="67733" y="42333"/>
                </a:lnTo>
                <a:lnTo>
                  <a:pt x="50800" y="59267"/>
                </a:lnTo>
                <a:lnTo>
                  <a:pt x="33867" y="76200"/>
                </a:lnTo>
                <a:lnTo>
                  <a:pt x="25399" y="93133"/>
                </a:lnTo>
                <a:lnTo>
                  <a:pt x="16933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0" y="169333"/>
                </a:lnTo>
                <a:lnTo>
                  <a:pt x="8466" y="177800"/>
                </a:lnTo>
                <a:lnTo>
                  <a:pt x="16933" y="186267"/>
                </a:lnTo>
                <a:lnTo>
                  <a:pt x="25399" y="186267"/>
                </a:lnTo>
                <a:lnTo>
                  <a:pt x="33867" y="186267"/>
                </a:lnTo>
                <a:lnTo>
                  <a:pt x="42333" y="177800"/>
                </a:lnTo>
                <a:lnTo>
                  <a:pt x="50800" y="169333"/>
                </a:lnTo>
                <a:lnTo>
                  <a:pt x="67733" y="160867"/>
                </a:lnTo>
                <a:lnTo>
                  <a:pt x="84666" y="152400"/>
                </a:lnTo>
                <a:lnTo>
                  <a:pt x="101599" y="135467"/>
                </a:lnTo>
                <a:lnTo>
                  <a:pt x="118533" y="127000"/>
                </a:lnTo>
                <a:lnTo>
                  <a:pt x="135466" y="110067"/>
                </a:lnTo>
                <a:lnTo>
                  <a:pt x="143933" y="93133"/>
                </a:lnTo>
                <a:lnTo>
                  <a:pt x="152400" y="84667"/>
                </a:lnTo>
                <a:lnTo>
                  <a:pt x="169333" y="76200"/>
                </a:lnTo>
                <a:lnTo>
                  <a:pt x="177799" y="76200"/>
                </a:lnTo>
                <a:lnTo>
                  <a:pt x="177799" y="76200"/>
                </a:lnTo>
                <a:lnTo>
                  <a:pt x="186267" y="76200"/>
                </a:lnTo>
                <a:lnTo>
                  <a:pt x="186267" y="76200"/>
                </a:lnTo>
                <a:lnTo>
                  <a:pt x="194733" y="93133"/>
                </a:lnTo>
                <a:lnTo>
                  <a:pt x="203200" y="101600"/>
                </a:lnTo>
                <a:lnTo>
                  <a:pt x="203200" y="127000"/>
                </a:lnTo>
                <a:lnTo>
                  <a:pt x="203200" y="143933"/>
                </a:lnTo>
                <a:lnTo>
                  <a:pt x="211666" y="160867"/>
                </a:lnTo>
                <a:lnTo>
                  <a:pt x="220133" y="177800"/>
                </a:lnTo>
                <a:lnTo>
                  <a:pt x="220133" y="203200"/>
                </a:lnTo>
                <a:lnTo>
                  <a:pt x="237066" y="211667"/>
                </a:lnTo>
                <a:lnTo>
                  <a:pt x="245533" y="228600"/>
                </a:lnTo>
                <a:lnTo>
                  <a:pt x="253999" y="237067"/>
                </a:lnTo>
                <a:lnTo>
                  <a:pt x="262467" y="245533"/>
                </a:lnTo>
                <a:lnTo>
                  <a:pt x="279400" y="245533"/>
                </a:lnTo>
                <a:lnTo>
                  <a:pt x="287866" y="245533"/>
                </a:lnTo>
                <a:lnTo>
                  <a:pt x="296333" y="237067"/>
                </a:lnTo>
                <a:lnTo>
                  <a:pt x="296333" y="237067"/>
                </a:lnTo>
                <a:lnTo>
                  <a:pt x="304800" y="237067"/>
                </a:lnTo>
                <a:lnTo>
                  <a:pt x="304800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9728200" y="4004733"/>
            <a:ext cx="220135" cy="177801"/>
          </a:xfrm>
          <a:custGeom>
            <a:avLst/>
            <a:gdLst/>
            <a:ahLst/>
            <a:cxnLst/>
            <a:rect l="0" t="0" r="0" b="0"/>
            <a:pathLst>
              <a:path w="220135" h="177801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0"/>
                </a:lnTo>
                <a:lnTo>
                  <a:pt x="42334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7" y="8467"/>
                </a:lnTo>
                <a:lnTo>
                  <a:pt x="110067" y="8467"/>
                </a:lnTo>
                <a:lnTo>
                  <a:pt x="118534" y="16934"/>
                </a:lnTo>
                <a:lnTo>
                  <a:pt x="110067" y="25400"/>
                </a:lnTo>
                <a:lnTo>
                  <a:pt x="110067" y="33867"/>
                </a:lnTo>
                <a:lnTo>
                  <a:pt x="101600" y="42334"/>
                </a:lnTo>
                <a:lnTo>
                  <a:pt x="93133" y="50800"/>
                </a:lnTo>
                <a:lnTo>
                  <a:pt x="84666" y="67734"/>
                </a:lnTo>
                <a:lnTo>
                  <a:pt x="67734" y="76200"/>
                </a:lnTo>
                <a:lnTo>
                  <a:pt x="59266" y="93134"/>
                </a:lnTo>
                <a:lnTo>
                  <a:pt x="50800" y="101600"/>
                </a:lnTo>
                <a:lnTo>
                  <a:pt x="50800" y="110067"/>
                </a:lnTo>
                <a:lnTo>
                  <a:pt x="50800" y="127000"/>
                </a:lnTo>
                <a:lnTo>
                  <a:pt x="50800" y="135467"/>
                </a:lnTo>
                <a:lnTo>
                  <a:pt x="59266" y="143934"/>
                </a:lnTo>
                <a:lnTo>
                  <a:pt x="76200" y="152400"/>
                </a:lnTo>
                <a:lnTo>
                  <a:pt x="93133" y="160867"/>
                </a:lnTo>
                <a:lnTo>
                  <a:pt x="110067" y="169334"/>
                </a:lnTo>
                <a:lnTo>
                  <a:pt x="135466" y="169334"/>
                </a:lnTo>
                <a:lnTo>
                  <a:pt x="152400" y="177800"/>
                </a:lnTo>
                <a:lnTo>
                  <a:pt x="177800" y="177800"/>
                </a:lnTo>
                <a:lnTo>
                  <a:pt x="194734" y="177800"/>
                </a:lnTo>
                <a:lnTo>
                  <a:pt x="211666" y="177800"/>
                </a:lnTo>
                <a:lnTo>
                  <a:pt x="211666" y="177800"/>
                </a:lnTo>
                <a:lnTo>
                  <a:pt x="220134" y="177800"/>
                </a:lnTo>
                <a:lnTo>
                  <a:pt x="220134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10049933" y="4064000"/>
            <a:ext cx="220134" cy="355601"/>
          </a:xfrm>
          <a:custGeom>
            <a:avLst/>
            <a:gdLst/>
            <a:ahLst/>
            <a:cxnLst/>
            <a:rect l="0" t="0" r="0" b="0"/>
            <a:pathLst>
              <a:path w="220134" h="3556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16934" y="127000"/>
                </a:lnTo>
                <a:lnTo>
                  <a:pt x="16934" y="152400"/>
                </a:lnTo>
                <a:lnTo>
                  <a:pt x="16934" y="177800"/>
                </a:lnTo>
                <a:lnTo>
                  <a:pt x="16934" y="194733"/>
                </a:lnTo>
                <a:lnTo>
                  <a:pt x="8467" y="220133"/>
                </a:lnTo>
                <a:lnTo>
                  <a:pt x="8467" y="237067"/>
                </a:lnTo>
                <a:lnTo>
                  <a:pt x="16934" y="245533"/>
                </a:lnTo>
                <a:lnTo>
                  <a:pt x="16934" y="254000"/>
                </a:lnTo>
                <a:lnTo>
                  <a:pt x="16934" y="262467"/>
                </a:lnTo>
                <a:lnTo>
                  <a:pt x="25401" y="262467"/>
                </a:lnTo>
                <a:lnTo>
                  <a:pt x="25401" y="262467"/>
                </a:lnTo>
                <a:lnTo>
                  <a:pt x="33867" y="262467"/>
                </a:lnTo>
                <a:lnTo>
                  <a:pt x="50801" y="254000"/>
                </a:lnTo>
                <a:lnTo>
                  <a:pt x="59267" y="254000"/>
                </a:lnTo>
                <a:lnTo>
                  <a:pt x="76200" y="245533"/>
                </a:lnTo>
                <a:lnTo>
                  <a:pt x="93134" y="237067"/>
                </a:lnTo>
                <a:lnTo>
                  <a:pt x="110067" y="228600"/>
                </a:lnTo>
                <a:lnTo>
                  <a:pt x="127001" y="220133"/>
                </a:lnTo>
                <a:lnTo>
                  <a:pt x="143933" y="220133"/>
                </a:lnTo>
                <a:lnTo>
                  <a:pt x="160867" y="220133"/>
                </a:lnTo>
                <a:lnTo>
                  <a:pt x="177801" y="220133"/>
                </a:lnTo>
                <a:lnTo>
                  <a:pt x="194733" y="220133"/>
                </a:lnTo>
                <a:lnTo>
                  <a:pt x="203201" y="228600"/>
                </a:lnTo>
                <a:lnTo>
                  <a:pt x="211667" y="237067"/>
                </a:lnTo>
                <a:lnTo>
                  <a:pt x="220133" y="245533"/>
                </a:lnTo>
                <a:lnTo>
                  <a:pt x="220133" y="254000"/>
                </a:lnTo>
                <a:lnTo>
                  <a:pt x="220133" y="262467"/>
                </a:lnTo>
                <a:lnTo>
                  <a:pt x="211667" y="279400"/>
                </a:lnTo>
                <a:lnTo>
                  <a:pt x="203201" y="287867"/>
                </a:lnTo>
                <a:lnTo>
                  <a:pt x="186267" y="304800"/>
                </a:lnTo>
                <a:lnTo>
                  <a:pt x="160867" y="313267"/>
                </a:lnTo>
                <a:lnTo>
                  <a:pt x="143933" y="330200"/>
                </a:lnTo>
                <a:lnTo>
                  <a:pt x="118533" y="338667"/>
                </a:lnTo>
                <a:lnTo>
                  <a:pt x="93134" y="347133"/>
                </a:lnTo>
                <a:lnTo>
                  <a:pt x="76200" y="347133"/>
                </a:lnTo>
                <a:lnTo>
                  <a:pt x="59267" y="355600"/>
                </a:lnTo>
                <a:lnTo>
                  <a:pt x="42333" y="355600"/>
                </a:lnTo>
                <a:lnTo>
                  <a:pt x="16934" y="347133"/>
                </a:lnTo>
                <a:lnTo>
                  <a:pt x="16934" y="347133"/>
                </a:lnTo>
                <a:lnTo>
                  <a:pt x="8467" y="338667"/>
                </a:lnTo>
                <a:lnTo>
                  <a:pt x="8467" y="338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10202333" y="4021667"/>
            <a:ext cx="203202" cy="220134"/>
          </a:xfrm>
          <a:custGeom>
            <a:avLst/>
            <a:gdLst/>
            <a:ahLst/>
            <a:cxnLst/>
            <a:rect l="0" t="0" r="0" b="0"/>
            <a:pathLst>
              <a:path w="203202" h="220134">
                <a:moveTo>
                  <a:pt x="0" y="16933"/>
                </a:move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8466"/>
                </a:lnTo>
                <a:lnTo>
                  <a:pt x="76200" y="8466"/>
                </a:lnTo>
                <a:lnTo>
                  <a:pt x="84667" y="8466"/>
                </a:lnTo>
                <a:lnTo>
                  <a:pt x="101601" y="16933"/>
                </a:lnTo>
                <a:lnTo>
                  <a:pt x="110067" y="16933"/>
                </a:lnTo>
                <a:lnTo>
                  <a:pt x="110067" y="25400"/>
                </a:lnTo>
                <a:lnTo>
                  <a:pt x="118533" y="33866"/>
                </a:lnTo>
                <a:lnTo>
                  <a:pt x="118533" y="42333"/>
                </a:lnTo>
                <a:lnTo>
                  <a:pt x="110067" y="50800"/>
                </a:lnTo>
                <a:lnTo>
                  <a:pt x="110067" y="59266"/>
                </a:lnTo>
                <a:lnTo>
                  <a:pt x="101601" y="76200"/>
                </a:lnTo>
                <a:lnTo>
                  <a:pt x="93134" y="93133"/>
                </a:lnTo>
                <a:lnTo>
                  <a:pt x="84667" y="110066"/>
                </a:lnTo>
                <a:lnTo>
                  <a:pt x="84667" y="118533"/>
                </a:lnTo>
                <a:lnTo>
                  <a:pt x="93134" y="135466"/>
                </a:lnTo>
                <a:lnTo>
                  <a:pt x="101601" y="152400"/>
                </a:lnTo>
                <a:lnTo>
                  <a:pt x="110067" y="169333"/>
                </a:lnTo>
                <a:lnTo>
                  <a:pt x="127001" y="177800"/>
                </a:lnTo>
                <a:lnTo>
                  <a:pt x="143933" y="186266"/>
                </a:lnTo>
                <a:lnTo>
                  <a:pt x="169334" y="203200"/>
                </a:lnTo>
                <a:lnTo>
                  <a:pt x="186267" y="211666"/>
                </a:lnTo>
                <a:lnTo>
                  <a:pt x="186267" y="211666"/>
                </a:lnTo>
                <a:lnTo>
                  <a:pt x="203201" y="220133"/>
                </a:lnTo>
                <a:lnTo>
                  <a:pt x="203201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4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851" y="347730"/>
            <a:ext cx="3080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Vertical Asymptotes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851" y="1094704"/>
            <a:ext cx="11590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If the rational expression of a function is written in simplest form and the function is undefined at x = a, then the line x = a is a vertical asymptote.</a:t>
            </a:r>
            <a:endParaRPr lang="en-US"/>
          </a:p>
        </p:txBody>
      </p:sp>
      <p:pic>
        <p:nvPicPr>
          <p:cNvPr id="4" name="Picture 3" descr="GraphPaper20x20AxesUni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819" y="2860251"/>
            <a:ext cx="3462070" cy="3470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821267" y="2209800"/>
            <a:ext cx="228601" cy="499534"/>
          </a:xfrm>
          <a:custGeom>
            <a:avLst/>
            <a:gdLst/>
            <a:ahLst/>
            <a:cxnLst/>
            <a:rect l="0" t="0" r="0" b="0"/>
            <a:pathLst>
              <a:path w="228601" h="499534">
                <a:moveTo>
                  <a:pt x="33866" y="0"/>
                </a:moveTo>
                <a:lnTo>
                  <a:pt x="33866" y="0"/>
                </a:lnTo>
                <a:lnTo>
                  <a:pt x="33866" y="8467"/>
                </a:lnTo>
                <a:lnTo>
                  <a:pt x="33866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16933" y="33867"/>
                </a:lnTo>
                <a:lnTo>
                  <a:pt x="16933" y="42333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8466" y="152400"/>
                </a:lnTo>
                <a:lnTo>
                  <a:pt x="8466" y="169333"/>
                </a:lnTo>
                <a:lnTo>
                  <a:pt x="16933" y="186267"/>
                </a:lnTo>
                <a:lnTo>
                  <a:pt x="25400" y="203200"/>
                </a:lnTo>
                <a:lnTo>
                  <a:pt x="42333" y="211667"/>
                </a:lnTo>
                <a:lnTo>
                  <a:pt x="59266" y="211667"/>
                </a:lnTo>
                <a:lnTo>
                  <a:pt x="76200" y="220133"/>
                </a:lnTo>
                <a:lnTo>
                  <a:pt x="84666" y="220133"/>
                </a:lnTo>
                <a:lnTo>
                  <a:pt x="101600" y="220133"/>
                </a:lnTo>
                <a:lnTo>
                  <a:pt x="118533" y="211667"/>
                </a:lnTo>
                <a:lnTo>
                  <a:pt x="135466" y="203200"/>
                </a:lnTo>
                <a:lnTo>
                  <a:pt x="152400" y="194733"/>
                </a:lnTo>
                <a:lnTo>
                  <a:pt x="160866" y="177800"/>
                </a:lnTo>
                <a:lnTo>
                  <a:pt x="169333" y="160867"/>
                </a:lnTo>
                <a:lnTo>
                  <a:pt x="186266" y="143933"/>
                </a:lnTo>
                <a:lnTo>
                  <a:pt x="194733" y="127000"/>
                </a:lnTo>
                <a:lnTo>
                  <a:pt x="203200" y="101600"/>
                </a:lnTo>
                <a:lnTo>
                  <a:pt x="203200" y="84667"/>
                </a:lnTo>
                <a:lnTo>
                  <a:pt x="211666" y="59267"/>
                </a:lnTo>
                <a:lnTo>
                  <a:pt x="211666" y="42333"/>
                </a:lnTo>
                <a:lnTo>
                  <a:pt x="211666" y="33867"/>
                </a:lnTo>
                <a:lnTo>
                  <a:pt x="211666" y="16933"/>
                </a:lnTo>
                <a:lnTo>
                  <a:pt x="211666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03200" y="25400"/>
                </a:lnTo>
                <a:lnTo>
                  <a:pt x="203200" y="33867"/>
                </a:lnTo>
                <a:lnTo>
                  <a:pt x="211666" y="50800"/>
                </a:lnTo>
                <a:lnTo>
                  <a:pt x="211666" y="76200"/>
                </a:lnTo>
                <a:lnTo>
                  <a:pt x="220133" y="93133"/>
                </a:lnTo>
                <a:lnTo>
                  <a:pt x="220133" y="118533"/>
                </a:lnTo>
                <a:lnTo>
                  <a:pt x="228600" y="152400"/>
                </a:lnTo>
                <a:lnTo>
                  <a:pt x="228600" y="177800"/>
                </a:lnTo>
                <a:lnTo>
                  <a:pt x="228600" y="211667"/>
                </a:lnTo>
                <a:lnTo>
                  <a:pt x="228600" y="245533"/>
                </a:lnTo>
                <a:lnTo>
                  <a:pt x="228600" y="279400"/>
                </a:lnTo>
                <a:lnTo>
                  <a:pt x="228600" y="313267"/>
                </a:lnTo>
                <a:lnTo>
                  <a:pt x="228600" y="347133"/>
                </a:lnTo>
                <a:lnTo>
                  <a:pt x="220133" y="381000"/>
                </a:lnTo>
                <a:lnTo>
                  <a:pt x="211666" y="406400"/>
                </a:lnTo>
                <a:lnTo>
                  <a:pt x="203200" y="431800"/>
                </a:lnTo>
                <a:lnTo>
                  <a:pt x="186266" y="448733"/>
                </a:lnTo>
                <a:lnTo>
                  <a:pt x="177800" y="465667"/>
                </a:lnTo>
                <a:lnTo>
                  <a:pt x="169333" y="482600"/>
                </a:lnTo>
                <a:lnTo>
                  <a:pt x="143933" y="491067"/>
                </a:lnTo>
                <a:lnTo>
                  <a:pt x="135466" y="499533"/>
                </a:lnTo>
                <a:lnTo>
                  <a:pt x="118533" y="499533"/>
                </a:lnTo>
                <a:lnTo>
                  <a:pt x="101600" y="491067"/>
                </a:lnTo>
                <a:lnTo>
                  <a:pt x="84666" y="482600"/>
                </a:lnTo>
                <a:lnTo>
                  <a:pt x="67733" y="474133"/>
                </a:lnTo>
                <a:lnTo>
                  <a:pt x="50800" y="457200"/>
                </a:lnTo>
                <a:lnTo>
                  <a:pt x="42333" y="431800"/>
                </a:lnTo>
                <a:lnTo>
                  <a:pt x="33866" y="406400"/>
                </a:lnTo>
                <a:lnTo>
                  <a:pt x="25400" y="381000"/>
                </a:lnTo>
                <a:lnTo>
                  <a:pt x="25400" y="381000"/>
                </a:lnTo>
                <a:lnTo>
                  <a:pt x="25400" y="355600"/>
                </a:lnTo>
                <a:lnTo>
                  <a:pt x="25400" y="355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244600" y="2286000"/>
            <a:ext cx="143934" cy="8468"/>
          </a:xfrm>
          <a:custGeom>
            <a:avLst/>
            <a:gdLst/>
            <a:ahLst/>
            <a:cxnLst/>
            <a:rect l="0" t="0" r="0" b="0"/>
            <a:pathLst>
              <a:path w="143934" h="84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101600" y="8467"/>
                </a:lnTo>
                <a:lnTo>
                  <a:pt x="118533" y="0"/>
                </a:lnTo>
                <a:lnTo>
                  <a:pt x="135467" y="0"/>
                </a:lnTo>
                <a:lnTo>
                  <a:pt x="135467" y="0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261533" y="2396067"/>
            <a:ext cx="143935" cy="25401"/>
          </a:xfrm>
          <a:custGeom>
            <a:avLst/>
            <a:gdLst/>
            <a:ahLst/>
            <a:cxnLst/>
            <a:rect l="0" t="0" r="0" b="0"/>
            <a:pathLst>
              <a:path w="143935" h="254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33867" y="16933"/>
                </a:lnTo>
                <a:lnTo>
                  <a:pt x="59267" y="16933"/>
                </a:lnTo>
                <a:lnTo>
                  <a:pt x="84667" y="16933"/>
                </a:lnTo>
                <a:lnTo>
                  <a:pt x="118534" y="8466"/>
                </a:lnTo>
                <a:lnTo>
                  <a:pt x="118534" y="8466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108200" y="1862667"/>
            <a:ext cx="194734" cy="254001"/>
          </a:xfrm>
          <a:custGeom>
            <a:avLst/>
            <a:gdLst/>
            <a:ahLst/>
            <a:cxnLst/>
            <a:rect l="0" t="0" r="0" b="0"/>
            <a:pathLst>
              <a:path w="194734" h="254001">
                <a:moveTo>
                  <a:pt x="194733" y="0"/>
                </a:moveTo>
                <a:lnTo>
                  <a:pt x="194733" y="0"/>
                </a:lnTo>
                <a:lnTo>
                  <a:pt x="194733" y="0"/>
                </a:lnTo>
                <a:lnTo>
                  <a:pt x="194733" y="0"/>
                </a:lnTo>
                <a:lnTo>
                  <a:pt x="186267" y="8466"/>
                </a:lnTo>
                <a:lnTo>
                  <a:pt x="186267" y="8466"/>
                </a:lnTo>
                <a:lnTo>
                  <a:pt x="177800" y="25400"/>
                </a:lnTo>
                <a:lnTo>
                  <a:pt x="169333" y="42333"/>
                </a:lnTo>
                <a:lnTo>
                  <a:pt x="152400" y="59266"/>
                </a:lnTo>
                <a:lnTo>
                  <a:pt x="135467" y="84666"/>
                </a:lnTo>
                <a:lnTo>
                  <a:pt x="118533" y="110066"/>
                </a:lnTo>
                <a:lnTo>
                  <a:pt x="93133" y="135466"/>
                </a:lnTo>
                <a:lnTo>
                  <a:pt x="76200" y="160866"/>
                </a:lnTo>
                <a:lnTo>
                  <a:pt x="50800" y="186266"/>
                </a:lnTo>
                <a:lnTo>
                  <a:pt x="42333" y="203200"/>
                </a:lnTo>
                <a:lnTo>
                  <a:pt x="25400" y="228600"/>
                </a:lnTo>
                <a:lnTo>
                  <a:pt x="16933" y="237066"/>
                </a:lnTo>
                <a:lnTo>
                  <a:pt x="8467" y="245533"/>
                </a:lnTo>
                <a:lnTo>
                  <a:pt x="8467" y="245533"/>
                </a:lnTo>
                <a:lnTo>
                  <a:pt x="8467" y="245533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065867" y="1879600"/>
            <a:ext cx="372534" cy="211668"/>
          </a:xfrm>
          <a:custGeom>
            <a:avLst/>
            <a:gdLst/>
            <a:ahLst/>
            <a:cxnLst/>
            <a:rect l="0" t="0" r="0" b="0"/>
            <a:pathLst>
              <a:path w="372534" h="211668">
                <a:moveTo>
                  <a:pt x="0" y="0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16933"/>
                </a:lnTo>
                <a:lnTo>
                  <a:pt x="42333" y="25400"/>
                </a:lnTo>
                <a:lnTo>
                  <a:pt x="67733" y="33867"/>
                </a:lnTo>
                <a:lnTo>
                  <a:pt x="84666" y="50800"/>
                </a:lnTo>
                <a:lnTo>
                  <a:pt x="110066" y="59267"/>
                </a:lnTo>
                <a:lnTo>
                  <a:pt x="135466" y="76200"/>
                </a:lnTo>
                <a:lnTo>
                  <a:pt x="152400" y="84667"/>
                </a:lnTo>
                <a:lnTo>
                  <a:pt x="177800" y="101600"/>
                </a:lnTo>
                <a:lnTo>
                  <a:pt x="203200" y="118533"/>
                </a:lnTo>
                <a:lnTo>
                  <a:pt x="228600" y="135467"/>
                </a:lnTo>
                <a:lnTo>
                  <a:pt x="254000" y="143933"/>
                </a:lnTo>
                <a:lnTo>
                  <a:pt x="279400" y="160867"/>
                </a:lnTo>
                <a:lnTo>
                  <a:pt x="296333" y="169333"/>
                </a:lnTo>
                <a:lnTo>
                  <a:pt x="313266" y="186267"/>
                </a:lnTo>
                <a:lnTo>
                  <a:pt x="338666" y="194733"/>
                </a:lnTo>
                <a:lnTo>
                  <a:pt x="355600" y="203200"/>
                </a:lnTo>
                <a:lnTo>
                  <a:pt x="364066" y="211667"/>
                </a:lnTo>
                <a:lnTo>
                  <a:pt x="364066" y="211667"/>
                </a:lnTo>
                <a:lnTo>
                  <a:pt x="372533" y="211667"/>
                </a:lnTo>
                <a:lnTo>
                  <a:pt x="372533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828800" y="2184400"/>
            <a:ext cx="922868" cy="42334"/>
          </a:xfrm>
          <a:custGeom>
            <a:avLst/>
            <a:gdLst/>
            <a:ahLst/>
            <a:cxnLst/>
            <a:rect l="0" t="0" r="0" b="0"/>
            <a:pathLst>
              <a:path w="922868" h="42334">
                <a:moveTo>
                  <a:pt x="0" y="0"/>
                </a:moveTo>
                <a:lnTo>
                  <a:pt x="8467" y="0"/>
                </a:lnTo>
                <a:lnTo>
                  <a:pt x="25400" y="0"/>
                </a:lnTo>
                <a:lnTo>
                  <a:pt x="42333" y="0"/>
                </a:lnTo>
                <a:lnTo>
                  <a:pt x="76200" y="0"/>
                </a:lnTo>
                <a:lnTo>
                  <a:pt x="101600" y="0"/>
                </a:lnTo>
                <a:lnTo>
                  <a:pt x="143933" y="0"/>
                </a:lnTo>
                <a:lnTo>
                  <a:pt x="186267" y="0"/>
                </a:lnTo>
                <a:lnTo>
                  <a:pt x="228600" y="0"/>
                </a:lnTo>
                <a:lnTo>
                  <a:pt x="279400" y="0"/>
                </a:lnTo>
                <a:lnTo>
                  <a:pt x="330200" y="0"/>
                </a:lnTo>
                <a:lnTo>
                  <a:pt x="381000" y="0"/>
                </a:lnTo>
                <a:lnTo>
                  <a:pt x="431800" y="0"/>
                </a:lnTo>
                <a:lnTo>
                  <a:pt x="482600" y="0"/>
                </a:lnTo>
                <a:lnTo>
                  <a:pt x="533400" y="8467"/>
                </a:lnTo>
                <a:lnTo>
                  <a:pt x="584200" y="8467"/>
                </a:lnTo>
                <a:lnTo>
                  <a:pt x="643467" y="16933"/>
                </a:lnTo>
                <a:lnTo>
                  <a:pt x="694267" y="25400"/>
                </a:lnTo>
                <a:lnTo>
                  <a:pt x="745067" y="25400"/>
                </a:lnTo>
                <a:lnTo>
                  <a:pt x="787400" y="33867"/>
                </a:lnTo>
                <a:lnTo>
                  <a:pt x="829733" y="33867"/>
                </a:lnTo>
                <a:lnTo>
                  <a:pt x="872067" y="33867"/>
                </a:lnTo>
                <a:lnTo>
                  <a:pt x="897467" y="42333"/>
                </a:lnTo>
                <a:lnTo>
                  <a:pt x="897467" y="42333"/>
                </a:lnTo>
                <a:lnTo>
                  <a:pt x="922867" y="42333"/>
                </a:lnTo>
                <a:lnTo>
                  <a:pt x="922867" y="42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930400" y="2294467"/>
            <a:ext cx="194734" cy="254001"/>
          </a:xfrm>
          <a:custGeom>
            <a:avLst/>
            <a:gdLst/>
            <a:ahLst/>
            <a:cxnLst/>
            <a:rect l="0" t="0" r="0" b="0"/>
            <a:pathLst>
              <a:path w="194734" h="254001">
                <a:moveTo>
                  <a:pt x="194733" y="0"/>
                </a:moveTo>
                <a:lnTo>
                  <a:pt x="194733" y="0"/>
                </a:lnTo>
                <a:lnTo>
                  <a:pt x="194733" y="0"/>
                </a:lnTo>
                <a:lnTo>
                  <a:pt x="194733" y="8466"/>
                </a:lnTo>
                <a:lnTo>
                  <a:pt x="186267" y="16933"/>
                </a:lnTo>
                <a:lnTo>
                  <a:pt x="177800" y="25400"/>
                </a:lnTo>
                <a:lnTo>
                  <a:pt x="160867" y="42333"/>
                </a:lnTo>
                <a:lnTo>
                  <a:pt x="152400" y="59266"/>
                </a:lnTo>
                <a:lnTo>
                  <a:pt x="135467" y="84666"/>
                </a:lnTo>
                <a:lnTo>
                  <a:pt x="118533" y="110066"/>
                </a:lnTo>
                <a:lnTo>
                  <a:pt x="101600" y="135466"/>
                </a:lnTo>
                <a:lnTo>
                  <a:pt x="84667" y="160866"/>
                </a:lnTo>
                <a:lnTo>
                  <a:pt x="59267" y="186266"/>
                </a:lnTo>
                <a:lnTo>
                  <a:pt x="50800" y="211666"/>
                </a:lnTo>
                <a:lnTo>
                  <a:pt x="33867" y="220133"/>
                </a:lnTo>
                <a:lnTo>
                  <a:pt x="25400" y="237066"/>
                </a:lnTo>
                <a:lnTo>
                  <a:pt x="16933" y="245533"/>
                </a:lnTo>
                <a:lnTo>
                  <a:pt x="8467" y="254000"/>
                </a:lnTo>
                <a:lnTo>
                  <a:pt x="8467" y="254000"/>
                </a:lnTo>
                <a:lnTo>
                  <a:pt x="0" y="245533"/>
                </a:lnTo>
                <a:lnTo>
                  <a:pt x="0" y="245533"/>
                </a:lnTo>
                <a:lnTo>
                  <a:pt x="0" y="237066"/>
                </a:lnTo>
                <a:lnTo>
                  <a:pt x="0" y="237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930400" y="2294467"/>
            <a:ext cx="160868" cy="228601"/>
          </a:xfrm>
          <a:custGeom>
            <a:avLst/>
            <a:gdLst/>
            <a:ahLst/>
            <a:cxnLst/>
            <a:rect l="0" t="0" r="0" b="0"/>
            <a:pathLst>
              <a:path w="160868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16933" y="25400"/>
                </a:lnTo>
                <a:lnTo>
                  <a:pt x="25400" y="42333"/>
                </a:lnTo>
                <a:lnTo>
                  <a:pt x="33867" y="59266"/>
                </a:lnTo>
                <a:lnTo>
                  <a:pt x="50800" y="67733"/>
                </a:lnTo>
                <a:lnTo>
                  <a:pt x="59267" y="84666"/>
                </a:lnTo>
                <a:lnTo>
                  <a:pt x="67733" y="110066"/>
                </a:lnTo>
                <a:lnTo>
                  <a:pt x="84667" y="127000"/>
                </a:lnTo>
                <a:lnTo>
                  <a:pt x="93133" y="143933"/>
                </a:lnTo>
                <a:lnTo>
                  <a:pt x="101600" y="160866"/>
                </a:lnTo>
                <a:lnTo>
                  <a:pt x="118533" y="177800"/>
                </a:lnTo>
                <a:lnTo>
                  <a:pt x="118533" y="186266"/>
                </a:lnTo>
                <a:lnTo>
                  <a:pt x="127000" y="203200"/>
                </a:lnTo>
                <a:lnTo>
                  <a:pt x="135467" y="211666"/>
                </a:lnTo>
                <a:lnTo>
                  <a:pt x="143933" y="220133"/>
                </a:lnTo>
                <a:lnTo>
                  <a:pt x="152400" y="228600"/>
                </a:lnTo>
                <a:lnTo>
                  <a:pt x="152400" y="228600"/>
                </a:lnTo>
                <a:lnTo>
                  <a:pt x="160867" y="228600"/>
                </a:lnTo>
                <a:lnTo>
                  <a:pt x="160867" y="228600"/>
                </a:lnTo>
                <a:lnTo>
                  <a:pt x="160867" y="228600"/>
                </a:lnTo>
                <a:lnTo>
                  <a:pt x="160867" y="228600"/>
                </a:lnTo>
                <a:lnTo>
                  <a:pt x="160867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302933" y="2328333"/>
            <a:ext cx="1" cy="186268"/>
          </a:xfrm>
          <a:custGeom>
            <a:avLst/>
            <a:gdLst/>
            <a:ahLst/>
            <a:cxnLst/>
            <a:rect l="0" t="0" r="0" b="0"/>
            <a:pathLst>
              <a:path w="1" h="1862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0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4"/>
                </a:lnTo>
                <a:lnTo>
                  <a:pt x="0" y="160867"/>
                </a:lnTo>
                <a:lnTo>
                  <a:pt x="0" y="169334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86267"/>
                </a:lnTo>
                <a:lnTo>
                  <a:pt x="0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184400" y="2413000"/>
            <a:ext cx="228601" cy="16934"/>
          </a:xfrm>
          <a:custGeom>
            <a:avLst/>
            <a:gdLst/>
            <a:ahLst/>
            <a:cxnLst/>
            <a:rect l="0" t="0" r="0" b="0"/>
            <a:pathLst>
              <a:path w="228601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67733" y="16933"/>
                </a:lnTo>
                <a:lnTo>
                  <a:pt x="101600" y="16933"/>
                </a:lnTo>
                <a:lnTo>
                  <a:pt x="127000" y="8467"/>
                </a:lnTo>
                <a:lnTo>
                  <a:pt x="169333" y="8467"/>
                </a:lnTo>
                <a:lnTo>
                  <a:pt x="203200" y="0"/>
                </a:lnTo>
                <a:lnTo>
                  <a:pt x="203200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455333" y="2260600"/>
            <a:ext cx="186268" cy="287868"/>
          </a:xfrm>
          <a:custGeom>
            <a:avLst/>
            <a:gdLst/>
            <a:ahLst/>
            <a:cxnLst/>
            <a:rect l="0" t="0" r="0" b="0"/>
            <a:pathLst>
              <a:path w="186268" h="287868">
                <a:moveTo>
                  <a:pt x="67734" y="33867"/>
                </a:moveTo>
                <a:lnTo>
                  <a:pt x="67734" y="33867"/>
                </a:lnTo>
                <a:lnTo>
                  <a:pt x="67734" y="25400"/>
                </a:lnTo>
                <a:lnTo>
                  <a:pt x="76200" y="25400"/>
                </a:lnTo>
                <a:lnTo>
                  <a:pt x="76200" y="16933"/>
                </a:lnTo>
                <a:lnTo>
                  <a:pt x="93134" y="8467"/>
                </a:lnTo>
                <a:lnTo>
                  <a:pt x="101600" y="8467"/>
                </a:lnTo>
                <a:lnTo>
                  <a:pt x="118534" y="0"/>
                </a:lnTo>
                <a:lnTo>
                  <a:pt x="127000" y="0"/>
                </a:lnTo>
                <a:lnTo>
                  <a:pt x="135467" y="8467"/>
                </a:lnTo>
                <a:lnTo>
                  <a:pt x="143934" y="8467"/>
                </a:lnTo>
                <a:lnTo>
                  <a:pt x="152400" y="25400"/>
                </a:lnTo>
                <a:lnTo>
                  <a:pt x="152400" y="33867"/>
                </a:lnTo>
                <a:lnTo>
                  <a:pt x="152400" y="50800"/>
                </a:lnTo>
                <a:lnTo>
                  <a:pt x="143934" y="67733"/>
                </a:lnTo>
                <a:lnTo>
                  <a:pt x="135467" y="84667"/>
                </a:lnTo>
                <a:lnTo>
                  <a:pt x="127000" y="93133"/>
                </a:lnTo>
                <a:lnTo>
                  <a:pt x="110067" y="110067"/>
                </a:lnTo>
                <a:lnTo>
                  <a:pt x="93134" y="118533"/>
                </a:lnTo>
                <a:lnTo>
                  <a:pt x="84667" y="127000"/>
                </a:lnTo>
                <a:lnTo>
                  <a:pt x="76200" y="135467"/>
                </a:lnTo>
                <a:lnTo>
                  <a:pt x="67734" y="135467"/>
                </a:lnTo>
                <a:lnTo>
                  <a:pt x="59267" y="135467"/>
                </a:lnTo>
                <a:lnTo>
                  <a:pt x="59267" y="143933"/>
                </a:lnTo>
                <a:lnTo>
                  <a:pt x="50800" y="143933"/>
                </a:lnTo>
                <a:lnTo>
                  <a:pt x="50800" y="135467"/>
                </a:lnTo>
                <a:lnTo>
                  <a:pt x="59267" y="135467"/>
                </a:lnTo>
                <a:lnTo>
                  <a:pt x="67734" y="127000"/>
                </a:lnTo>
                <a:lnTo>
                  <a:pt x="76200" y="118533"/>
                </a:lnTo>
                <a:lnTo>
                  <a:pt x="84667" y="118533"/>
                </a:lnTo>
                <a:lnTo>
                  <a:pt x="101600" y="110067"/>
                </a:lnTo>
                <a:lnTo>
                  <a:pt x="118534" y="110067"/>
                </a:lnTo>
                <a:lnTo>
                  <a:pt x="135467" y="110067"/>
                </a:lnTo>
                <a:lnTo>
                  <a:pt x="143934" y="118533"/>
                </a:lnTo>
                <a:lnTo>
                  <a:pt x="160867" y="135467"/>
                </a:lnTo>
                <a:lnTo>
                  <a:pt x="169334" y="152400"/>
                </a:lnTo>
                <a:lnTo>
                  <a:pt x="177800" y="169333"/>
                </a:lnTo>
                <a:lnTo>
                  <a:pt x="177800" y="186267"/>
                </a:lnTo>
                <a:lnTo>
                  <a:pt x="186267" y="203200"/>
                </a:lnTo>
                <a:lnTo>
                  <a:pt x="177800" y="220133"/>
                </a:lnTo>
                <a:lnTo>
                  <a:pt x="169334" y="237067"/>
                </a:lnTo>
                <a:lnTo>
                  <a:pt x="160867" y="254000"/>
                </a:lnTo>
                <a:lnTo>
                  <a:pt x="143934" y="262467"/>
                </a:lnTo>
                <a:lnTo>
                  <a:pt x="127000" y="270933"/>
                </a:lnTo>
                <a:lnTo>
                  <a:pt x="110067" y="279400"/>
                </a:lnTo>
                <a:lnTo>
                  <a:pt x="93134" y="287867"/>
                </a:lnTo>
                <a:lnTo>
                  <a:pt x="67734" y="287867"/>
                </a:lnTo>
                <a:lnTo>
                  <a:pt x="42334" y="287867"/>
                </a:lnTo>
                <a:lnTo>
                  <a:pt x="16934" y="279400"/>
                </a:lnTo>
                <a:lnTo>
                  <a:pt x="16934" y="279400"/>
                </a:lnTo>
                <a:lnTo>
                  <a:pt x="0" y="270933"/>
                </a:lnTo>
                <a:lnTo>
                  <a:pt x="0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253067" y="3513667"/>
            <a:ext cx="160867" cy="338667"/>
          </a:xfrm>
          <a:custGeom>
            <a:avLst/>
            <a:gdLst/>
            <a:ahLst/>
            <a:cxnLst/>
            <a:rect l="0" t="0" r="0" b="0"/>
            <a:pathLst>
              <a:path w="160867" h="338667">
                <a:moveTo>
                  <a:pt x="143933" y="42333"/>
                </a:moveTo>
                <a:lnTo>
                  <a:pt x="143933" y="42333"/>
                </a:lnTo>
                <a:lnTo>
                  <a:pt x="143933" y="33866"/>
                </a:lnTo>
                <a:lnTo>
                  <a:pt x="152400" y="25400"/>
                </a:lnTo>
                <a:lnTo>
                  <a:pt x="152400" y="16933"/>
                </a:lnTo>
                <a:lnTo>
                  <a:pt x="152400" y="16933"/>
                </a:lnTo>
                <a:lnTo>
                  <a:pt x="160866" y="8466"/>
                </a:lnTo>
                <a:lnTo>
                  <a:pt x="160866" y="8466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8466"/>
                </a:lnTo>
                <a:lnTo>
                  <a:pt x="143933" y="16933"/>
                </a:lnTo>
                <a:lnTo>
                  <a:pt x="135466" y="33866"/>
                </a:lnTo>
                <a:lnTo>
                  <a:pt x="127000" y="50800"/>
                </a:lnTo>
                <a:lnTo>
                  <a:pt x="118533" y="67733"/>
                </a:lnTo>
                <a:lnTo>
                  <a:pt x="110066" y="84666"/>
                </a:lnTo>
                <a:lnTo>
                  <a:pt x="101600" y="101600"/>
                </a:lnTo>
                <a:lnTo>
                  <a:pt x="93133" y="127000"/>
                </a:lnTo>
                <a:lnTo>
                  <a:pt x="84666" y="152400"/>
                </a:lnTo>
                <a:lnTo>
                  <a:pt x="67733" y="177800"/>
                </a:lnTo>
                <a:lnTo>
                  <a:pt x="59266" y="194733"/>
                </a:lnTo>
                <a:lnTo>
                  <a:pt x="50800" y="220133"/>
                </a:lnTo>
                <a:lnTo>
                  <a:pt x="33866" y="245533"/>
                </a:lnTo>
                <a:lnTo>
                  <a:pt x="25400" y="270933"/>
                </a:lnTo>
                <a:lnTo>
                  <a:pt x="16933" y="287866"/>
                </a:lnTo>
                <a:lnTo>
                  <a:pt x="16933" y="304800"/>
                </a:lnTo>
                <a:lnTo>
                  <a:pt x="8466" y="321733"/>
                </a:lnTo>
                <a:lnTo>
                  <a:pt x="8466" y="330200"/>
                </a:lnTo>
                <a:lnTo>
                  <a:pt x="8466" y="330200"/>
                </a:lnTo>
                <a:lnTo>
                  <a:pt x="0" y="338666"/>
                </a:lnTo>
                <a:lnTo>
                  <a:pt x="0" y="338666"/>
                </a:lnTo>
                <a:lnTo>
                  <a:pt x="0" y="330200"/>
                </a:lnTo>
                <a:lnTo>
                  <a:pt x="0" y="321733"/>
                </a:lnTo>
                <a:lnTo>
                  <a:pt x="0" y="321733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244600" y="3513667"/>
            <a:ext cx="143934" cy="304801"/>
          </a:xfrm>
          <a:custGeom>
            <a:avLst/>
            <a:gdLst/>
            <a:ahLst/>
            <a:cxnLst/>
            <a:rect l="0" t="0" r="0" b="0"/>
            <a:pathLst>
              <a:path w="143934" h="3048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16933" y="42333"/>
                </a:lnTo>
                <a:lnTo>
                  <a:pt x="16933" y="50800"/>
                </a:lnTo>
                <a:lnTo>
                  <a:pt x="25400" y="67733"/>
                </a:lnTo>
                <a:lnTo>
                  <a:pt x="33867" y="76200"/>
                </a:lnTo>
                <a:lnTo>
                  <a:pt x="42333" y="93133"/>
                </a:lnTo>
                <a:lnTo>
                  <a:pt x="42333" y="110066"/>
                </a:lnTo>
                <a:lnTo>
                  <a:pt x="50800" y="127000"/>
                </a:lnTo>
                <a:lnTo>
                  <a:pt x="59267" y="143933"/>
                </a:lnTo>
                <a:lnTo>
                  <a:pt x="67733" y="160866"/>
                </a:lnTo>
                <a:lnTo>
                  <a:pt x="76200" y="186266"/>
                </a:lnTo>
                <a:lnTo>
                  <a:pt x="84667" y="203200"/>
                </a:lnTo>
                <a:lnTo>
                  <a:pt x="93133" y="220133"/>
                </a:lnTo>
                <a:lnTo>
                  <a:pt x="101600" y="237066"/>
                </a:lnTo>
                <a:lnTo>
                  <a:pt x="110067" y="254000"/>
                </a:lnTo>
                <a:lnTo>
                  <a:pt x="118533" y="270933"/>
                </a:lnTo>
                <a:lnTo>
                  <a:pt x="118533" y="279400"/>
                </a:lnTo>
                <a:lnTo>
                  <a:pt x="127000" y="287866"/>
                </a:lnTo>
                <a:lnTo>
                  <a:pt x="127000" y="296333"/>
                </a:lnTo>
                <a:lnTo>
                  <a:pt x="135467" y="304800"/>
                </a:lnTo>
                <a:lnTo>
                  <a:pt x="135467" y="304800"/>
                </a:lnTo>
                <a:lnTo>
                  <a:pt x="143933" y="304800"/>
                </a:lnTo>
                <a:lnTo>
                  <a:pt x="143933" y="304800"/>
                </a:lnTo>
                <a:lnTo>
                  <a:pt x="143933" y="296333"/>
                </a:lnTo>
                <a:lnTo>
                  <a:pt x="143933" y="296333"/>
                </a:lnTo>
                <a:lnTo>
                  <a:pt x="143933" y="287866"/>
                </a:lnTo>
                <a:lnTo>
                  <a:pt x="143933" y="287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481667" y="3623733"/>
            <a:ext cx="152401" cy="8468"/>
          </a:xfrm>
          <a:custGeom>
            <a:avLst/>
            <a:gdLst/>
            <a:ahLst/>
            <a:cxnLst/>
            <a:rect l="0" t="0" r="0" b="0"/>
            <a:pathLst>
              <a:path w="152401" h="84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84666" y="8467"/>
                </a:lnTo>
                <a:lnTo>
                  <a:pt x="101600" y="8467"/>
                </a:lnTo>
                <a:lnTo>
                  <a:pt x="118533" y="8467"/>
                </a:lnTo>
                <a:lnTo>
                  <a:pt x="127000" y="8467"/>
                </a:lnTo>
                <a:lnTo>
                  <a:pt x="135466" y="8467"/>
                </a:lnTo>
                <a:lnTo>
                  <a:pt x="143933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498600" y="3716867"/>
            <a:ext cx="194734" cy="16934"/>
          </a:xfrm>
          <a:custGeom>
            <a:avLst/>
            <a:gdLst/>
            <a:ahLst/>
            <a:cxnLst/>
            <a:rect l="0" t="0" r="0" b="0"/>
            <a:pathLst>
              <a:path w="194734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59267" y="16933"/>
                </a:lnTo>
                <a:lnTo>
                  <a:pt x="84667" y="16933"/>
                </a:lnTo>
                <a:lnTo>
                  <a:pt x="101600" y="16933"/>
                </a:lnTo>
                <a:lnTo>
                  <a:pt x="118533" y="16933"/>
                </a:lnTo>
                <a:lnTo>
                  <a:pt x="143933" y="16933"/>
                </a:lnTo>
                <a:lnTo>
                  <a:pt x="160867" y="16933"/>
                </a:lnTo>
                <a:lnTo>
                  <a:pt x="177800" y="16933"/>
                </a:lnTo>
                <a:lnTo>
                  <a:pt x="177800" y="16933"/>
                </a:lnTo>
                <a:lnTo>
                  <a:pt x="194733" y="8466"/>
                </a:lnTo>
                <a:lnTo>
                  <a:pt x="194733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862667" y="3640667"/>
            <a:ext cx="203201" cy="33867"/>
          </a:xfrm>
          <a:custGeom>
            <a:avLst/>
            <a:gdLst/>
            <a:ahLst/>
            <a:cxnLst/>
            <a:rect l="0" t="0" r="0" b="0"/>
            <a:pathLst>
              <a:path w="203201" h="33867">
                <a:moveTo>
                  <a:pt x="0" y="33866"/>
                </a:move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8466" y="33866"/>
                </a:lnTo>
                <a:lnTo>
                  <a:pt x="8466" y="33866"/>
                </a:lnTo>
                <a:lnTo>
                  <a:pt x="16933" y="33866"/>
                </a:lnTo>
                <a:lnTo>
                  <a:pt x="25400" y="33866"/>
                </a:lnTo>
                <a:lnTo>
                  <a:pt x="33866" y="33866"/>
                </a:lnTo>
                <a:lnTo>
                  <a:pt x="50800" y="25400"/>
                </a:lnTo>
                <a:lnTo>
                  <a:pt x="67733" y="25400"/>
                </a:lnTo>
                <a:lnTo>
                  <a:pt x="84666" y="16933"/>
                </a:lnTo>
                <a:lnTo>
                  <a:pt x="101600" y="16933"/>
                </a:lnTo>
                <a:lnTo>
                  <a:pt x="118533" y="16933"/>
                </a:lnTo>
                <a:lnTo>
                  <a:pt x="135466" y="16933"/>
                </a:lnTo>
                <a:lnTo>
                  <a:pt x="152400" y="16933"/>
                </a:lnTo>
                <a:lnTo>
                  <a:pt x="169333" y="16933"/>
                </a:lnTo>
                <a:lnTo>
                  <a:pt x="177800" y="8466"/>
                </a:lnTo>
                <a:lnTo>
                  <a:pt x="194733" y="8466"/>
                </a:lnTo>
                <a:lnTo>
                  <a:pt x="194733" y="8466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133600" y="3505200"/>
            <a:ext cx="194734" cy="338668"/>
          </a:xfrm>
          <a:custGeom>
            <a:avLst/>
            <a:gdLst/>
            <a:ahLst/>
            <a:cxnLst/>
            <a:rect l="0" t="0" r="0" b="0"/>
            <a:pathLst>
              <a:path w="194734" h="338668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8467"/>
                </a:lnTo>
                <a:lnTo>
                  <a:pt x="93133" y="8467"/>
                </a:lnTo>
                <a:lnTo>
                  <a:pt x="101600" y="16933"/>
                </a:lnTo>
                <a:lnTo>
                  <a:pt x="110067" y="25400"/>
                </a:lnTo>
                <a:lnTo>
                  <a:pt x="110067" y="42333"/>
                </a:lnTo>
                <a:lnTo>
                  <a:pt x="110067" y="50800"/>
                </a:lnTo>
                <a:lnTo>
                  <a:pt x="101600" y="67733"/>
                </a:lnTo>
                <a:lnTo>
                  <a:pt x="101600" y="76200"/>
                </a:lnTo>
                <a:lnTo>
                  <a:pt x="84667" y="84667"/>
                </a:lnTo>
                <a:lnTo>
                  <a:pt x="76200" y="93133"/>
                </a:lnTo>
                <a:lnTo>
                  <a:pt x="67733" y="101600"/>
                </a:lnTo>
                <a:lnTo>
                  <a:pt x="59267" y="110067"/>
                </a:lnTo>
                <a:lnTo>
                  <a:pt x="42333" y="118533"/>
                </a:lnTo>
                <a:lnTo>
                  <a:pt x="33867" y="118533"/>
                </a:lnTo>
                <a:lnTo>
                  <a:pt x="25400" y="118533"/>
                </a:lnTo>
                <a:lnTo>
                  <a:pt x="16933" y="118533"/>
                </a:lnTo>
                <a:lnTo>
                  <a:pt x="16933" y="118533"/>
                </a:lnTo>
                <a:lnTo>
                  <a:pt x="16933" y="118533"/>
                </a:lnTo>
                <a:lnTo>
                  <a:pt x="16933" y="118533"/>
                </a:lnTo>
                <a:lnTo>
                  <a:pt x="25400" y="118533"/>
                </a:lnTo>
                <a:lnTo>
                  <a:pt x="25400" y="110067"/>
                </a:lnTo>
                <a:lnTo>
                  <a:pt x="33867" y="101600"/>
                </a:lnTo>
                <a:lnTo>
                  <a:pt x="50800" y="101600"/>
                </a:lnTo>
                <a:lnTo>
                  <a:pt x="59267" y="101600"/>
                </a:lnTo>
                <a:lnTo>
                  <a:pt x="76200" y="101600"/>
                </a:lnTo>
                <a:lnTo>
                  <a:pt x="93133" y="101600"/>
                </a:lnTo>
                <a:lnTo>
                  <a:pt x="110067" y="118533"/>
                </a:lnTo>
                <a:lnTo>
                  <a:pt x="127000" y="127000"/>
                </a:lnTo>
                <a:lnTo>
                  <a:pt x="143933" y="135467"/>
                </a:lnTo>
                <a:lnTo>
                  <a:pt x="160867" y="152400"/>
                </a:lnTo>
                <a:lnTo>
                  <a:pt x="169333" y="169333"/>
                </a:lnTo>
                <a:lnTo>
                  <a:pt x="186267" y="186267"/>
                </a:lnTo>
                <a:lnTo>
                  <a:pt x="186267" y="203200"/>
                </a:lnTo>
                <a:lnTo>
                  <a:pt x="194733" y="220133"/>
                </a:lnTo>
                <a:lnTo>
                  <a:pt x="194733" y="237067"/>
                </a:lnTo>
                <a:lnTo>
                  <a:pt x="194733" y="254000"/>
                </a:lnTo>
                <a:lnTo>
                  <a:pt x="186267" y="270933"/>
                </a:lnTo>
                <a:lnTo>
                  <a:pt x="177800" y="287867"/>
                </a:lnTo>
                <a:lnTo>
                  <a:pt x="169333" y="304800"/>
                </a:lnTo>
                <a:lnTo>
                  <a:pt x="160867" y="313267"/>
                </a:lnTo>
                <a:lnTo>
                  <a:pt x="143933" y="321733"/>
                </a:lnTo>
                <a:lnTo>
                  <a:pt x="127000" y="330200"/>
                </a:lnTo>
                <a:lnTo>
                  <a:pt x="110067" y="330200"/>
                </a:lnTo>
                <a:lnTo>
                  <a:pt x="84667" y="338667"/>
                </a:lnTo>
                <a:lnTo>
                  <a:pt x="67733" y="338667"/>
                </a:lnTo>
                <a:lnTo>
                  <a:pt x="42333" y="330200"/>
                </a:lnTo>
                <a:lnTo>
                  <a:pt x="25400" y="321733"/>
                </a:lnTo>
                <a:lnTo>
                  <a:pt x="25400" y="321733"/>
                </a:lnTo>
                <a:lnTo>
                  <a:pt x="8467" y="321733"/>
                </a:lnTo>
                <a:lnTo>
                  <a:pt x="8467" y="321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170333" y="4546600"/>
            <a:ext cx="59268" cy="59268"/>
          </a:xfrm>
          <a:custGeom>
            <a:avLst/>
            <a:gdLst/>
            <a:ahLst/>
            <a:cxnLst/>
            <a:rect l="0" t="0" r="0" b="0"/>
            <a:pathLst>
              <a:path w="59268" h="59268">
                <a:moveTo>
                  <a:pt x="16933" y="33867"/>
                </a:moveTo>
                <a:lnTo>
                  <a:pt x="16933" y="33867"/>
                </a:lnTo>
                <a:lnTo>
                  <a:pt x="16933" y="33867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16933" y="33867"/>
                </a:lnTo>
                <a:lnTo>
                  <a:pt x="16933" y="33867"/>
                </a:lnTo>
                <a:lnTo>
                  <a:pt x="25401" y="33867"/>
                </a:lnTo>
                <a:lnTo>
                  <a:pt x="25401" y="25400"/>
                </a:lnTo>
                <a:lnTo>
                  <a:pt x="25401" y="25400"/>
                </a:lnTo>
                <a:lnTo>
                  <a:pt x="25401" y="25400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42334" y="16933"/>
                </a:lnTo>
                <a:lnTo>
                  <a:pt x="42334" y="16933"/>
                </a:lnTo>
                <a:lnTo>
                  <a:pt x="42334" y="16933"/>
                </a:lnTo>
                <a:lnTo>
                  <a:pt x="42334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33867"/>
                </a:lnTo>
                <a:lnTo>
                  <a:pt x="25401" y="33867"/>
                </a:lnTo>
                <a:lnTo>
                  <a:pt x="25401" y="33867"/>
                </a:lnTo>
                <a:lnTo>
                  <a:pt x="25401" y="33867"/>
                </a:lnTo>
                <a:lnTo>
                  <a:pt x="25401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16933" y="16933"/>
                </a:lnTo>
                <a:lnTo>
                  <a:pt x="25401" y="8467"/>
                </a:lnTo>
                <a:lnTo>
                  <a:pt x="25401" y="8467"/>
                </a:lnTo>
                <a:lnTo>
                  <a:pt x="33867" y="8467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50800" y="0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16933"/>
                </a:lnTo>
                <a:lnTo>
                  <a:pt x="59267" y="16933"/>
                </a:lnTo>
                <a:lnTo>
                  <a:pt x="59267" y="25400"/>
                </a:lnTo>
                <a:lnTo>
                  <a:pt x="59267" y="33867"/>
                </a:lnTo>
                <a:lnTo>
                  <a:pt x="50800" y="42333"/>
                </a:lnTo>
                <a:lnTo>
                  <a:pt x="50800" y="42333"/>
                </a:lnTo>
                <a:lnTo>
                  <a:pt x="50800" y="50800"/>
                </a:lnTo>
                <a:lnTo>
                  <a:pt x="42334" y="59267"/>
                </a:lnTo>
                <a:lnTo>
                  <a:pt x="42334" y="59267"/>
                </a:lnTo>
                <a:lnTo>
                  <a:pt x="42334" y="59267"/>
                </a:lnTo>
                <a:lnTo>
                  <a:pt x="33867" y="59267"/>
                </a:lnTo>
                <a:lnTo>
                  <a:pt x="33867" y="59267"/>
                </a:lnTo>
                <a:lnTo>
                  <a:pt x="33867" y="59267"/>
                </a:lnTo>
                <a:lnTo>
                  <a:pt x="33867" y="59267"/>
                </a:lnTo>
                <a:lnTo>
                  <a:pt x="33867" y="50800"/>
                </a:lnTo>
                <a:lnTo>
                  <a:pt x="25401" y="42333"/>
                </a:lnTo>
                <a:lnTo>
                  <a:pt x="25401" y="42333"/>
                </a:lnTo>
                <a:lnTo>
                  <a:pt x="25401" y="33867"/>
                </a:lnTo>
                <a:lnTo>
                  <a:pt x="25401" y="33867"/>
                </a:lnTo>
                <a:lnTo>
                  <a:pt x="25401" y="25400"/>
                </a:lnTo>
                <a:lnTo>
                  <a:pt x="33867" y="25400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16933"/>
                </a:lnTo>
                <a:lnTo>
                  <a:pt x="42334" y="16933"/>
                </a:lnTo>
                <a:lnTo>
                  <a:pt x="42334" y="16933"/>
                </a:lnTo>
                <a:lnTo>
                  <a:pt x="42334" y="16933"/>
                </a:lnTo>
                <a:lnTo>
                  <a:pt x="42334" y="25400"/>
                </a:lnTo>
                <a:lnTo>
                  <a:pt x="42334" y="33867"/>
                </a:lnTo>
                <a:lnTo>
                  <a:pt x="42334" y="33867"/>
                </a:lnTo>
                <a:lnTo>
                  <a:pt x="42334" y="42333"/>
                </a:lnTo>
                <a:lnTo>
                  <a:pt x="42334" y="42333"/>
                </a:lnTo>
                <a:lnTo>
                  <a:pt x="33867" y="42333"/>
                </a:lnTo>
                <a:lnTo>
                  <a:pt x="33867" y="42333"/>
                </a:lnTo>
                <a:lnTo>
                  <a:pt x="25401" y="42333"/>
                </a:lnTo>
                <a:lnTo>
                  <a:pt x="25401" y="42333"/>
                </a:lnTo>
                <a:lnTo>
                  <a:pt x="16933" y="42333"/>
                </a:lnTo>
                <a:lnTo>
                  <a:pt x="16933" y="42333"/>
                </a:lnTo>
                <a:lnTo>
                  <a:pt x="8467" y="33867"/>
                </a:lnTo>
                <a:lnTo>
                  <a:pt x="8467" y="33867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1" y="8467"/>
                </a:lnTo>
                <a:lnTo>
                  <a:pt x="25401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16933"/>
                </a:lnTo>
                <a:lnTo>
                  <a:pt x="33867" y="16933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16933"/>
                </a:lnTo>
                <a:lnTo>
                  <a:pt x="33867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187266" y="2794000"/>
            <a:ext cx="8469" cy="59268"/>
          </a:xfrm>
          <a:custGeom>
            <a:avLst/>
            <a:gdLst/>
            <a:ahLst/>
            <a:cxnLst/>
            <a:rect l="0" t="0" r="0" b="0"/>
            <a:pathLst>
              <a:path w="8469" h="59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8468" y="50800"/>
                </a:lnTo>
                <a:lnTo>
                  <a:pt x="8468" y="50800"/>
                </a:lnTo>
                <a:lnTo>
                  <a:pt x="8468" y="59267"/>
                </a:lnTo>
                <a:lnTo>
                  <a:pt x="8468" y="59267"/>
                </a:lnTo>
                <a:lnTo>
                  <a:pt x="8468" y="59267"/>
                </a:lnTo>
                <a:lnTo>
                  <a:pt x="8468" y="59267"/>
                </a:lnTo>
                <a:lnTo>
                  <a:pt x="8468" y="59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204200" y="3031067"/>
            <a:ext cx="1" cy="84667"/>
          </a:xfrm>
          <a:custGeom>
            <a:avLst/>
            <a:gdLst/>
            <a:ahLst/>
            <a:cxnLst/>
            <a:rect l="0" t="0" r="0" b="0"/>
            <a:pathLst>
              <a:path w="1" h="846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67733"/>
                </a:lnTo>
                <a:lnTo>
                  <a:pt x="0" y="76200"/>
                </a:lnTo>
                <a:lnTo>
                  <a:pt x="0" y="84666"/>
                </a:lnTo>
                <a:lnTo>
                  <a:pt x="0" y="84666"/>
                </a:lnTo>
                <a:lnTo>
                  <a:pt x="0" y="84666"/>
                </a:lnTo>
                <a:lnTo>
                  <a:pt x="0" y="84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212667" y="3327400"/>
            <a:ext cx="8467" cy="118534"/>
          </a:xfrm>
          <a:custGeom>
            <a:avLst/>
            <a:gdLst/>
            <a:ahLst/>
            <a:cxnLst/>
            <a:rect l="0" t="0" r="0" b="0"/>
            <a:pathLst>
              <a:path w="8467" h="118534">
                <a:moveTo>
                  <a:pt x="0" y="0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8466" y="50800"/>
                </a:lnTo>
                <a:lnTo>
                  <a:pt x="8466" y="59267"/>
                </a:lnTo>
                <a:lnTo>
                  <a:pt x="8466" y="67733"/>
                </a:lnTo>
                <a:lnTo>
                  <a:pt x="8466" y="76200"/>
                </a:lnTo>
                <a:lnTo>
                  <a:pt x="8466" y="84667"/>
                </a:lnTo>
                <a:lnTo>
                  <a:pt x="8466" y="93133"/>
                </a:lnTo>
                <a:lnTo>
                  <a:pt x="8466" y="101600"/>
                </a:lnTo>
                <a:lnTo>
                  <a:pt x="8466" y="110067"/>
                </a:lnTo>
                <a:lnTo>
                  <a:pt x="8466" y="110067"/>
                </a:lnTo>
                <a:lnTo>
                  <a:pt x="8466" y="118533"/>
                </a:lnTo>
                <a:lnTo>
                  <a:pt x="8466" y="118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212667" y="3589867"/>
            <a:ext cx="8467" cy="135467"/>
          </a:xfrm>
          <a:custGeom>
            <a:avLst/>
            <a:gdLst/>
            <a:ahLst/>
            <a:cxnLst/>
            <a:rect l="0" t="0" r="0" b="0"/>
            <a:pathLst>
              <a:path w="8467" h="135467">
                <a:moveTo>
                  <a:pt x="0" y="0"/>
                </a:move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8466" y="50800"/>
                </a:lnTo>
                <a:lnTo>
                  <a:pt x="8466" y="59266"/>
                </a:lnTo>
                <a:lnTo>
                  <a:pt x="8466" y="67733"/>
                </a:lnTo>
                <a:lnTo>
                  <a:pt x="8466" y="76200"/>
                </a:lnTo>
                <a:lnTo>
                  <a:pt x="8466" y="84666"/>
                </a:lnTo>
                <a:lnTo>
                  <a:pt x="8466" y="93133"/>
                </a:lnTo>
                <a:lnTo>
                  <a:pt x="8466" y="101600"/>
                </a:lnTo>
                <a:lnTo>
                  <a:pt x="8466" y="110066"/>
                </a:lnTo>
                <a:lnTo>
                  <a:pt x="8466" y="118533"/>
                </a:lnTo>
                <a:lnTo>
                  <a:pt x="8466" y="127000"/>
                </a:lnTo>
                <a:lnTo>
                  <a:pt x="8466" y="127000"/>
                </a:lnTo>
                <a:lnTo>
                  <a:pt x="8466" y="135466"/>
                </a:lnTo>
                <a:lnTo>
                  <a:pt x="8466" y="135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212667" y="3877733"/>
            <a:ext cx="16934" cy="160868"/>
          </a:xfrm>
          <a:custGeom>
            <a:avLst/>
            <a:gdLst/>
            <a:ahLst/>
            <a:cxnLst/>
            <a:rect l="0" t="0" r="0" b="0"/>
            <a:pathLst>
              <a:path w="16934" h="160868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0800"/>
                </a:lnTo>
                <a:lnTo>
                  <a:pt x="0" y="67734"/>
                </a:lnTo>
                <a:lnTo>
                  <a:pt x="8466" y="76200"/>
                </a:lnTo>
                <a:lnTo>
                  <a:pt x="8466" y="93134"/>
                </a:lnTo>
                <a:lnTo>
                  <a:pt x="8466" y="101600"/>
                </a:lnTo>
                <a:lnTo>
                  <a:pt x="8466" y="118534"/>
                </a:lnTo>
                <a:lnTo>
                  <a:pt x="16933" y="127000"/>
                </a:lnTo>
                <a:lnTo>
                  <a:pt x="16933" y="135467"/>
                </a:lnTo>
                <a:lnTo>
                  <a:pt x="16933" y="152400"/>
                </a:lnTo>
                <a:lnTo>
                  <a:pt x="16933" y="152400"/>
                </a:lnTo>
                <a:lnTo>
                  <a:pt x="16933" y="160867"/>
                </a:lnTo>
                <a:lnTo>
                  <a:pt x="16933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229600" y="4191000"/>
            <a:ext cx="8468" cy="135468"/>
          </a:xfrm>
          <a:custGeom>
            <a:avLst/>
            <a:gdLst/>
            <a:ahLst/>
            <a:cxnLst/>
            <a:rect l="0" t="0" r="0" b="0"/>
            <a:pathLst>
              <a:path w="8468" h="135468">
                <a:moveTo>
                  <a:pt x="8467" y="0"/>
                </a:move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67733"/>
                </a:lnTo>
                <a:lnTo>
                  <a:pt x="0" y="84667"/>
                </a:lnTo>
                <a:lnTo>
                  <a:pt x="0" y="93133"/>
                </a:lnTo>
                <a:lnTo>
                  <a:pt x="0" y="110067"/>
                </a:lnTo>
                <a:lnTo>
                  <a:pt x="0" y="118533"/>
                </a:lnTo>
                <a:lnTo>
                  <a:pt x="0" y="127000"/>
                </a:lnTo>
                <a:lnTo>
                  <a:pt x="0" y="127000"/>
                </a:lnTo>
                <a:lnTo>
                  <a:pt x="0" y="135467"/>
                </a:lnTo>
                <a:lnTo>
                  <a:pt x="0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195734" y="4453467"/>
            <a:ext cx="8467" cy="84667"/>
          </a:xfrm>
          <a:custGeom>
            <a:avLst/>
            <a:gdLst/>
            <a:ahLst/>
            <a:cxnLst/>
            <a:rect l="0" t="0" r="0" b="0"/>
            <a:pathLst>
              <a:path w="8467" h="84667">
                <a:moveTo>
                  <a:pt x="0" y="0"/>
                </a:move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67733"/>
                </a:lnTo>
                <a:lnTo>
                  <a:pt x="8466" y="76200"/>
                </a:lnTo>
                <a:lnTo>
                  <a:pt x="8466" y="84666"/>
                </a:lnTo>
                <a:lnTo>
                  <a:pt x="8466" y="84666"/>
                </a:lnTo>
                <a:lnTo>
                  <a:pt x="8466" y="84666"/>
                </a:lnTo>
                <a:lnTo>
                  <a:pt x="8466" y="84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187266" y="4639733"/>
            <a:ext cx="8469" cy="110068"/>
          </a:xfrm>
          <a:custGeom>
            <a:avLst/>
            <a:gdLst/>
            <a:ahLst/>
            <a:cxnLst/>
            <a:rect l="0" t="0" r="0" b="0"/>
            <a:pathLst>
              <a:path w="8469" h="110068">
                <a:moveTo>
                  <a:pt x="8468" y="0"/>
                </a:moveTo>
                <a:lnTo>
                  <a:pt x="8468" y="8467"/>
                </a:lnTo>
                <a:lnTo>
                  <a:pt x="8468" y="16934"/>
                </a:lnTo>
                <a:lnTo>
                  <a:pt x="8468" y="25400"/>
                </a:lnTo>
                <a:lnTo>
                  <a:pt x="8468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67734"/>
                </a:lnTo>
                <a:lnTo>
                  <a:pt x="8468" y="76200"/>
                </a:lnTo>
                <a:lnTo>
                  <a:pt x="8468" y="84667"/>
                </a:lnTo>
                <a:lnTo>
                  <a:pt x="8468" y="93134"/>
                </a:lnTo>
                <a:lnTo>
                  <a:pt x="8468" y="101600"/>
                </a:lnTo>
                <a:lnTo>
                  <a:pt x="8468" y="101600"/>
                </a:lnTo>
                <a:lnTo>
                  <a:pt x="8468" y="110067"/>
                </a:lnTo>
                <a:lnTo>
                  <a:pt x="8468" y="110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195734" y="4859867"/>
            <a:ext cx="8467" cy="84667"/>
          </a:xfrm>
          <a:custGeom>
            <a:avLst/>
            <a:gdLst/>
            <a:ahLst/>
            <a:cxnLst/>
            <a:rect l="0" t="0" r="0" b="0"/>
            <a:pathLst>
              <a:path w="8467" h="846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76200"/>
                </a:lnTo>
                <a:lnTo>
                  <a:pt x="0" y="76200"/>
                </a:lnTo>
                <a:lnTo>
                  <a:pt x="8466" y="84666"/>
                </a:lnTo>
                <a:lnTo>
                  <a:pt x="8466" y="84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8195734" y="5063067"/>
            <a:ext cx="8467" cy="279401"/>
          </a:xfrm>
          <a:custGeom>
            <a:avLst/>
            <a:gdLst/>
            <a:ahLst/>
            <a:cxnLst/>
            <a:rect l="0" t="0" r="0" b="0"/>
            <a:pathLst>
              <a:path w="8467" h="279401">
                <a:moveTo>
                  <a:pt x="8466" y="0"/>
                </a:moveTo>
                <a:lnTo>
                  <a:pt x="8466" y="0"/>
                </a:lnTo>
                <a:lnTo>
                  <a:pt x="8466" y="8466"/>
                </a:lnTo>
                <a:lnTo>
                  <a:pt x="8466" y="16933"/>
                </a:lnTo>
                <a:lnTo>
                  <a:pt x="0" y="33866"/>
                </a:lnTo>
                <a:lnTo>
                  <a:pt x="0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84666"/>
                </a:lnTo>
                <a:lnTo>
                  <a:pt x="0" y="93133"/>
                </a:lnTo>
                <a:lnTo>
                  <a:pt x="0" y="110066"/>
                </a:lnTo>
                <a:lnTo>
                  <a:pt x="0" y="118533"/>
                </a:lnTo>
                <a:lnTo>
                  <a:pt x="0" y="127000"/>
                </a:lnTo>
                <a:lnTo>
                  <a:pt x="8466" y="135466"/>
                </a:lnTo>
                <a:lnTo>
                  <a:pt x="8466" y="143933"/>
                </a:lnTo>
                <a:lnTo>
                  <a:pt x="8466" y="160866"/>
                </a:lnTo>
                <a:lnTo>
                  <a:pt x="8466" y="169333"/>
                </a:lnTo>
                <a:lnTo>
                  <a:pt x="8466" y="177800"/>
                </a:lnTo>
                <a:lnTo>
                  <a:pt x="8466" y="186266"/>
                </a:lnTo>
                <a:lnTo>
                  <a:pt x="8466" y="203200"/>
                </a:lnTo>
                <a:lnTo>
                  <a:pt x="8466" y="211666"/>
                </a:lnTo>
                <a:lnTo>
                  <a:pt x="0" y="228600"/>
                </a:lnTo>
                <a:lnTo>
                  <a:pt x="0" y="237066"/>
                </a:lnTo>
                <a:lnTo>
                  <a:pt x="0" y="254000"/>
                </a:lnTo>
                <a:lnTo>
                  <a:pt x="0" y="262466"/>
                </a:lnTo>
                <a:lnTo>
                  <a:pt x="0" y="262466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8187266" y="5376333"/>
            <a:ext cx="8469" cy="16935"/>
          </a:xfrm>
          <a:custGeom>
            <a:avLst/>
            <a:gdLst/>
            <a:ahLst/>
            <a:cxnLst/>
            <a:rect l="0" t="0" r="0" b="0"/>
            <a:pathLst>
              <a:path w="8469" h="16935">
                <a:moveTo>
                  <a:pt x="8468" y="0"/>
                </a:moveTo>
                <a:lnTo>
                  <a:pt x="8468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187266" y="5427133"/>
            <a:ext cx="1" cy="25401"/>
          </a:xfrm>
          <a:custGeom>
            <a:avLst/>
            <a:gdLst/>
            <a:ahLst/>
            <a:cxnLst/>
            <a:rect l="0" t="0" r="0" b="0"/>
            <a:pathLst>
              <a:path w="1" h="254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178800" y="5477933"/>
            <a:ext cx="25401" cy="372535"/>
          </a:xfrm>
          <a:custGeom>
            <a:avLst/>
            <a:gdLst/>
            <a:ahLst/>
            <a:cxnLst/>
            <a:rect l="0" t="0" r="0" b="0"/>
            <a:pathLst>
              <a:path w="25401" h="372535">
                <a:moveTo>
                  <a:pt x="8466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42334"/>
                </a:lnTo>
                <a:lnTo>
                  <a:pt x="8466" y="50800"/>
                </a:lnTo>
                <a:lnTo>
                  <a:pt x="8466" y="59267"/>
                </a:lnTo>
                <a:lnTo>
                  <a:pt x="8466" y="67734"/>
                </a:lnTo>
                <a:lnTo>
                  <a:pt x="8466" y="76200"/>
                </a:lnTo>
                <a:lnTo>
                  <a:pt x="8466" y="84667"/>
                </a:lnTo>
                <a:lnTo>
                  <a:pt x="8466" y="93134"/>
                </a:lnTo>
                <a:lnTo>
                  <a:pt x="8466" y="110067"/>
                </a:lnTo>
                <a:lnTo>
                  <a:pt x="8466" y="118534"/>
                </a:lnTo>
                <a:lnTo>
                  <a:pt x="8466" y="127000"/>
                </a:lnTo>
                <a:lnTo>
                  <a:pt x="8466" y="135467"/>
                </a:lnTo>
                <a:lnTo>
                  <a:pt x="8466" y="152400"/>
                </a:lnTo>
                <a:lnTo>
                  <a:pt x="0" y="160867"/>
                </a:lnTo>
                <a:lnTo>
                  <a:pt x="8466" y="177800"/>
                </a:lnTo>
                <a:lnTo>
                  <a:pt x="8466" y="186267"/>
                </a:lnTo>
                <a:lnTo>
                  <a:pt x="8466" y="194734"/>
                </a:lnTo>
                <a:lnTo>
                  <a:pt x="8466" y="203200"/>
                </a:lnTo>
                <a:lnTo>
                  <a:pt x="8466" y="220134"/>
                </a:lnTo>
                <a:lnTo>
                  <a:pt x="16934" y="228600"/>
                </a:lnTo>
                <a:lnTo>
                  <a:pt x="16934" y="245534"/>
                </a:lnTo>
                <a:lnTo>
                  <a:pt x="16934" y="254000"/>
                </a:lnTo>
                <a:lnTo>
                  <a:pt x="25400" y="262467"/>
                </a:lnTo>
                <a:lnTo>
                  <a:pt x="25400" y="279400"/>
                </a:lnTo>
                <a:lnTo>
                  <a:pt x="25400" y="287867"/>
                </a:lnTo>
                <a:lnTo>
                  <a:pt x="25400" y="296334"/>
                </a:lnTo>
                <a:lnTo>
                  <a:pt x="25400" y="313267"/>
                </a:lnTo>
                <a:lnTo>
                  <a:pt x="25400" y="321734"/>
                </a:lnTo>
                <a:lnTo>
                  <a:pt x="25400" y="338667"/>
                </a:lnTo>
                <a:lnTo>
                  <a:pt x="25400" y="347134"/>
                </a:lnTo>
                <a:lnTo>
                  <a:pt x="25400" y="355600"/>
                </a:lnTo>
                <a:lnTo>
                  <a:pt x="25400" y="355600"/>
                </a:lnTo>
                <a:lnTo>
                  <a:pt x="25400" y="372534"/>
                </a:lnTo>
                <a:lnTo>
                  <a:pt x="25400" y="372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195734" y="58843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8204200" y="5943600"/>
            <a:ext cx="1" cy="8468"/>
          </a:xfrm>
          <a:custGeom>
            <a:avLst/>
            <a:gdLst/>
            <a:ahLst/>
            <a:cxnLst/>
            <a:rect l="0" t="0" r="0" b="0"/>
            <a:pathLst>
              <a:path w="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8246533" y="6104467"/>
            <a:ext cx="1" cy="25401"/>
          </a:xfrm>
          <a:custGeom>
            <a:avLst/>
            <a:gdLst/>
            <a:ahLst/>
            <a:cxnLst/>
            <a:rect l="0" t="0" r="0" b="0"/>
            <a:pathLst>
              <a:path w="1" h="254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8238067" y="6155267"/>
            <a:ext cx="1" cy="8467"/>
          </a:xfrm>
          <a:custGeom>
            <a:avLst/>
            <a:gdLst/>
            <a:ahLst/>
            <a:cxnLst/>
            <a:rect l="0" t="0" r="0" b="0"/>
            <a:pathLst>
              <a:path w="1" h="8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8238067" y="6189133"/>
            <a:ext cx="25400" cy="50801"/>
          </a:xfrm>
          <a:custGeom>
            <a:avLst/>
            <a:gdLst/>
            <a:ahLst/>
            <a:cxnLst/>
            <a:rect l="0" t="0" r="0" b="0"/>
            <a:pathLst>
              <a:path w="25400" h="50801">
                <a:moveTo>
                  <a:pt x="0" y="0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16933" y="33867"/>
                </a:lnTo>
                <a:lnTo>
                  <a:pt x="16933" y="33867"/>
                </a:lnTo>
                <a:lnTo>
                  <a:pt x="25399" y="42334"/>
                </a:lnTo>
                <a:lnTo>
                  <a:pt x="25399" y="42334"/>
                </a:lnTo>
                <a:lnTo>
                  <a:pt x="25399" y="50800"/>
                </a:lnTo>
                <a:lnTo>
                  <a:pt x="25399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8271934" y="6290733"/>
            <a:ext cx="1" cy="8468"/>
          </a:xfrm>
          <a:custGeom>
            <a:avLst/>
            <a:gdLst/>
            <a:ahLst/>
            <a:cxnLst/>
            <a:rect l="0" t="0" r="0" b="0"/>
            <a:pathLst>
              <a:path w="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8263466" y="6324600"/>
            <a:ext cx="25402" cy="59268"/>
          </a:xfrm>
          <a:custGeom>
            <a:avLst/>
            <a:gdLst/>
            <a:ahLst/>
            <a:cxnLst/>
            <a:rect l="0" t="0" r="0" b="0"/>
            <a:pathLst>
              <a:path w="25402" h="59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8" y="25400"/>
                </a:lnTo>
                <a:lnTo>
                  <a:pt x="8468" y="33867"/>
                </a:lnTo>
                <a:lnTo>
                  <a:pt x="16934" y="42333"/>
                </a:lnTo>
                <a:lnTo>
                  <a:pt x="25401" y="50800"/>
                </a:lnTo>
                <a:lnTo>
                  <a:pt x="25401" y="50800"/>
                </a:lnTo>
                <a:lnTo>
                  <a:pt x="25401" y="59267"/>
                </a:lnTo>
                <a:lnTo>
                  <a:pt x="25401" y="59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8542867" y="2497667"/>
            <a:ext cx="1744134" cy="1972734"/>
          </a:xfrm>
          <a:custGeom>
            <a:avLst/>
            <a:gdLst/>
            <a:ahLst/>
            <a:cxnLst/>
            <a:rect l="0" t="0" r="0" b="0"/>
            <a:pathLst>
              <a:path w="1744134" h="1972734">
                <a:moveTo>
                  <a:pt x="33867" y="0"/>
                </a:move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8466"/>
                </a:lnTo>
                <a:lnTo>
                  <a:pt x="25399" y="8466"/>
                </a:lnTo>
                <a:lnTo>
                  <a:pt x="25399" y="8466"/>
                </a:lnTo>
                <a:lnTo>
                  <a:pt x="25399" y="8466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25400"/>
                </a:lnTo>
                <a:lnTo>
                  <a:pt x="16933" y="25400"/>
                </a:lnTo>
                <a:lnTo>
                  <a:pt x="16933" y="33866"/>
                </a:lnTo>
                <a:lnTo>
                  <a:pt x="16933" y="33866"/>
                </a:lnTo>
                <a:lnTo>
                  <a:pt x="16933" y="42333"/>
                </a:lnTo>
                <a:lnTo>
                  <a:pt x="16933" y="50800"/>
                </a:lnTo>
                <a:lnTo>
                  <a:pt x="8466" y="59266"/>
                </a:lnTo>
                <a:lnTo>
                  <a:pt x="8466" y="67733"/>
                </a:lnTo>
                <a:lnTo>
                  <a:pt x="8466" y="84666"/>
                </a:lnTo>
                <a:lnTo>
                  <a:pt x="8466" y="93133"/>
                </a:lnTo>
                <a:lnTo>
                  <a:pt x="8466" y="101600"/>
                </a:lnTo>
                <a:lnTo>
                  <a:pt x="8466" y="110066"/>
                </a:lnTo>
                <a:lnTo>
                  <a:pt x="8466" y="127000"/>
                </a:lnTo>
                <a:lnTo>
                  <a:pt x="8466" y="135466"/>
                </a:lnTo>
                <a:lnTo>
                  <a:pt x="8466" y="152400"/>
                </a:lnTo>
                <a:lnTo>
                  <a:pt x="8466" y="160866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6"/>
                </a:lnTo>
                <a:lnTo>
                  <a:pt x="0" y="220133"/>
                </a:lnTo>
                <a:lnTo>
                  <a:pt x="0" y="237066"/>
                </a:lnTo>
                <a:lnTo>
                  <a:pt x="0" y="254000"/>
                </a:lnTo>
                <a:lnTo>
                  <a:pt x="0" y="270933"/>
                </a:lnTo>
                <a:lnTo>
                  <a:pt x="8466" y="287866"/>
                </a:lnTo>
                <a:lnTo>
                  <a:pt x="8466" y="313266"/>
                </a:lnTo>
                <a:lnTo>
                  <a:pt x="8466" y="330200"/>
                </a:lnTo>
                <a:lnTo>
                  <a:pt x="8466" y="347133"/>
                </a:lnTo>
                <a:lnTo>
                  <a:pt x="16933" y="364066"/>
                </a:lnTo>
                <a:lnTo>
                  <a:pt x="16933" y="381000"/>
                </a:lnTo>
                <a:lnTo>
                  <a:pt x="25399" y="406400"/>
                </a:lnTo>
                <a:lnTo>
                  <a:pt x="25399" y="423333"/>
                </a:lnTo>
                <a:lnTo>
                  <a:pt x="33867" y="448733"/>
                </a:lnTo>
                <a:lnTo>
                  <a:pt x="42333" y="465666"/>
                </a:lnTo>
                <a:lnTo>
                  <a:pt x="42333" y="491066"/>
                </a:lnTo>
                <a:lnTo>
                  <a:pt x="59266" y="508000"/>
                </a:lnTo>
                <a:lnTo>
                  <a:pt x="67733" y="533400"/>
                </a:lnTo>
                <a:lnTo>
                  <a:pt x="76200" y="550333"/>
                </a:lnTo>
                <a:lnTo>
                  <a:pt x="84666" y="575733"/>
                </a:lnTo>
                <a:lnTo>
                  <a:pt x="93133" y="601133"/>
                </a:lnTo>
                <a:lnTo>
                  <a:pt x="101599" y="626533"/>
                </a:lnTo>
                <a:lnTo>
                  <a:pt x="118533" y="643466"/>
                </a:lnTo>
                <a:lnTo>
                  <a:pt x="127000" y="668866"/>
                </a:lnTo>
                <a:lnTo>
                  <a:pt x="143933" y="694266"/>
                </a:lnTo>
                <a:lnTo>
                  <a:pt x="152400" y="719666"/>
                </a:lnTo>
                <a:lnTo>
                  <a:pt x="169333" y="745066"/>
                </a:lnTo>
                <a:lnTo>
                  <a:pt x="186267" y="770466"/>
                </a:lnTo>
                <a:lnTo>
                  <a:pt x="194733" y="787400"/>
                </a:lnTo>
                <a:lnTo>
                  <a:pt x="211666" y="821266"/>
                </a:lnTo>
                <a:lnTo>
                  <a:pt x="228600" y="846666"/>
                </a:lnTo>
                <a:lnTo>
                  <a:pt x="245533" y="872066"/>
                </a:lnTo>
                <a:lnTo>
                  <a:pt x="262467" y="897466"/>
                </a:lnTo>
                <a:lnTo>
                  <a:pt x="279400" y="922866"/>
                </a:lnTo>
                <a:lnTo>
                  <a:pt x="287866" y="948266"/>
                </a:lnTo>
                <a:lnTo>
                  <a:pt x="313266" y="973666"/>
                </a:lnTo>
                <a:lnTo>
                  <a:pt x="330199" y="1007533"/>
                </a:lnTo>
                <a:lnTo>
                  <a:pt x="347133" y="1032933"/>
                </a:lnTo>
                <a:lnTo>
                  <a:pt x="364066" y="1058333"/>
                </a:lnTo>
                <a:lnTo>
                  <a:pt x="389466" y="1083733"/>
                </a:lnTo>
                <a:lnTo>
                  <a:pt x="406399" y="1109133"/>
                </a:lnTo>
                <a:lnTo>
                  <a:pt x="423333" y="1143000"/>
                </a:lnTo>
                <a:lnTo>
                  <a:pt x="448733" y="1168400"/>
                </a:lnTo>
                <a:lnTo>
                  <a:pt x="465666" y="1193800"/>
                </a:lnTo>
                <a:lnTo>
                  <a:pt x="499533" y="1219200"/>
                </a:lnTo>
                <a:lnTo>
                  <a:pt x="516466" y="1244600"/>
                </a:lnTo>
                <a:lnTo>
                  <a:pt x="533400" y="1270000"/>
                </a:lnTo>
                <a:lnTo>
                  <a:pt x="567267" y="1295400"/>
                </a:lnTo>
                <a:lnTo>
                  <a:pt x="584200" y="1320800"/>
                </a:lnTo>
                <a:lnTo>
                  <a:pt x="609600" y="1346200"/>
                </a:lnTo>
                <a:lnTo>
                  <a:pt x="634999" y="1371600"/>
                </a:lnTo>
                <a:lnTo>
                  <a:pt x="660400" y="1397000"/>
                </a:lnTo>
                <a:lnTo>
                  <a:pt x="685800" y="1413933"/>
                </a:lnTo>
                <a:lnTo>
                  <a:pt x="719667" y="1439333"/>
                </a:lnTo>
                <a:lnTo>
                  <a:pt x="745066" y="1464733"/>
                </a:lnTo>
                <a:lnTo>
                  <a:pt x="778933" y="1481666"/>
                </a:lnTo>
                <a:lnTo>
                  <a:pt x="804333" y="1507066"/>
                </a:lnTo>
                <a:lnTo>
                  <a:pt x="829733" y="1524000"/>
                </a:lnTo>
                <a:lnTo>
                  <a:pt x="855133" y="1549400"/>
                </a:lnTo>
                <a:lnTo>
                  <a:pt x="889000" y="1574800"/>
                </a:lnTo>
                <a:lnTo>
                  <a:pt x="914400" y="1591733"/>
                </a:lnTo>
                <a:lnTo>
                  <a:pt x="948267" y="1617133"/>
                </a:lnTo>
                <a:lnTo>
                  <a:pt x="982133" y="1634066"/>
                </a:lnTo>
                <a:lnTo>
                  <a:pt x="1007533" y="1651000"/>
                </a:lnTo>
                <a:lnTo>
                  <a:pt x="1041400" y="1676400"/>
                </a:lnTo>
                <a:lnTo>
                  <a:pt x="1066800" y="1693333"/>
                </a:lnTo>
                <a:lnTo>
                  <a:pt x="1100667" y="1710266"/>
                </a:lnTo>
                <a:lnTo>
                  <a:pt x="1134533" y="1727200"/>
                </a:lnTo>
                <a:lnTo>
                  <a:pt x="1168399" y="1744133"/>
                </a:lnTo>
                <a:lnTo>
                  <a:pt x="1202266" y="1761066"/>
                </a:lnTo>
                <a:lnTo>
                  <a:pt x="1227667" y="1778000"/>
                </a:lnTo>
                <a:lnTo>
                  <a:pt x="1269999" y="1794933"/>
                </a:lnTo>
                <a:lnTo>
                  <a:pt x="1295400" y="1811866"/>
                </a:lnTo>
                <a:lnTo>
                  <a:pt x="1337733" y="1828800"/>
                </a:lnTo>
                <a:lnTo>
                  <a:pt x="1371600" y="1845733"/>
                </a:lnTo>
                <a:lnTo>
                  <a:pt x="1405467" y="1862666"/>
                </a:lnTo>
                <a:lnTo>
                  <a:pt x="1430866" y="1879600"/>
                </a:lnTo>
                <a:lnTo>
                  <a:pt x="1473199" y="1896533"/>
                </a:lnTo>
                <a:lnTo>
                  <a:pt x="1498599" y="1905000"/>
                </a:lnTo>
                <a:lnTo>
                  <a:pt x="1532467" y="1921933"/>
                </a:lnTo>
                <a:lnTo>
                  <a:pt x="1557867" y="1930400"/>
                </a:lnTo>
                <a:lnTo>
                  <a:pt x="1591733" y="1938866"/>
                </a:lnTo>
                <a:lnTo>
                  <a:pt x="1617133" y="1947333"/>
                </a:lnTo>
                <a:lnTo>
                  <a:pt x="1650999" y="1955800"/>
                </a:lnTo>
                <a:lnTo>
                  <a:pt x="1676400" y="1964266"/>
                </a:lnTo>
                <a:lnTo>
                  <a:pt x="1701799" y="1964266"/>
                </a:lnTo>
                <a:lnTo>
                  <a:pt x="1718733" y="1972733"/>
                </a:lnTo>
                <a:lnTo>
                  <a:pt x="1718733" y="1972733"/>
                </a:lnTo>
                <a:lnTo>
                  <a:pt x="1744133" y="1972733"/>
                </a:lnTo>
                <a:lnTo>
                  <a:pt x="1744133" y="1972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10134600" y="4258733"/>
            <a:ext cx="220134" cy="304801"/>
          </a:xfrm>
          <a:custGeom>
            <a:avLst/>
            <a:gdLst/>
            <a:ahLst/>
            <a:cxnLst/>
            <a:rect l="0" t="0" r="0" b="0"/>
            <a:pathLst>
              <a:path w="220134" h="304801">
                <a:moveTo>
                  <a:pt x="76200" y="0"/>
                </a:moveTo>
                <a:lnTo>
                  <a:pt x="76200" y="8467"/>
                </a:lnTo>
                <a:lnTo>
                  <a:pt x="76200" y="16934"/>
                </a:lnTo>
                <a:lnTo>
                  <a:pt x="76200" y="33867"/>
                </a:lnTo>
                <a:lnTo>
                  <a:pt x="84667" y="42334"/>
                </a:lnTo>
                <a:lnTo>
                  <a:pt x="84667" y="59267"/>
                </a:lnTo>
                <a:lnTo>
                  <a:pt x="101600" y="76200"/>
                </a:lnTo>
                <a:lnTo>
                  <a:pt x="110066" y="93134"/>
                </a:lnTo>
                <a:lnTo>
                  <a:pt x="127000" y="110067"/>
                </a:lnTo>
                <a:lnTo>
                  <a:pt x="135466" y="135467"/>
                </a:lnTo>
                <a:lnTo>
                  <a:pt x="152400" y="152400"/>
                </a:lnTo>
                <a:lnTo>
                  <a:pt x="169334" y="169334"/>
                </a:lnTo>
                <a:lnTo>
                  <a:pt x="186266" y="186267"/>
                </a:lnTo>
                <a:lnTo>
                  <a:pt x="194734" y="203200"/>
                </a:lnTo>
                <a:lnTo>
                  <a:pt x="211666" y="220134"/>
                </a:lnTo>
                <a:lnTo>
                  <a:pt x="211666" y="237067"/>
                </a:lnTo>
                <a:lnTo>
                  <a:pt x="220133" y="245534"/>
                </a:lnTo>
                <a:lnTo>
                  <a:pt x="220133" y="254000"/>
                </a:lnTo>
                <a:lnTo>
                  <a:pt x="220133" y="262467"/>
                </a:lnTo>
                <a:lnTo>
                  <a:pt x="220133" y="270934"/>
                </a:lnTo>
                <a:lnTo>
                  <a:pt x="203200" y="270934"/>
                </a:lnTo>
                <a:lnTo>
                  <a:pt x="194734" y="279400"/>
                </a:lnTo>
                <a:lnTo>
                  <a:pt x="177800" y="279400"/>
                </a:lnTo>
                <a:lnTo>
                  <a:pt x="152400" y="287867"/>
                </a:lnTo>
                <a:lnTo>
                  <a:pt x="127000" y="287867"/>
                </a:lnTo>
                <a:lnTo>
                  <a:pt x="93134" y="287867"/>
                </a:lnTo>
                <a:lnTo>
                  <a:pt x="59266" y="296334"/>
                </a:lnTo>
                <a:lnTo>
                  <a:pt x="25400" y="304800"/>
                </a:lnTo>
                <a:lnTo>
                  <a:pt x="25400" y="304800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8407400" y="2396067"/>
            <a:ext cx="355601" cy="237067"/>
          </a:xfrm>
          <a:custGeom>
            <a:avLst/>
            <a:gdLst/>
            <a:ahLst/>
            <a:cxnLst/>
            <a:rect l="0" t="0" r="0" b="0"/>
            <a:pathLst>
              <a:path w="355601" h="237067">
                <a:moveTo>
                  <a:pt x="160866" y="25400"/>
                </a:moveTo>
                <a:lnTo>
                  <a:pt x="160866" y="25400"/>
                </a:lnTo>
                <a:lnTo>
                  <a:pt x="160866" y="33866"/>
                </a:lnTo>
                <a:lnTo>
                  <a:pt x="169334" y="33866"/>
                </a:lnTo>
                <a:lnTo>
                  <a:pt x="169334" y="33866"/>
                </a:lnTo>
                <a:lnTo>
                  <a:pt x="160866" y="33866"/>
                </a:lnTo>
                <a:lnTo>
                  <a:pt x="160866" y="42333"/>
                </a:lnTo>
                <a:lnTo>
                  <a:pt x="152400" y="50800"/>
                </a:lnTo>
                <a:lnTo>
                  <a:pt x="143933" y="67733"/>
                </a:lnTo>
                <a:lnTo>
                  <a:pt x="127000" y="84666"/>
                </a:lnTo>
                <a:lnTo>
                  <a:pt x="110067" y="101600"/>
                </a:lnTo>
                <a:lnTo>
                  <a:pt x="93134" y="118533"/>
                </a:lnTo>
                <a:lnTo>
                  <a:pt x="76200" y="143933"/>
                </a:lnTo>
                <a:lnTo>
                  <a:pt x="59267" y="160866"/>
                </a:lnTo>
                <a:lnTo>
                  <a:pt x="42333" y="186266"/>
                </a:lnTo>
                <a:lnTo>
                  <a:pt x="25400" y="203200"/>
                </a:lnTo>
                <a:lnTo>
                  <a:pt x="16934" y="211666"/>
                </a:lnTo>
                <a:lnTo>
                  <a:pt x="8466" y="228600"/>
                </a:lnTo>
                <a:lnTo>
                  <a:pt x="8466" y="237066"/>
                </a:lnTo>
                <a:lnTo>
                  <a:pt x="8466" y="237066"/>
                </a:lnTo>
                <a:lnTo>
                  <a:pt x="0" y="237066"/>
                </a:lnTo>
                <a:lnTo>
                  <a:pt x="8466" y="237066"/>
                </a:lnTo>
                <a:lnTo>
                  <a:pt x="8466" y="228600"/>
                </a:lnTo>
                <a:lnTo>
                  <a:pt x="8466" y="220133"/>
                </a:lnTo>
                <a:lnTo>
                  <a:pt x="16934" y="203200"/>
                </a:lnTo>
                <a:lnTo>
                  <a:pt x="25400" y="186266"/>
                </a:lnTo>
                <a:lnTo>
                  <a:pt x="42333" y="160866"/>
                </a:lnTo>
                <a:lnTo>
                  <a:pt x="50800" y="135466"/>
                </a:lnTo>
                <a:lnTo>
                  <a:pt x="59267" y="101600"/>
                </a:lnTo>
                <a:lnTo>
                  <a:pt x="76200" y="76200"/>
                </a:lnTo>
                <a:lnTo>
                  <a:pt x="93134" y="59266"/>
                </a:lnTo>
                <a:lnTo>
                  <a:pt x="110067" y="33866"/>
                </a:lnTo>
                <a:lnTo>
                  <a:pt x="127000" y="25400"/>
                </a:lnTo>
                <a:lnTo>
                  <a:pt x="135467" y="16933"/>
                </a:lnTo>
                <a:lnTo>
                  <a:pt x="152400" y="8466"/>
                </a:lnTo>
                <a:lnTo>
                  <a:pt x="160866" y="0"/>
                </a:lnTo>
                <a:lnTo>
                  <a:pt x="169334" y="0"/>
                </a:lnTo>
                <a:lnTo>
                  <a:pt x="177800" y="0"/>
                </a:lnTo>
                <a:lnTo>
                  <a:pt x="177800" y="8466"/>
                </a:lnTo>
                <a:lnTo>
                  <a:pt x="186267" y="16933"/>
                </a:lnTo>
                <a:lnTo>
                  <a:pt x="194733" y="33866"/>
                </a:lnTo>
                <a:lnTo>
                  <a:pt x="194733" y="42333"/>
                </a:lnTo>
                <a:lnTo>
                  <a:pt x="203200" y="67733"/>
                </a:lnTo>
                <a:lnTo>
                  <a:pt x="211667" y="84666"/>
                </a:lnTo>
                <a:lnTo>
                  <a:pt x="228600" y="101600"/>
                </a:lnTo>
                <a:lnTo>
                  <a:pt x="245534" y="118533"/>
                </a:lnTo>
                <a:lnTo>
                  <a:pt x="262467" y="135466"/>
                </a:lnTo>
                <a:lnTo>
                  <a:pt x="287867" y="152400"/>
                </a:lnTo>
                <a:lnTo>
                  <a:pt x="313266" y="169333"/>
                </a:lnTo>
                <a:lnTo>
                  <a:pt x="330200" y="186266"/>
                </a:lnTo>
                <a:lnTo>
                  <a:pt x="330200" y="186266"/>
                </a:lnTo>
                <a:lnTo>
                  <a:pt x="355600" y="203200"/>
                </a:lnTo>
                <a:lnTo>
                  <a:pt x="355600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6561667" y="4199467"/>
            <a:ext cx="1515534" cy="2082801"/>
          </a:xfrm>
          <a:custGeom>
            <a:avLst/>
            <a:gdLst/>
            <a:ahLst/>
            <a:cxnLst/>
            <a:rect l="0" t="0" r="0" b="0"/>
            <a:pathLst>
              <a:path w="1515534" h="20828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399" y="8466"/>
                </a:lnTo>
                <a:lnTo>
                  <a:pt x="25399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59266" y="8466"/>
                </a:lnTo>
                <a:lnTo>
                  <a:pt x="76200" y="8466"/>
                </a:lnTo>
                <a:lnTo>
                  <a:pt x="93133" y="8466"/>
                </a:lnTo>
                <a:lnTo>
                  <a:pt x="110067" y="8466"/>
                </a:lnTo>
                <a:lnTo>
                  <a:pt x="127000" y="8466"/>
                </a:lnTo>
                <a:lnTo>
                  <a:pt x="143933" y="16933"/>
                </a:lnTo>
                <a:lnTo>
                  <a:pt x="160866" y="16933"/>
                </a:lnTo>
                <a:lnTo>
                  <a:pt x="177799" y="16933"/>
                </a:lnTo>
                <a:lnTo>
                  <a:pt x="194733" y="16933"/>
                </a:lnTo>
                <a:lnTo>
                  <a:pt x="211666" y="16933"/>
                </a:lnTo>
                <a:lnTo>
                  <a:pt x="237066" y="25400"/>
                </a:lnTo>
                <a:lnTo>
                  <a:pt x="253999" y="25400"/>
                </a:lnTo>
                <a:lnTo>
                  <a:pt x="279400" y="25400"/>
                </a:lnTo>
                <a:lnTo>
                  <a:pt x="296333" y="33866"/>
                </a:lnTo>
                <a:lnTo>
                  <a:pt x="321733" y="33866"/>
                </a:lnTo>
                <a:lnTo>
                  <a:pt x="338667" y="42333"/>
                </a:lnTo>
                <a:lnTo>
                  <a:pt x="364066" y="42333"/>
                </a:lnTo>
                <a:lnTo>
                  <a:pt x="389466" y="42333"/>
                </a:lnTo>
                <a:lnTo>
                  <a:pt x="414867" y="50800"/>
                </a:lnTo>
                <a:lnTo>
                  <a:pt x="440266" y="50800"/>
                </a:lnTo>
                <a:lnTo>
                  <a:pt x="465666" y="59266"/>
                </a:lnTo>
                <a:lnTo>
                  <a:pt x="491067" y="67733"/>
                </a:lnTo>
                <a:lnTo>
                  <a:pt x="516466" y="67733"/>
                </a:lnTo>
                <a:lnTo>
                  <a:pt x="541866" y="76200"/>
                </a:lnTo>
                <a:lnTo>
                  <a:pt x="567267" y="76200"/>
                </a:lnTo>
                <a:lnTo>
                  <a:pt x="592666" y="84666"/>
                </a:lnTo>
                <a:lnTo>
                  <a:pt x="618066" y="93133"/>
                </a:lnTo>
                <a:lnTo>
                  <a:pt x="651933" y="101600"/>
                </a:lnTo>
                <a:lnTo>
                  <a:pt x="677333" y="110066"/>
                </a:lnTo>
                <a:lnTo>
                  <a:pt x="702733" y="118533"/>
                </a:lnTo>
                <a:lnTo>
                  <a:pt x="728133" y="127000"/>
                </a:lnTo>
                <a:lnTo>
                  <a:pt x="762000" y="135466"/>
                </a:lnTo>
                <a:lnTo>
                  <a:pt x="787399" y="143933"/>
                </a:lnTo>
                <a:lnTo>
                  <a:pt x="812800" y="160866"/>
                </a:lnTo>
                <a:lnTo>
                  <a:pt x="829733" y="169333"/>
                </a:lnTo>
                <a:lnTo>
                  <a:pt x="863599" y="177800"/>
                </a:lnTo>
                <a:lnTo>
                  <a:pt x="880533" y="194733"/>
                </a:lnTo>
                <a:lnTo>
                  <a:pt x="905933" y="211666"/>
                </a:lnTo>
                <a:lnTo>
                  <a:pt x="931333" y="220133"/>
                </a:lnTo>
                <a:lnTo>
                  <a:pt x="956733" y="237066"/>
                </a:lnTo>
                <a:lnTo>
                  <a:pt x="982133" y="254000"/>
                </a:lnTo>
                <a:lnTo>
                  <a:pt x="1007533" y="270933"/>
                </a:lnTo>
                <a:lnTo>
                  <a:pt x="1024467" y="287866"/>
                </a:lnTo>
                <a:lnTo>
                  <a:pt x="1049866" y="304800"/>
                </a:lnTo>
                <a:lnTo>
                  <a:pt x="1075266" y="330200"/>
                </a:lnTo>
                <a:lnTo>
                  <a:pt x="1092199" y="347133"/>
                </a:lnTo>
                <a:lnTo>
                  <a:pt x="1117600" y="364066"/>
                </a:lnTo>
                <a:lnTo>
                  <a:pt x="1134533" y="389466"/>
                </a:lnTo>
                <a:lnTo>
                  <a:pt x="1159933" y="406400"/>
                </a:lnTo>
                <a:lnTo>
                  <a:pt x="1176867" y="431800"/>
                </a:lnTo>
                <a:lnTo>
                  <a:pt x="1193800" y="457200"/>
                </a:lnTo>
                <a:lnTo>
                  <a:pt x="1219200" y="482600"/>
                </a:lnTo>
                <a:lnTo>
                  <a:pt x="1236133" y="508000"/>
                </a:lnTo>
                <a:lnTo>
                  <a:pt x="1253067" y="533400"/>
                </a:lnTo>
                <a:lnTo>
                  <a:pt x="1270000" y="558800"/>
                </a:lnTo>
                <a:lnTo>
                  <a:pt x="1286933" y="584200"/>
                </a:lnTo>
                <a:lnTo>
                  <a:pt x="1303866" y="609600"/>
                </a:lnTo>
                <a:lnTo>
                  <a:pt x="1320799" y="643466"/>
                </a:lnTo>
                <a:lnTo>
                  <a:pt x="1337733" y="668866"/>
                </a:lnTo>
                <a:lnTo>
                  <a:pt x="1346200" y="702733"/>
                </a:lnTo>
                <a:lnTo>
                  <a:pt x="1363133" y="728133"/>
                </a:lnTo>
                <a:lnTo>
                  <a:pt x="1371600" y="762000"/>
                </a:lnTo>
                <a:lnTo>
                  <a:pt x="1388533" y="795866"/>
                </a:lnTo>
                <a:lnTo>
                  <a:pt x="1396999" y="829733"/>
                </a:lnTo>
                <a:lnTo>
                  <a:pt x="1413933" y="863600"/>
                </a:lnTo>
                <a:lnTo>
                  <a:pt x="1422400" y="897466"/>
                </a:lnTo>
                <a:lnTo>
                  <a:pt x="1430866" y="931333"/>
                </a:lnTo>
                <a:lnTo>
                  <a:pt x="1439333" y="965200"/>
                </a:lnTo>
                <a:lnTo>
                  <a:pt x="1456266" y="999066"/>
                </a:lnTo>
                <a:lnTo>
                  <a:pt x="1456266" y="1032933"/>
                </a:lnTo>
                <a:lnTo>
                  <a:pt x="1464733" y="1066800"/>
                </a:lnTo>
                <a:lnTo>
                  <a:pt x="1473199" y="1100666"/>
                </a:lnTo>
                <a:lnTo>
                  <a:pt x="1473199" y="1134533"/>
                </a:lnTo>
                <a:lnTo>
                  <a:pt x="1481667" y="1176866"/>
                </a:lnTo>
                <a:lnTo>
                  <a:pt x="1490133" y="1210733"/>
                </a:lnTo>
                <a:lnTo>
                  <a:pt x="1498600" y="1253066"/>
                </a:lnTo>
                <a:lnTo>
                  <a:pt x="1498600" y="1286933"/>
                </a:lnTo>
                <a:lnTo>
                  <a:pt x="1498600" y="1329266"/>
                </a:lnTo>
                <a:lnTo>
                  <a:pt x="1507066" y="1371600"/>
                </a:lnTo>
                <a:lnTo>
                  <a:pt x="1507066" y="1405466"/>
                </a:lnTo>
                <a:lnTo>
                  <a:pt x="1507066" y="1447800"/>
                </a:lnTo>
                <a:lnTo>
                  <a:pt x="1515533" y="1481666"/>
                </a:lnTo>
                <a:lnTo>
                  <a:pt x="1507066" y="1515533"/>
                </a:lnTo>
                <a:lnTo>
                  <a:pt x="1507066" y="1557866"/>
                </a:lnTo>
                <a:lnTo>
                  <a:pt x="1507066" y="1591733"/>
                </a:lnTo>
                <a:lnTo>
                  <a:pt x="1507066" y="1634066"/>
                </a:lnTo>
                <a:lnTo>
                  <a:pt x="1507066" y="1676400"/>
                </a:lnTo>
                <a:lnTo>
                  <a:pt x="1507066" y="1718733"/>
                </a:lnTo>
                <a:lnTo>
                  <a:pt x="1498600" y="1769533"/>
                </a:lnTo>
                <a:lnTo>
                  <a:pt x="1498600" y="1811866"/>
                </a:lnTo>
                <a:lnTo>
                  <a:pt x="1498600" y="1854200"/>
                </a:lnTo>
                <a:lnTo>
                  <a:pt x="1490133" y="1896533"/>
                </a:lnTo>
                <a:lnTo>
                  <a:pt x="1490133" y="1938866"/>
                </a:lnTo>
                <a:lnTo>
                  <a:pt x="1481667" y="1981200"/>
                </a:lnTo>
                <a:lnTo>
                  <a:pt x="1481667" y="2023533"/>
                </a:lnTo>
                <a:lnTo>
                  <a:pt x="1481667" y="2057400"/>
                </a:lnTo>
                <a:lnTo>
                  <a:pt x="1481667" y="2057400"/>
                </a:lnTo>
                <a:lnTo>
                  <a:pt x="1481667" y="2082800"/>
                </a:lnTo>
                <a:lnTo>
                  <a:pt x="1481667" y="2082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034866" y="6375400"/>
            <a:ext cx="8469" cy="8468"/>
          </a:xfrm>
          <a:custGeom>
            <a:avLst/>
            <a:gdLst/>
            <a:ahLst/>
            <a:cxnLst/>
            <a:rect l="0" t="0" r="0" b="0"/>
            <a:pathLst>
              <a:path w="8469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8" y="8467"/>
                </a:lnTo>
                <a:lnTo>
                  <a:pt x="8468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7933267" y="5994400"/>
            <a:ext cx="194734" cy="372534"/>
          </a:xfrm>
          <a:custGeom>
            <a:avLst/>
            <a:gdLst/>
            <a:ahLst/>
            <a:cxnLst/>
            <a:rect l="0" t="0" r="0" b="0"/>
            <a:pathLst>
              <a:path w="194734" h="372534">
                <a:moveTo>
                  <a:pt x="16933" y="8467"/>
                </a:moveTo>
                <a:lnTo>
                  <a:pt x="8466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6" y="25400"/>
                </a:lnTo>
                <a:lnTo>
                  <a:pt x="16933" y="42333"/>
                </a:lnTo>
                <a:lnTo>
                  <a:pt x="25399" y="67733"/>
                </a:lnTo>
                <a:lnTo>
                  <a:pt x="33867" y="84667"/>
                </a:lnTo>
                <a:lnTo>
                  <a:pt x="42333" y="118533"/>
                </a:lnTo>
                <a:lnTo>
                  <a:pt x="50800" y="143933"/>
                </a:lnTo>
                <a:lnTo>
                  <a:pt x="67733" y="169333"/>
                </a:lnTo>
                <a:lnTo>
                  <a:pt x="67733" y="194733"/>
                </a:lnTo>
                <a:lnTo>
                  <a:pt x="76200" y="228600"/>
                </a:lnTo>
                <a:lnTo>
                  <a:pt x="84666" y="254000"/>
                </a:lnTo>
                <a:lnTo>
                  <a:pt x="84666" y="279400"/>
                </a:lnTo>
                <a:lnTo>
                  <a:pt x="93133" y="304800"/>
                </a:lnTo>
                <a:lnTo>
                  <a:pt x="93133" y="321733"/>
                </a:lnTo>
                <a:lnTo>
                  <a:pt x="101599" y="347133"/>
                </a:lnTo>
                <a:lnTo>
                  <a:pt x="110067" y="355600"/>
                </a:lnTo>
                <a:lnTo>
                  <a:pt x="118533" y="364067"/>
                </a:lnTo>
                <a:lnTo>
                  <a:pt x="127000" y="372533"/>
                </a:lnTo>
                <a:lnTo>
                  <a:pt x="135466" y="372533"/>
                </a:lnTo>
                <a:lnTo>
                  <a:pt x="143933" y="364067"/>
                </a:lnTo>
                <a:lnTo>
                  <a:pt x="152400" y="347133"/>
                </a:lnTo>
                <a:lnTo>
                  <a:pt x="160866" y="330200"/>
                </a:lnTo>
                <a:lnTo>
                  <a:pt x="169333" y="313267"/>
                </a:lnTo>
                <a:lnTo>
                  <a:pt x="177799" y="296333"/>
                </a:lnTo>
                <a:lnTo>
                  <a:pt x="177799" y="279400"/>
                </a:lnTo>
                <a:lnTo>
                  <a:pt x="186267" y="262467"/>
                </a:lnTo>
                <a:lnTo>
                  <a:pt x="186267" y="245533"/>
                </a:lnTo>
                <a:lnTo>
                  <a:pt x="194733" y="228600"/>
                </a:lnTo>
                <a:lnTo>
                  <a:pt x="194733" y="211667"/>
                </a:lnTo>
                <a:lnTo>
                  <a:pt x="194733" y="203200"/>
                </a:lnTo>
                <a:lnTo>
                  <a:pt x="194733" y="194733"/>
                </a:lnTo>
                <a:lnTo>
                  <a:pt x="194733" y="194733"/>
                </a:lnTo>
                <a:lnTo>
                  <a:pt x="194733" y="186267"/>
                </a:lnTo>
                <a:lnTo>
                  <a:pt x="194733" y="186267"/>
                </a:lnTo>
                <a:lnTo>
                  <a:pt x="194733" y="186267"/>
                </a:lnTo>
                <a:lnTo>
                  <a:pt x="194733" y="194733"/>
                </a:lnTo>
                <a:lnTo>
                  <a:pt x="186267" y="194733"/>
                </a:lnTo>
                <a:lnTo>
                  <a:pt x="186267" y="194733"/>
                </a:lnTo>
                <a:lnTo>
                  <a:pt x="186267" y="203200"/>
                </a:lnTo>
                <a:lnTo>
                  <a:pt x="186267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7967134" y="6256867"/>
            <a:ext cx="110067" cy="127001"/>
          </a:xfrm>
          <a:custGeom>
            <a:avLst/>
            <a:gdLst/>
            <a:ahLst/>
            <a:cxnLst/>
            <a:rect l="0" t="0" r="0" b="0"/>
            <a:pathLst>
              <a:path w="110067" h="127001">
                <a:moveTo>
                  <a:pt x="110066" y="0"/>
                </a:moveTo>
                <a:lnTo>
                  <a:pt x="101599" y="8466"/>
                </a:lnTo>
                <a:lnTo>
                  <a:pt x="93133" y="16933"/>
                </a:lnTo>
                <a:lnTo>
                  <a:pt x="76200" y="42333"/>
                </a:lnTo>
                <a:lnTo>
                  <a:pt x="59266" y="59266"/>
                </a:lnTo>
                <a:lnTo>
                  <a:pt x="50799" y="76200"/>
                </a:lnTo>
                <a:lnTo>
                  <a:pt x="33866" y="101600"/>
                </a:lnTo>
                <a:lnTo>
                  <a:pt x="16933" y="110066"/>
                </a:lnTo>
                <a:lnTo>
                  <a:pt x="8466" y="127000"/>
                </a:lnTo>
                <a:lnTo>
                  <a:pt x="8466" y="127000"/>
                </a:lnTo>
                <a:lnTo>
                  <a:pt x="0" y="127000"/>
                </a:lnTo>
                <a:lnTo>
                  <a:pt x="0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6451600" y="4080933"/>
            <a:ext cx="194734" cy="279401"/>
          </a:xfrm>
          <a:custGeom>
            <a:avLst/>
            <a:gdLst/>
            <a:ahLst/>
            <a:cxnLst/>
            <a:rect l="0" t="0" r="0" b="0"/>
            <a:pathLst>
              <a:path w="194734" h="279401">
                <a:moveTo>
                  <a:pt x="186267" y="0"/>
                </a:move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77800" y="16934"/>
                </a:lnTo>
                <a:lnTo>
                  <a:pt x="177800" y="25400"/>
                </a:lnTo>
                <a:lnTo>
                  <a:pt x="169333" y="33867"/>
                </a:lnTo>
                <a:lnTo>
                  <a:pt x="160867" y="50800"/>
                </a:lnTo>
                <a:lnTo>
                  <a:pt x="143934" y="59267"/>
                </a:lnTo>
                <a:lnTo>
                  <a:pt x="135466" y="67734"/>
                </a:lnTo>
                <a:lnTo>
                  <a:pt x="110067" y="84667"/>
                </a:lnTo>
                <a:lnTo>
                  <a:pt x="93133" y="93134"/>
                </a:lnTo>
                <a:lnTo>
                  <a:pt x="67734" y="101600"/>
                </a:lnTo>
                <a:lnTo>
                  <a:pt x="50800" y="110067"/>
                </a:lnTo>
                <a:lnTo>
                  <a:pt x="33867" y="118534"/>
                </a:lnTo>
                <a:lnTo>
                  <a:pt x="16933" y="127000"/>
                </a:lnTo>
                <a:lnTo>
                  <a:pt x="8467" y="127000"/>
                </a:lnTo>
                <a:lnTo>
                  <a:pt x="0" y="135467"/>
                </a:lnTo>
                <a:lnTo>
                  <a:pt x="0" y="135467"/>
                </a:lnTo>
                <a:lnTo>
                  <a:pt x="0" y="135467"/>
                </a:lnTo>
                <a:lnTo>
                  <a:pt x="8467" y="127000"/>
                </a:lnTo>
                <a:lnTo>
                  <a:pt x="8467" y="118534"/>
                </a:lnTo>
                <a:lnTo>
                  <a:pt x="16933" y="110067"/>
                </a:lnTo>
                <a:lnTo>
                  <a:pt x="25400" y="110067"/>
                </a:lnTo>
                <a:lnTo>
                  <a:pt x="33867" y="101600"/>
                </a:lnTo>
                <a:lnTo>
                  <a:pt x="33867" y="101600"/>
                </a:lnTo>
                <a:lnTo>
                  <a:pt x="42333" y="110067"/>
                </a:lnTo>
                <a:lnTo>
                  <a:pt x="42333" y="118534"/>
                </a:lnTo>
                <a:lnTo>
                  <a:pt x="33867" y="127000"/>
                </a:lnTo>
                <a:lnTo>
                  <a:pt x="42333" y="143934"/>
                </a:lnTo>
                <a:lnTo>
                  <a:pt x="42333" y="152400"/>
                </a:lnTo>
                <a:lnTo>
                  <a:pt x="50800" y="160867"/>
                </a:lnTo>
                <a:lnTo>
                  <a:pt x="67734" y="177800"/>
                </a:lnTo>
                <a:lnTo>
                  <a:pt x="84667" y="203200"/>
                </a:lnTo>
                <a:lnTo>
                  <a:pt x="101600" y="220134"/>
                </a:lnTo>
                <a:lnTo>
                  <a:pt x="127000" y="237067"/>
                </a:lnTo>
                <a:lnTo>
                  <a:pt x="152400" y="254000"/>
                </a:lnTo>
                <a:lnTo>
                  <a:pt x="177800" y="270934"/>
                </a:lnTo>
                <a:lnTo>
                  <a:pt x="177800" y="270934"/>
                </a:lnTo>
                <a:lnTo>
                  <a:pt x="194733" y="279400"/>
                </a:lnTo>
                <a:lnTo>
                  <a:pt x="194733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3530600" y="2921000"/>
            <a:ext cx="1083734" cy="372534"/>
          </a:xfrm>
          <a:custGeom>
            <a:avLst/>
            <a:gdLst/>
            <a:ahLst/>
            <a:cxnLst/>
            <a:rect l="0" t="0" r="0" b="0"/>
            <a:pathLst>
              <a:path w="1083734" h="372534">
                <a:moveTo>
                  <a:pt x="16933" y="127000"/>
                </a:moveTo>
                <a:lnTo>
                  <a:pt x="16933" y="127000"/>
                </a:lnTo>
                <a:lnTo>
                  <a:pt x="16933" y="135467"/>
                </a:lnTo>
                <a:lnTo>
                  <a:pt x="16933" y="135467"/>
                </a:lnTo>
                <a:lnTo>
                  <a:pt x="16933" y="135467"/>
                </a:lnTo>
                <a:lnTo>
                  <a:pt x="16933" y="135467"/>
                </a:lnTo>
                <a:lnTo>
                  <a:pt x="8467" y="143933"/>
                </a:lnTo>
                <a:lnTo>
                  <a:pt x="8467" y="152400"/>
                </a:lnTo>
                <a:lnTo>
                  <a:pt x="8467" y="169333"/>
                </a:lnTo>
                <a:lnTo>
                  <a:pt x="0" y="186267"/>
                </a:lnTo>
                <a:lnTo>
                  <a:pt x="0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87867"/>
                </a:lnTo>
                <a:lnTo>
                  <a:pt x="8467" y="313267"/>
                </a:lnTo>
                <a:lnTo>
                  <a:pt x="16933" y="338667"/>
                </a:lnTo>
                <a:lnTo>
                  <a:pt x="25400" y="347133"/>
                </a:lnTo>
                <a:lnTo>
                  <a:pt x="33867" y="364067"/>
                </a:lnTo>
                <a:lnTo>
                  <a:pt x="50800" y="372533"/>
                </a:lnTo>
                <a:lnTo>
                  <a:pt x="67733" y="372533"/>
                </a:lnTo>
                <a:lnTo>
                  <a:pt x="76200" y="372533"/>
                </a:lnTo>
                <a:lnTo>
                  <a:pt x="93133" y="364067"/>
                </a:lnTo>
                <a:lnTo>
                  <a:pt x="101600" y="355600"/>
                </a:lnTo>
                <a:lnTo>
                  <a:pt x="110067" y="338667"/>
                </a:lnTo>
                <a:lnTo>
                  <a:pt x="118533" y="330200"/>
                </a:lnTo>
                <a:lnTo>
                  <a:pt x="127000" y="304800"/>
                </a:lnTo>
                <a:lnTo>
                  <a:pt x="135467" y="287867"/>
                </a:lnTo>
                <a:lnTo>
                  <a:pt x="135467" y="254000"/>
                </a:lnTo>
                <a:lnTo>
                  <a:pt x="143933" y="228600"/>
                </a:lnTo>
                <a:lnTo>
                  <a:pt x="143933" y="203200"/>
                </a:lnTo>
                <a:lnTo>
                  <a:pt x="143933" y="186267"/>
                </a:lnTo>
                <a:lnTo>
                  <a:pt x="143933" y="169333"/>
                </a:lnTo>
                <a:lnTo>
                  <a:pt x="143933" y="160867"/>
                </a:lnTo>
                <a:lnTo>
                  <a:pt x="143933" y="160867"/>
                </a:lnTo>
                <a:lnTo>
                  <a:pt x="143933" y="160867"/>
                </a:lnTo>
                <a:lnTo>
                  <a:pt x="143933" y="169333"/>
                </a:lnTo>
                <a:lnTo>
                  <a:pt x="143933" y="169333"/>
                </a:lnTo>
                <a:lnTo>
                  <a:pt x="143933" y="186267"/>
                </a:lnTo>
                <a:lnTo>
                  <a:pt x="143933" y="203200"/>
                </a:lnTo>
                <a:lnTo>
                  <a:pt x="143933" y="228600"/>
                </a:lnTo>
                <a:lnTo>
                  <a:pt x="152400" y="245533"/>
                </a:lnTo>
                <a:lnTo>
                  <a:pt x="160867" y="270933"/>
                </a:lnTo>
                <a:lnTo>
                  <a:pt x="160867" y="287867"/>
                </a:lnTo>
                <a:lnTo>
                  <a:pt x="177800" y="313267"/>
                </a:lnTo>
                <a:lnTo>
                  <a:pt x="186267" y="330200"/>
                </a:lnTo>
                <a:lnTo>
                  <a:pt x="194733" y="338667"/>
                </a:lnTo>
                <a:lnTo>
                  <a:pt x="203200" y="347133"/>
                </a:lnTo>
                <a:lnTo>
                  <a:pt x="211667" y="355600"/>
                </a:lnTo>
                <a:lnTo>
                  <a:pt x="228600" y="364067"/>
                </a:lnTo>
                <a:lnTo>
                  <a:pt x="237067" y="364067"/>
                </a:lnTo>
                <a:lnTo>
                  <a:pt x="245533" y="364067"/>
                </a:lnTo>
                <a:lnTo>
                  <a:pt x="254000" y="355600"/>
                </a:lnTo>
                <a:lnTo>
                  <a:pt x="254000" y="347133"/>
                </a:lnTo>
                <a:lnTo>
                  <a:pt x="262467" y="338667"/>
                </a:lnTo>
                <a:lnTo>
                  <a:pt x="270933" y="321733"/>
                </a:lnTo>
                <a:lnTo>
                  <a:pt x="270933" y="296333"/>
                </a:lnTo>
                <a:lnTo>
                  <a:pt x="279400" y="270933"/>
                </a:lnTo>
                <a:lnTo>
                  <a:pt x="279400" y="245533"/>
                </a:lnTo>
                <a:lnTo>
                  <a:pt x="279400" y="220133"/>
                </a:lnTo>
                <a:lnTo>
                  <a:pt x="270933" y="194733"/>
                </a:lnTo>
                <a:lnTo>
                  <a:pt x="262467" y="177800"/>
                </a:lnTo>
                <a:lnTo>
                  <a:pt x="262467" y="160867"/>
                </a:lnTo>
                <a:lnTo>
                  <a:pt x="262467" y="152400"/>
                </a:lnTo>
                <a:lnTo>
                  <a:pt x="254000" y="152400"/>
                </a:lnTo>
                <a:lnTo>
                  <a:pt x="254000" y="152400"/>
                </a:lnTo>
                <a:lnTo>
                  <a:pt x="254000" y="152400"/>
                </a:lnTo>
                <a:lnTo>
                  <a:pt x="254000" y="152400"/>
                </a:lnTo>
                <a:lnTo>
                  <a:pt x="262467" y="160867"/>
                </a:lnTo>
                <a:lnTo>
                  <a:pt x="262467" y="169333"/>
                </a:lnTo>
                <a:lnTo>
                  <a:pt x="270933" y="177800"/>
                </a:lnTo>
                <a:lnTo>
                  <a:pt x="287867" y="194733"/>
                </a:lnTo>
                <a:lnTo>
                  <a:pt x="304800" y="203200"/>
                </a:lnTo>
                <a:lnTo>
                  <a:pt x="313267" y="203200"/>
                </a:lnTo>
                <a:lnTo>
                  <a:pt x="338667" y="211667"/>
                </a:lnTo>
                <a:lnTo>
                  <a:pt x="355600" y="211667"/>
                </a:lnTo>
                <a:lnTo>
                  <a:pt x="372533" y="203200"/>
                </a:lnTo>
                <a:lnTo>
                  <a:pt x="389467" y="194733"/>
                </a:lnTo>
                <a:lnTo>
                  <a:pt x="397933" y="177800"/>
                </a:lnTo>
                <a:lnTo>
                  <a:pt x="414867" y="160867"/>
                </a:lnTo>
                <a:lnTo>
                  <a:pt x="423333" y="143933"/>
                </a:lnTo>
                <a:lnTo>
                  <a:pt x="423333" y="118533"/>
                </a:lnTo>
                <a:lnTo>
                  <a:pt x="431800" y="93133"/>
                </a:lnTo>
                <a:lnTo>
                  <a:pt x="431800" y="59267"/>
                </a:lnTo>
                <a:lnTo>
                  <a:pt x="423333" y="42333"/>
                </a:lnTo>
                <a:lnTo>
                  <a:pt x="414867" y="16933"/>
                </a:lnTo>
                <a:lnTo>
                  <a:pt x="414867" y="8467"/>
                </a:lnTo>
                <a:lnTo>
                  <a:pt x="406400" y="0"/>
                </a:lnTo>
                <a:lnTo>
                  <a:pt x="397933" y="0"/>
                </a:lnTo>
                <a:lnTo>
                  <a:pt x="389467" y="0"/>
                </a:lnTo>
                <a:lnTo>
                  <a:pt x="372533" y="8467"/>
                </a:lnTo>
                <a:lnTo>
                  <a:pt x="372533" y="16933"/>
                </a:lnTo>
                <a:lnTo>
                  <a:pt x="364067" y="33867"/>
                </a:lnTo>
                <a:lnTo>
                  <a:pt x="364067" y="59267"/>
                </a:lnTo>
                <a:lnTo>
                  <a:pt x="364067" y="84667"/>
                </a:lnTo>
                <a:lnTo>
                  <a:pt x="364067" y="110067"/>
                </a:lnTo>
                <a:lnTo>
                  <a:pt x="364067" y="143933"/>
                </a:lnTo>
                <a:lnTo>
                  <a:pt x="364067" y="177800"/>
                </a:lnTo>
                <a:lnTo>
                  <a:pt x="372533" y="211667"/>
                </a:lnTo>
                <a:lnTo>
                  <a:pt x="372533" y="237067"/>
                </a:lnTo>
                <a:lnTo>
                  <a:pt x="372533" y="262467"/>
                </a:lnTo>
                <a:lnTo>
                  <a:pt x="372533" y="287867"/>
                </a:lnTo>
                <a:lnTo>
                  <a:pt x="372533" y="304800"/>
                </a:lnTo>
                <a:lnTo>
                  <a:pt x="372533" y="313267"/>
                </a:lnTo>
                <a:lnTo>
                  <a:pt x="381000" y="321733"/>
                </a:lnTo>
                <a:lnTo>
                  <a:pt x="372533" y="330200"/>
                </a:lnTo>
                <a:lnTo>
                  <a:pt x="372533" y="330200"/>
                </a:lnTo>
                <a:lnTo>
                  <a:pt x="372533" y="330200"/>
                </a:lnTo>
                <a:lnTo>
                  <a:pt x="372533" y="330200"/>
                </a:lnTo>
                <a:lnTo>
                  <a:pt x="372533" y="321733"/>
                </a:lnTo>
                <a:lnTo>
                  <a:pt x="372533" y="313267"/>
                </a:lnTo>
                <a:lnTo>
                  <a:pt x="381000" y="304800"/>
                </a:lnTo>
                <a:lnTo>
                  <a:pt x="381000" y="287867"/>
                </a:lnTo>
                <a:lnTo>
                  <a:pt x="389467" y="262467"/>
                </a:lnTo>
                <a:lnTo>
                  <a:pt x="397933" y="245533"/>
                </a:lnTo>
                <a:lnTo>
                  <a:pt x="406400" y="220133"/>
                </a:lnTo>
                <a:lnTo>
                  <a:pt x="414867" y="203200"/>
                </a:lnTo>
                <a:lnTo>
                  <a:pt x="431800" y="177800"/>
                </a:lnTo>
                <a:lnTo>
                  <a:pt x="448733" y="169333"/>
                </a:lnTo>
                <a:lnTo>
                  <a:pt x="457200" y="160867"/>
                </a:lnTo>
                <a:lnTo>
                  <a:pt x="474133" y="152400"/>
                </a:lnTo>
                <a:lnTo>
                  <a:pt x="482600" y="152400"/>
                </a:lnTo>
                <a:lnTo>
                  <a:pt x="499533" y="152400"/>
                </a:lnTo>
                <a:lnTo>
                  <a:pt x="508000" y="160867"/>
                </a:lnTo>
                <a:lnTo>
                  <a:pt x="508000" y="169333"/>
                </a:lnTo>
                <a:lnTo>
                  <a:pt x="516467" y="177800"/>
                </a:lnTo>
                <a:lnTo>
                  <a:pt x="516467" y="194733"/>
                </a:lnTo>
                <a:lnTo>
                  <a:pt x="516467" y="220133"/>
                </a:lnTo>
                <a:lnTo>
                  <a:pt x="516467" y="245533"/>
                </a:lnTo>
                <a:lnTo>
                  <a:pt x="516467" y="262467"/>
                </a:lnTo>
                <a:lnTo>
                  <a:pt x="524933" y="287867"/>
                </a:lnTo>
                <a:lnTo>
                  <a:pt x="524933" y="304800"/>
                </a:lnTo>
                <a:lnTo>
                  <a:pt x="533400" y="313267"/>
                </a:lnTo>
                <a:lnTo>
                  <a:pt x="541867" y="330200"/>
                </a:lnTo>
                <a:lnTo>
                  <a:pt x="550333" y="338667"/>
                </a:lnTo>
                <a:lnTo>
                  <a:pt x="567267" y="338667"/>
                </a:lnTo>
                <a:lnTo>
                  <a:pt x="575733" y="347133"/>
                </a:lnTo>
                <a:lnTo>
                  <a:pt x="592667" y="347133"/>
                </a:lnTo>
                <a:lnTo>
                  <a:pt x="609600" y="338667"/>
                </a:lnTo>
                <a:lnTo>
                  <a:pt x="618067" y="330200"/>
                </a:lnTo>
                <a:lnTo>
                  <a:pt x="635000" y="313267"/>
                </a:lnTo>
                <a:lnTo>
                  <a:pt x="643467" y="304800"/>
                </a:lnTo>
                <a:lnTo>
                  <a:pt x="660400" y="287867"/>
                </a:lnTo>
                <a:lnTo>
                  <a:pt x="668867" y="262467"/>
                </a:lnTo>
                <a:lnTo>
                  <a:pt x="677333" y="245533"/>
                </a:lnTo>
                <a:lnTo>
                  <a:pt x="677333" y="228600"/>
                </a:lnTo>
                <a:lnTo>
                  <a:pt x="677333" y="211667"/>
                </a:lnTo>
                <a:lnTo>
                  <a:pt x="677333" y="194733"/>
                </a:lnTo>
                <a:lnTo>
                  <a:pt x="677333" y="177800"/>
                </a:lnTo>
                <a:lnTo>
                  <a:pt x="668867" y="169333"/>
                </a:lnTo>
                <a:lnTo>
                  <a:pt x="668867" y="169333"/>
                </a:lnTo>
                <a:lnTo>
                  <a:pt x="660400" y="160867"/>
                </a:lnTo>
                <a:lnTo>
                  <a:pt x="651933" y="152400"/>
                </a:lnTo>
                <a:lnTo>
                  <a:pt x="643467" y="152400"/>
                </a:lnTo>
                <a:lnTo>
                  <a:pt x="635000" y="160867"/>
                </a:lnTo>
                <a:lnTo>
                  <a:pt x="626533" y="160867"/>
                </a:lnTo>
                <a:lnTo>
                  <a:pt x="626533" y="177800"/>
                </a:lnTo>
                <a:lnTo>
                  <a:pt x="618067" y="186267"/>
                </a:lnTo>
                <a:lnTo>
                  <a:pt x="618067" y="211667"/>
                </a:lnTo>
                <a:lnTo>
                  <a:pt x="609600" y="228600"/>
                </a:lnTo>
                <a:lnTo>
                  <a:pt x="618067" y="245533"/>
                </a:lnTo>
                <a:lnTo>
                  <a:pt x="626533" y="270933"/>
                </a:lnTo>
                <a:lnTo>
                  <a:pt x="635000" y="287867"/>
                </a:lnTo>
                <a:lnTo>
                  <a:pt x="643467" y="304800"/>
                </a:lnTo>
                <a:lnTo>
                  <a:pt x="651933" y="313267"/>
                </a:lnTo>
                <a:lnTo>
                  <a:pt x="668867" y="321733"/>
                </a:lnTo>
                <a:lnTo>
                  <a:pt x="677333" y="330200"/>
                </a:lnTo>
                <a:lnTo>
                  <a:pt x="694267" y="330200"/>
                </a:lnTo>
                <a:lnTo>
                  <a:pt x="702733" y="330200"/>
                </a:lnTo>
                <a:lnTo>
                  <a:pt x="719667" y="330200"/>
                </a:lnTo>
                <a:lnTo>
                  <a:pt x="736600" y="321733"/>
                </a:lnTo>
                <a:lnTo>
                  <a:pt x="745067" y="313267"/>
                </a:lnTo>
                <a:lnTo>
                  <a:pt x="762000" y="296333"/>
                </a:lnTo>
                <a:lnTo>
                  <a:pt x="770467" y="279400"/>
                </a:lnTo>
                <a:lnTo>
                  <a:pt x="778933" y="254000"/>
                </a:lnTo>
                <a:lnTo>
                  <a:pt x="787400" y="237067"/>
                </a:lnTo>
                <a:lnTo>
                  <a:pt x="795867" y="211667"/>
                </a:lnTo>
                <a:lnTo>
                  <a:pt x="804333" y="186267"/>
                </a:lnTo>
                <a:lnTo>
                  <a:pt x="804333" y="169333"/>
                </a:lnTo>
                <a:lnTo>
                  <a:pt x="804333" y="160867"/>
                </a:lnTo>
                <a:lnTo>
                  <a:pt x="804333" y="152400"/>
                </a:lnTo>
                <a:lnTo>
                  <a:pt x="804333" y="143933"/>
                </a:lnTo>
                <a:lnTo>
                  <a:pt x="804333" y="143933"/>
                </a:lnTo>
                <a:lnTo>
                  <a:pt x="804333" y="143933"/>
                </a:lnTo>
                <a:lnTo>
                  <a:pt x="804333" y="143933"/>
                </a:lnTo>
                <a:lnTo>
                  <a:pt x="804333" y="143933"/>
                </a:lnTo>
                <a:lnTo>
                  <a:pt x="812800" y="143933"/>
                </a:lnTo>
                <a:lnTo>
                  <a:pt x="812800" y="152400"/>
                </a:lnTo>
                <a:lnTo>
                  <a:pt x="829733" y="152400"/>
                </a:lnTo>
                <a:lnTo>
                  <a:pt x="838200" y="160867"/>
                </a:lnTo>
                <a:lnTo>
                  <a:pt x="846667" y="169333"/>
                </a:lnTo>
                <a:lnTo>
                  <a:pt x="855133" y="169333"/>
                </a:lnTo>
                <a:lnTo>
                  <a:pt x="863600" y="177800"/>
                </a:lnTo>
                <a:lnTo>
                  <a:pt x="872067" y="177800"/>
                </a:lnTo>
                <a:lnTo>
                  <a:pt x="880533" y="186267"/>
                </a:lnTo>
                <a:lnTo>
                  <a:pt x="880533" y="194733"/>
                </a:lnTo>
                <a:lnTo>
                  <a:pt x="880533" y="203200"/>
                </a:lnTo>
                <a:lnTo>
                  <a:pt x="880533" y="220133"/>
                </a:lnTo>
                <a:lnTo>
                  <a:pt x="872067" y="228600"/>
                </a:lnTo>
                <a:lnTo>
                  <a:pt x="872067" y="245533"/>
                </a:lnTo>
                <a:lnTo>
                  <a:pt x="863600" y="262467"/>
                </a:lnTo>
                <a:lnTo>
                  <a:pt x="855133" y="270933"/>
                </a:lnTo>
                <a:lnTo>
                  <a:pt x="855133" y="287867"/>
                </a:lnTo>
                <a:lnTo>
                  <a:pt x="855133" y="304800"/>
                </a:lnTo>
                <a:lnTo>
                  <a:pt x="855133" y="313267"/>
                </a:lnTo>
                <a:lnTo>
                  <a:pt x="855133" y="321733"/>
                </a:lnTo>
                <a:lnTo>
                  <a:pt x="863600" y="330200"/>
                </a:lnTo>
                <a:lnTo>
                  <a:pt x="872067" y="338667"/>
                </a:lnTo>
                <a:lnTo>
                  <a:pt x="880533" y="347133"/>
                </a:lnTo>
                <a:lnTo>
                  <a:pt x="897467" y="347133"/>
                </a:lnTo>
                <a:lnTo>
                  <a:pt x="905933" y="347133"/>
                </a:lnTo>
                <a:lnTo>
                  <a:pt x="922867" y="347133"/>
                </a:lnTo>
                <a:lnTo>
                  <a:pt x="939800" y="347133"/>
                </a:lnTo>
                <a:lnTo>
                  <a:pt x="956733" y="338667"/>
                </a:lnTo>
                <a:lnTo>
                  <a:pt x="973667" y="330200"/>
                </a:lnTo>
                <a:lnTo>
                  <a:pt x="990600" y="321733"/>
                </a:lnTo>
                <a:lnTo>
                  <a:pt x="999067" y="313267"/>
                </a:lnTo>
                <a:lnTo>
                  <a:pt x="1007533" y="296333"/>
                </a:lnTo>
                <a:lnTo>
                  <a:pt x="1016000" y="279400"/>
                </a:lnTo>
                <a:lnTo>
                  <a:pt x="1024467" y="262467"/>
                </a:lnTo>
                <a:lnTo>
                  <a:pt x="1032933" y="254000"/>
                </a:lnTo>
                <a:lnTo>
                  <a:pt x="1041400" y="237067"/>
                </a:lnTo>
                <a:lnTo>
                  <a:pt x="1041400" y="220133"/>
                </a:lnTo>
                <a:lnTo>
                  <a:pt x="1041400" y="211667"/>
                </a:lnTo>
                <a:lnTo>
                  <a:pt x="1032933" y="194733"/>
                </a:lnTo>
                <a:lnTo>
                  <a:pt x="1024467" y="186267"/>
                </a:lnTo>
                <a:lnTo>
                  <a:pt x="1016000" y="177800"/>
                </a:lnTo>
                <a:lnTo>
                  <a:pt x="1016000" y="169333"/>
                </a:lnTo>
                <a:lnTo>
                  <a:pt x="999067" y="160867"/>
                </a:lnTo>
                <a:lnTo>
                  <a:pt x="990600" y="160867"/>
                </a:lnTo>
                <a:lnTo>
                  <a:pt x="982133" y="160867"/>
                </a:lnTo>
                <a:lnTo>
                  <a:pt x="973667" y="169333"/>
                </a:lnTo>
                <a:lnTo>
                  <a:pt x="965200" y="169333"/>
                </a:lnTo>
                <a:lnTo>
                  <a:pt x="956733" y="186267"/>
                </a:lnTo>
                <a:lnTo>
                  <a:pt x="956733" y="194733"/>
                </a:lnTo>
                <a:lnTo>
                  <a:pt x="948267" y="211667"/>
                </a:lnTo>
                <a:lnTo>
                  <a:pt x="948267" y="237067"/>
                </a:lnTo>
                <a:lnTo>
                  <a:pt x="948267" y="254000"/>
                </a:lnTo>
                <a:lnTo>
                  <a:pt x="956733" y="270933"/>
                </a:lnTo>
                <a:lnTo>
                  <a:pt x="956733" y="296333"/>
                </a:lnTo>
                <a:lnTo>
                  <a:pt x="965200" y="313267"/>
                </a:lnTo>
                <a:lnTo>
                  <a:pt x="982133" y="330200"/>
                </a:lnTo>
                <a:lnTo>
                  <a:pt x="999067" y="347133"/>
                </a:lnTo>
                <a:lnTo>
                  <a:pt x="1016000" y="355600"/>
                </a:lnTo>
                <a:lnTo>
                  <a:pt x="1041400" y="364067"/>
                </a:lnTo>
                <a:lnTo>
                  <a:pt x="1066800" y="364067"/>
                </a:lnTo>
                <a:lnTo>
                  <a:pt x="1066800" y="364067"/>
                </a:lnTo>
                <a:lnTo>
                  <a:pt x="1083733" y="364067"/>
                </a:lnTo>
                <a:lnTo>
                  <a:pt x="1083733" y="364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4893733" y="3098800"/>
            <a:ext cx="8468" cy="177801"/>
          </a:xfrm>
          <a:custGeom>
            <a:avLst/>
            <a:gdLst/>
            <a:ahLst/>
            <a:cxnLst/>
            <a:rect l="0" t="0" r="0" b="0"/>
            <a:pathLst>
              <a:path w="8468" h="177801">
                <a:moveTo>
                  <a:pt x="8467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93133"/>
                </a:lnTo>
                <a:lnTo>
                  <a:pt x="0" y="110067"/>
                </a:lnTo>
                <a:lnTo>
                  <a:pt x="8467" y="135467"/>
                </a:lnTo>
                <a:lnTo>
                  <a:pt x="8467" y="152400"/>
                </a:lnTo>
                <a:lnTo>
                  <a:pt x="8467" y="160867"/>
                </a:lnTo>
                <a:lnTo>
                  <a:pt x="8467" y="169333"/>
                </a:lnTo>
                <a:lnTo>
                  <a:pt x="8467" y="177800"/>
                </a:lnTo>
                <a:lnTo>
                  <a:pt x="8467" y="177800"/>
                </a:lnTo>
                <a:lnTo>
                  <a:pt x="8467" y="177800"/>
                </a:lnTo>
                <a:lnTo>
                  <a:pt x="8467" y="169333"/>
                </a:lnTo>
                <a:lnTo>
                  <a:pt x="8467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4876800" y="2988733"/>
            <a:ext cx="8468" cy="25401"/>
          </a:xfrm>
          <a:custGeom>
            <a:avLst/>
            <a:gdLst/>
            <a:ahLst/>
            <a:cxnLst/>
            <a:rect l="0" t="0" r="0" b="0"/>
            <a:pathLst>
              <a:path w="8468" h="25401">
                <a:moveTo>
                  <a:pt x="0" y="16934"/>
                </a:move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4986867" y="3048000"/>
            <a:ext cx="203201" cy="287868"/>
          </a:xfrm>
          <a:custGeom>
            <a:avLst/>
            <a:gdLst/>
            <a:ahLst/>
            <a:cxnLst/>
            <a:rect l="0" t="0" r="0" b="0"/>
            <a:pathLst>
              <a:path w="203201" h="287868">
                <a:moveTo>
                  <a:pt x="93133" y="0"/>
                </a:moveTo>
                <a:lnTo>
                  <a:pt x="93133" y="0"/>
                </a:lnTo>
                <a:lnTo>
                  <a:pt x="93133" y="0"/>
                </a:lnTo>
                <a:lnTo>
                  <a:pt x="84666" y="8467"/>
                </a:lnTo>
                <a:lnTo>
                  <a:pt x="84666" y="16933"/>
                </a:lnTo>
                <a:lnTo>
                  <a:pt x="76200" y="25400"/>
                </a:lnTo>
                <a:lnTo>
                  <a:pt x="59266" y="42333"/>
                </a:lnTo>
                <a:lnTo>
                  <a:pt x="42333" y="50800"/>
                </a:lnTo>
                <a:lnTo>
                  <a:pt x="33866" y="67733"/>
                </a:lnTo>
                <a:lnTo>
                  <a:pt x="16933" y="76200"/>
                </a:lnTo>
                <a:lnTo>
                  <a:pt x="8466" y="84667"/>
                </a:lnTo>
                <a:lnTo>
                  <a:pt x="0" y="93133"/>
                </a:lnTo>
                <a:lnTo>
                  <a:pt x="0" y="93133"/>
                </a:lnTo>
                <a:lnTo>
                  <a:pt x="0" y="101600"/>
                </a:lnTo>
                <a:lnTo>
                  <a:pt x="0" y="101600"/>
                </a:lnTo>
                <a:lnTo>
                  <a:pt x="8466" y="101600"/>
                </a:lnTo>
                <a:lnTo>
                  <a:pt x="25400" y="110067"/>
                </a:lnTo>
                <a:lnTo>
                  <a:pt x="42333" y="110067"/>
                </a:lnTo>
                <a:lnTo>
                  <a:pt x="67733" y="118533"/>
                </a:lnTo>
                <a:lnTo>
                  <a:pt x="93133" y="118533"/>
                </a:lnTo>
                <a:lnTo>
                  <a:pt x="118533" y="127000"/>
                </a:lnTo>
                <a:lnTo>
                  <a:pt x="143933" y="143933"/>
                </a:lnTo>
                <a:lnTo>
                  <a:pt x="169333" y="160867"/>
                </a:lnTo>
                <a:lnTo>
                  <a:pt x="186266" y="177800"/>
                </a:lnTo>
                <a:lnTo>
                  <a:pt x="203200" y="203200"/>
                </a:lnTo>
                <a:lnTo>
                  <a:pt x="203200" y="220133"/>
                </a:lnTo>
                <a:lnTo>
                  <a:pt x="203200" y="228600"/>
                </a:lnTo>
                <a:lnTo>
                  <a:pt x="194733" y="245533"/>
                </a:lnTo>
                <a:lnTo>
                  <a:pt x="177800" y="254000"/>
                </a:lnTo>
                <a:lnTo>
                  <a:pt x="160866" y="262467"/>
                </a:lnTo>
                <a:lnTo>
                  <a:pt x="135466" y="270933"/>
                </a:lnTo>
                <a:lnTo>
                  <a:pt x="110066" y="279400"/>
                </a:lnTo>
                <a:lnTo>
                  <a:pt x="110066" y="279400"/>
                </a:lnTo>
                <a:lnTo>
                  <a:pt x="84666" y="287867"/>
                </a:lnTo>
                <a:lnTo>
                  <a:pt x="84666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3843867" y="3488267"/>
            <a:ext cx="508001" cy="406401"/>
          </a:xfrm>
          <a:custGeom>
            <a:avLst/>
            <a:gdLst/>
            <a:ahLst/>
            <a:cxnLst/>
            <a:rect l="0" t="0" r="0" b="0"/>
            <a:pathLst>
              <a:path w="508001" h="406401">
                <a:moveTo>
                  <a:pt x="228600" y="304800"/>
                </a:moveTo>
                <a:lnTo>
                  <a:pt x="228600" y="296333"/>
                </a:lnTo>
                <a:lnTo>
                  <a:pt x="228600" y="296333"/>
                </a:lnTo>
                <a:lnTo>
                  <a:pt x="237066" y="287866"/>
                </a:lnTo>
                <a:lnTo>
                  <a:pt x="237066" y="270933"/>
                </a:lnTo>
                <a:lnTo>
                  <a:pt x="245533" y="254000"/>
                </a:lnTo>
                <a:lnTo>
                  <a:pt x="245533" y="237066"/>
                </a:lnTo>
                <a:lnTo>
                  <a:pt x="245533" y="220133"/>
                </a:lnTo>
                <a:lnTo>
                  <a:pt x="245533" y="203200"/>
                </a:lnTo>
                <a:lnTo>
                  <a:pt x="237066" y="186266"/>
                </a:lnTo>
                <a:lnTo>
                  <a:pt x="228600" y="177800"/>
                </a:lnTo>
                <a:lnTo>
                  <a:pt x="220133" y="160866"/>
                </a:lnTo>
                <a:lnTo>
                  <a:pt x="203200" y="160866"/>
                </a:lnTo>
                <a:lnTo>
                  <a:pt x="186266" y="152400"/>
                </a:lnTo>
                <a:lnTo>
                  <a:pt x="160866" y="152400"/>
                </a:lnTo>
                <a:lnTo>
                  <a:pt x="143933" y="160866"/>
                </a:lnTo>
                <a:lnTo>
                  <a:pt x="118533" y="160866"/>
                </a:lnTo>
                <a:lnTo>
                  <a:pt x="93133" y="177800"/>
                </a:lnTo>
                <a:lnTo>
                  <a:pt x="76200" y="194733"/>
                </a:lnTo>
                <a:lnTo>
                  <a:pt x="50800" y="220133"/>
                </a:lnTo>
                <a:lnTo>
                  <a:pt x="33866" y="245533"/>
                </a:lnTo>
                <a:lnTo>
                  <a:pt x="16933" y="270933"/>
                </a:lnTo>
                <a:lnTo>
                  <a:pt x="8466" y="304800"/>
                </a:lnTo>
                <a:lnTo>
                  <a:pt x="0" y="330200"/>
                </a:lnTo>
                <a:lnTo>
                  <a:pt x="0" y="355600"/>
                </a:lnTo>
                <a:lnTo>
                  <a:pt x="8466" y="372533"/>
                </a:lnTo>
                <a:lnTo>
                  <a:pt x="25400" y="389466"/>
                </a:lnTo>
                <a:lnTo>
                  <a:pt x="42333" y="397933"/>
                </a:lnTo>
                <a:lnTo>
                  <a:pt x="59266" y="406400"/>
                </a:lnTo>
                <a:lnTo>
                  <a:pt x="84666" y="406400"/>
                </a:lnTo>
                <a:lnTo>
                  <a:pt x="101600" y="397933"/>
                </a:lnTo>
                <a:lnTo>
                  <a:pt x="127000" y="389466"/>
                </a:lnTo>
                <a:lnTo>
                  <a:pt x="143933" y="372533"/>
                </a:lnTo>
                <a:lnTo>
                  <a:pt x="160866" y="355600"/>
                </a:lnTo>
                <a:lnTo>
                  <a:pt x="186266" y="330200"/>
                </a:lnTo>
                <a:lnTo>
                  <a:pt x="203200" y="304800"/>
                </a:lnTo>
                <a:lnTo>
                  <a:pt x="211666" y="270933"/>
                </a:lnTo>
                <a:lnTo>
                  <a:pt x="228600" y="228600"/>
                </a:lnTo>
                <a:lnTo>
                  <a:pt x="245533" y="194733"/>
                </a:lnTo>
                <a:lnTo>
                  <a:pt x="254000" y="152400"/>
                </a:lnTo>
                <a:lnTo>
                  <a:pt x="262466" y="110066"/>
                </a:lnTo>
                <a:lnTo>
                  <a:pt x="270933" y="76200"/>
                </a:lnTo>
                <a:lnTo>
                  <a:pt x="270933" y="50800"/>
                </a:lnTo>
                <a:lnTo>
                  <a:pt x="279400" y="25400"/>
                </a:lnTo>
                <a:lnTo>
                  <a:pt x="279400" y="16933"/>
                </a:lnTo>
                <a:lnTo>
                  <a:pt x="279400" y="8466"/>
                </a:lnTo>
                <a:lnTo>
                  <a:pt x="270933" y="0"/>
                </a:lnTo>
                <a:lnTo>
                  <a:pt x="270933" y="0"/>
                </a:lnTo>
                <a:lnTo>
                  <a:pt x="270933" y="8466"/>
                </a:lnTo>
                <a:lnTo>
                  <a:pt x="270933" y="16933"/>
                </a:lnTo>
                <a:lnTo>
                  <a:pt x="262466" y="33866"/>
                </a:lnTo>
                <a:lnTo>
                  <a:pt x="262466" y="50800"/>
                </a:lnTo>
                <a:lnTo>
                  <a:pt x="254000" y="84666"/>
                </a:lnTo>
                <a:lnTo>
                  <a:pt x="245533" y="110066"/>
                </a:lnTo>
                <a:lnTo>
                  <a:pt x="245533" y="152400"/>
                </a:lnTo>
                <a:lnTo>
                  <a:pt x="237066" y="186266"/>
                </a:lnTo>
                <a:lnTo>
                  <a:pt x="237066" y="220133"/>
                </a:lnTo>
                <a:lnTo>
                  <a:pt x="237066" y="254000"/>
                </a:lnTo>
                <a:lnTo>
                  <a:pt x="237066" y="279400"/>
                </a:lnTo>
                <a:lnTo>
                  <a:pt x="245533" y="304800"/>
                </a:lnTo>
                <a:lnTo>
                  <a:pt x="254000" y="330200"/>
                </a:lnTo>
                <a:lnTo>
                  <a:pt x="262466" y="338666"/>
                </a:lnTo>
                <a:lnTo>
                  <a:pt x="279400" y="355600"/>
                </a:lnTo>
                <a:lnTo>
                  <a:pt x="296333" y="364066"/>
                </a:lnTo>
                <a:lnTo>
                  <a:pt x="313266" y="364066"/>
                </a:lnTo>
                <a:lnTo>
                  <a:pt x="338666" y="364066"/>
                </a:lnTo>
                <a:lnTo>
                  <a:pt x="355600" y="355600"/>
                </a:lnTo>
                <a:lnTo>
                  <a:pt x="381000" y="347133"/>
                </a:lnTo>
                <a:lnTo>
                  <a:pt x="397933" y="330200"/>
                </a:lnTo>
                <a:lnTo>
                  <a:pt x="414866" y="313266"/>
                </a:lnTo>
                <a:lnTo>
                  <a:pt x="431800" y="287866"/>
                </a:lnTo>
                <a:lnTo>
                  <a:pt x="448733" y="262466"/>
                </a:lnTo>
                <a:lnTo>
                  <a:pt x="465666" y="237066"/>
                </a:lnTo>
                <a:lnTo>
                  <a:pt x="474133" y="211666"/>
                </a:lnTo>
                <a:lnTo>
                  <a:pt x="474133" y="194733"/>
                </a:lnTo>
                <a:lnTo>
                  <a:pt x="465666" y="177800"/>
                </a:lnTo>
                <a:lnTo>
                  <a:pt x="465666" y="160866"/>
                </a:lnTo>
                <a:lnTo>
                  <a:pt x="457200" y="160866"/>
                </a:lnTo>
                <a:lnTo>
                  <a:pt x="440266" y="152400"/>
                </a:lnTo>
                <a:lnTo>
                  <a:pt x="431800" y="160866"/>
                </a:lnTo>
                <a:lnTo>
                  <a:pt x="414866" y="160866"/>
                </a:lnTo>
                <a:lnTo>
                  <a:pt x="406400" y="177800"/>
                </a:lnTo>
                <a:lnTo>
                  <a:pt x="389466" y="186266"/>
                </a:lnTo>
                <a:lnTo>
                  <a:pt x="381000" y="203200"/>
                </a:lnTo>
                <a:lnTo>
                  <a:pt x="381000" y="228600"/>
                </a:lnTo>
                <a:lnTo>
                  <a:pt x="372533" y="254000"/>
                </a:lnTo>
                <a:lnTo>
                  <a:pt x="381000" y="270933"/>
                </a:lnTo>
                <a:lnTo>
                  <a:pt x="381000" y="296333"/>
                </a:lnTo>
                <a:lnTo>
                  <a:pt x="389466" y="321733"/>
                </a:lnTo>
                <a:lnTo>
                  <a:pt x="406400" y="330200"/>
                </a:lnTo>
                <a:lnTo>
                  <a:pt x="414866" y="347133"/>
                </a:lnTo>
                <a:lnTo>
                  <a:pt x="431800" y="355600"/>
                </a:lnTo>
                <a:lnTo>
                  <a:pt x="448733" y="355600"/>
                </a:lnTo>
                <a:lnTo>
                  <a:pt x="465666" y="347133"/>
                </a:lnTo>
                <a:lnTo>
                  <a:pt x="482600" y="347133"/>
                </a:lnTo>
                <a:lnTo>
                  <a:pt x="491066" y="330200"/>
                </a:lnTo>
                <a:lnTo>
                  <a:pt x="491066" y="330200"/>
                </a:lnTo>
                <a:lnTo>
                  <a:pt x="508000" y="321733"/>
                </a:lnTo>
                <a:lnTo>
                  <a:pt x="508000" y="321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4377267" y="3632200"/>
            <a:ext cx="397934" cy="270934"/>
          </a:xfrm>
          <a:custGeom>
            <a:avLst/>
            <a:gdLst/>
            <a:ahLst/>
            <a:cxnLst/>
            <a:rect l="0" t="0" r="0" b="0"/>
            <a:pathLst>
              <a:path w="397934" h="270934">
                <a:moveTo>
                  <a:pt x="33866" y="16933"/>
                </a:moveTo>
                <a:lnTo>
                  <a:pt x="33866" y="25400"/>
                </a:lnTo>
                <a:lnTo>
                  <a:pt x="33866" y="25400"/>
                </a:lnTo>
                <a:lnTo>
                  <a:pt x="33866" y="33867"/>
                </a:lnTo>
                <a:lnTo>
                  <a:pt x="33866" y="50800"/>
                </a:lnTo>
                <a:lnTo>
                  <a:pt x="25400" y="67733"/>
                </a:lnTo>
                <a:lnTo>
                  <a:pt x="16933" y="84667"/>
                </a:lnTo>
                <a:lnTo>
                  <a:pt x="16933" y="110067"/>
                </a:lnTo>
                <a:lnTo>
                  <a:pt x="16933" y="135467"/>
                </a:lnTo>
                <a:lnTo>
                  <a:pt x="8466" y="160867"/>
                </a:lnTo>
                <a:lnTo>
                  <a:pt x="8466" y="186267"/>
                </a:lnTo>
                <a:lnTo>
                  <a:pt x="0" y="211667"/>
                </a:lnTo>
                <a:lnTo>
                  <a:pt x="0" y="228600"/>
                </a:lnTo>
                <a:lnTo>
                  <a:pt x="0" y="237067"/>
                </a:lnTo>
                <a:lnTo>
                  <a:pt x="0" y="245533"/>
                </a:lnTo>
                <a:lnTo>
                  <a:pt x="0" y="254000"/>
                </a:lnTo>
                <a:lnTo>
                  <a:pt x="0" y="254000"/>
                </a:lnTo>
                <a:lnTo>
                  <a:pt x="0" y="245533"/>
                </a:lnTo>
                <a:lnTo>
                  <a:pt x="0" y="237067"/>
                </a:lnTo>
                <a:lnTo>
                  <a:pt x="0" y="220133"/>
                </a:lnTo>
                <a:lnTo>
                  <a:pt x="8466" y="194733"/>
                </a:lnTo>
                <a:lnTo>
                  <a:pt x="16933" y="160867"/>
                </a:lnTo>
                <a:lnTo>
                  <a:pt x="25400" y="135467"/>
                </a:lnTo>
                <a:lnTo>
                  <a:pt x="33866" y="101600"/>
                </a:lnTo>
                <a:lnTo>
                  <a:pt x="50800" y="67733"/>
                </a:lnTo>
                <a:lnTo>
                  <a:pt x="59266" y="50800"/>
                </a:lnTo>
                <a:lnTo>
                  <a:pt x="67733" y="33867"/>
                </a:lnTo>
                <a:lnTo>
                  <a:pt x="76200" y="25400"/>
                </a:lnTo>
                <a:lnTo>
                  <a:pt x="93133" y="16933"/>
                </a:lnTo>
                <a:lnTo>
                  <a:pt x="101600" y="16933"/>
                </a:lnTo>
                <a:lnTo>
                  <a:pt x="110066" y="16933"/>
                </a:lnTo>
                <a:lnTo>
                  <a:pt x="127000" y="25400"/>
                </a:lnTo>
                <a:lnTo>
                  <a:pt x="135466" y="33867"/>
                </a:lnTo>
                <a:lnTo>
                  <a:pt x="143933" y="42333"/>
                </a:lnTo>
                <a:lnTo>
                  <a:pt x="143933" y="59267"/>
                </a:lnTo>
                <a:lnTo>
                  <a:pt x="143933" y="67733"/>
                </a:lnTo>
                <a:lnTo>
                  <a:pt x="143933" y="84667"/>
                </a:lnTo>
                <a:lnTo>
                  <a:pt x="143933" y="101600"/>
                </a:lnTo>
                <a:lnTo>
                  <a:pt x="143933" y="118533"/>
                </a:lnTo>
                <a:lnTo>
                  <a:pt x="135466" y="135467"/>
                </a:lnTo>
                <a:lnTo>
                  <a:pt x="135466" y="152400"/>
                </a:lnTo>
                <a:lnTo>
                  <a:pt x="135466" y="169333"/>
                </a:lnTo>
                <a:lnTo>
                  <a:pt x="135466" y="186267"/>
                </a:lnTo>
                <a:lnTo>
                  <a:pt x="143933" y="194733"/>
                </a:lnTo>
                <a:lnTo>
                  <a:pt x="152400" y="203200"/>
                </a:lnTo>
                <a:lnTo>
                  <a:pt x="160866" y="211667"/>
                </a:lnTo>
                <a:lnTo>
                  <a:pt x="177800" y="211667"/>
                </a:lnTo>
                <a:lnTo>
                  <a:pt x="194733" y="211667"/>
                </a:lnTo>
                <a:lnTo>
                  <a:pt x="203200" y="211667"/>
                </a:lnTo>
                <a:lnTo>
                  <a:pt x="220133" y="203200"/>
                </a:lnTo>
                <a:lnTo>
                  <a:pt x="237066" y="186267"/>
                </a:lnTo>
                <a:lnTo>
                  <a:pt x="254000" y="177800"/>
                </a:lnTo>
                <a:lnTo>
                  <a:pt x="270933" y="152400"/>
                </a:lnTo>
                <a:lnTo>
                  <a:pt x="279400" y="135467"/>
                </a:lnTo>
                <a:lnTo>
                  <a:pt x="296333" y="110067"/>
                </a:lnTo>
                <a:lnTo>
                  <a:pt x="304800" y="84667"/>
                </a:lnTo>
                <a:lnTo>
                  <a:pt x="313266" y="67733"/>
                </a:lnTo>
                <a:lnTo>
                  <a:pt x="313266" y="50800"/>
                </a:lnTo>
                <a:lnTo>
                  <a:pt x="321733" y="42333"/>
                </a:lnTo>
                <a:lnTo>
                  <a:pt x="321733" y="25400"/>
                </a:lnTo>
                <a:lnTo>
                  <a:pt x="321733" y="25400"/>
                </a:lnTo>
                <a:lnTo>
                  <a:pt x="321733" y="25400"/>
                </a:lnTo>
                <a:lnTo>
                  <a:pt x="321733" y="16933"/>
                </a:lnTo>
                <a:lnTo>
                  <a:pt x="321733" y="16933"/>
                </a:lnTo>
                <a:lnTo>
                  <a:pt x="321733" y="25400"/>
                </a:lnTo>
                <a:lnTo>
                  <a:pt x="313266" y="33867"/>
                </a:lnTo>
                <a:lnTo>
                  <a:pt x="313266" y="42333"/>
                </a:lnTo>
                <a:lnTo>
                  <a:pt x="304800" y="59267"/>
                </a:lnTo>
                <a:lnTo>
                  <a:pt x="304800" y="84667"/>
                </a:lnTo>
                <a:lnTo>
                  <a:pt x="296333" y="101600"/>
                </a:lnTo>
                <a:lnTo>
                  <a:pt x="287866" y="127000"/>
                </a:lnTo>
                <a:lnTo>
                  <a:pt x="279400" y="152400"/>
                </a:lnTo>
                <a:lnTo>
                  <a:pt x="279400" y="177800"/>
                </a:lnTo>
                <a:lnTo>
                  <a:pt x="279400" y="194733"/>
                </a:lnTo>
                <a:lnTo>
                  <a:pt x="279400" y="220133"/>
                </a:lnTo>
                <a:lnTo>
                  <a:pt x="279400" y="237067"/>
                </a:lnTo>
                <a:lnTo>
                  <a:pt x="287866" y="245533"/>
                </a:lnTo>
                <a:lnTo>
                  <a:pt x="287866" y="254000"/>
                </a:lnTo>
                <a:lnTo>
                  <a:pt x="304800" y="262467"/>
                </a:lnTo>
                <a:lnTo>
                  <a:pt x="313266" y="270933"/>
                </a:lnTo>
                <a:lnTo>
                  <a:pt x="321733" y="270933"/>
                </a:lnTo>
                <a:lnTo>
                  <a:pt x="330200" y="262467"/>
                </a:lnTo>
                <a:lnTo>
                  <a:pt x="347133" y="254000"/>
                </a:lnTo>
                <a:lnTo>
                  <a:pt x="355600" y="237067"/>
                </a:lnTo>
                <a:lnTo>
                  <a:pt x="372533" y="220133"/>
                </a:lnTo>
                <a:lnTo>
                  <a:pt x="381000" y="194733"/>
                </a:lnTo>
                <a:lnTo>
                  <a:pt x="389466" y="160867"/>
                </a:lnTo>
                <a:lnTo>
                  <a:pt x="397933" y="135467"/>
                </a:lnTo>
                <a:lnTo>
                  <a:pt x="397933" y="110067"/>
                </a:lnTo>
                <a:lnTo>
                  <a:pt x="389466" y="84667"/>
                </a:lnTo>
                <a:lnTo>
                  <a:pt x="381000" y="67733"/>
                </a:lnTo>
                <a:lnTo>
                  <a:pt x="372533" y="50800"/>
                </a:lnTo>
                <a:lnTo>
                  <a:pt x="355600" y="33867"/>
                </a:lnTo>
                <a:lnTo>
                  <a:pt x="338666" y="25400"/>
                </a:lnTo>
                <a:lnTo>
                  <a:pt x="330200" y="25400"/>
                </a:lnTo>
                <a:lnTo>
                  <a:pt x="313266" y="16933"/>
                </a:lnTo>
                <a:lnTo>
                  <a:pt x="313266" y="16933"/>
                </a:lnTo>
                <a:lnTo>
                  <a:pt x="304800" y="16933"/>
                </a:lnTo>
                <a:lnTo>
                  <a:pt x="304800" y="8467"/>
                </a:lnTo>
                <a:lnTo>
                  <a:pt x="313266" y="8467"/>
                </a:lnTo>
                <a:lnTo>
                  <a:pt x="313266" y="8467"/>
                </a:lnTo>
                <a:lnTo>
                  <a:pt x="313266" y="0"/>
                </a:lnTo>
                <a:lnTo>
                  <a:pt x="3132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4800600" y="3649133"/>
            <a:ext cx="262468" cy="228601"/>
          </a:xfrm>
          <a:custGeom>
            <a:avLst/>
            <a:gdLst/>
            <a:ahLst/>
            <a:cxnLst/>
            <a:rect l="0" t="0" r="0" b="0"/>
            <a:pathLst>
              <a:path w="262468" h="228601">
                <a:moveTo>
                  <a:pt x="8467" y="25400"/>
                </a:moveTo>
                <a:lnTo>
                  <a:pt x="8467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101600"/>
                </a:lnTo>
                <a:lnTo>
                  <a:pt x="0" y="118534"/>
                </a:lnTo>
                <a:lnTo>
                  <a:pt x="0" y="143934"/>
                </a:lnTo>
                <a:lnTo>
                  <a:pt x="0" y="160867"/>
                </a:lnTo>
                <a:lnTo>
                  <a:pt x="0" y="186267"/>
                </a:lnTo>
                <a:lnTo>
                  <a:pt x="0" y="203200"/>
                </a:lnTo>
                <a:lnTo>
                  <a:pt x="0" y="211667"/>
                </a:lnTo>
                <a:lnTo>
                  <a:pt x="0" y="220134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0134"/>
                </a:lnTo>
                <a:lnTo>
                  <a:pt x="8467" y="211667"/>
                </a:lnTo>
                <a:lnTo>
                  <a:pt x="8467" y="194734"/>
                </a:lnTo>
                <a:lnTo>
                  <a:pt x="16933" y="169334"/>
                </a:lnTo>
                <a:lnTo>
                  <a:pt x="25400" y="143934"/>
                </a:lnTo>
                <a:lnTo>
                  <a:pt x="33867" y="118534"/>
                </a:lnTo>
                <a:lnTo>
                  <a:pt x="42333" y="93134"/>
                </a:lnTo>
                <a:lnTo>
                  <a:pt x="50800" y="67734"/>
                </a:lnTo>
                <a:lnTo>
                  <a:pt x="59267" y="50800"/>
                </a:lnTo>
                <a:lnTo>
                  <a:pt x="67733" y="42334"/>
                </a:lnTo>
                <a:lnTo>
                  <a:pt x="76200" y="33867"/>
                </a:lnTo>
                <a:lnTo>
                  <a:pt x="84667" y="33867"/>
                </a:lnTo>
                <a:lnTo>
                  <a:pt x="101600" y="33867"/>
                </a:lnTo>
                <a:lnTo>
                  <a:pt x="110067" y="42334"/>
                </a:lnTo>
                <a:lnTo>
                  <a:pt x="118533" y="50800"/>
                </a:lnTo>
                <a:lnTo>
                  <a:pt x="118533" y="67734"/>
                </a:lnTo>
                <a:lnTo>
                  <a:pt x="127000" y="84667"/>
                </a:lnTo>
                <a:lnTo>
                  <a:pt x="127000" y="101600"/>
                </a:lnTo>
                <a:lnTo>
                  <a:pt x="118533" y="127000"/>
                </a:lnTo>
                <a:lnTo>
                  <a:pt x="118533" y="143934"/>
                </a:lnTo>
                <a:lnTo>
                  <a:pt x="118533" y="169334"/>
                </a:lnTo>
                <a:lnTo>
                  <a:pt x="110067" y="186267"/>
                </a:lnTo>
                <a:lnTo>
                  <a:pt x="110067" y="194734"/>
                </a:lnTo>
                <a:lnTo>
                  <a:pt x="101600" y="203200"/>
                </a:lnTo>
                <a:lnTo>
                  <a:pt x="101600" y="211667"/>
                </a:lnTo>
                <a:lnTo>
                  <a:pt x="101600" y="211667"/>
                </a:lnTo>
                <a:lnTo>
                  <a:pt x="101600" y="211667"/>
                </a:lnTo>
                <a:lnTo>
                  <a:pt x="101600" y="211667"/>
                </a:lnTo>
                <a:lnTo>
                  <a:pt x="101600" y="203200"/>
                </a:lnTo>
                <a:lnTo>
                  <a:pt x="101600" y="194734"/>
                </a:lnTo>
                <a:lnTo>
                  <a:pt x="110067" y="186267"/>
                </a:lnTo>
                <a:lnTo>
                  <a:pt x="110067" y="160867"/>
                </a:lnTo>
                <a:lnTo>
                  <a:pt x="118533" y="135467"/>
                </a:lnTo>
                <a:lnTo>
                  <a:pt x="127000" y="110067"/>
                </a:lnTo>
                <a:lnTo>
                  <a:pt x="143933" y="84667"/>
                </a:lnTo>
                <a:lnTo>
                  <a:pt x="152400" y="59267"/>
                </a:lnTo>
                <a:lnTo>
                  <a:pt x="169333" y="33867"/>
                </a:lnTo>
                <a:lnTo>
                  <a:pt x="177800" y="16934"/>
                </a:lnTo>
                <a:lnTo>
                  <a:pt x="186267" y="8467"/>
                </a:lnTo>
                <a:lnTo>
                  <a:pt x="194733" y="0"/>
                </a:lnTo>
                <a:lnTo>
                  <a:pt x="211667" y="0"/>
                </a:lnTo>
                <a:lnTo>
                  <a:pt x="220133" y="0"/>
                </a:lnTo>
                <a:lnTo>
                  <a:pt x="228600" y="8467"/>
                </a:lnTo>
                <a:lnTo>
                  <a:pt x="237067" y="8467"/>
                </a:lnTo>
                <a:lnTo>
                  <a:pt x="237067" y="16934"/>
                </a:lnTo>
                <a:lnTo>
                  <a:pt x="245533" y="33867"/>
                </a:lnTo>
                <a:lnTo>
                  <a:pt x="254000" y="50800"/>
                </a:lnTo>
                <a:lnTo>
                  <a:pt x="254000" y="67734"/>
                </a:lnTo>
                <a:lnTo>
                  <a:pt x="254000" y="93134"/>
                </a:lnTo>
                <a:lnTo>
                  <a:pt x="245533" y="118534"/>
                </a:lnTo>
                <a:lnTo>
                  <a:pt x="245533" y="143934"/>
                </a:lnTo>
                <a:lnTo>
                  <a:pt x="245533" y="160867"/>
                </a:lnTo>
                <a:lnTo>
                  <a:pt x="245533" y="177800"/>
                </a:lnTo>
                <a:lnTo>
                  <a:pt x="245533" y="194734"/>
                </a:lnTo>
                <a:lnTo>
                  <a:pt x="245533" y="203200"/>
                </a:lnTo>
                <a:lnTo>
                  <a:pt x="245533" y="220134"/>
                </a:lnTo>
                <a:lnTo>
                  <a:pt x="245533" y="220134"/>
                </a:lnTo>
                <a:lnTo>
                  <a:pt x="254000" y="228600"/>
                </a:lnTo>
                <a:lnTo>
                  <a:pt x="262467" y="220134"/>
                </a:lnTo>
                <a:lnTo>
                  <a:pt x="262467" y="220134"/>
                </a:lnTo>
                <a:lnTo>
                  <a:pt x="262467" y="220134"/>
                </a:lnTo>
                <a:lnTo>
                  <a:pt x="262467" y="220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5274733" y="3708400"/>
            <a:ext cx="135468" cy="8468"/>
          </a:xfrm>
          <a:custGeom>
            <a:avLst/>
            <a:gdLst/>
            <a:ahLst/>
            <a:cxnLst/>
            <a:rect l="0" t="0" r="0" b="0"/>
            <a:pathLst>
              <a:path w="135468" h="8468">
                <a:moveTo>
                  <a:pt x="8467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93134" y="0"/>
                </a:lnTo>
                <a:lnTo>
                  <a:pt x="110067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5257800" y="3776133"/>
            <a:ext cx="194734" cy="25401"/>
          </a:xfrm>
          <a:custGeom>
            <a:avLst/>
            <a:gdLst/>
            <a:ahLst/>
            <a:cxnLst/>
            <a:rect l="0" t="0" r="0" b="0"/>
            <a:pathLst>
              <a:path w="194734" h="25401">
                <a:moveTo>
                  <a:pt x="0" y="16934"/>
                </a:moveTo>
                <a:lnTo>
                  <a:pt x="0" y="16934"/>
                </a:lnTo>
                <a:lnTo>
                  <a:pt x="0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42333" y="25400"/>
                </a:lnTo>
                <a:lnTo>
                  <a:pt x="59267" y="25400"/>
                </a:lnTo>
                <a:lnTo>
                  <a:pt x="84667" y="25400"/>
                </a:lnTo>
                <a:lnTo>
                  <a:pt x="110067" y="16934"/>
                </a:lnTo>
                <a:lnTo>
                  <a:pt x="127000" y="16934"/>
                </a:lnTo>
                <a:lnTo>
                  <a:pt x="152400" y="8467"/>
                </a:lnTo>
                <a:lnTo>
                  <a:pt x="169333" y="8467"/>
                </a:lnTo>
                <a:lnTo>
                  <a:pt x="186267" y="0"/>
                </a:lnTo>
                <a:lnTo>
                  <a:pt x="186267" y="0"/>
                </a:lnTo>
                <a:lnTo>
                  <a:pt x="194733" y="0"/>
                </a:lnTo>
                <a:lnTo>
                  <a:pt x="1947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571067" y="3632200"/>
            <a:ext cx="169334" cy="270934"/>
          </a:xfrm>
          <a:custGeom>
            <a:avLst/>
            <a:gdLst/>
            <a:ahLst/>
            <a:cxnLst/>
            <a:rect l="0" t="0" r="0" b="0"/>
            <a:pathLst>
              <a:path w="169334" h="270934">
                <a:moveTo>
                  <a:pt x="101600" y="33867"/>
                </a:moveTo>
                <a:lnTo>
                  <a:pt x="101600" y="33867"/>
                </a:lnTo>
                <a:lnTo>
                  <a:pt x="101600" y="33867"/>
                </a:lnTo>
                <a:lnTo>
                  <a:pt x="101600" y="33867"/>
                </a:lnTo>
                <a:lnTo>
                  <a:pt x="101600" y="33867"/>
                </a:lnTo>
                <a:lnTo>
                  <a:pt x="93133" y="33867"/>
                </a:lnTo>
                <a:lnTo>
                  <a:pt x="93133" y="42333"/>
                </a:lnTo>
                <a:lnTo>
                  <a:pt x="93133" y="42333"/>
                </a:lnTo>
                <a:lnTo>
                  <a:pt x="76200" y="50800"/>
                </a:lnTo>
                <a:lnTo>
                  <a:pt x="76200" y="59267"/>
                </a:lnTo>
                <a:lnTo>
                  <a:pt x="59266" y="67733"/>
                </a:lnTo>
                <a:lnTo>
                  <a:pt x="50800" y="76200"/>
                </a:lnTo>
                <a:lnTo>
                  <a:pt x="42333" y="93133"/>
                </a:lnTo>
                <a:lnTo>
                  <a:pt x="33866" y="101600"/>
                </a:lnTo>
                <a:lnTo>
                  <a:pt x="25400" y="118533"/>
                </a:lnTo>
                <a:lnTo>
                  <a:pt x="16933" y="135467"/>
                </a:lnTo>
                <a:lnTo>
                  <a:pt x="8466" y="152400"/>
                </a:lnTo>
                <a:lnTo>
                  <a:pt x="0" y="169333"/>
                </a:lnTo>
                <a:lnTo>
                  <a:pt x="0" y="194733"/>
                </a:lnTo>
                <a:lnTo>
                  <a:pt x="0" y="211667"/>
                </a:lnTo>
                <a:lnTo>
                  <a:pt x="8466" y="228600"/>
                </a:lnTo>
                <a:lnTo>
                  <a:pt x="8466" y="237067"/>
                </a:lnTo>
                <a:lnTo>
                  <a:pt x="16933" y="254000"/>
                </a:lnTo>
                <a:lnTo>
                  <a:pt x="33866" y="262467"/>
                </a:lnTo>
                <a:lnTo>
                  <a:pt x="50800" y="270933"/>
                </a:lnTo>
                <a:lnTo>
                  <a:pt x="59266" y="270933"/>
                </a:lnTo>
                <a:lnTo>
                  <a:pt x="76200" y="270933"/>
                </a:lnTo>
                <a:lnTo>
                  <a:pt x="93133" y="270933"/>
                </a:lnTo>
                <a:lnTo>
                  <a:pt x="101600" y="270933"/>
                </a:lnTo>
                <a:lnTo>
                  <a:pt x="110066" y="254000"/>
                </a:lnTo>
                <a:lnTo>
                  <a:pt x="127000" y="245533"/>
                </a:lnTo>
                <a:lnTo>
                  <a:pt x="135466" y="228600"/>
                </a:lnTo>
                <a:lnTo>
                  <a:pt x="143933" y="203200"/>
                </a:lnTo>
                <a:lnTo>
                  <a:pt x="152400" y="186267"/>
                </a:lnTo>
                <a:lnTo>
                  <a:pt x="160866" y="160867"/>
                </a:lnTo>
                <a:lnTo>
                  <a:pt x="169333" y="143933"/>
                </a:lnTo>
                <a:lnTo>
                  <a:pt x="169333" y="118533"/>
                </a:lnTo>
                <a:lnTo>
                  <a:pt x="169333" y="93133"/>
                </a:lnTo>
                <a:lnTo>
                  <a:pt x="160866" y="67733"/>
                </a:lnTo>
                <a:lnTo>
                  <a:pt x="152400" y="50800"/>
                </a:lnTo>
                <a:lnTo>
                  <a:pt x="143933" y="33867"/>
                </a:lnTo>
                <a:lnTo>
                  <a:pt x="127000" y="25400"/>
                </a:lnTo>
                <a:lnTo>
                  <a:pt x="110066" y="16933"/>
                </a:lnTo>
                <a:lnTo>
                  <a:pt x="93133" y="16933"/>
                </a:lnTo>
                <a:lnTo>
                  <a:pt x="84666" y="8467"/>
                </a:lnTo>
                <a:lnTo>
                  <a:pt x="67733" y="8467"/>
                </a:lnTo>
                <a:lnTo>
                  <a:pt x="67733" y="8467"/>
                </a:lnTo>
                <a:lnTo>
                  <a:pt x="59266" y="8467"/>
                </a:lnTo>
                <a:lnTo>
                  <a:pt x="59266" y="8467"/>
                </a:lnTo>
                <a:lnTo>
                  <a:pt x="59266" y="0"/>
                </a:lnTo>
                <a:lnTo>
                  <a:pt x="592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5782733" y="3327400"/>
            <a:ext cx="228601" cy="279401"/>
          </a:xfrm>
          <a:custGeom>
            <a:avLst/>
            <a:gdLst/>
            <a:ahLst/>
            <a:cxnLst/>
            <a:rect l="0" t="0" r="0" b="0"/>
            <a:pathLst>
              <a:path w="228601" h="279401">
                <a:moveTo>
                  <a:pt x="0" y="16933"/>
                </a:moveTo>
                <a:lnTo>
                  <a:pt x="0" y="16933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50800" y="0"/>
                </a:lnTo>
                <a:lnTo>
                  <a:pt x="67734" y="8467"/>
                </a:lnTo>
                <a:lnTo>
                  <a:pt x="84667" y="8467"/>
                </a:lnTo>
                <a:lnTo>
                  <a:pt x="110067" y="16933"/>
                </a:lnTo>
                <a:lnTo>
                  <a:pt x="127000" y="25400"/>
                </a:lnTo>
                <a:lnTo>
                  <a:pt x="152400" y="42333"/>
                </a:lnTo>
                <a:lnTo>
                  <a:pt x="169334" y="50800"/>
                </a:lnTo>
                <a:lnTo>
                  <a:pt x="186267" y="67733"/>
                </a:lnTo>
                <a:lnTo>
                  <a:pt x="203200" y="76200"/>
                </a:lnTo>
                <a:lnTo>
                  <a:pt x="220134" y="84667"/>
                </a:lnTo>
                <a:lnTo>
                  <a:pt x="220134" y="93133"/>
                </a:lnTo>
                <a:lnTo>
                  <a:pt x="228600" y="101600"/>
                </a:lnTo>
                <a:lnTo>
                  <a:pt x="220134" y="110067"/>
                </a:lnTo>
                <a:lnTo>
                  <a:pt x="220134" y="127000"/>
                </a:lnTo>
                <a:lnTo>
                  <a:pt x="211667" y="143933"/>
                </a:lnTo>
                <a:lnTo>
                  <a:pt x="194734" y="160867"/>
                </a:lnTo>
                <a:lnTo>
                  <a:pt x="186267" y="177800"/>
                </a:lnTo>
                <a:lnTo>
                  <a:pt x="169334" y="186267"/>
                </a:lnTo>
                <a:lnTo>
                  <a:pt x="160867" y="203200"/>
                </a:lnTo>
                <a:lnTo>
                  <a:pt x="152400" y="220133"/>
                </a:lnTo>
                <a:lnTo>
                  <a:pt x="135467" y="228600"/>
                </a:lnTo>
                <a:lnTo>
                  <a:pt x="135467" y="245533"/>
                </a:lnTo>
                <a:lnTo>
                  <a:pt x="127000" y="254000"/>
                </a:lnTo>
                <a:lnTo>
                  <a:pt x="127000" y="262467"/>
                </a:lnTo>
                <a:lnTo>
                  <a:pt x="127000" y="270933"/>
                </a:lnTo>
                <a:lnTo>
                  <a:pt x="127000" y="270933"/>
                </a:lnTo>
                <a:lnTo>
                  <a:pt x="118534" y="279400"/>
                </a:lnTo>
                <a:lnTo>
                  <a:pt x="118534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5918200" y="3818467"/>
            <a:ext cx="33868" cy="42334"/>
          </a:xfrm>
          <a:custGeom>
            <a:avLst/>
            <a:gdLst/>
            <a:ahLst/>
            <a:cxnLst/>
            <a:rect l="0" t="0" r="0" b="0"/>
            <a:pathLst>
              <a:path w="33868" h="423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16933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33867" y="42333"/>
                </a:lnTo>
                <a:lnTo>
                  <a:pt x="33867" y="42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889000" y="4529667"/>
            <a:ext cx="4893734" cy="169334"/>
          </a:xfrm>
          <a:custGeom>
            <a:avLst/>
            <a:gdLst/>
            <a:ahLst/>
            <a:cxnLst/>
            <a:rect l="0" t="0" r="0" b="0"/>
            <a:pathLst>
              <a:path w="4893734" h="169334">
                <a:moveTo>
                  <a:pt x="0" y="152400"/>
                </a:moveTo>
                <a:lnTo>
                  <a:pt x="8467" y="160866"/>
                </a:lnTo>
                <a:lnTo>
                  <a:pt x="8467" y="160866"/>
                </a:lnTo>
                <a:lnTo>
                  <a:pt x="8467" y="169333"/>
                </a:lnTo>
                <a:lnTo>
                  <a:pt x="16933" y="169333"/>
                </a:lnTo>
                <a:lnTo>
                  <a:pt x="25400" y="169333"/>
                </a:lnTo>
                <a:lnTo>
                  <a:pt x="33867" y="160866"/>
                </a:lnTo>
                <a:lnTo>
                  <a:pt x="50800" y="160866"/>
                </a:lnTo>
                <a:lnTo>
                  <a:pt x="67733" y="152400"/>
                </a:lnTo>
                <a:lnTo>
                  <a:pt x="84667" y="152400"/>
                </a:lnTo>
                <a:lnTo>
                  <a:pt x="101600" y="143933"/>
                </a:lnTo>
                <a:lnTo>
                  <a:pt x="127000" y="135466"/>
                </a:lnTo>
                <a:lnTo>
                  <a:pt x="152400" y="118533"/>
                </a:lnTo>
                <a:lnTo>
                  <a:pt x="177800" y="110066"/>
                </a:lnTo>
                <a:lnTo>
                  <a:pt x="203200" y="84666"/>
                </a:lnTo>
                <a:lnTo>
                  <a:pt x="237067" y="59266"/>
                </a:lnTo>
                <a:lnTo>
                  <a:pt x="262467" y="42333"/>
                </a:lnTo>
                <a:lnTo>
                  <a:pt x="296333" y="25400"/>
                </a:lnTo>
                <a:lnTo>
                  <a:pt x="330200" y="8466"/>
                </a:lnTo>
                <a:lnTo>
                  <a:pt x="364067" y="0"/>
                </a:lnTo>
                <a:lnTo>
                  <a:pt x="397933" y="0"/>
                </a:lnTo>
                <a:lnTo>
                  <a:pt x="440267" y="8466"/>
                </a:lnTo>
                <a:lnTo>
                  <a:pt x="482600" y="16933"/>
                </a:lnTo>
                <a:lnTo>
                  <a:pt x="533400" y="33866"/>
                </a:lnTo>
                <a:lnTo>
                  <a:pt x="584200" y="59266"/>
                </a:lnTo>
                <a:lnTo>
                  <a:pt x="635000" y="84666"/>
                </a:lnTo>
                <a:lnTo>
                  <a:pt x="685800" y="101600"/>
                </a:lnTo>
                <a:lnTo>
                  <a:pt x="736600" y="118533"/>
                </a:lnTo>
                <a:lnTo>
                  <a:pt x="787400" y="127000"/>
                </a:lnTo>
                <a:lnTo>
                  <a:pt x="829733" y="135466"/>
                </a:lnTo>
                <a:lnTo>
                  <a:pt x="880533" y="135466"/>
                </a:lnTo>
                <a:lnTo>
                  <a:pt x="931333" y="127000"/>
                </a:lnTo>
                <a:lnTo>
                  <a:pt x="982133" y="118533"/>
                </a:lnTo>
                <a:lnTo>
                  <a:pt x="1032933" y="110066"/>
                </a:lnTo>
                <a:lnTo>
                  <a:pt x="1083733" y="93133"/>
                </a:lnTo>
                <a:lnTo>
                  <a:pt x="1134533" y="84666"/>
                </a:lnTo>
                <a:lnTo>
                  <a:pt x="1185333" y="67733"/>
                </a:lnTo>
                <a:lnTo>
                  <a:pt x="1244600" y="59266"/>
                </a:lnTo>
                <a:lnTo>
                  <a:pt x="1295400" y="50800"/>
                </a:lnTo>
                <a:lnTo>
                  <a:pt x="1354667" y="50800"/>
                </a:lnTo>
                <a:lnTo>
                  <a:pt x="1405467" y="59266"/>
                </a:lnTo>
                <a:lnTo>
                  <a:pt x="1473200" y="67733"/>
                </a:lnTo>
                <a:lnTo>
                  <a:pt x="1532467" y="84666"/>
                </a:lnTo>
                <a:lnTo>
                  <a:pt x="1600200" y="101600"/>
                </a:lnTo>
                <a:lnTo>
                  <a:pt x="1667933" y="118533"/>
                </a:lnTo>
                <a:lnTo>
                  <a:pt x="1735667" y="135466"/>
                </a:lnTo>
                <a:lnTo>
                  <a:pt x="1811867" y="135466"/>
                </a:lnTo>
                <a:lnTo>
                  <a:pt x="1871133" y="135466"/>
                </a:lnTo>
                <a:lnTo>
                  <a:pt x="1947333" y="135466"/>
                </a:lnTo>
                <a:lnTo>
                  <a:pt x="2006600" y="127000"/>
                </a:lnTo>
                <a:lnTo>
                  <a:pt x="2074333" y="118533"/>
                </a:lnTo>
                <a:lnTo>
                  <a:pt x="2133600" y="101600"/>
                </a:lnTo>
                <a:lnTo>
                  <a:pt x="2201333" y="93133"/>
                </a:lnTo>
                <a:lnTo>
                  <a:pt x="2260600" y="76200"/>
                </a:lnTo>
                <a:lnTo>
                  <a:pt x="2328333" y="67733"/>
                </a:lnTo>
                <a:lnTo>
                  <a:pt x="2387600" y="67733"/>
                </a:lnTo>
                <a:lnTo>
                  <a:pt x="2455333" y="67733"/>
                </a:lnTo>
                <a:lnTo>
                  <a:pt x="2514600" y="76200"/>
                </a:lnTo>
                <a:lnTo>
                  <a:pt x="2582333" y="84666"/>
                </a:lnTo>
                <a:lnTo>
                  <a:pt x="2650067" y="93133"/>
                </a:lnTo>
                <a:lnTo>
                  <a:pt x="2717800" y="110066"/>
                </a:lnTo>
                <a:lnTo>
                  <a:pt x="2785533" y="118533"/>
                </a:lnTo>
                <a:lnTo>
                  <a:pt x="2844800" y="127000"/>
                </a:lnTo>
                <a:lnTo>
                  <a:pt x="2912533" y="127000"/>
                </a:lnTo>
                <a:lnTo>
                  <a:pt x="2971800" y="127000"/>
                </a:lnTo>
                <a:lnTo>
                  <a:pt x="3039533" y="118533"/>
                </a:lnTo>
                <a:lnTo>
                  <a:pt x="3098800" y="110066"/>
                </a:lnTo>
                <a:lnTo>
                  <a:pt x="3158067" y="101600"/>
                </a:lnTo>
                <a:lnTo>
                  <a:pt x="3217333" y="93133"/>
                </a:lnTo>
                <a:lnTo>
                  <a:pt x="3276600" y="76200"/>
                </a:lnTo>
                <a:lnTo>
                  <a:pt x="3327400" y="67733"/>
                </a:lnTo>
                <a:lnTo>
                  <a:pt x="3386667" y="67733"/>
                </a:lnTo>
                <a:lnTo>
                  <a:pt x="3437467" y="67733"/>
                </a:lnTo>
                <a:lnTo>
                  <a:pt x="3496733" y="76200"/>
                </a:lnTo>
                <a:lnTo>
                  <a:pt x="3556000" y="84666"/>
                </a:lnTo>
                <a:lnTo>
                  <a:pt x="3606800" y="93133"/>
                </a:lnTo>
                <a:lnTo>
                  <a:pt x="3666067" y="101600"/>
                </a:lnTo>
                <a:lnTo>
                  <a:pt x="3716867" y="101600"/>
                </a:lnTo>
                <a:lnTo>
                  <a:pt x="3767667" y="101600"/>
                </a:lnTo>
                <a:lnTo>
                  <a:pt x="3826933" y="101600"/>
                </a:lnTo>
                <a:lnTo>
                  <a:pt x="3877733" y="93133"/>
                </a:lnTo>
                <a:lnTo>
                  <a:pt x="3920067" y="84666"/>
                </a:lnTo>
                <a:lnTo>
                  <a:pt x="3970867" y="76200"/>
                </a:lnTo>
                <a:lnTo>
                  <a:pt x="4021667" y="59266"/>
                </a:lnTo>
                <a:lnTo>
                  <a:pt x="4064000" y="50800"/>
                </a:lnTo>
                <a:lnTo>
                  <a:pt x="4114800" y="42333"/>
                </a:lnTo>
                <a:lnTo>
                  <a:pt x="4157133" y="42333"/>
                </a:lnTo>
                <a:lnTo>
                  <a:pt x="4207933" y="50800"/>
                </a:lnTo>
                <a:lnTo>
                  <a:pt x="4258733" y="67733"/>
                </a:lnTo>
                <a:lnTo>
                  <a:pt x="4301067" y="84666"/>
                </a:lnTo>
                <a:lnTo>
                  <a:pt x="4351867" y="101600"/>
                </a:lnTo>
                <a:lnTo>
                  <a:pt x="4402667" y="127000"/>
                </a:lnTo>
                <a:lnTo>
                  <a:pt x="4445000" y="135466"/>
                </a:lnTo>
                <a:lnTo>
                  <a:pt x="4487333" y="135466"/>
                </a:lnTo>
                <a:lnTo>
                  <a:pt x="4529667" y="135466"/>
                </a:lnTo>
                <a:lnTo>
                  <a:pt x="4572000" y="127000"/>
                </a:lnTo>
                <a:lnTo>
                  <a:pt x="4614333" y="127000"/>
                </a:lnTo>
                <a:lnTo>
                  <a:pt x="4656667" y="110066"/>
                </a:lnTo>
                <a:lnTo>
                  <a:pt x="4699000" y="101600"/>
                </a:lnTo>
                <a:lnTo>
                  <a:pt x="4732867" y="84666"/>
                </a:lnTo>
                <a:lnTo>
                  <a:pt x="4775200" y="76200"/>
                </a:lnTo>
                <a:lnTo>
                  <a:pt x="4809067" y="59266"/>
                </a:lnTo>
                <a:lnTo>
                  <a:pt x="4842933" y="59266"/>
                </a:lnTo>
                <a:lnTo>
                  <a:pt x="4868333" y="59266"/>
                </a:lnTo>
                <a:lnTo>
                  <a:pt x="4868333" y="59266"/>
                </a:lnTo>
                <a:lnTo>
                  <a:pt x="4893733" y="59266"/>
                </a:lnTo>
                <a:lnTo>
                  <a:pt x="4893733" y="59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2379133" y="4809067"/>
            <a:ext cx="25401" cy="381001"/>
          </a:xfrm>
          <a:custGeom>
            <a:avLst/>
            <a:gdLst/>
            <a:ahLst/>
            <a:cxnLst/>
            <a:rect l="0" t="0" r="0" b="0"/>
            <a:pathLst>
              <a:path w="25401" h="381001">
                <a:moveTo>
                  <a:pt x="25400" y="0"/>
                </a:moveTo>
                <a:lnTo>
                  <a:pt x="16934" y="0"/>
                </a:lnTo>
                <a:lnTo>
                  <a:pt x="16934" y="8466"/>
                </a:lnTo>
                <a:lnTo>
                  <a:pt x="16934" y="25400"/>
                </a:lnTo>
                <a:lnTo>
                  <a:pt x="16934" y="42333"/>
                </a:lnTo>
                <a:lnTo>
                  <a:pt x="16934" y="76200"/>
                </a:lnTo>
                <a:lnTo>
                  <a:pt x="16934" y="101600"/>
                </a:lnTo>
                <a:lnTo>
                  <a:pt x="16934" y="143933"/>
                </a:lnTo>
                <a:lnTo>
                  <a:pt x="8467" y="186266"/>
                </a:lnTo>
                <a:lnTo>
                  <a:pt x="8467" y="220133"/>
                </a:lnTo>
                <a:lnTo>
                  <a:pt x="0" y="254000"/>
                </a:lnTo>
                <a:lnTo>
                  <a:pt x="0" y="287866"/>
                </a:lnTo>
                <a:lnTo>
                  <a:pt x="0" y="313266"/>
                </a:lnTo>
                <a:lnTo>
                  <a:pt x="0" y="338666"/>
                </a:lnTo>
                <a:lnTo>
                  <a:pt x="0" y="364066"/>
                </a:lnTo>
                <a:lnTo>
                  <a:pt x="0" y="372533"/>
                </a:lnTo>
                <a:lnTo>
                  <a:pt x="0" y="372533"/>
                </a:lnTo>
                <a:lnTo>
                  <a:pt x="8467" y="381000"/>
                </a:lnTo>
                <a:lnTo>
                  <a:pt x="8467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2573867" y="4817533"/>
            <a:ext cx="8467" cy="313268"/>
          </a:xfrm>
          <a:custGeom>
            <a:avLst/>
            <a:gdLst/>
            <a:ahLst/>
            <a:cxnLst/>
            <a:rect l="0" t="0" r="0" b="0"/>
            <a:pathLst>
              <a:path w="8467" h="313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8466" y="118534"/>
                </a:lnTo>
                <a:lnTo>
                  <a:pt x="0" y="160867"/>
                </a:lnTo>
                <a:lnTo>
                  <a:pt x="0" y="203200"/>
                </a:lnTo>
                <a:lnTo>
                  <a:pt x="0" y="237067"/>
                </a:lnTo>
                <a:lnTo>
                  <a:pt x="0" y="270934"/>
                </a:lnTo>
                <a:lnTo>
                  <a:pt x="0" y="296334"/>
                </a:lnTo>
                <a:lnTo>
                  <a:pt x="0" y="313267"/>
                </a:lnTo>
                <a:lnTo>
                  <a:pt x="0" y="313267"/>
                </a:lnTo>
                <a:lnTo>
                  <a:pt x="0" y="313267"/>
                </a:lnTo>
                <a:lnTo>
                  <a:pt x="0" y="313267"/>
                </a:lnTo>
                <a:lnTo>
                  <a:pt x="0" y="313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2379133" y="4986867"/>
            <a:ext cx="143935" cy="25401"/>
          </a:xfrm>
          <a:custGeom>
            <a:avLst/>
            <a:gdLst/>
            <a:ahLst/>
            <a:cxnLst/>
            <a:rect l="0" t="0" r="0" b="0"/>
            <a:pathLst>
              <a:path w="143935" h="25401">
                <a:moveTo>
                  <a:pt x="8467" y="25400"/>
                </a:moveTo>
                <a:lnTo>
                  <a:pt x="8467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25400" y="16933"/>
                </a:lnTo>
                <a:lnTo>
                  <a:pt x="42334" y="16933"/>
                </a:lnTo>
                <a:lnTo>
                  <a:pt x="67734" y="8466"/>
                </a:lnTo>
                <a:lnTo>
                  <a:pt x="93134" y="8466"/>
                </a:lnTo>
                <a:lnTo>
                  <a:pt x="118534" y="0"/>
                </a:lnTo>
                <a:lnTo>
                  <a:pt x="118534" y="0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2692400" y="4893733"/>
            <a:ext cx="118534" cy="220135"/>
          </a:xfrm>
          <a:custGeom>
            <a:avLst/>
            <a:gdLst/>
            <a:ahLst/>
            <a:cxnLst/>
            <a:rect l="0" t="0" r="0" b="0"/>
            <a:pathLst>
              <a:path w="118534" h="220135">
                <a:moveTo>
                  <a:pt x="33867" y="76200"/>
                </a:moveTo>
                <a:lnTo>
                  <a:pt x="25400" y="76200"/>
                </a:lnTo>
                <a:lnTo>
                  <a:pt x="16933" y="76200"/>
                </a:lnTo>
                <a:lnTo>
                  <a:pt x="16933" y="84667"/>
                </a:lnTo>
                <a:lnTo>
                  <a:pt x="8467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4"/>
                </a:lnTo>
                <a:lnTo>
                  <a:pt x="0" y="160867"/>
                </a:lnTo>
                <a:lnTo>
                  <a:pt x="0" y="177800"/>
                </a:lnTo>
                <a:lnTo>
                  <a:pt x="8467" y="194734"/>
                </a:lnTo>
                <a:lnTo>
                  <a:pt x="16933" y="211667"/>
                </a:lnTo>
                <a:lnTo>
                  <a:pt x="33867" y="220134"/>
                </a:lnTo>
                <a:lnTo>
                  <a:pt x="42333" y="220134"/>
                </a:lnTo>
                <a:lnTo>
                  <a:pt x="50800" y="211667"/>
                </a:lnTo>
                <a:lnTo>
                  <a:pt x="67733" y="203200"/>
                </a:lnTo>
                <a:lnTo>
                  <a:pt x="84667" y="194734"/>
                </a:lnTo>
                <a:lnTo>
                  <a:pt x="93133" y="177800"/>
                </a:lnTo>
                <a:lnTo>
                  <a:pt x="101600" y="160867"/>
                </a:lnTo>
                <a:lnTo>
                  <a:pt x="110067" y="135467"/>
                </a:lnTo>
                <a:lnTo>
                  <a:pt x="118533" y="118534"/>
                </a:lnTo>
                <a:lnTo>
                  <a:pt x="118533" y="101600"/>
                </a:lnTo>
                <a:lnTo>
                  <a:pt x="110067" y="76200"/>
                </a:lnTo>
                <a:lnTo>
                  <a:pt x="101600" y="59267"/>
                </a:lnTo>
                <a:lnTo>
                  <a:pt x="93133" y="33867"/>
                </a:lnTo>
                <a:lnTo>
                  <a:pt x="84667" y="16934"/>
                </a:lnTo>
                <a:lnTo>
                  <a:pt x="67733" y="8467"/>
                </a:lnTo>
                <a:lnTo>
                  <a:pt x="67733" y="8467"/>
                </a:lnTo>
                <a:lnTo>
                  <a:pt x="67733" y="0"/>
                </a:lnTo>
                <a:lnTo>
                  <a:pt x="677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2870200" y="4851400"/>
            <a:ext cx="177801" cy="203201"/>
          </a:xfrm>
          <a:custGeom>
            <a:avLst/>
            <a:gdLst/>
            <a:ahLst/>
            <a:cxnLst/>
            <a:rect l="0" t="0" r="0" b="0"/>
            <a:pathLst>
              <a:path w="177801" h="203201">
                <a:moveTo>
                  <a:pt x="16933" y="33867"/>
                </a:moveTo>
                <a:lnTo>
                  <a:pt x="16933" y="42333"/>
                </a:lnTo>
                <a:lnTo>
                  <a:pt x="16933" y="50800"/>
                </a:lnTo>
                <a:lnTo>
                  <a:pt x="16933" y="59267"/>
                </a:lnTo>
                <a:lnTo>
                  <a:pt x="25400" y="67733"/>
                </a:lnTo>
                <a:lnTo>
                  <a:pt x="25400" y="84667"/>
                </a:lnTo>
                <a:lnTo>
                  <a:pt x="25400" y="110067"/>
                </a:lnTo>
                <a:lnTo>
                  <a:pt x="25400" y="127000"/>
                </a:lnTo>
                <a:lnTo>
                  <a:pt x="33867" y="143933"/>
                </a:lnTo>
                <a:lnTo>
                  <a:pt x="33867" y="169333"/>
                </a:lnTo>
                <a:lnTo>
                  <a:pt x="33867" y="186267"/>
                </a:lnTo>
                <a:lnTo>
                  <a:pt x="33867" y="194733"/>
                </a:lnTo>
                <a:lnTo>
                  <a:pt x="33867" y="203200"/>
                </a:lnTo>
                <a:lnTo>
                  <a:pt x="33867" y="203200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194733"/>
                </a:lnTo>
                <a:lnTo>
                  <a:pt x="16933" y="186267"/>
                </a:lnTo>
                <a:lnTo>
                  <a:pt x="16933" y="169333"/>
                </a:lnTo>
                <a:lnTo>
                  <a:pt x="8467" y="152400"/>
                </a:lnTo>
                <a:lnTo>
                  <a:pt x="0" y="135467"/>
                </a:lnTo>
                <a:lnTo>
                  <a:pt x="0" y="110067"/>
                </a:lnTo>
                <a:lnTo>
                  <a:pt x="0" y="84667"/>
                </a:lnTo>
                <a:lnTo>
                  <a:pt x="0" y="59267"/>
                </a:lnTo>
                <a:lnTo>
                  <a:pt x="8467" y="42333"/>
                </a:lnTo>
                <a:lnTo>
                  <a:pt x="16933" y="25400"/>
                </a:lnTo>
                <a:lnTo>
                  <a:pt x="25400" y="8467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84667" y="8467"/>
                </a:lnTo>
                <a:lnTo>
                  <a:pt x="93133" y="16933"/>
                </a:lnTo>
                <a:lnTo>
                  <a:pt x="93133" y="25400"/>
                </a:lnTo>
                <a:lnTo>
                  <a:pt x="93133" y="33867"/>
                </a:lnTo>
                <a:lnTo>
                  <a:pt x="84667" y="42333"/>
                </a:lnTo>
                <a:lnTo>
                  <a:pt x="84667" y="50800"/>
                </a:lnTo>
                <a:lnTo>
                  <a:pt x="76200" y="59267"/>
                </a:lnTo>
                <a:lnTo>
                  <a:pt x="67733" y="67733"/>
                </a:lnTo>
                <a:lnTo>
                  <a:pt x="67733" y="76200"/>
                </a:lnTo>
                <a:lnTo>
                  <a:pt x="59267" y="93133"/>
                </a:lnTo>
                <a:lnTo>
                  <a:pt x="59267" y="93133"/>
                </a:lnTo>
                <a:lnTo>
                  <a:pt x="59267" y="101600"/>
                </a:lnTo>
                <a:lnTo>
                  <a:pt x="67733" y="110067"/>
                </a:lnTo>
                <a:lnTo>
                  <a:pt x="67733" y="118533"/>
                </a:lnTo>
                <a:lnTo>
                  <a:pt x="76200" y="127000"/>
                </a:lnTo>
                <a:lnTo>
                  <a:pt x="84667" y="135467"/>
                </a:lnTo>
                <a:lnTo>
                  <a:pt x="93133" y="143933"/>
                </a:lnTo>
                <a:lnTo>
                  <a:pt x="110067" y="152400"/>
                </a:lnTo>
                <a:lnTo>
                  <a:pt x="118533" y="160867"/>
                </a:lnTo>
                <a:lnTo>
                  <a:pt x="127000" y="169333"/>
                </a:lnTo>
                <a:lnTo>
                  <a:pt x="135467" y="177800"/>
                </a:lnTo>
                <a:lnTo>
                  <a:pt x="143933" y="177800"/>
                </a:lnTo>
                <a:lnTo>
                  <a:pt x="152400" y="186267"/>
                </a:lnTo>
                <a:lnTo>
                  <a:pt x="160867" y="186267"/>
                </a:lnTo>
                <a:lnTo>
                  <a:pt x="169333" y="186267"/>
                </a:lnTo>
                <a:lnTo>
                  <a:pt x="169333" y="186267"/>
                </a:lnTo>
                <a:lnTo>
                  <a:pt x="177800" y="186267"/>
                </a:lnTo>
                <a:lnTo>
                  <a:pt x="177800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3141133" y="4910667"/>
            <a:ext cx="16935" cy="143934"/>
          </a:xfrm>
          <a:custGeom>
            <a:avLst/>
            <a:gdLst/>
            <a:ahLst/>
            <a:cxnLst/>
            <a:rect l="0" t="0" r="0" b="0"/>
            <a:pathLst>
              <a:path w="16935" h="143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84666"/>
                </a:lnTo>
                <a:lnTo>
                  <a:pt x="8467" y="110066"/>
                </a:lnTo>
                <a:lnTo>
                  <a:pt x="8467" y="127000"/>
                </a:lnTo>
                <a:lnTo>
                  <a:pt x="8467" y="135466"/>
                </a:lnTo>
                <a:lnTo>
                  <a:pt x="8467" y="135466"/>
                </a:lnTo>
                <a:lnTo>
                  <a:pt x="16934" y="143933"/>
                </a:lnTo>
                <a:lnTo>
                  <a:pt x="16934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3141133" y="4792133"/>
            <a:ext cx="25401" cy="1"/>
          </a:xfrm>
          <a:custGeom>
            <a:avLst/>
            <a:gdLst/>
            <a:ahLst/>
            <a:cxnLst/>
            <a:rect l="0" t="0" r="0" b="0"/>
            <a:pathLst>
              <a:path w="25401" h="1">
                <a:moveTo>
                  <a:pt x="8467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3268133" y="4817533"/>
            <a:ext cx="160868" cy="245535"/>
          </a:xfrm>
          <a:custGeom>
            <a:avLst/>
            <a:gdLst/>
            <a:ahLst/>
            <a:cxnLst/>
            <a:rect l="0" t="0" r="0" b="0"/>
            <a:pathLst>
              <a:path w="160868" h="2455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59267" y="8467"/>
                </a:lnTo>
                <a:lnTo>
                  <a:pt x="76200" y="16934"/>
                </a:lnTo>
                <a:lnTo>
                  <a:pt x="84667" y="16934"/>
                </a:lnTo>
                <a:lnTo>
                  <a:pt x="84667" y="25400"/>
                </a:lnTo>
                <a:lnTo>
                  <a:pt x="93134" y="33867"/>
                </a:lnTo>
                <a:lnTo>
                  <a:pt x="93134" y="42334"/>
                </a:lnTo>
                <a:lnTo>
                  <a:pt x="93134" y="50800"/>
                </a:lnTo>
                <a:lnTo>
                  <a:pt x="84667" y="67734"/>
                </a:lnTo>
                <a:lnTo>
                  <a:pt x="76200" y="84667"/>
                </a:lnTo>
                <a:lnTo>
                  <a:pt x="67734" y="110067"/>
                </a:lnTo>
                <a:lnTo>
                  <a:pt x="59267" y="127000"/>
                </a:lnTo>
                <a:lnTo>
                  <a:pt x="50800" y="143934"/>
                </a:lnTo>
                <a:lnTo>
                  <a:pt x="42334" y="160867"/>
                </a:lnTo>
                <a:lnTo>
                  <a:pt x="42334" y="177800"/>
                </a:lnTo>
                <a:lnTo>
                  <a:pt x="50800" y="194734"/>
                </a:lnTo>
                <a:lnTo>
                  <a:pt x="50800" y="203200"/>
                </a:lnTo>
                <a:lnTo>
                  <a:pt x="59267" y="220134"/>
                </a:lnTo>
                <a:lnTo>
                  <a:pt x="59267" y="228600"/>
                </a:lnTo>
                <a:lnTo>
                  <a:pt x="67734" y="237067"/>
                </a:lnTo>
                <a:lnTo>
                  <a:pt x="84667" y="245534"/>
                </a:lnTo>
                <a:lnTo>
                  <a:pt x="93134" y="245534"/>
                </a:lnTo>
                <a:lnTo>
                  <a:pt x="110067" y="245534"/>
                </a:lnTo>
                <a:lnTo>
                  <a:pt x="127000" y="245534"/>
                </a:lnTo>
                <a:lnTo>
                  <a:pt x="135467" y="237067"/>
                </a:lnTo>
                <a:lnTo>
                  <a:pt x="152400" y="237067"/>
                </a:lnTo>
                <a:lnTo>
                  <a:pt x="152400" y="237067"/>
                </a:lnTo>
                <a:lnTo>
                  <a:pt x="160867" y="228600"/>
                </a:lnTo>
                <a:lnTo>
                  <a:pt x="160867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3234267" y="4885267"/>
            <a:ext cx="211667" cy="76201"/>
          </a:xfrm>
          <a:custGeom>
            <a:avLst/>
            <a:gdLst/>
            <a:ahLst/>
            <a:cxnLst/>
            <a:rect l="0" t="0" r="0" b="0"/>
            <a:pathLst>
              <a:path w="211667" h="76201">
                <a:moveTo>
                  <a:pt x="0" y="76200"/>
                </a:moveTo>
                <a:lnTo>
                  <a:pt x="0" y="76200"/>
                </a:lnTo>
                <a:lnTo>
                  <a:pt x="0" y="76200"/>
                </a:lnTo>
                <a:lnTo>
                  <a:pt x="8466" y="67733"/>
                </a:lnTo>
                <a:lnTo>
                  <a:pt x="25400" y="67733"/>
                </a:lnTo>
                <a:lnTo>
                  <a:pt x="42333" y="50800"/>
                </a:lnTo>
                <a:lnTo>
                  <a:pt x="67733" y="42333"/>
                </a:lnTo>
                <a:lnTo>
                  <a:pt x="93133" y="33866"/>
                </a:lnTo>
                <a:lnTo>
                  <a:pt x="118533" y="25400"/>
                </a:lnTo>
                <a:lnTo>
                  <a:pt x="152400" y="16933"/>
                </a:lnTo>
                <a:lnTo>
                  <a:pt x="169333" y="8466"/>
                </a:lnTo>
                <a:lnTo>
                  <a:pt x="194733" y="0"/>
                </a:lnTo>
                <a:lnTo>
                  <a:pt x="194733" y="0"/>
                </a:lnTo>
                <a:lnTo>
                  <a:pt x="211666" y="0"/>
                </a:lnTo>
                <a:lnTo>
                  <a:pt x="2116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3454400" y="4885267"/>
            <a:ext cx="93134" cy="177801"/>
          </a:xfrm>
          <a:custGeom>
            <a:avLst/>
            <a:gdLst/>
            <a:ahLst/>
            <a:cxnLst/>
            <a:rect l="0" t="0" r="0" b="0"/>
            <a:pathLst>
              <a:path w="93134" h="177801">
                <a:moveTo>
                  <a:pt x="33867" y="0"/>
                </a:moveTo>
                <a:lnTo>
                  <a:pt x="33867" y="0"/>
                </a:lnTo>
                <a:lnTo>
                  <a:pt x="33867" y="8466"/>
                </a:lnTo>
                <a:lnTo>
                  <a:pt x="33867" y="16933"/>
                </a:lnTo>
                <a:lnTo>
                  <a:pt x="25400" y="25400"/>
                </a:lnTo>
                <a:lnTo>
                  <a:pt x="16933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0" y="84666"/>
                </a:lnTo>
                <a:lnTo>
                  <a:pt x="8467" y="110066"/>
                </a:lnTo>
                <a:lnTo>
                  <a:pt x="8467" y="127000"/>
                </a:lnTo>
                <a:lnTo>
                  <a:pt x="8467" y="143933"/>
                </a:lnTo>
                <a:lnTo>
                  <a:pt x="16933" y="152400"/>
                </a:lnTo>
                <a:lnTo>
                  <a:pt x="25400" y="169333"/>
                </a:lnTo>
                <a:lnTo>
                  <a:pt x="42333" y="169333"/>
                </a:lnTo>
                <a:lnTo>
                  <a:pt x="50800" y="177800"/>
                </a:lnTo>
                <a:lnTo>
                  <a:pt x="59267" y="177800"/>
                </a:lnTo>
                <a:lnTo>
                  <a:pt x="67733" y="177800"/>
                </a:lnTo>
                <a:lnTo>
                  <a:pt x="84667" y="160866"/>
                </a:lnTo>
                <a:lnTo>
                  <a:pt x="93133" y="152400"/>
                </a:lnTo>
                <a:lnTo>
                  <a:pt x="93133" y="143933"/>
                </a:lnTo>
                <a:lnTo>
                  <a:pt x="93133" y="127000"/>
                </a:lnTo>
                <a:lnTo>
                  <a:pt x="84667" y="118533"/>
                </a:lnTo>
                <a:lnTo>
                  <a:pt x="84667" y="101600"/>
                </a:lnTo>
                <a:lnTo>
                  <a:pt x="67733" y="93133"/>
                </a:lnTo>
                <a:lnTo>
                  <a:pt x="50800" y="76200"/>
                </a:lnTo>
                <a:lnTo>
                  <a:pt x="50800" y="76200"/>
                </a:lnTo>
                <a:lnTo>
                  <a:pt x="42333" y="59266"/>
                </a:lnTo>
                <a:lnTo>
                  <a:pt x="42333" y="59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3606800" y="4927600"/>
            <a:ext cx="152401" cy="127001"/>
          </a:xfrm>
          <a:custGeom>
            <a:avLst/>
            <a:gdLst/>
            <a:ahLst/>
            <a:cxnLst/>
            <a:rect l="0" t="0" r="0" b="0"/>
            <a:pathLst>
              <a:path w="152401" h="127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93133"/>
                </a:lnTo>
                <a:lnTo>
                  <a:pt x="0" y="110067"/>
                </a:lnTo>
                <a:lnTo>
                  <a:pt x="0" y="118533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8467" y="110067"/>
                </a:lnTo>
                <a:lnTo>
                  <a:pt x="16933" y="101600"/>
                </a:lnTo>
                <a:lnTo>
                  <a:pt x="25400" y="93133"/>
                </a:lnTo>
                <a:lnTo>
                  <a:pt x="25400" y="76200"/>
                </a:lnTo>
                <a:lnTo>
                  <a:pt x="42333" y="59267"/>
                </a:lnTo>
                <a:lnTo>
                  <a:pt x="42333" y="42333"/>
                </a:lnTo>
                <a:lnTo>
                  <a:pt x="50800" y="25400"/>
                </a:lnTo>
                <a:lnTo>
                  <a:pt x="59267" y="16933"/>
                </a:lnTo>
                <a:lnTo>
                  <a:pt x="67733" y="8467"/>
                </a:lnTo>
                <a:lnTo>
                  <a:pt x="76200" y="16933"/>
                </a:lnTo>
                <a:lnTo>
                  <a:pt x="84667" y="25400"/>
                </a:lnTo>
                <a:lnTo>
                  <a:pt x="93133" y="33867"/>
                </a:lnTo>
                <a:lnTo>
                  <a:pt x="101600" y="50800"/>
                </a:lnTo>
                <a:lnTo>
                  <a:pt x="101600" y="76200"/>
                </a:lnTo>
                <a:lnTo>
                  <a:pt x="110067" y="93133"/>
                </a:lnTo>
                <a:lnTo>
                  <a:pt x="110067" y="110067"/>
                </a:lnTo>
                <a:lnTo>
                  <a:pt x="118533" y="118533"/>
                </a:lnTo>
                <a:lnTo>
                  <a:pt x="118533" y="127000"/>
                </a:lnTo>
                <a:lnTo>
                  <a:pt x="127000" y="127000"/>
                </a:lnTo>
                <a:lnTo>
                  <a:pt x="135467" y="118533"/>
                </a:lnTo>
                <a:lnTo>
                  <a:pt x="135467" y="118533"/>
                </a:lnTo>
                <a:lnTo>
                  <a:pt x="152400" y="110067"/>
                </a:lnTo>
                <a:lnTo>
                  <a:pt x="152400" y="110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3793067" y="4919133"/>
            <a:ext cx="1" cy="25401"/>
          </a:xfrm>
          <a:custGeom>
            <a:avLst/>
            <a:gdLst/>
            <a:ahLst/>
            <a:cxnLst/>
            <a:rect l="0" t="0" r="0" b="0"/>
            <a:pathLst>
              <a:path w="1" h="25401">
                <a:moveTo>
                  <a:pt x="0" y="25400"/>
                </a:move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3826933" y="4792133"/>
            <a:ext cx="25401" cy="220135"/>
          </a:xfrm>
          <a:custGeom>
            <a:avLst/>
            <a:gdLst/>
            <a:ahLst/>
            <a:cxnLst/>
            <a:rect l="0" t="0" r="0" b="0"/>
            <a:pathLst>
              <a:path w="25401" h="220135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16934" y="25400"/>
                </a:lnTo>
                <a:lnTo>
                  <a:pt x="16934" y="42334"/>
                </a:lnTo>
                <a:lnTo>
                  <a:pt x="16934" y="67734"/>
                </a:lnTo>
                <a:lnTo>
                  <a:pt x="25400" y="93134"/>
                </a:lnTo>
                <a:lnTo>
                  <a:pt x="25400" y="127000"/>
                </a:lnTo>
                <a:lnTo>
                  <a:pt x="25400" y="160867"/>
                </a:lnTo>
                <a:lnTo>
                  <a:pt x="25400" y="194734"/>
                </a:lnTo>
                <a:lnTo>
                  <a:pt x="25400" y="211667"/>
                </a:lnTo>
                <a:lnTo>
                  <a:pt x="25400" y="211667"/>
                </a:lnTo>
                <a:lnTo>
                  <a:pt x="16934" y="220134"/>
                </a:lnTo>
                <a:lnTo>
                  <a:pt x="16934" y="220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3793067" y="4859867"/>
            <a:ext cx="279401" cy="186267"/>
          </a:xfrm>
          <a:custGeom>
            <a:avLst/>
            <a:gdLst/>
            <a:ahLst/>
            <a:cxnLst/>
            <a:rect l="0" t="0" r="0" b="0"/>
            <a:pathLst>
              <a:path w="279401" h="186267">
                <a:moveTo>
                  <a:pt x="0" y="42333"/>
                </a:moveTo>
                <a:lnTo>
                  <a:pt x="8466" y="42333"/>
                </a:lnTo>
                <a:lnTo>
                  <a:pt x="8466" y="50800"/>
                </a:lnTo>
                <a:lnTo>
                  <a:pt x="16933" y="50800"/>
                </a:lnTo>
                <a:lnTo>
                  <a:pt x="25400" y="59266"/>
                </a:lnTo>
                <a:lnTo>
                  <a:pt x="42333" y="59266"/>
                </a:lnTo>
                <a:lnTo>
                  <a:pt x="59266" y="59266"/>
                </a:lnTo>
                <a:lnTo>
                  <a:pt x="84666" y="59266"/>
                </a:lnTo>
                <a:lnTo>
                  <a:pt x="110066" y="59266"/>
                </a:lnTo>
                <a:lnTo>
                  <a:pt x="135466" y="50800"/>
                </a:lnTo>
                <a:lnTo>
                  <a:pt x="152400" y="42333"/>
                </a:lnTo>
                <a:lnTo>
                  <a:pt x="169333" y="25400"/>
                </a:lnTo>
                <a:lnTo>
                  <a:pt x="186266" y="16933"/>
                </a:lnTo>
                <a:lnTo>
                  <a:pt x="194733" y="8466"/>
                </a:lnTo>
                <a:lnTo>
                  <a:pt x="203200" y="8466"/>
                </a:lnTo>
                <a:lnTo>
                  <a:pt x="203200" y="8466"/>
                </a:lnTo>
                <a:lnTo>
                  <a:pt x="203200" y="0"/>
                </a:lnTo>
                <a:lnTo>
                  <a:pt x="203200" y="8466"/>
                </a:lnTo>
                <a:lnTo>
                  <a:pt x="194733" y="16933"/>
                </a:lnTo>
                <a:lnTo>
                  <a:pt x="177800" y="25400"/>
                </a:lnTo>
                <a:lnTo>
                  <a:pt x="169333" y="42333"/>
                </a:lnTo>
                <a:lnTo>
                  <a:pt x="152400" y="67733"/>
                </a:lnTo>
                <a:lnTo>
                  <a:pt x="143933" y="93133"/>
                </a:lnTo>
                <a:lnTo>
                  <a:pt x="135466" y="118533"/>
                </a:lnTo>
                <a:lnTo>
                  <a:pt x="135466" y="143933"/>
                </a:lnTo>
                <a:lnTo>
                  <a:pt x="135466" y="160866"/>
                </a:lnTo>
                <a:lnTo>
                  <a:pt x="135466" y="177800"/>
                </a:lnTo>
                <a:lnTo>
                  <a:pt x="135466" y="186266"/>
                </a:lnTo>
                <a:lnTo>
                  <a:pt x="143933" y="186266"/>
                </a:lnTo>
                <a:lnTo>
                  <a:pt x="152400" y="186266"/>
                </a:lnTo>
                <a:lnTo>
                  <a:pt x="160866" y="177800"/>
                </a:lnTo>
                <a:lnTo>
                  <a:pt x="169333" y="160866"/>
                </a:lnTo>
                <a:lnTo>
                  <a:pt x="186266" y="143933"/>
                </a:lnTo>
                <a:lnTo>
                  <a:pt x="194733" y="135466"/>
                </a:lnTo>
                <a:lnTo>
                  <a:pt x="203200" y="118533"/>
                </a:lnTo>
                <a:lnTo>
                  <a:pt x="203200" y="93133"/>
                </a:lnTo>
                <a:lnTo>
                  <a:pt x="203200" y="76200"/>
                </a:lnTo>
                <a:lnTo>
                  <a:pt x="211666" y="67733"/>
                </a:lnTo>
                <a:lnTo>
                  <a:pt x="211666" y="50800"/>
                </a:lnTo>
                <a:lnTo>
                  <a:pt x="211666" y="50800"/>
                </a:lnTo>
                <a:lnTo>
                  <a:pt x="211666" y="50800"/>
                </a:lnTo>
                <a:lnTo>
                  <a:pt x="211666" y="59266"/>
                </a:lnTo>
                <a:lnTo>
                  <a:pt x="211666" y="76200"/>
                </a:lnTo>
                <a:lnTo>
                  <a:pt x="211666" y="93133"/>
                </a:lnTo>
                <a:lnTo>
                  <a:pt x="203200" y="118533"/>
                </a:lnTo>
                <a:lnTo>
                  <a:pt x="203200" y="135466"/>
                </a:lnTo>
                <a:lnTo>
                  <a:pt x="211666" y="152400"/>
                </a:lnTo>
                <a:lnTo>
                  <a:pt x="211666" y="160866"/>
                </a:lnTo>
                <a:lnTo>
                  <a:pt x="220133" y="169333"/>
                </a:lnTo>
                <a:lnTo>
                  <a:pt x="228600" y="169333"/>
                </a:lnTo>
                <a:lnTo>
                  <a:pt x="237066" y="160866"/>
                </a:lnTo>
                <a:lnTo>
                  <a:pt x="245533" y="143933"/>
                </a:lnTo>
                <a:lnTo>
                  <a:pt x="262466" y="127000"/>
                </a:lnTo>
                <a:lnTo>
                  <a:pt x="270933" y="110066"/>
                </a:lnTo>
                <a:lnTo>
                  <a:pt x="270933" y="110066"/>
                </a:lnTo>
                <a:lnTo>
                  <a:pt x="279400" y="84666"/>
                </a:lnTo>
                <a:lnTo>
                  <a:pt x="279400" y="84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4114800" y="4792133"/>
            <a:ext cx="8468" cy="186268"/>
          </a:xfrm>
          <a:custGeom>
            <a:avLst/>
            <a:gdLst/>
            <a:ahLst/>
            <a:cxnLst/>
            <a:rect l="0" t="0" r="0" b="0"/>
            <a:pathLst>
              <a:path w="8468" h="1862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0" y="16934"/>
                </a:lnTo>
                <a:lnTo>
                  <a:pt x="0" y="42334"/>
                </a:lnTo>
                <a:lnTo>
                  <a:pt x="0" y="76200"/>
                </a:lnTo>
                <a:lnTo>
                  <a:pt x="0" y="110067"/>
                </a:lnTo>
                <a:lnTo>
                  <a:pt x="0" y="152400"/>
                </a:lnTo>
                <a:lnTo>
                  <a:pt x="0" y="152400"/>
                </a:lnTo>
                <a:lnTo>
                  <a:pt x="0" y="186267"/>
                </a:lnTo>
                <a:lnTo>
                  <a:pt x="0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4461933" y="4834467"/>
            <a:ext cx="118535" cy="228601"/>
          </a:xfrm>
          <a:custGeom>
            <a:avLst/>
            <a:gdLst/>
            <a:ahLst/>
            <a:cxnLst/>
            <a:rect l="0" t="0" r="0" b="0"/>
            <a:pathLst>
              <a:path w="118535" h="228601">
                <a:moveTo>
                  <a:pt x="93134" y="0"/>
                </a:moveTo>
                <a:lnTo>
                  <a:pt x="93134" y="0"/>
                </a:lnTo>
                <a:lnTo>
                  <a:pt x="93134" y="8466"/>
                </a:lnTo>
                <a:lnTo>
                  <a:pt x="84667" y="8466"/>
                </a:lnTo>
                <a:lnTo>
                  <a:pt x="76200" y="8466"/>
                </a:lnTo>
                <a:lnTo>
                  <a:pt x="67734" y="16933"/>
                </a:lnTo>
                <a:lnTo>
                  <a:pt x="59267" y="25400"/>
                </a:lnTo>
                <a:lnTo>
                  <a:pt x="42334" y="42333"/>
                </a:lnTo>
                <a:lnTo>
                  <a:pt x="33867" y="59266"/>
                </a:lnTo>
                <a:lnTo>
                  <a:pt x="16934" y="93133"/>
                </a:lnTo>
                <a:lnTo>
                  <a:pt x="8467" y="118533"/>
                </a:lnTo>
                <a:lnTo>
                  <a:pt x="0" y="152400"/>
                </a:lnTo>
                <a:lnTo>
                  <a:pt x="0" y="186266"/>
                </a:lnTo>
                <a:lnTo>
                  <a:pt x="0" y="211666"/>
                </a:lnTo>
                <a:lnTo>
                  <a:pt x="8467" y="228600"/>
                </a:lnTo>
                <a:lnTo>
                  <a:pt x="8467" y="228600"/>
                </a:lnTo>
                <a:lnTo>
                  <a:pt x="16934" y="228600"/>
                </a:lnTo>
                <a:lnTo>
                  <a:pt x="25400" y="220133"/>
                </a:lnTo>
                <a:lnTo>
                  <a:pt x="33867" y="203200"/>
                </a:lnTo>
                <a:lnTo>
                  <a:pt x="50800" y="194733"/>
                </a:lnTo>
                <a:lnTo>
                  <a:pt x="59267" y="169333"/>
                </a:lnTo>
                <a:lnTo>
                  <a:pt x="67734" y="152400"/>
                </a:lnTo>
                <a:lnTo>
                  <a:pt x="76200" y="127000"/>
                </a:lnTo>
                <a:lnTo>
                  <a:pt x="84667" y="110066"/>
                </a:lnTo>
                <a:lnTo>
                  <a:pt x="84667" y="93133"/>
                </a:lnTo>
                <a:lnTo>
                  <a:pt x="84667" y="67733"/>
                </a:lnTo>
                <a:lnTo>
                  <a:pt x="93134" y="59266"/>
                </a:lnTo>
                <a:lnTo>
                  <a:pt x="93134" y="59266"/>
                </a:lnTo>
                <a:lnTo>
                  <a:pt x="93134" y="59266"/>
                </a:lnTo>
                <a:lnTo>
                  <a:pt x="93134" y="67733"/>
                </a:lnTo>
                <a:lnTo>
                  <a:pt x="93134" y="76200"/>
                </a:lnTo>
                <a:lnTo>
                  <a:pt x="93134" y="101600"/>
                </a:lnTo>
                <a:lnTo>
                  <a:pt x="93134" y="127000"/>
                </a:lnTo>
                <a:lnTo>
                  <a:pt x="93134" y="143933"/>
                </a:lnTo>
                <a:lnTo>
                  <a:pt x="93134" y="169333"/>
                </a:lnTo>
                <a:lnTo>
                  <a:pt x="101600" y="177800"/>
                </a:lnTo>
                <a:lnTo>
                  <a:pt x="110067" y="177800"/>
                </a:lnTo>
                <a:lnTo>
                  <a:pt x="110067" y="177800"/>
                </a:lnTo>
                <a:lnTo>
                  <a:pt x="118534" y="177800"/>
                </a:lnTo>
                <a:lnTo>
                  <a:pt x="118534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4631267" y="4826000"/>
            <a:ext cx="127001" cy="211668"/>
          </a:xfrm>
          <a:custGeom>
            <a:avLst/>
            <a:gdLst/>
            <a:ahLst/>
            <a:cxnLst/>
            <a:rect l="0" t="0" r="0" b="0"/>
            <a:pathLst>
              <a:path w="127001" h="211668">
                <a:moveTo>
                  <a:pt x="84666" y="0"/>
                </a:moveTo>
                <a:lnTo>
                  <a:pt x="84666" y="0"/>
                </a:lnTo>
                <a:lnTo>
                  <a:pt x="76200" y="8467"/>
                </a:lnTo>
                <a:lnTo>
                  <a:pt x="67733" y="8467"/>
                </a:lnTo>
                <a:lnTo>
                  <a:pt x="59266" y="25400"/>
                </a:lnTo>
                <a:lnTo>
                  <a:pt x="42333" y="33867"/>
                </a:lnTo>
                <a:lnTo>
                  <a:pt x="25400" y="50800"/>
                </a:lnTo>
                <a:lnTo>
                  <a:pt x="16933" y="67733"/>
                </a:lnTo>
                <a:lnTo>
                  <a:pt x="8466" y="84667"/>
                </a:lnTo>
                <a:lnTo>
                  <a:pt x="0" y="93133"/>
                </a:lnTo>
                <a:lnTo>
                  <a:pt x="0" y="110067"/>
                </a:lnTo>
                <a:lnTo>
                  <a:pt x="0" y="110067"/>
                </a:lnTo>
                <a:lnTo>
                  <a:pt x="8466" y="118533"/>
                </a:lnTo>
                <a:lnTo>
                  <a:pt x="25400" y="118533"/>
                </a:lnTo>
                <a:lnTo>
                  <a:pt x="42333" y="118533"/>
                </a:lnTo>
                <a:lnTo>
                  <a:pt x="67733" y="118533"/>
                </a:lnTo>
                <a:lnTo>
                  <a:pt x="84666" y="118533"/>
                </a:lnTo>
                <a:lnTo>
                  <a:pt x="101600" y="127000"/>
                </a:lnTo>
                <a:lnTo>
                  <a:pt x="110066" y="127000"/>
                </a:lnTo>
                <a:lnTo>
                  <a:pt x="118533" y="135467"/>
                </a:lnTo>
                <a:lnTo>
                  <a:pt x="127000" y="143933"/>
                </a:lnTo>
                <a:lnTo>
                  <a:pt x="127000" y="152400"/>
                </a:lnTo>
                <a:lnTo>
                  <a:pt x="118533" y="169333"/>
                </a:lnTo>
                <a:lnTo>
                  <a:pt x="110066" y="177800"/>
                </a:lnTo>
                <a:lnTo>
                  <a:pt x="101600" y="194733"/>
                </a:lnTo>
                <a:lnTo>
                  <a:pt x="84666" y="203200"/>
                </a:lnTo>
                <a:lnTo>
                  <a:pt x="76200" y="211667"/>
                </a:lnTo>
                <a:lnTo>
                  <a:pt x="67733" y="211667"/>
                </a:lnTo>
                <a:lnTo>
                  <a:pt x="67733" y="211667"/>
                </a:lnTo>
                <a:lnTo>
                  <a:pt x="59266" y="211667"/>
                </a:lnTo>
                <a:lnTo>
                  <a:pt x="59266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4800600" y="4868333"/>
            <a:ext cx="482601" cy="330201"/>
          </a:xfrm>
          <a:custGeom>
            <a:avLst/>
            <a:gdLst/>
            <a:ahLst/>
            <a:cxnLst/>
            <a:rect l="0" t="0" r="0" b="0"/>
            <a:pathLst>
              <a:path w="482601" h="330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0" y="143934"/>
                </a:lnTo>
                <a:lnTo>
                  <a:pt x="0" y="152400"/>
                </a:lnTo>
                <a:lnTo>
                  <a:pt x="8467" y="152400"/>
                </a:lnTo>
                <a:lnTo>
                  <a:pt x="16933" y="152400"/>
                </a:lnTo>
                <a:lnTo>
                  <a:pt x="25400" y="152400"/>
                </a:lnTo>
                <a:lnTo>
                  <a:pt x="42333" y="135467"/>
                </a:lnTo>
                <a:lnTo>
                  <a:pt x="50800" y="127000"/>
                </a:lnTo>
                <a:lnTo>
                  <a:pt x="67733" y="118534"/>
                </a:lnTo>
                <a:lnTo>
                  <a:pt x="76200" y="101600"/>
                </a:lnTo>
                <a:lnTo>
                  <a:pt x="84667" y="84667"/>
                </a:lnTo>
                <a:lnTo>
                  <a:pt x="93133" y="67734"/>
                </a:lnTo>
                <a:lnTo>
                  <a:pt x="93133" y="50800"/>
                </a:lnTo>
                <a:lnTo>
                  <a:pt x="101600" y="33867"/>
                </a:lnTo>
                <a:lnTo>
                  <a:pt x="101600" y="16934"/>
                </a:lnTo>
                <a:lnTo>
                  <a:pt x="101600" y="8467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8467"/>
                </a:lnTo>
                <a:lnTo>
                  <a:pt x="110067" y="16934"/>
                </a:lnTo>
                <a:lnTo>
                  <a:pt x="110067" y="33867"/>
                </a:lnTo>
                <a:lnTo>
                  <a:pt x="101600" y="50800"/>
                </a:lnTo>
                <a:lnTo>
                  <a:pt x="101600" y="76200"/>
                </a:lnTo>
                <a:lnTo>
                  <a:pt x="101600" y="101600"/>
                </a:lnTo>
                <a:lnTo>
                  <a:pt x="101600" y="127000"/>
                </a:lnTo>
                <a:lnTo>
                  <a:pt x="101600" y="160867"/>
                </a:lnTo>
                <a:lnTo>
                  <a:pt x="101600" y="186267"/>
                </a:lnTo>
                <a:lnTo>
                  <a:pt x="101600" y="211667"/>
                </a:lnTo>
                <a:lnTo>
                  <a:pt x="101600" y="228600"/>
                </a:lnTo>
                <a:lnTo>
                  <a:pt x="101600" y="254000"/>
                </a:lnTo>
                <a:lnTo>
                  <a:pt x="101600" y="279400"/>
                </a:lnTo>
                <a:lnTo>
                  <a:pt x="101600" y="296334"/>
                </a:lnTo>
                <a:lnTo>
                  <a:pt x="93133" y="304800"/>
                </a:lnTo>
                <a:lnTo>
                  <a:pt x="84667" y="321734"/>
                </a:lnTo>
                <a:lnTo>
                  <a:pt x="84667" y="330200"/>
                </a:lnTo>
                <a:lnTo>
                  <a:pt x="76200" y="330200"/>
                </a:lnTo>
                <a:lnTo>
                  <a:pt x="76200" y="321734"/>
                </a:lnTo>
                <a:lnTo>
                  <a:pt x="67733" y="313267"/>
                </a:lnTo>
                <a:lnTo>
                  <a:pt x="67733" y="304800"/>
                </a:lnTo>
                <a:lnTo>
                  <a:pt x="67733" y="279400"/>
                </a:lnTo>
                <a:lnTo>
                  <a:pt x="67733" y="254000"/>
                </a:lnTo>
                <a:lnTo>
                  <a:pt x="67733" y="228600"/>
                </a:lnTo>
                <a:lnTo>
                  <a:pt x="67733" y="194734"/>
                </a:lnTo>
                <a:lnTo>
                  <a:pt x="67733" y="160867"/>
                </a:lnTo>
                <a:lnTo>
                  <a:pt x="76200" y="127000"/>
                </a:lnTo>
                <a:lnTo>
                  <a:pt x="84667" y="93134"/>
                </a:lnTo>
                <a:lnTo>
                  <a:pt x="101600" y="76200"/>
                </a:lnTo>
                <a:lnTo>
                  <a:pt x="118533" y="50800"/>
                </a:lnTo>
                <a:lnTo>
                  <a:pt x="127000" y="42334"/>
                </a:lnTo>
                <a:lnTo>
                  <a:pt x="143933" y="42334"/>
                </a:lnTo>
                <a:lnTo>
                  <a:pt x="160867" y="42334"/>
                </a:lnTo>
                <a:lnTo>
                  <a:pt x="169333" y="50800"/>
                </a:lnTo>
                <a:lnTo>
                  <a:pt x="177800" y="59267"/>
                </a:lnTo>
                <a:lnTo>
                  <a:pt x="186267" y="76200"/>
                </a:lnTo>
                <a:lnTo>
                  <a:pt x="194733" y="93134"/>
                </a:lnTo>
                <a:lnTo>
                  <a:pt x="203200" y="110067"/>
                </a:lnTo>
                <a:lnTo>
                  <a:pt x="203200" y="127000"/>
                </a:lnTo>
                <a:lnTo>
                  <a:pt x="203200" y="143934"/>
                </a:lnTo>
                <a:lnTo>
                  <a:pt x="203200" y="152400"/>
                </a:lnTo>
                <a:lnTo>
                  <a:pt x="203200" y="160867"/>
                </a:lnTo>
                <a:lnTo>
                  <a:pt x="203200" y="160867"/>
                </a:lnTo>
                <a:lnTo>
                  <a:pt x="203200" y="160867"/>
                </a:lnTo>
                <a:lnTo>
                  <a:pt x="203200" y="152400"/>
                </a:lnTo>
                <a:lnTo>
                  <a:pt x="203200" y="152400"/>
                </a:lnTo>
                <a:lnTo>
                  <a:pt x="203200" y="135467"/>
                </a:lnTo>
                <a:lnTo>
                  <a:pt x="211667" y="118534"/>
                </a:lnTo>
                <a:lnTo>
                  <a:pt x="211667" y="101600"/>
                </a:lnTo>
                <a:lnTo>
                  <a:pt x="211667" y="84667"/>
                </a:lnTo>
                <a:lnTo>
                  <a:pt x="220133" y="67734"/>
                </a:lnTo>
                <a:lnTo>
                  <a:pt x="228600" y="59267"/>
                </a:lnTo>
                <a:lnTo>
                  <a:pt x="228600" y="59267"/>
                </a:lnTo>
                <a:lnTo>
                  <a:pt x="237067" y="59267"/>
                </a:lnTo>
                <a:lnTo>
                  <a:pt x="245533" y="76200"/>
                </a:lnTo>
                <a:lnTo>
                  <a:pt x="245533" y="84667"/>
                </a:lnTo>
                <a:lnTo>
                  <a:pt x="254000" y="101600"/>
                </a:lnTo>
                <a:lnTo>
                  <a:pt x="254000" y="127000"/>
                </a:lnTo>
                <a:lnTo>
                  <a:pt x="262467" y="143934"/>
                </a:lnTo>
                <a:lnTo>
                  <a:pt x="262467" y="152400"/>
                </a:lnTo>
                <a:lnTo>
                  <a:pt x="262467" y="160867"/>
                </a:lnTo>
                <a:lnTo>
                  <a:pt x="262467" y="169334"/>
                </a:lnTo>
                <a:lnTo>
                  <a:pt x="270933" y="169334"/>
                </a:lnTo>
                <a:lnTo>
                  <a:pt x="270933" y="160867"/>
                </a:lnTo>
                <a:lnTo>
                  <a:pt x="270933" y="152400"/>
                </a:lnTo>
                <a:lnTo>
                  <a:pt x="279400" y="135467"/>
                </a:lnTo>
                <a:lnTo>
                  <a:pt x="279400" y="127000"/>
                </a:lnTo>
                <a:lnTo>
                  <a:pt x="287867" y="110067"/>
                </a:lnTo>
                <a:lnTo>
                  <a:pt x="287867" y="93134"/>
                </a:lnTo>
                <a:lnTo>
                  <a:pt x="287867" y="76200"/>
                </a:lnTo>
                <a:lnTo>
                  <a:pt x="296333" y="67734"/>
                </a:lnTo>
                <a:lnTo>
                  <a:pt x="296333" y="59267"/>
                </a:lnTo>
                <a:lnTo>
                  <a:pt x="304800" y="59267"/>
                </a:lnTo>
                <a:lnTo>
                  <a:pt x="304800" y="59267"/>
                </a:lnTo>
                <a:lnTo>
                  <a:pt x="304800" y="67734"/>
                </a:lnTo>
                <a:lnTo>
                  <a:pt x="313267" y="76200"/>
                </a:lnTo>
                <a:lnTo>
                  <a:pt x="321733" y="93134"/>
                </a:lnTo>
                <a:lnTo>
                  <a:pt x="330200" y="101600"/>
                </a:lnTo>
                <a:lnTo>
                  <a:pt x="330200" y="118534"/>
                </a:lnTo>
                <a:lnTo>
                  <a:pt x="338667" y="127000"/>
                </a:lnTo>
                <a:lnTo>
                  <a:pt x="347133" y="127000"/>
                </a:lnTo>
                <a:lnTo>
                  <a:pt x="355600" y="127000"/>
                </a:lnTo>
                <a:lnTo>
                  <a:pt x="364067" y="127000"/>
                </a:lnTo>
                <a:lnTo>
                  <a:pt x="372533" y="118534"/>
                </a:lnTo>
                <a:lnTo>
                  <a:pt x="372533" y="110067"/>
                </a:lnTo>
                <a:lnTo>
                  <a:pt x="381000" y="110067"/>
                </a:lnTo>
                <a:lnTo>
                  <a:pt x="381000" y="93134"/>
                </a:lnTo>
                <a:lnTo>
                  <a:pt x="389467" y="93134"/>
                </a:lnTo>
                <a:lnTo>
                  <a:pt x="389467" y="84667"/>
                </a:lnTo>
                <a:lnTo>
                  <a:pt x="389467" y="84667"/>
                </a:lnTo>
                <a:lnTo>
                  <a:pt x="389467" y="84667"/>
                </a:lnTo>
                <a:lnTo>
                  <a:pt x="389467" y="93134"/>
                </a:lnTo>
                <a:lnTo>
                  <a:pt x="397933" y="93134"/>
                </a:lnTo>
                <a:lnTo>
                  <a:pt x="397933" y="110067"/>
                </a:lnTo>
                <a:lnTo>
                  <a:pt x="397933" y="127000"/>
                </a:lnTo>
                <a:lnTo>
                  <a:pt x="406400" y="152400"/>
                </a:lnTo>
                <a:lnTo>
                  <a:pt x="406400" y="177800"/>
                </a:lnTo>
                <a:lnTo>
                  <a:pt x="414867" y="203200"/>
                </a:lnTo>
                <a:lnTo>
                  <a:pt x="414867" y="228600"/>
                </a:lnTo>
                <a:lnTo>
                  <a:pt x="414867" y="254000"/>
                </a:lnTo>
                <a:lnTo>
                  <a:pt x="423333" y="279400"/>
                </a:lnTo>
                <a:lnTo>
                  <a:pt x="423333" y="296334"/>
                </a:lnTo>
                <a:lnTo>
                  <a:pt x="423333" y="304800"/>
                </a:lnTo>
                <a:lnTo>
                  <a:pt x="423333" y="313267"/>
                </a:lnTo>
                <a:lnTo>
                  <a:pt x="423333" y="321734"/>
                </a:lnTo>
                <a:lnTo>
                  <a:pt x="414867" y="321734"/>
                </a:lnTo>
                <a:lnTo>
                  <a:pt x="414867" y="313267"/>
                </a:lnTo>
                <a:lnTo>
                  <a:pt x="414867" y="304800"/>
                </a:lnTo>
                <a:lnTo>
                  <a:pt x="406400" y="287867"/>
                </a:lnTo>
                <a:lnTo>
                  <a:pt x="406400" y="270934"/>
                </a:lnTo>
                <a:lnTo>
                  <a:pt x="397933" y="237067"/>
                </a:lnTo>
                <a:lnTo>
                  <a:pt x="397933" y="211667"/>
                </a:lnTo>
                <a:lnTo>
                  <a:pt x="389467" y="186267"/>
                </a:lnTo>
                <a:lnTo>
                  <a:pt x="389467" y="152400"/>
                </a:lnTo>
                <a:lnTo>
                  <a:pt x="389467" y="127000"/>
                </a:lnTo>
                <a:lnTo>
                  <a:pt x="397933" y="110067"/>
                </a:lnTo>
                <a:lnTo>
                  <a:pt x="406400" y="93134"/>
                </a:lnTo>
                <a:lnTo>
                  <a:pt x="414867" y="76200"/>
                </a:lnTo>
                <a:lnTo>
                  <a:pt x="423333" y="59267"/>
                </a:lnTo>
                <a:lnTo>
                  <a:pt x="440267" y="59267"/>
                </a:lnTo>
                <a:lnTo>
                  <a:pt x="448733" y="50800"/>
                </a:lnTo>
                <a:lnTo>
                  <a:pt x="457200" y="50800"/>
                </a:lnTo>
                <a:lnTo>
                  <a:pt x="465667" y="50800"/>
                </a:lnTo>
                <a:lnTo>
                  <a:pt x="474133" y="59267"/>
                </a:lnTo>
                <a:lnTo>
                  <a:pt x="482600" y="59267"/>
                </a:lnTo>
                <a:lnTo>
                  <a:pt x="482600" y="76200"/>
                </a:lnTo>
                <a:lnTo>
                  <a:pt x="482600" y="84667"/>
                </a:lnTo>
                <a:lnTo>
                  <a:pt x="482600" y="101600"/>
                </a:lnTo>
                <a:lnTo>
                  <a:pt x="482600" y="118534"/>
                </a:lnTo>
                <a:lnTo>
                  <a:pt x="474133" y="127000"/>
                </a:lnTo>
                <a:lnTo>
                  <a:pt x="465667" y="135467"/>
                </a:lnTo>
                <a:lnTo>
                  <a:pt x="465667" y="143934"/>
                </a:lnTo>
                <a:lnTo>
                  <a:pt x="457200" y="135467"/>
                </a:lnTo>
                <a:lnTo>
                  <a:pt x="457200" y="135467"/>
                </a:lnTo>
                <a:lnTo>
                  <a:pt x="465667" y="118534"/>
                </a:lnTo>
                <a:lnTo>
                  <a:pt x="465667" y="118534"/>
                </a:lnTo>
                <a:lnTo>
                  <a:pt x="465667" y="101600"/>
                </a:lnTo>
                <a:lnTo>
                  <a:pt x="465667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5308600" y="4826000"/>
            <a:ext cx="59268" cy="160868"/>
          </a:xfrm>
          <a:custGeom>
            <a:avLst/>
            <a:gdLst/>
            <a:ahLst/>
            <a:cxnLst/>
            <a:rect l="0" t="0" r="0" b="0"/>
            <a:pathLst>
              <a:path w="59268" h="160868">
                <a:moveTo>
                  <a:pt x="0" y="8467"/>
                </a:move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33867" y="16933"/>
                </a:lnTo>
                <a:lnTo>
                  <a:pt x="42333" y="33867"/>
                </a:lnTo>
                <a:lnTo>
                  <a:pt x="50800" y="59267"/>
                </a:lnTo>
                <a:lnTo>
                  <a:pt x="50800" y="84667"/>
                </a:lnTo>
                <a:lnTo>
                  <a:pt x="59267" y="101600"/>
                </a:lnTo>
                <a:lnTo>
                  <a:pt x="59267" y="127000"/>
                </a:lnTo>
                <a:lnTo>
                  <a:pt x="59267" y="143933"/>
                </a:lnTo>
                <a:lnTo>
                  <a:pt x="59267" y="160867"/>
                </a:lnTo>
                <a:lnTo>
                  <a:pt x="59267" y="160867"/>
                </a:lnTo>
                <a:lnTo>
                  <a:pt x="59267" y="160867"/>
                </a:lnTo>
                <a:lnTo>
                  <a:pt x="50800" y="152400"/>
                </a:lnTo>
                <a:lnTo>
                  <a:pt x="50800" y="152400"/>
                </a:lnTo>
                <a:lnTo>
                  <a:pt x="50800" y="152400"/>
                </a:lnTo>
                <a:lnTo>
                  <a:pt x="50800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5308600" y="4826000"/>
            <a:ext cx="228601" cy="186268"/>
          </a:xfrm>
          <a:custGeom>
            <a:avLst/>
            <a:gdLst/>
            <a:ahLst/>
            <a:cxnLst/>
            <a:rect l="0" t="0" r="0" b="0"/>
            <a:pathLst>
              <a:path w="228601" h="186268">
                <a:moveTo>
                  <a:pt x="0" y="84667"/>
                </a:moveTo>
                <a:lnTo>
                  <a:pt x="0" y="84667"/>
                </a:lnTo>
                <a:lnTo>
                  <a:pt x="0" y="84667"/>
                </a:lnTo>
                <a:lnTo>
                  <a:pt x="0" y="84667"/>
                </a:lnTo>
                <a:lnTo>
                  <a:pt x="0" y="84667"/>
                </a:lnTo>
                <a:lnTo>
                  <a:pt x="0" y="84667"/>
                </a:lnTo>
                <a:lnTo>
                  <a:pt x="8467" y="84667"/>
                </a:lnTo>
                <a:lnTo>
                  <a:pt x="25400" y="76200"/>
                </a:lnTo>
                <a:lnTo>
                  <a:pt x="42333" y="76200"/>
                </a:lnTo>
                <a:lnTo>
                  <a:pt x="59267" y="67733"/>
                </a:lnTo>
                <a:lnTo>
                  <a:pt x="76200" y="59267"/>
                </a:lnTo>
                <a:lnTo>
                  <a:pt x="93133" y="59267"/>
                </a:lnTo>
                <a:lnTo>
                  <a:pt x="110067" y="50800"/>
                </a:lnTo>
                <a:lnTo>
                  <a:pt x="118533" y="42333"/>
                </a:lnTo>
                <a:lnTo>
                  <a:pt x="135467" y="42333"/>
                </a:lnTo>
                <a:lnTo>
                  <a:pt x="143933" y="42333"/>
                </a:lnTo>
                <a:lnTo>
                  <a:pt x="143933" y="42333"/>
                </a:lnTo>
                <a:lnTo>
                  <a:pt x="143933" y="42333"/>
                </a:lnTo>
                <a:lnTo>
                  <a:pt x="143933" y="42333"/>
                </a:lnTo>
                <a:lnTo>
                  <a:pt x="143933" y="59267"/>
                </a:lnTo>
                <a:lnTo>
                  <a:pt x="143933" y="67733"/>
                </a:lnTo>
                <a:lnTo>
                  <a:pt x="135467" y="93133"/>
                </a:lnTo>
                <a:lnTo>
                  <a:pt x="135467" y="110067"/>
                </a:lnTo>
                <a:lnTo>
                  <a:pt x="135467" y="135467"/>
                </a:lnTo>
                <a:lnTo>
                  <a:pt x="143933" y="152400"/>
                </a:lnTo>
                <a:lnTo>
                  <a:pt x="143933" y="169333"/>
                </a:lnTo>
                <a:lnTo>
                  <a:pt x="160867" y="177800"/>
                </a:lnTo>
                <a:lnTo>
                  <a:pt x="169333" y="186267"/>
                </a:lnTo>
                <a:lnTo>
                  <a:pt x="177800" y="186267"/>
                </a:lnTo>
                <a:lnTo>
                  <a:pt x="194733" y="177800"/>
                </a:lnTo>
                <a:lnTo>
                  <a:pt x="203200" y="169333"/>
                </a:lnTo>
                <a:lnTo>
                  <a:pt x="220133" y="160867"/>
                </a:lnTo>
                <a:lnTo>
                  <a:pt x="220133" y="152400"/>
                </a:lnTo>
                <a:lnTo>
                  <a:pt x="228600" y="135467"/>
                </a:lnTo>
                <a:lnTo>
                  <a:pt x="228600" y="110067"/>
                </a:lnTo>
                <a:lnTo>
                  <a:pt x="228600" y="93133"/>
                </a:lnTo>
                <a:lnTo>
                  <a:pt x="220133" y="67733"/>
                </a:lnTo>
                <a:lnTo>
                  <a:pt x="211667" y="42333"/>
                </a:lnTo>
                <a:lnTo>
                  <a:pt x="211667" y="25400"/>
                </a:lnTo>
                <a:lnTo>
                  <a:pt x="203200" y="16933"/>
                </a:lnTo>
                <a:lnTo>
                  <a:pt x="194733" y="8467"/>
                </a:lnTo>
                <a:lnTo>
                  <a:pt x="194733" y="8467"/>
                </a:lnTo>
                <a:lnTo>
                  <a:pt x="194733" y="0"/>
                </a:lnTo>
                <a:lnTo>
                  <a:pt x="1947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5571067" y="4775200"/>
            <a:ext cx="42334" cy="203201"/>
          </a:xfrm>
          <a:custGeom>
            <a:avLst/>
            <a:gdLst/>
            <a:ahLst/>
            <a:cxnLst/>
            <a:rect l="0" t="0" r="0" b="0"/>
            <a:pathLst>
              <a:path w="42334" h="203201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8467"/>
                </a:lnTo>
                <a:lnTo>
                  <a:pt x="25400" y="16933"/>
                </a:lnTo>
                <a:lnTo>
                  <a:pt x="33866" y="33867"/>
                </a:lnTo>
                <a:lnTo>
                  <a:pt x="42333" y="59267"/>
                </a:lnTo>
                <a:lnTo>
                  <a:pt x="42333" y="93133"/>
                </a:lnTo>
                <a:lnTo>
                  <a:pt x="42333" y="118533"/>
                </a:lnTo>
                <a:lnTo>
                  <a:pt x="42333" y="152400"/>
                </a:lnTo>
                <a:lnTo>
                  <a:pt x="42333" y="177800"/>
                </a:lnTo>
                <a:lnTo>
                  <a:pt x="42333" y="194733"/>
                </a:lnTo>
                <a:lnTo>
                  <a:pt x="42333" y="194733"/>
                </a:lnTo>
                <a:lnTo>
                  <a:pt x="42333" y="203200"/>
                </a:lnTo>
                <a:lnTo>
                  <a:pt x="42333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5562600" y="4800600"/>
            <a:ext cx="338668" cy="321734"/>
          </a:xfrm>
          <a:custGeom>
            <a:avLst/>
            <a:gdLst/>
            <a:ahLst/>
            <a:cxnLst/>
            <a:rect l="0" t="0" r="0" b="0"/>
            <a:pathLst>
              <a:path w="338668" h="321734">
                <a:moveTo>
                  <a:pt x="0" y="84667"/>
                </a:moveTo>
                <a:lnTo>
                  <a:pt x="8467" y="93133"/>
                </a:lnTo>
                <a:lnTo>
                  <a:pt x="8467" y="93133"/>
                </a:lnTo>
                <a:lnTo>
                  <a:pt x="8467" y="101600"/>
                </a:lnTo>
                <a:lnTo>
                  <a:pt x="16933" y="101600"/>
                </a:lnTo>
                <a:lnTo>
                  <a:pt x="25400" y="110067"/>
                </a:lnTo>
                <a:lnTo>
                  <a:pt x="33867" y="110067"/>
                </a:lnTo>
                <a:lnTo>
                  <a:pt x="50800" y="118533"/>
                </a:lnTo>
                <a:lnTo>
                  <a:pt x="67733" y="118533"/>
                </a:lnTo>
                <a:lnTo>
                  <a:pt x="84667" y="118533"/>
                </a:lnTo>
                <a:lnTo>
                  <a:pt x="101600" y="110067"/>
                </a:lnTo>
                <a:lnTo>
                  <a:pt x="118533" y="101600"/>
                </a:lnTo>
                <a:lnTo>
                  <a:pt x="135467" y="84667"/>
                </a:lnTo>
                <a:lnTo>
                  <a:pt x="152400" y="76200"/>
                </a:lnTo>
                <a:lnTo>
                  <a:pt x="160867" y="67733"/>
                </a:lnTo>
                <a:lnTo>
                  <a:pt x="177800" y="50800"/>
                </a:lnTo>
                <a:lnTo>
                  <a:pt x="177800" y="42333"/>
                </a:lnTo>
                <a:lnTo>
                  <a:pt x="177800" y="25400"/>
                </a:lnTo>
                <a:lnTo>
                  <a:pt x="177800" y="16933"/>
                </a:lnTo>
                <a:lnTo>
                  <a:pt x="177800" y="8467"/>
                </a:lnTo>
                <a:lnTo>
                  <a:pt x="169333" y="0"/>
                </a:lnTo>
                <a:lnTo>
                  <a:pt x="160867" y="8467"/>
                </a:lnTo>
                <a:lnTo>
                  <a:pt x="152400" y="8467"/>
                </a:lnTo>
                <a:lnTo>
                  <a:pt x="143933" y="25400"/>
                </a:lnTo>
                <a:lnTo>
                  <a:pt x="135467" y="42333"/>
                </a:lnTo>
                <a:lnTo>
                  <a:pt x="127000" y="59267"/>
                </a:lnTo>
                <a:lnTo>
                  <a:pt x="118533" y="84667"/>
                </a:lnTo>
                <a:lnTo>
                  <a:pt x="118533" y="118533"/>
                </a:lnTo>
                <a:lnTo>
                  <a:pt x="127000" y="135467"/>
                </a:lnTo>
                <a:lnTo>
                  <a:pt x="127000" y="152400"/>
                </a:lnTo>
                <a:lnTo>
                  <a:pt x="143933" y="160867"/>
                </a:lnTo>
                <a:lnTo>
                  <a:pt x="160867" y="169333"/>
                </a:lnTo>
                <a:lnTo>
                  <a:pt x="177800" y="169333"/>
                </a:lnTo>
                <a:lnTo>
                  <a:pt x="194733" y="160867"/>
                </a:lnTo>
                <a:lnTo>
                  <a:pt x="220133" y="143933"/>
                </a:lnTo>
                <a:lnTo>
                  <a:pt x="237067" y="127000"/>
                </a:lnTo>
                <a:lnTo>
                  <a:pt x="254000" y="118533"/>
                </a:lnTo>
                <a:lnTo>
                  <a:pt x="270933" y="93133"/>
                </a:lnTo>
                <a:lnTo>
                  <a:pt x="287867" y="76200"/>
                </a:lnTo>
                <a:lnTo>
                  <a:pt x="296333" y="59267"/>
                </a:lnTo>
                <a:lnTo>
                  <a:pt x="313267" y="42333"/>
                </a:lnTo>
                <a:lnTo>
                  <a:pt x="321733" y="33867"/>
                </a:lnTo>
                <a:lnTo>
                  <a:pt x="330200" y="25400"/>
                </a:lnTo>
                <a:lnTo>
                  <a:pt x="330200" y="33867"/>
                </a:lnTo>
                <a:lnTo>
                  <a:pt x="330200" y="33867"/>
                </a:lnTo>
                <a:lnTo>
                  <a:pt x="330200" y="50800"/>
                </a:lnTo>
                <a:lnTo>
                  <a:pt x="330200" y="67733"/>
                </a:lnTo>
                <a:lnTo>
                  <a:pt x="321733" y="84667"/>
                </a:lnTo>
                <a:lnTo>
                  <a:pt x="313267" y="110067"/>
                </a:lnTo>
                <a:lnTo>
                  <a:pt x="304800" y="127000"/>
                </a:lnTo>
                <a:lnTo>
                  <a:pt x="296333" y="143933"/>
                </a:lnTo>
                <a:lnTo>
                  <a:pt x="296333" y="160867"/>
                </a:lnTo>
                <a:lnTo>
                  <a:pt x="296333" y="169333"/>
                </a:lnTo>
                <a:lnTo>
                  <a:pt x="296333" y="177800"/>
                </a:lnTo>
                <a:lnTo>
                  <a:pt x="304800" y="186267"/>
                </a:lnTo>
                <a:lnTo>
                  <a:pt x="313267" y="194733"/>
                </a:lnTo>
                <a:lnTo>
                  <a:pt x="321733" y="203200"/>
                </a:lnTo>
                <a:lnTo>
                  <a:pt x="330200" y="211667"/>
                </a:lnTo>
                <a:lnTo>
                  <a:pt x="338667" y="228600"/>
                </a:lnTo>
                <a:lnTo>
                  <a:pt x="338667" y="245533"/>
                </a:lnTo>
                <a:lnTo>
                  <a:pt x="338667" y="262467"/>
                </a:lnTo>
                <a:lnTo>
                  <a:pt x="330200" y="279400"/>
                </a:lnTo>
                <a:lnTo>
                  <a:pt x="313267" y="304800"/>
                </a:lnTo>
                <a:lnTo>
                  <a:pt x="313267" y="304800"/>
                </a:lnTo>
                <a:lnTo>
                  <a:pt x="296333" y="321733"/>
                </a:lnTo>
                <a:lnTo>
                  <a:pt x="296333" y="321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236133" y="5317067"/>
            <a:ext cx="16935" cy="237067"/>
          </a:xfrm>
          <a:custGeom>
            <a:avLst/>
            <a:gdLst/>
            <a:ahLst/>
            <a:cxnLst/>
            <a:rect l="0" t="0" r="0" b="0"/>
            <a:pathLst>
              <a:path w="16935" h="237067">
                <a:moveTo>
                  <a:pt x="16934" y="0"/>
                </a:moveTo>
                <a:lnTo>
                  <a:pt x="16934" y="0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33866"/>
                </a:lnTo>
                <a:lnTo>
                  <a:pt x="16934" y="42333"/>
                </a:lnTo>
                <a:lnTo>
                  <a:pt x="16934" y="50800"/>
                </a:lnTo>
                <a:lnTo>
                  <a:pt x="16934" y="67733"/>
                </a:lnTo>
                <a:lnTo>
                  <a:pt x="16934" y="76200"/>
                </a:lnTo>
                <a:lnTo>
                  <a:pt x="16934" y="93133"/>
                </a:lnTo>
                <a:lnTo>
                  <a:pt x="16934" y="101600"/>
                </a:lnTo>
                <a:lnTo>
                  <a:pt x="8467" y="118533"/>
                </a:lnTo>
                <a:lnTo>
                  <a:pt x="8467" y="127000"/>
                </a:lnTo>
                <a:lnTo>
                  <a:pt x="8467" y="143933"/>
                </a:lnTo>
                <a:lnTo>
                  <a:pt x="0" y="160866"/>
                </a:lnTo>
                <a:lnTo>
                  <a:pt x="0" y="169333"/>
                </a:lnTo>
                <a:lnTo>
                  <a:pt x="8467" y="186266"/>
                </a:lnTo>
                <a:lnTo>
                  <a:pt x="8467" y="194733"/>
                </a:lnTo>
                <a:lnTo>
                  <a:pt x="8467" y="211666"/>
                </a:lnTo>
                <a:lnTo>
                  <a:pt x="8467" y="220133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37066"/>
                </a:lnTo>
                <a:lnTo>
                  <a:pt x="8467" y="237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1134533" y="5266267"/>
            <a:ext cx="160868" cy="313267"/>
          </a:xfrm>
          <a:custGeom>
            <a:avLst/>
            <a:gdLst/>
            <a:ahLst/>
            <a:cxnLst/>
            <a:rect l="0" t="0" r="0" b="0"/>
            <a:pathLst>
              <a:path w="160868" h="313267">
                <a:moveTo>
                  <a:pt x="135467" y="59266"/>
                </a:moveTo>
                <a:lnTo>
                  <a:pt x="135467" y="59266"/>
                </a:lnTo>
                <a:lnTo>
                  <a:pt x="135467" y="59266"/>
                </a:lnTo>
                <a:lnTo>
                  <a:pt x="135467" y="59266"/>
                </a:lnTo>
                <a:lnTo>
                  <a:pt x="135467" y="59266"/>
                </a:lnTo>
                <a:lnTo>
                  <a:pt x="135467" y="59266"/>
                </a:lnTo>
                <a:lnTo>
                  <a:pt x="143934" y="59266"/>
                </a:lnTo>
                <a:lnTo>
                  <a:pt x="143934" y="50800"/>
                </a:lnTo>
                <a:lnTo>
                  <a:pt x="143934" y="50800"/>
                </a:lnTo>
                <a:lnTo>
                  <a:pt x="135467" y="50800"/>
                </a:lnTo>
                <a:lnTo>
                  <a:pt x="135467" y="42333"/>
                </a:lnTo>
                <a:lnTo>
                  <a:pt x="135467" y="33866"/>
                </a:lnTo>
                <a:lnTo>
                  <a:pt x="135467" y="33866"/>
                </a:lnTo>
                <a:lnTo>
                  <a:pt x="127000" y="25400"/>
                </a:lnTo>
                <a:lnTo>
                  <a:pt x="118534" y="25400"/>
                </a:lnTo>
                <a:lnTo>
                  <a:pt x="110067" y="16933"/>
                </a:lnTo>
                <a:lnTo>
                  <a:pt x="101600" y="16933"/>
                </a:lnTo>
                <a:lnTo>
                  <a:pt x="93134" y="8466"/>
                </a:lnTo>
                <a:lnTo>
                  <a:pt x="84667" y="0"/>
                </a:lnTo>
                <a:lnTo>
                  <a:pt x="76200" y="0"/>
                </a:lnTo>
                <a:lnTo>
                  <a:pt x="67734" y="0"/>
                </a:lnTo>
                <a:lnTo>
                  <a:pt x="59267" y="0"/>
                </a:lnTo>
                <a:lnTo>
                  <a:pt x="50800" y="8466"/>
                </a:lnTo>
                <a:lnTo>
                  <a:pt x="42334" y="8466"/>
                </a:lnTo>
                <a:lnTo>
                  <a:pt x="33867" y="16933"/>
                </a:lnTo>
                <a:lnTo>
                  <a:pt x="33867" y="25400"/>
                </a:lnTo>
                <a:lnTo>
                  <a:pt x="25400" y="33866"/>
                </a:lnTo>
                <a:lnTo>
                  <a:pt x="25400" y="42333"/>
                </a:lnTo>
                <a:lnTo>
                  <a:pt x="25400" y="50800"/>
                </a:lnTo>
                <a:lnTo>
                  <a:pt x="25400" y="50800"/>
                </a:lnTo>
                <a:lnTo>
                  <a:pt x="33867" y="59266"/>
                </a:lnTo>
                <a:lnTo>
                  <a:pt x="33867" y="67733"/>
                </a:lnTo>
                <a:lnTo>
                  <a:pt x="42334" y="67733"/>
                </a:lnTo>
                <a:lnTo>
                  <a:pt x="50800" y="76200"/>
                </a:lnTo>
                <a:lnTo>
                  <a:pt x="59267" y="76200"/>
                </a:lnTo>
                <a:lnTo>
                  <a:pt x="67734" y="76200"/>
                </a:lnTo>
                <a:lnTo>
                  <a:pt x="84667" y="84666"/>
                </a:lnTo>
                <a:lnTo>
                  <a:pt x="93134" y="84666"/>
                </a:lnTo>
                <a:lnTo>
                  <a:pt x="101600" y="84666"/>
                </a:lnTo>
                <a:lnTo>
                  <a:pt x="110067" y="93133"/>
                </a:lnTo>
                <a:lnTo>
                  <a:pt x="118534" y="101600"/>
                </a:lnTo>
                <a:lnTo>
                  <a:pt x="127000" y="110066"/>
                </a:lnTo>
                <a:lnTo>
                  <a:pt x="135467" y="118533"/>
                </a:lnTo>
                <a:lnTo>
                  <a:pt x="143934" y="127000"/>
                </a:lnTo>
                <a:lnTo>
                  <a:pt x="143934" y="143933"/>
                </a:lnTo>
                <a:lnTo>
                  <a:pt x="152400" y="160866"/>
                </a:lnTo>
                <a:lnTo>
                  <a:pt x="152400" y="177800"/>
                </a:lnTo>
                <a:lnTo>
                  <a:pt x="152400" y="194733"/>
                </a:lnTo>
                <a:lnTo>
                  <a:pt x="152400" y="211666"/>
                </a:lnTo>
                <a:lnTo>
                  <a:pt x="160867" y="228600"/>
                </a:lnTo>
                <a:lnTo>
                  <a:pt x="160867" y="245533"/>
                </a:lnTo>
                <a:lnTo>
                  <a:pt x="152400" y="262466"/>
                </a:lnTo>
                <a:lnTo>
                  <a:pt x="152400" y="279400"/>
                </a:lnTo>
                <a:lnTo>
                  <a:pt x="152400" y="287866"/>
                </a:lnTo>
                <a:lnTo>
                  <a:pt x="143934" y="296333"/>
                </a:lnTo>
                <a:lnTo>
                  <a:pt x="135467" y="304800"/>
                </a:lnTo>
                <a:lnTo>
                  <a:pt x="118534" y="313266"/>
                </a:lnTo>
                <a:lnTo>
                  <a:pt x="101600" y="313266"/>
                </a:lnTo>
                <a:lnTo>
                  <a:pt x="93134" y="313266"/>
                </a:lnTo>
                <a:lnTo>
                  <a:pt x="76200" y="313266"/>
                </a:lnTo>
                <a:lnTo>
                  <a:pt x="59267" y="304800"/>
                </a:lnTo>
                <a:lnTo>
                  <a:pt x="42334" y="296333"/>
                </a:lnTo>
                <a:lnTo>
                  <a:pt x="33867" y="287866"/>
                </a:lnTo>
                <a:lnTo>
                  <a:pt x="16934" y="279400"/>
                </a:lnTo>
                <a:lnTo>
                  <a:pt x="8467" y="262466"/>
                </a:lnTo>
                <a:lnTo>
                  <a:pt x="0" y="254000"/>
                </a:lnTo>
                <a:lnTo>
                  <a:pt x="0" y="237066"/>
                </a:lnTo>
                <a:lnTo>
                  <a:pt x="0" y="228600"/>
                </a:lnTo>
                <a:lnTo>
                  <a:pt x="0" y="220133"/>
                </a:lnTo>
                <a:lnTo>
                  <a:pt x="0" y="220133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1346200" y="5393267"/>
            <a:ext cx="177801" cy="143934"/>
          </a:xfrm>
          <a:custGeom>
            <a:avLst/>
            <a:gdLst/>
            <a:ahLst/>
            <a:cxnLst/>
            <a:rect l="0" t="0" r="0" b="0"/>
            <a:pathLst>
              <a:path w="177801" h="143934">
                <a:moveTo>
                  <a:pt x="16933" y="0"/>
                </a:moveTo>
                <a:lnTo>
                  <a:pt x="16933" y="8466"/>
                </a:lnTo>
                <a:lnTo>
                  <a:pt x="8467" y="16933"/>
                </a:lnTo>
                <a:lnTo>
                  <a:pt x="8467" y="33866"/>
                </a:lnTo>
                <a:lnTo>
                  <a:pt x="8467" y="42333"/>
                </a:lnTo>
                <a:lnTo>
                  <a:pt x="0" y="59266"/>
                </a:lnTo>
                <a:lnTo>
                  <a:pt x="0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10066"/>
                </a:lnTo>
                <a:lnTo>
                  <a:pt x="0" y="118533"/>
                </a:lnTo>
                <a:lnTo>
                  <a:pt x="8467" y="127000"/>
                </a:lnTo>
                <a:lnTo>
                  <a:pt x="8467" y="135466"/>
                </a:lnTo>
                <a:lnTo>
                  <a:pt x="8467" y="135466"/>
                </a:lnTo>
                <a:lnTo>
                  <a:pt x="8467" y="135466"/>
                </a:lnTo>
                <a:lnTo>
                  <a:pt x="8467" y="135466"/>
                </a:lnTo>
                <a:lnTo>
                  <a:pt x="8467" y="135466"/>
                </a:lnTo>
                <a:lnTo>
                  <a:pt x="8467" y="127000"/>
                </a:lnTo>
                <a:lnTo>
                  <a:pt x="8467" y="118533"/>
                </a:lnTo>
                <a:lnTo>
                  <a:pt x="8467" y="101600"/>
                </a:lnTo>
                <a:lnTo>
                  <a:pt x="8467" y="93133"/>
                </a:lnTo>
                <a:lnTo>
                  <a:pt x="8467" y="76200"/>
                </a:lnTo>
                <a:lnTo>
                  <a:pt x="8467" y="67733"/>
                </a:lnTo>
                <a:lnTo>
                  <a:pt x="8467" y="50800"/>
                </a:lnTo>
                <a:lnTo>
                  <a:pt x="8467" y="33866"/>
                </a:lnTo>
                <a:lnTo>
                  <a:pt x="16933" y="25400"/>
                </a:lnTo>
                <a:lnTo>
                  <a:pt x="16933" y="16933"/>
                </a:lnTo>
                <a:lnTo>
                  <a:pt x="25400" y="8466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42333" y="0"/>
                </a:lnTo>
                <a:lnTo>
                  <a:pt x="50800" y="8466"/>
                </a:lnTo>
                <a:lnTo>
                  <a:pt x="59267" y="16933"/>
                </a:lnTo>
                <a:lnTo>
                  <a:pt x="67733" y="25400"/>
                </a:lnTo>
                <a:lnTo>
                  <a:pt x="76200" y="33866"/>
                </a:lnTo>
                <a:lnTo>
                  <a:pt x="76200" y="50800"/>
                </a:lnTo>
                <a:lnTo>
                  <a:pt x="84667" y="59266"/>
                </a:lnTo>
                <a:lnTo>
                  <a:pt x="84667" y="76200"/>
                </a:lnTo>
                <a:lnTo>
                  <a:pt x="84667" y="93133"/>
                </a:lnTo>
                <a:lnTo>
                  <a:pt x="84667" y="101600"/>
                </a:lnTo>
                <a:lnTo>
                  <a:pt x="84667" y="110066"/>
                </a:lnTo>
                <a:lnTo>
                  <a:pt x="84667" y="127000"/>
                </a:lnTo>
                <a:lnTo>
                  <a:pt x="84667" y="135466"/>
                </a:lnTo>
                <a:lnTo>
                  <a:pt x="84667" y="135466"/>
                </a:lnTo>
                <a:lnTo>
                  <a:pt x="84667" y="143933"/>
                </a:lnTo>
                <a:lnTo>
                  <a:pt x="84667" y="143933"/>
                </a:lnTo>
                <a:lnTo>
                  <a:pt x="84667" y="143933"/>
                </a:lnTo>
                <a:lnTo>
                  <a:pt x="84667" y="143933"/>
                </a:lnTo>
                <a:lnTo>
                  <a:pt x="84667" y="135466"/>
                </a:lnTo>
                <a:lnTo>
                  <a:pt x="84667" y="127000"/>
                </a:lnTo>
                <a:lnTo>
                  <a:pt x="84667" y="118533"/>
                </a:lnTo>
                <a:lnTo>
                  <a:pt x="84667" y="101600"/>
                </a:lnTo>
                <a:lnTo>
                  <a:pt x="84667" y="93133"/>
                </a:lnTo>
                <a:lnTo>
                  <a:pt x="93133" y="84666"/>
                </a:lnTo>
                <a:lnTo>
                  <a:pt x="93133" y="67733"/>
                </a:lnTo>
                <a:lnTo>
                  <a:pt x="93133" y="50800"/>
                </a:lnTo>
                <a:lnTo>
                  <a:pt x="93133" y="42333"/>
                </a:lnTo>
                <a:lnTo>
                  <a:pt x="101600" y="25400"/>
                </a:lnTo>
                <a:lnTo>
                  <a:pt x="101600" y="16933"/>
                </a:lnTo>
                <a:lnTo>
                  <a:pt x="101600" y="8466"/>
                </a:lnTo>
                <a:lnTo>
                  <a:pt x="110067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7" y="0"/>
                </a:lnTo>
                <a:lnTo>
                  <a:pt x="143933" y="0"/>
                </a:lnTo>
                <a:lnTo>
                  <a:pt x="143933" y="0"/>
                </a:lnTo>
                <a:lnTo>
                  <a:pt x="152400" y="16933"/>
                </a:lnTo>
                <a:lnTo>
                  <a:pt x="160867" y="25400"/>
                </a:lnTo>
                <a:lnTo>
                  <a:pt x="160867" y="33866"/>
                </a:lnTo>
                <a:lnTo>
                  <a:pt x="169333" y="42333"/>
                </a:lnTo>
                <a:lnTo>
                  <a:pt x="169333" y="59266"/>
                </a:lnTo>
                <a:lnTo>
                  <a:pt x="169333" y="67733"/>
                </a:lnTo>
                <a:lnTo>
                  <a:pt x="177800" y="84666"/>
                </a:lnTo>
                <a:lnTo>
                  <a:pt x="177800" y="93133"/>
                </a:lnTo>
                <a:lnTo>
                  <a:pt x="177800" y="110066"/>
                </a:lnTo>
                <a:lnTo>
                  <a:pt x="169333" y="118533"/>
                </a:lnTo>
                <a:lnTo>
                  <a:pt x="169333" y="127000"/>
                </a:lnTo>
                <a:lnTo>
                  <a:pt x="169333" y="135466"/>
                </a:lnTo>
                <a:lnTo>
                  <a:pt x="169333" y="143933"/>
                </a:lnTo>
                <a:lnTo>
                  <a:pt x="169333" y="143933"/>
                </a:lnTo>
                <a:lnTo>
                  <a:pt x="169333" y="143933"/>
                </a:lnTo>
                <a:lnTo>
                  <a:pt x="177800" y="143933"/>
                </a:lnTo>
                <a:lnTo>
                  <a:pt x="177800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1566333" y="5418667"/>
            <a:ext cx="135468" cy="143934"/>
          </a:xfrm>
          <a:custGeom>
            <a:avLst/>
            <a:gdLst/>
            <a:ahLst/>
            <a:cxnLst/>
            <a:rect l="0" t="0" r="0" b="0"/>
            <a:pathLst>
              <a:path w="135468" h="143934">
                <a:moveTo>
                  <a:pt x="67734" y="8466"/>
                </a:moveTo>
                <a:lnTo>
                  <a:pt x="67734" y="16933"/>
                </a:lnTo>
                <a:lnTo>
                  <a:pt x="67734" y="16933"/>
                </a:lnTo>
                <a:lnTo>
                  <a:pt x="59267" y="16933"/>
                </a:lnTo>
                <a:lnTo>
                  <a:pt x="59267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42334" y="25400"/>
                </a:lnTo>
                <a:lnTo>
                  <a:pt x="42334" y="25400"/>
                </a:lnTo>
                <a:lnTo>
                  <a:pt x="33867" y="33866"/>
                </a:lnTo>
                <a:lnTo>
                  <a:pt x="25400" y="42333"/>
                </a:lnTo>
                <a:lnTo>
                  <a:pt x="16934" y="50800"/>
                </a:lnTo>
                <a:lnTo>
                  <a:pt x="8467" y="59266"/>
                </a:lnTo>
                <a:lnTo>
                  <a:pt x="0" y="67733"/>
                </a:lnTo>
                <a:lnTo>
                  <a:pt x="0" y="76200"/>
                </a:lnTo>
                <a:lnTo>
                  <a:pt x="0" y="84666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6"/>
                </a:lnTo>
                <a:lnTo>
                  <a:pt x="16934" y="118533"/>
                </a:lnTo>
                <a:lnTo>
                  <a:pt x="25400" y="118533"/>
                </a:lnTo>
                <a:lnTo>
                  <a:pt x="33867" y="118533"/>
                </a:lnTo>
                <a:lnTo>
                  <a:pt x="42334" y="118533"/>
                </a:lnTo>
                <a:lnTo>
                  <a:pt x="42334" y="118533"/>
                </a:lnTo>
                <a:lnTo>
                  <a:pt x="50800" y="110066"/>
                </a:lnTo>
                <a:lnTo>
                  <a:pt x="59267" y="101600"/>
                </a:lnTo>
                <a:lnTo>
                  <a:pt x="67734" y="93133"/>
                </a:lnTo>
                <a:lnTo>
                  <a:pt x="67734" y="84666"/>
                </a:lnTo>
                <a:lnTo>
                  <a:pt x="67734" y="76200"/>
                </a:lnTo>
                <a:lnTo>
                  <a:pt x="67734" y="59266"/>
                </a:lnTo>
                <a:lnTo>
                  <a:pt x="67734" y="50800"/>
                </a:lnTo>
                <a:lnTo>
                  <a:pt x="67734" y="33866"/>
                </a:lnTo>
                <a:lnTo>
                  <a:pt x="67734" y="25400"/>
                </a:lnTo>
                <a:lnTo>
                  <a:pt x="67734" y="16933"/>
                </a:lnTo>
                <a:lnTo>
                  <a:pt x="76200" y="8466"/>
                </a:lnTo>
                <a:lnTo>
                  <a:pt x="76200" y="8466"/>
                </a:lnTo>
                <a:lnTo>
                  <a:pt x="76200" y="0"/>
                </a:lnTo>
                <a:lnTo>
                  <a:pt x="76200" y="0"/>
                </a:lnTo>
                <a:lnTo>
                  <a:pt x="76200" y="8466"/>
                </a:lnTo>
                <a:lnTo>
                  <a:pt x="76200" y="8466"/>
                </a:lnTo>
                <a:lnTo>
                  <a:pt x="76200" y="16933"/>
                </a:lnTo>
                <a:lnTo>
                  <a:pt x="76200" y="25400"/>
                </a:lnTo>
                <a:lnTo>
                  <a:pt x="76200" y="42333"/>
                </a:lnTo>
                <a:lnTo>
                  <a:pt x="76200" y="50800"/>
                </a:lnTo>
                <a:lnTo>
                  <a:pt x="84667" y="67733"/>
                </a:lnTo>
                <a:lnTo>
                  <a:pt x="84667" y="76200"/>
                </a:lnTo>
                <a:lnTo>
                  <a:pt x="93134" y="93133"/>
                </a:lnTo>
                <a:lnTo>
                  <a:pt x="93134" y="110066"/>
                </a:lnTo>
                <a:lnTo>
                  <a:pt x="101600" y="118533"/>
                </a:lnTo>
                <a:lnTo>
                  <a:pt x="110067" y="127000"/>
                </a:lnTo>
                <a:lnTo>
                  <a:pt x="118534" y="135466"/>
                </a:lnTo>
                <a:lnTo>
                  <a:pt x="127000" y="143933"/>
                </a:lnTo>
                <a:lnTo>
                  <a:pt x="135467" y="143933"/>
                </a:lnTo>
                <a:lnTo>
                  <a:pt x="135467" y="143933"/>
                </a:lnTo>
                <a:lnTo>
                  <a:pt x="135467" y="143933"/>
                </a:lnTo>
                <a:lnTo>
                  <a:pt x="135467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761067" y="5240867"/>
            <a:ext cx="16934" cy="304801"/>
          </a:xfrm>
          <a:custGeom>
            <a:avLst/>
            <a:gdLst/>
            <a:ahLst/>
            <a:cxnLst/>
            <a:rect l="0" t="0" r="0" b="0"/>
            <a:pathLst>
              <a:path w="16934" h="304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0" y="160866"/>
                </a:lnTo>
                <a:lnTo>
                  <a:pt x="0" y="177800"/>
                </a:lnTo>
                <a:lnTo>
                  <a:pt x="0" y="194733"/>
                </a:lnTo>
                <a:lnTo>
                  <a:pt x="8466" y="211666"/>
                </a:lnTo>
                <a:lnTo>
                  <a:pt x="8466" y="228600"/>
                </a:lnTo>
                <a:lnTo>
                  <a:pt x="8466" y="254000"/>
                </a:lnTo>
                <a:lnTo>
                  <a:pt x="8466" y="262466"/>
                </a:lnTo>
                <a:lnTo>
                  <a:pt x="8466" y="279400"/>
                </a:lnTo>
                <a:lnTo>
                  <a:pt x="16933" y="296333"/>
                </a:lnTo>
                <a:lnTo>
                  <a:pt x="16933" y="296333"/>
                </a:lnTo>
                <a:lnTo>
                  <a:pt x="16933" y="304800"/>
                </a:lnTo>
                <a:lnTo>
                  <a:pt x="16933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1888067" y="5249333"/>
            <a:ext cx="16934" cy="245535"/>
          </a:xfrm>
          <a:custGeom>
            <a:avLst/>
            <a:gdLst/>
            <a:ahLst/>
            <a:cxnLst/>
            <a:rect l="0" t="0" r="0" b="0"/>
            <a:pathLst>
              <a:path w="16934" h="245535">
                <a:moveTo>
                  <a:pt x="16933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0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0" y="228600"/>
                </a:lnTo>
                <a:lnTo>
                  <a:pt x="8466" y="245534"/>
                </a:lnTo>
                <a:lnTo>
                  <a:pt x="8466" y="245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973667" y="5655733"/>
            <a:ext cx="1151467" cy="25401"/>
          </a:xfrm>
          <a:custGeom>
            <a:avLst/>
            <a:gdLst/>
            <a:ahLst/>
            <a:cxnLst/>
            <a:rect l="0" t="0" r="0" b="0"/>
            <a:pathLst>
              <a:path w="1151467" h="25401">
                <a:moveTo>
                  <a:pt x="1151466" y="16934"/>
                </a:moveTo>
                <a:lnTo>
                  <a:pt x="1151466" y="16934"/>
                </a:lnTo>
                <a:lnTo>
                  <a:pt x="1143000" y="16934"/>
                </a:lnTo>
                <a:lnTo>
                  <a:pt x="1134533" y="16934"/>
                </a:lnTo>
                <a:lnTo>
                  <a:pt x="1126066" y="8467"/>
                </a:lnTo>
                <a:lnTo>
                  <a:pt x="1117600" y="8467"/>
                </a:lnTo>
                <a:lnTo>
                  <a:pt x="1109133" y="8467"/>
                </a:lnTo>
                <a:lnTo>
                  <a:pt x="1100666" y="8467"/>
                </a:lnTo>
                <a:lnTo>
                  <a:pt x="1083733" y="8467"/>
                </a:lnTo>
                <a:lnTo>
                  <a:pt x="1075266" y="8467"/>
                </a:lnTo>
                <a:lnTo>
                  <a:pt x="1058333" y="8467"/>
                </a:lnTo>
                <a:lnTo>
                  <a:pt x="1041400" y="8467"/>
                </a:lnTo>
                <a:lnTo>
                  <a:pt x="1024466" y="0"/>
                </a:lnTo>
                <a:lnTo>
                  <a:pt x="1007533" y="0"/>
                </a:lnTo>
                <a:lnTo>
                  <a:pt x="990600" y="0"/>
                </a:lnTo>
                <a:lnTo>
                  <a:pt x="965200" y="0"/>
                </a:lnTo>
                <a:lnTo>
                  <a:pt x="948266" y="0"/>
                </a:lnTo>
                <a:lnTo>
                  <a:pt x="922866" y="0"/>
                </a:lnTo>
                <a:lnTo>
                  <a:pt x="897466" y="0"/>
                </a:lnTo>
                <a:lnTo>
                  <a:pt x="872066" y="0"/>
                </a:lnTo>
                <a:lnTo>
                  <a:pt x="846666" y="0"/>
                </a:lnTo>
                <a:lnTo>
                  <a:pt x="821266" y="0"/>
                </a:lnTo>
                <a:lnTo>
                  <a:pt x="795866" y="0"/>
                </a:lnTo>
                <a:lnTo>
                  <a:pt x="762000" y="0"/>
                </a:lnTo>
                <a:lnTo>
                  <a:pt x="736600" y="0"/>
                </a:lnTo>
                <a:lnTo>
                  <a:pt x="711200" y="0"/>
                </a:lnTo>
                <a:lnTo>
                  <a:pt x="685800" y="0"/>
                </a:lnTo>
                <a:lnTo>
                  <a:pt x="660400" y="0"/>
                </a:lnTo>
                <a:lnTo>
                  <a:pt x="626533" y="8467"/>
                </a:lnTo>
                <a:lnTo>
                  <a:pt x="592666" y="8467"/>
                </a:lnTo>
                <a:lnTo>
                  <a:pt x="567266" y="8467"/>
                </a:lnTo>
                <a:lnTo>
                  <a:pt x="533400" y="0"/>
                </a:lnTo>
                <a:lnTo>
                  <a:pt x="508000" y="8467"/>
                </a:lnTo>
                <a:lnTo>
                  <a:pt x="482600" y="8467"/>
                </a:lnTo>
                <a:lnTo>
                  <a:pt x="448733" y="8467"/>
                </a:lnTo>
                <a:lnTo>
                  <a:pt x="423333" y="8467"/>
                </a:lnTo>
                <a:lnTo>
                  <a:pt x="397933" y="8467"/>
                </a:lnTo>
                <a:lnTo>
                  <a:pt x="372533" y="8467"/>
                </a:lnTo>
                <a:lnTo>
                  <a:pt x="347133" y="8467"/>
                </a:lnTo>
                <a:lnTo>
                  <a:pt x="321733" y="8467"/>
                </a:lnTo>
                <a:lnTo>
                  <a:pt x="296333" y="8467"/>
                </a:lnTo>
                <a:lnTo>
                  <a:pt x="270933" y="8467"/>
                </a:lnTo>
                <a:lnTo>
                  <a:pt x="245533" y="8467"/>
                </a:lnTo>
                <a:lnTo>
                  <a:pt x="220133" y="16934"/>
                </a:lnTo>
                <a:lnTo>
                  <a:pt x="194733" y="16934"/>
                </a:lnTo>
                <a:lnTo>
                  <a:pt x="169333" y="16934"/>
                </a:lnTo>
                <a:lnTo>
                  <a:pt x="152400" y="16934"/>
                </a:lnTo>
                <a:lnTo>
                  <a:pt x="135466" y="16934"/>
                </a:lnTo>
                <a:lnTo>
                  <a:pt x="118533" y="16934"/>
                </a:lnTo>
                <a:lnTo>
                  <a:pt x="93133" y="16934"/>
                </a:lnTo>
                <a:lnTo>
                  <a:pt x="76200" y="16934"/>
                </a:lnTo>
                <a:lnTo>
                  <a:pt x="67733" y="16934"/>
                </a:lnTo>
                <a:lnTo>
                  <a:pt x="50800" y="16934"/>
                </a:lnTo>
                <a:lnTo>
                  <a:pt x="42333" y="16934"/>
                </a:lnTo>
                <a:lnTo>
                  <a:pt x="25400" y="16934"/>
                </a:lnTo>
                <a:lnTo>
                  <a:pt x="16933" y="25400"/>
                </a:lnTo>
                <a:lnTo>
                  <a:pt x="16933" y="25400"/>
                </a:lnTo>
                <a:lnTo>
                  <a:pt x="8466" y="16934"/>
                </a:lnTo>
                <a:lnTo>
                  <a:pt x="8466" y="16934"/>
                </a:lnTo>
                <a:lnTo>
                  <a:pt x="0" y="16934"/>
                </a:lnTo>
                <a:lnTo>
                  <a:pt x="0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1320800" y="5664200"/>
            <a:ext cx="25401" cy="381001"/>
          </a:xfrm>
          <a:custGeom>
            <a:avLst/>
            <a:gdLst/>
            <a:ahLst/>
            <a:cxnLst/>
            <a:rect l="0" t="0" r="0" b="0"/>
            <a:pathLst>
              <a:path w="25401" h="381001">
                <a:moveTo>
                  <a:pt x="25400" y="0"/>
                </a:moveTo>
                <a:lnTo>
                  <a:pt x="25400" y="0"/>
                </a:lnTo>
                <a:lnTo>
                  <a:pt x="25400" y="8467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8533"/>
                </a:lnTo>
                <a:lnTo>
                  <a:pt x="0" y="135467"/>
                </a:lnTo>
                <a:lnTo>
                  <a:pt x="0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37067"/>
                </a:lnTo>
                <a:lnTo>
                  <a:pt x="0" y="254000"/>
                </a:lnTo>
                <a:lnTo>
                  <a:pt x="0" y="279400"/>
                </a:lnTo>
                <a:lnTo>
                  <a:pt x="0" y="304800"/>
                </a:lnTo>
                <a:lnTo>
                  <a:pt x="0" y="321733"/>
                </a:lnTo>
                <a:lnTo>
                  <a:pt x="0" y="338667"/>
                </a:lnTo>
                <a:lnTo>
                  <a:pt x="8467" y="355600"/>
                </a:lnTo>
                <a:lnTo>
                  <a:pt x="8467" y="372533"/>
                </a:lnTo>
                <a:lnTo>
                  <a:pt x="8467" y="372533"/>
                </a:lnTo>
                <a:lnTo>
                  <a:pt x="8467" y="372533"/>
                </a:lnTo>
                <a:lnTo>
                  <a:pt x="8467" y="381000"/>
                </a:lnTo>
                <a:lnTo>
                  <a:pt x="8467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1481667" y="5681133"/>
            <a:ext cx="8467" cy="355601"/>
          </a:xfrm>
          <a:custGeom>
            <a:avLst/>
            <a:gdLst/>
            <a:ahLst/>
            <a:cxnLst/>
            <a:rect l="0" t="0" r="0" b="0"/>
            <a:pathLst>
              <a:path w="8467" h="355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4"/>
                </a:lnTo>
                <a:lnTo>
                  <a:pt x="0" y="84667"/>
                </a:lnTo>
                <a:lnTo>
                  <a:pt x="8466" y="110067"/>
                </a:lnTo>
                <a:lnTo>
                  <a:pt x="8466" y="135467"/>
                </a:lnTo>
                <a:lnTo>
                  <a:pt x="8466" y="160867"/>
                </a:lnTo>
                <a:lnTo>
                  <a:pt x="0" y="186267"/>
                </a:lnTo>
                <a:lnTo>
                  <a:pt x="0" y="220134"/>
                </a:lnTo>
                <a:lnTo>
                  <a:pt x="0" y="245534"/>
                </a:lnTo>
                <a:lnTo>
                  <a:pt x="0" y="270934"/>
                </a:lnTo>
                <a:lnTo>
                  <a:pt x="0" y="296334"/>
                </a:lnTo>
                <a:lnTo>
                  <a:pt x="8466" y="313267"/>
                </a:lnTo>
                <a:lnTo>
                  <a:pt x="8466" y="330200"/>
                </a:lnTo>
                <a:lnTo>
                  <a:pt x="8466" y="347134"/>
                </a:lnTo>
                <a:lnTo>
                  <a:pt x="8466" y="347134"/>
                </a:lnTo>
                <a:lnTo>
                  <a:pt x="8466" y="355600"/>
                </a:lnTo>
                <a:lnTo>
                  <a:pt x="8466" y="355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1363133" y="5833533"/>
            <a:ext cx="118535" cy="8468"/>
          </a:xfrm>
          <a:custGeom>
            <a:avLst/>
            <a:gdLst/>
            <a:ahLst/>
            <a:cxnLst/>
            <a:rect l="0" t="0" r="0" b="0"/>
            <a:pathLst>
              <a:path w="118535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42334" y="0"/>
                </a:lnTo>
                <a:lnTo>
                  <a:pt x="67734" y="8467"/>
                </a:lnTo>
                <a:lnTo>
                  <a:pt x="84667" y="0"/>
                </a:lnTo>
                <a:lnTo>
                  <a:pt x="101600" y="0"/>
                </a:lnTo>
                <a:lnTo>
                  <a:pt x="101600" y="0"/>
                </a:lnTo>
                <a:lnTo>
                  <a:pt x="118534" y="0"/>
                </a:lnTo>
                <a:lnTo>
                  <a:pt x="1185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1591733" y="5731933"/>
            <a:ext cx="118535" cy="270935"/>
          </a:xfrm>
          <a:custGeom>
            <a:avLst/>
            <a:gdLst/>
            <a:ahLst/>
            <a:cxnLst/>
            <a:rect l="0" t="0" r="0" b="0"/>
            <a:pathLst>
              <a:path w="118535" h="270935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43934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194734"/>
                </a:lnTo>
                <a:lnTo>
                  <a:pt x="8467" y="211667"/>
                </a:lnTo>
                <a:lnTo>
                  <a:pt x="16934" y="228600"/>
                </a:lnTo>
                <a:lnTo>
                  <a:pt x="16934" y="245534"/>
                </a:lnTo>
                <a:lnTo>
                  <a:pt x="25400" y="254000"/>
                </a:lnTo>
                <a:lnTo>
                  <a:pt x="33867" y="262467"/>
                </a:lnTo>
                <a:lnTo>
                  <a:pt x="42334" y="262467"/>
                </a:lnTo>
                <a:lnTo>
                  <a:pt x="50800" y="270934"/>
                </a:lnTo>
                <a:lnTo>
                  <a:pt x="59267" y="270934"/>
                </a:lnTo>
                <a:lnTo>
                  <a:pt x="67734" y="270934"/>
                </a:lnTo>
                <a:lnTo>
                  <a:pt x="76200" y="262467"/>
                </a:lnTo>
                <a:lnTo>
                  <a:pt x="76200" y="254000"/>
                </a:lnTo>
                <a:lnTo>
                  <a:pt x="84667" y="237067"/>
                </a:lnTo>
                <a:lnTo>
                  <a:pt x="84667" y="228600"/>
                </a:lnTo>
                <a:lnTo>
                  <a:pt x="93134" y="211667"/>
                </a:lnTo>
                <a:lnTo>
                  <a:pt x="93134" y="194734"/>
                </a:lnTo>
                <a:lnTo>
                  <a:pt x="101600" y="169334"/>
                </a:lnTo>
                <a:lnTo>
                  <a:pt x="101600" y="152400"/>
                </a:lnTo>
                <a:lnTo>
                  <a:pt x="101600" y="135467"/>
                </a:lnTo>
                <a:lnTo>
                  <a:pt x="110067" y="118534"/>
                </a:lnTo>
                <a:lnTo>
                  <a:pt x="110067" y="93134"/>
                </a:lnTo>
                <a:lnTo>
                  <a:pt x="110067" y="76200"/>
                </a:lnTo>
                <a:lnTo>
                  <a:pt x="110067" y="59267"/>
                </a:lnTo>
                <a:lnTo>
                  <a:pt x="110067" y="42334"/>
                </a:lnTo>
                <a:lnTo>
                  <a:pt x="110067" y="25400"/>
                </a:lnTo>
                <a:lnTo>
                  <a:pt x="110067" y="16934"/>
                </a:lnTo>
                <a:lnTo>
                  <a:pt x="118534" y="8467"/>
                </a:lnTo>
                <a:lnTo>
                  <a:pt x="118534" y="8467"/>
                </a:lnTo>
                <a:lnTo>
                  <a:pt x="118534" y="0"/>
                </a:lnTo>
                <a:lnTo>
                  <a:pt x="1185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1769533" y="5774267"/>
            <a:ext cx="110068" cy="237067"/>
          </a:xfrm>
          <a:custGeom>
            <a:avLst/>
            <a:gdLst/>
            <a:ahLst/>
            <a:cxnLst/>
            <a:rect l="0" t="0" r="0" b="0"/>
            <a:pathLst>
              <a:path w="110068" h="237067">
                <a:moveTo>
                  <a:pt x="101600" y="8466"/>
                </a:moveTo>
                <a:lnTo>
                  <a:pt x="93134" y="8466"/>
                </a:lnTo>
                <a:lnTo>
                  <a:pt x="93134" y="8466"/>
                </a:lnTo>
                <a:lnTo>
                  <a:pt x="84667" y="8466"/>
                </a:lnTo>
                <a:lnTo>
                  <a:pt x="67734" y="0"/>
                </a:lnTo>
                <a:lnTo>
                  <a:pt x="59267" y="0"/>
                </a:lnTo>
                <a:lnTo>
                  <a:pt x="50800" y="8466"/>
                </a:lnTo>
                <a:lnTo>
                  <a:pt x="50800" y="8466"/>
                </a:lnTo>
                <a:lnTo>
                  <a:pt x="42334" y="16933"/>
                </a:lnTo>
                <a:lnTo>
                  <a:pt x="33867" y="16933"/>
                </a:lnTo>
                <a:lnTo>
                  <a:pt x="25400" y="33866"/>
                </a:lnTo>
                <a:lnTo>
                  <a:pt x="16934" y="42333"/>
                </a:lnTo>
                <a:lnTo>
                  <a:pt x="8467" y="59266"/>
                </a:lnTo>
                <a:lnTo>
                  <a:pt x="8467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8467" y="186266"/>
                </a:lnTo>
                <a:lnTo>
                  <a:pt x="16934" y="203200"/>
                </a:lnTo>
                <a:lnTo>
                  <a:pt x="16934" y="211666"/>
                </a:lnTo>
                <a:lnTo>
                  <a:pt x="33867" y="220133"/>
                </a:lnTo>
                <a:lnTo>
                  <a:pt x="42334" y="228600"/>
                </a:lnTo>
                <a:lnTo>
                  <a:pt x="50800" y="237066"/>
                </a:lnTo>
                <a:lnTo>
                  <a:pt x="59267" y="237066"/>
                </a:lnTo>
                <a:lnTo>
                  <a:pt x="67734" y="237066"/>
                </a:lnTo>
                <a:lnTo>
                  <a:pt x="84667" y="237066"/>
                </a:lnTo>
                <a:lnTo>
                  <a:pt x="93134" y="228600"/>
                </a:lnTo>
                <a:lnTo>
                  <a:pt x="101600" y="228600"/>
                </a:lnTo>
                <a:lnTo>
                  <a:pt x="101600" y="220133"/>
                </a:lnTo>
                <a:lnTo>
                  <a:pt x="110067" y="203200"/>
                </a:lnTo>
                <a:lnTo>
                  <a:pt x="110067" y="194733"/>
                </a:lnTo>
                <a:lnTo>
                  <a:pt x="110067" y="177800"/>
                </a:lnTo>
                <a:lnTo>
                  <a:pt x="110067" y="169333"/>
                </a:lnTo>
                <a:lnTo>
                  <a:pt x="110067" y="152400"/>
                </a:lnTo>
                <a:lnTo>
                  <a:pt x="110067" y="143933"/>
                </a:lnTo>
                <a:lnTo>
                  <a:pt x="101600" y="127000"/>
                </a:lnTo>
                <a:lnTo>
                  <a:pt x="101600" y="118533"/>
                </a:lnTo>
                <a:lnTo>
                  <a:pt x="93134" y="110066"/>
                </a:lnTo>
                <a:lnTo>
                  <a:pt x="93134" y="110066"/>
                </a:lnTo>
                <a:lnTo>
                  <a:pt x="84667" y="101600"/>
                </a:lnTo>
                <a:lnTo>
                  <a:pt x="76200" y="101600"/>
                </a:lnTo>
                <a:lnTo>
                  <a:pt x="67734" y="93133"/>
                </a:lnTo>
                <a:lnTo>
                  <a:pt x="59267" y="93133"/>
                </a:lnTo>
                <a:lnTo>
                  <a:pt x="50800" y="93133"/>
                </a:lnTo>
                <a:lnTo>
                  <a:pt x="50800" y="101600"/>
                </a:lnTo>
                <a:lnTo>
                  <a:pt x="50800" y="110066"/>
                </a:lnTo>
                <a:lnTo>
                  <a:pt x="42334" y="110066"/>
                </a:lnTo>
                <a:lnTo>
                  <a:pt x="42334" y="110066"/>
                </a:lnTo>
                <a:lnTo>
                  <a:pt x="42334" y="110066"/>
                </a:lnTo>
                <a:lnTo>
                  <a:pt x="42334" y="110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1972733" y="5740400"/>
            <a:ext cx="152401" cy="287868"/>
          </a:xfrm>
          <a:custGeom>
            <a:avLst/>
            <a:gdLst/>
            <a:ahLst/>
            <a:cxnLst/>
            <a:rect l="0" t="0" r="0" b="0"/>
            <a:pathLst>
              <a:path w="152401" h="2878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8467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33867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0" y="169333"/>
                </a:lnTo>
                <a:lnTo>
                  <a:pt x="0" y="186267"/>
                </a:lnTo>
                <a:lnTo>
                  <a:pt x="0" y="203200"/>
                </a:lnTo>
                <a:lnTo>
                  <a:pt x="8467" y="220133"/>
                </a:lnTo>
                <a:lnTo>
                  <a:pt x="16934" y="237067"/>
                </a:lnTo>
                <a:lnTo>
                  <a:pt x="25400" y="245533"/>
                </a:lnTo>
                <a:lnTo>
                  <a:pt x="42334" y="262467"/>
                </a:lnTo>
                <a:lnTo>
                  <a:pt x="59267" y="270933"/>
                </a:lnTo>
                <a:lnTo>
                  <a:pt x="76200" y="279400"/>
                </a:lnTo>
                <a:lnTo>
                  <a:pt x="93134" y="279400"/>
                </a:lnTo>
                <a:lnTo>
                  <a:pt x="110067" y="287867"/>
                </a:lnTo>
                <a:lnTo>
                  <a:pt x="118534" y="279400"/>
                </a:lnTo>
                <a:lnTo>
                  <a:pt x="127000" y="279400"/>
                </a:lnTo>
                <a:lnTo>
                  <a:pt x="143934" y="270933"/>
                </a:lnTo>
                <a:lnTo>
                  <a:pt x="152400" y="262467"/>
                </a:lnTo>
                <a:lnTo>
                  <a:pt x="152400" y="254000"/>
                </a:lnTo>
                <a:lnTo>
                  <a:pt x="152400" y="254000"/>
                </a:lnTo>
                <a:lnTo>
                  <a:pt x="152400" y="237067"/>
                </a:lnTo>
                <a:lnTo>
                  <a:pt x="152400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1998133" y="5833533"/>
            <a:ext cx="84668" cy="42335"/>
          </a:xfrm>
          <a:custGeom>
            <a:avLst/>
            <a:gdLst/>
            <a:ahLst/>
            <a:cxnLst/>
            <a:rect l="0" t="0" r="0" b="0"/>
            <a:pathLst>
              <a:path w="84668" h="423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25400"/>
                </a:lnTo>
                <a:lnTo>
                  <a:pt x="16934" y="33867"/>
                </a:lnTo>
                <a:lnTo>
                  <a:pt x="25400" y="33867"/>
                </a:lnTo>
                <a:lnTo>
                  <a:pt x="42334" y="42334"/>
                </a:lnTo>
                <a:lnTo>
                  <a:pt x="50800" y="42334"/>
                </a:lnTo>
                <a:lnTo>
                  <a:pt x="67734" y="42334"/>
                </a:lnTo>
                <a:lnTo>
                  <a:pt x="76200" y="42334"/>
                </a:lnTo>
                <a:lnTo>
                  <a:pt x="76200" y="42334"/>
                </a:lnTo>
                <a:lnTo>
                  <a:pt x="84667" y="42334"/>
                </a:lnTo>
                <a:lnTo>
                  <a:pt x="84667" y="42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2032000" y="5715000"/>
            <a:ext cx="67734" cy="8468"/>
          </a:xfrm>
          <a:custGeom>
            <a:avLst/>
            <a:gdLst/>
            <a:ahLst/>
            <a:cxnLst/>
            <a:rect l="0" t="0" r="0" b="0"/>
            <a:pathLst>
              <a:path w="67734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0"/>
                </a:lnTo>
                <a:lnTo>
                  <a:pt x="50800" y="0"/>
                </a:lnTo>
                <a:lnTo>
                  <a:pt x="50800" y="0"/>
                </a:lnTo>
                <a:lnTo>
                  <a:pt x="67733" y="0"/>
                </a:lnTo>
                <a:lnTo>
                  <a:pt x="677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2446867" y="5689600"/>
            <a:ext cx="110067" cy="33868"/>
          </a:xfrm>
          <a:custGeom>
            <a:avLst/>
            <a:gdLst/>
            <a:ahLst/>
            <a:cxnLst/>
            <a:rect l="0" t="0" r="0" b="0"/>
            <a:pathLst>
              <a:path w="110067" h="33868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8466" y="33867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6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59266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84666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10066" y="8467"/>
                </a:lnTo>
                <a:lnTo>
                  <a:pt x="110066" y="8467"/>
                </a:lnTo>
                <a:lnTo>
                  <a:pt x="110066" y="0"/>
                </a:lnTo>
                <a:lnTo>
                  <a:pt x="1100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2438400" y="5774267"/>
            <a:ext cx="101601" cy="8467"/>
          </a:xfrm>
          <a:custGeom>
            <a:avLst/>
            <a:gdLst/>
            <a:ahLst/>
            <a:cxnLst/>
            <a:rect l="0" t="0" r="0" b="0"/>
            <a:pathLst>
              <a:path w="101601" h="8467">
                <a:moveTo>
                  <a:pt x="0" y="0"/>
                </a:move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67733" y="8466"/>
                </a:lnTo>
                <a:lnTo>
                  <a:pt x="76200" y="8466"/>
                </a:lnTo>
                <a:lnTo>
                  <a:pt x="93133" y="8466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2726267" y="5647267"/>
            <a:ext cx="177801" cy="296334"/>
          </a:xfrm>
          <a:custGeom>
            <a:avLst/>
            <a:gdLst/>
            <a:ahLst/>
            <a:cxnLst/>
            <a:rect l="0" t="0" r="0" b="0"/>
            <a:pathLst>
              <a:path w="177801" h="296334">
                <a:moveTo>
                  <a:pt x="25400" y="50800"/>
                </a:moveTo>
                <a:lnTo>
                  <a:pt x="25400" y="50800"/>
                </a:lnTo>
                <a:lnTo>
                  <a:pt x="25400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9266"/>
                </a:lnTo>
                <a:lnTo>
                  <a:pt x="16933" y="59266"/>
                </a:lnTo>
                <a:lnTo>
                  <a:pt x="8466" y="59266"/>
                </a:lnTo>
                <a:lnTo>
                  <a:pt x="8466" y="67733"/>
                </a:lnTo>
                <a:lnTo>
                  <a:pt x="8466" y="76200"/>
                </a:lnTo>
                <a:lnTo>
                  <a:pt x="8466" y="84666"/>
                </a:lnTo>
                <a:lnTo>
                  <a:pt x="0" y="84666"/>
                </a:lnTo>
                <a:lnTo>
                  <a:pt x="0" y="93133"/>
                </a:lnTo>
                <a:lnTo>
                  <a:pt x="0" y="110066"/>
                </a:lnTo>
                <a:lnTo>
                  <a:pt x="0" y="118533"/>
                </a:lnTo>
                <a:lnTo>
                  <a:pt x="0" y="135466"/>
                </a:lnTo>
                <a:lnTo>
                  <a:pt x="0" y="143933"/>
                </a:lnTo>
                <a:lnTo>
                  <a:pt x="0" y="160866"/>
                </a:lnTo>
                <a:lnTo>
                  <a:pt x="0" y="169333"/>
                </a:lnTo>
                <a:lnTo>
                  <a:pt x="0" y="186266"/>
                </a:lnTo>
                <a:lnTo>
                  <a:pt x="0" y="194733"/>
                </a:lnTo>
                <a:lnTo>
                  <a:pt x="0" y="211666"/>
                </a:lnTo>
                <a:lnTo>
                  <a:pt x="8466" y="220133"/>
                </a:lnTo>
                <a:lnTo>
                  <a:pt x="8466" y="237066"/>
                </a:lnTo>
                <a:lnTo>
                  <a:pt x="16933" y="245533"/>
                </a:lnTo>
                <a:lnTo>
                  <a:pt x="25400" y="254000"/>
                </a:lnTo>
                <a:lnTo>
                  <a:pt x="25400" y="270933"/>
                </a:lnTo>
                <a:lnTo>
                  <a:pt x="33866" y="279400"/>
                </a:lnTo>
                <a:lnTo>
                  <a:pt x="50800" y="279400"/>
                </a:lnTo>
                <a:lnTo>
                  <a:pt x="50800" y="287866"/>
                </a:lnTo>
                <a:lnTo>
                  <a:pt x="59266" y="296333"/>
                </a:lnTo>
                <a:lnTo>
                  <a:pt x="67733" y="296333"/>
                </a:lnTo>
                <a:lnTo>
                  <a:pt x="76200" y="296333"/>
                </a:lnTo>
                <a:lnTo>
                  <a:pt x="84666" y="296333"/>
                </a:lnTo>
                <a:lnTo>
                  <a:pt x="101600" y="296333"/>
                </a:lnTo>
                <a:lnTo>
                  <a:pt x="110066" y="296333"/>
                </a:lnTo>
                <a:lnTo>
                  <a:pt x="118533" y="287866"/>
                </a:lnTo>
                <a:lnTo>
                  <a:pt x="127000" y="279400"/>
                </a:lnTo>
                <a:lnTo>
                  <a:pt x="135466" y="279400"/>
                </a:lnTo>
                <a:lnTo>
                  <a:pt x="143933" y="270933"/>
                </a:lnTo>
                <a:lnTo>
                  <a:pt x="143933" y="262466"/>
                </a:lnTo>
                <a:lnTo>
                  <a:pt x="160866" y="254000"/>
                </a:lnTo>
                <a:lnTo>
                  <a:pt x="160866" y="237066"/>
                </a:lnTo>
                <a:lnTo>
                  <a:pt x="169333" y="228600"/>
                </a:lnTo>
                <a:lnTo>
                  <a:pt x="169333" y="211666"/>
                </a:lnTo>
                <a:lnTo>
                  <a:pt x="177800" y="203200"/>
                </a:lnTo>
                <a:lnTo>
                  <a:pt x="177800" y="186266"/>
                </a:lnTo>
                <a:lnTo>
                  <a:pt x="177800" y="177800"/>
                </a:lnTo>
                <a:lnTo>
                  <a:pt x="177800" y="160866"/>
                </a:lnTo>
                <a:lnTo>
                  <a:pt x="177800" y="143933"/>
                </a:lnTo>
                <a:lnTo>
                  <a:pt x="177800" y="127000"/>
                </a:lnTo>
                <a:lnTo>
                  <a:pt x="169333" y="110066"/>
                </a:lnTo>
                <a:lnTo>
                  <a:pt x="169333" y="101600"/>
                </a:lnTo>
                <a:lnTo>
                  <a:pt x="169333" y="84666"/>
                </a:lnTo>
                <a:lnTo>
                  <a:pt x="160866" y="76200"/>
                </a:lnTo>
                <a:lnTo>
                  <a:pt x="160866" y="67733"/>
                </a:lnTo>
                <a:lnTo>
                  <a:pt x="152400" y="50800"/>
                </a:lnTo>
                <a:lnTo>
                  <a:pt x="143933" y="33866"/>
                </a:lnTo>
                <a:lnTo>
                  <a:pt x="135466" y="25400"/>
                </a:lnTo>
                <a:lnTo>
                  <a:pt x="127000" y="16933"/>
                </a:lnTo>
                <a:lnTo>
                  <a:pt x="127000" y="8466"/>
                </a:lnTo>
                <a:lnTo>
                  <a:pt x="118533" y="8466"/>
                </a:lnTo>
                <a:lnTo>
                  <a:pt x="110066" y="0"/>
                </a:lnTo>
                <a:lnTo>
                  <a:pt x="101600" y="0"/>
                </a:lnTo>
                <a:lnTo>
                  <a:pt x="93133" y="0"/>
                </a:lnTo>
                <a:lnTo>
                  <a:pt x="84666" y="0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8466"/>
                </a:lnTo>
                <a:lnTo>
                  <a:pt x="42333" y="8466"/>
                </a:lnTo>
                <a:lnTo>
                  <a:pt x="33866" y="16933"/>
                </a:lnTo>
                <a:lnTo>
                  <a:pt x="33866" y="25400"/>
                </a:lnTo>
                <a:lnTo>
                  <a:pt x="25400" y="33866"/>
                </a:lnTo>
                <a:lnTo>
                  <a:pt x="16933" y="42333"/>
                </a:lnTo>
                <a:lnTo>
                  <a:pt x="16933" y="50800"/>
                </a:lnTo>
                <a:lnTo>
                  <a:pt x="8466" y="59266"/>
                </a:lnTo>
                <a:lnTo>
                  <a:pt x="8466" y="67733"/>
                </a:lnTo>
                <a:lnTo>
                  <a:pt x="8466" y="67733"/>
                </a:lnTo>
                <a:lnTo>
                  <a:pt x="8466" y="67733"/>
                </a:lnTo>
                <a:lnTo>
                  <a:pt x="8466" y="67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851" y="347730"/>
            <a:ext cx="2934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Point Discontinuity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851" y="1094704"/>
            <a:ext cx="1174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If the original function is underfined for x = a, but the rational expression of the function in simplest form is defined for x = a, then there is a hole in the graph at x = a.</a:t>
            </a:r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549400" y="2184400"/>
            <a:ext cx="211668" cy="567268"/>
          </a:xfrm>
          <a:custGeom>
            <a:avLst/>
            <a:gdLst/>
            <a:ahLst/>
            <a:cxnLst/>
            <a:rect l="0" t="0" r="0" b="0"/>
            <a:pathLst>
              <a:path w="211668" h="567268">
                <a:moveTo>
                  <a:pt x="203200" y="160867"/>
                </a:moveTo>
                <a:lnTo>
                  <a:pt x="211667" y="160867"/>
                </a:lnTo>
                <a:lnTo>
                  <a:pt x="211667" y="160867"/>
                </a:lnTo>
                <a:lnTo>
                  <a:pt x="211667" y="152400"/>
                </a:lnTo>
                <a:lnTo>
                  <a:pt x="211667" y="152400"/>
                </a:lnTo>
                <a:lnTo>
                  <a:pt x="211667" y="143933"/>
                </a:lnTo>
                <a:lnTo>
                  <a:pt x="211667" y="135467"/>
                </a:lnTo>
                <a:lnTo>
                  <a:pt x="203200" y="118533"/>
                </a:lnTo>
                <a:lnTo>
                  <a:pt x="203200" y="110067"/>
                </a:lnTo>
                <a:lnTo>
                  <a:pt x="194733" y="93133"/>
                </a:lnTo>
                <a:lnTo>
                  <a:pt x="186267" y="84667"/>
                </a:lnTo>
                <a:lnTo>
                  <a:pt x="169333" y="67733"/>
                </a:lnTo>
                <a:lnTo>
                  <a:pt x="160867" y="50800"/>
                </a:lnTo>
                <a:lnTo>
                  <a:pt x="143933" y="33867"/>
                </a:lnTo>
                <a:lnTo>
                  <a:pt x="118533" y="16933"/>
                </a:lnTo>
                <a:lnTo>
                  <a:pt x="101600" y="8467"/>
                </a:lnTo>
                <a:lnTo>
                  <a:pt x="84667" y="0"/>
                </a:lnTo>
                <a:lnTo>
                  <a:pt x="76200" y="0"/>
                </a:lnTo>
                <a:lnTo>
                  <a:pt x="67733" y="0"/>
                </a:lnTo>
                <a:lnTo>
                  <a:pt x="59267" y="8467"/>
                </a:lnTo>
                <a:lnTo>
                  <a:pt x="50800" y="25400"/>
                </a:lnTo>
                <a:lnTo>
                  <a:pt x="50800" y="42333"/>
                </a:lnTo>
                <a:lnTo>
                  <a:pt x="50800" y="76200"/>
                </a:lnTo>
                <a:lnTo>
                  <a:pt x="50800" y="110067"/>
                </a:lnTo>
                <a:lnTo>
                  <a:pt x="50800" y="152400"/>
                </a:lnTo>
                <a:lnTo>
                  <a:pt x="42333" y="203200"/>
                </a:lnTo>
                <a:lnTo>
                  <a:pt x="42333" y="254000"/>
                </a:lnTo>
                <a:lnTo>
                  <a:pt x="42333" y="296333"/>
                </a:lnTo>
                <a:lnTo>
                  <a:pt x="42333" y="347133"/>
                </a:lnTo>
                <a:lnTo>
                  <a:pt x="50800" y="389467"/>
                </a:lnTo>
                <a:lnTo>
                  <a:pt x="50800" y="431800"/>
                </a:lnTo>
                <a:lnTo>
                  <a:pt x="42333" y="465667"/>
                </a:lnTo>
                <a:lnTo>
                  <a:pt x="42333" y="491067"/>
                </a:lnTo>
                <a:lnTo>
                  <a:pt x="42333" y="516467"/>
                </a:lnTo>
                <a:lnTo>
                  <a:pt x="42333" y="541867"/>
                </a:lnTo>
                <a:lnTo>
                  <a:pt x="33867" y="558800"/>
                </a:lnTo>
                <a:lnTo>
                  <a:pt x="33867" y="567267"/>
                </a:lnTo>
                <a:lnTo>
                  <a:pt x="33867" y="567267"/>
                </a:lnTo>
                <a:lnTo>
                  <a:pt x="25400" y="567267"/>
                </a:lnTo>
                <a:lnTo>
                  <a:pt x="8467" y="558800"/>
                </a:lnTo>
                <a:lnTo>
                  <a:pt x="8467" y="558800"/>
                </a:lnTo>
                <a:lnTo>
                  <a:pt x="0" y="541867"/>
                </a:lnTo>
                <a:lnTo>
                  <a:pt x="0" y="541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447800" y="2506133"/>
            <a:ext cx="203201" cy="8468"/>
          </a:xfrm>
          <a:custGeom>
            <a:avLst/>
            <a:gdLst/>
            <a:ahLst/>
            <a:cxnLst/>
            <a:rect l="0" t="0" r="0" b="0"/>
            <a:pathLst>
              <a:path w="203201" h="8468">
                <a:moveTo>
                  <a:pt x="8467" y="8467"/>
                </a:move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8467"/>
                </a:lnTo>
                <a:lnTo>
                  <a:pt x="50800" y="8467"/>
                </a:lnTo>
                <a:lnTo>
                  <a:pt x="76200" y="8467"/>
                </a:lnTo>
                <a:lnTo>
                  <a:pt x="110067" y="8467"/>
                </a:lnTo>
                <a:lnTo>
                  <a:pt x="143933" y="8467"/>
                </a:lnTo>
                <a:lnTo>
                  <a:pt x="177800" y="8467"/>
                </a:lnTo>
                <a:lnTo>
                  <a:pt x="177800" y="8467"/>
                </a:lnTo>
                <a:lnTo>
                  <a:pt x="203200" y="8467"/>
                </a:lnTo>
                <a:lnTo>
                  <a:pt x="2032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871133" y="2269067"/>
            <a:ext cx="152401" cy="516467"/>
          </a:xfrm>
          <a:custGeom>
            <a:avLst/>
            <a:gdLst/>
            <a:ahLst/>
            <a:cxnLst/>
            <a:rect l="0" t="0" r="0" b="0"/>
            <a:pathLst>
              <a:path w="152401" h="516467">
                <a:moveTo>
                  <a:pt x="152400" y="0"/>
                </a:moveTo>
                <a:lnTo>
                  <a:pt x="143934" y="0"/>
                </a:lnTo>
                <a:lnTo>
                  <a:pt x="135467" y="0"/>
                </a:lnTo>
                <a:lnTo>
                  <a:pt x="127000" y="8466"/>
                </a:lnTo>
                <a:lnTo>
                  <a:pt x="110067" y="16933"/>
                </a:lnTo>
                <a:lnTo>
                  <a:pt x="93134" y="33866"/>
                </a:lnTo>
                <a:lnTo>
                  <a:pt x="67734" y="59266"/>
                </a:lnTo>
                <a:lnTo>
                  <a:pt x="50800" y="93133"/>
                </a:lnTo>
                <a:lnTo>
                  <a:pt x="33867" y="127000"/>
                </a:lnTo>
                <a:lnTo>
                  <a:pt x="16934" y="169333"/>
                </a:lnTo>
                <a:lnTo>
                  <a:pt x="8467" y="211666"/>
                </a:lnTo>
                <a:lnTo>
                  <a:pt x="0" y="254000"/>
                </a:lnTo>
                <a:lnTo>
                  <a:pt x="8467" y="304800"/>
                </a:lnTo>
                <a:lnTo>
                  <a:pt x="8467" y="355600"/>
                </a:lnTo>
                <a:lnTo>
                  <a:pt x="25400" y="406400"/>
                </a:lnTo>
                <a:lnTo>
                  <a:pt x="42334" y="440266"/>
                </a:lnTo>
                <a:lnTo>
                  <a:pt x="59267" y="474133"/>
                </a:lnTo>
                <a:lnTo>
                  <a:pt x="76200" y="499533"/>
                </a:lnTo>
                <a:lnTo>
                  <a:pt x="93134" y="508000"/>
                </a:lnTo>
                <a:lnTo>
                  <a:pt x="110067" y="516466"/>
                </a:lnTo>
                <a:lnTo>
                  <a:pt x="127000" y="516466"/>
                </a:lnTo>
                <a:lnTo>
                  <a:pt x="127000" y="516466"/>
                </a:lnTo>
                <a:lnTo>
                  <a:pt x="143934" y="508000"/>
                </a:lnTo>
                <a:lnTo>
                  <a:pt x="143934" y="508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091267" y="2455333"/>
            <a:ext cx="127001" cy="211668"/>
          </a:xfrm>
          <a:custGeom>
            <a:avLst/>
            <a:gdLst/>
            <a:ahLst/>
            <a:cxnLst/>
            <a:rect l="0" t="0" r="0" b="0"/>
            <a:pathLst>
              <a:path w="127001" h="211668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3" y="8467"/>
                </a:lnTo>
                <a:lnTo>
                  <a:pt x="110066" y="16934"/>
                </a:lnTo>
                <a:lnTo>
                  <a:pt x="101600" y="42334"/>
                </a:lnTo>
                <a:lnTo>
                  <a:pt x="76200" y="67734"/>
                </a:lnTo>
                <a:lnTo>
                  <a:pt x="59266" y="101600"/>
                </a:lnTo>
                <a:lnTo>
                  <a:pt x="33866" y="143934"/>
                </a:lnTo>
                <a:lnTo>
                  <a:pt x="8466" y="177800"/>
                </a:lnTo>
                <a:lnTo>
                  <a:pt x="8466" y="177800"/>
                </a:lnTo>
                <a:lnTo>
                  <a:pt x="0" y="211667"/>
                </a:lnTo>
                <a:lnTo>
                  <a:pt x="0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065867" y="2463800"/>
            <a:ext cx="110067" cy="152401"/>
          </a:xfrm>
          <a:custGeom>
            <a:avLst/>
            <a:gdLst/>
            <a:ahLst/>
            <a:cxnLst/>
            <a:rect l="0" t="0" r="0" b="0"/>
            <a:pathLst>
              <a:path w="110067" h="1524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16933"/>
                </a:lnTo>
                <a:lnTo>
                  <a:pt x="16933" y="33867"/>
                </a:lnTo>
                <a:lnTo>
                  <a:pt x="25400" y="50800"/>
                </a:lnTo>
                <a:lnTo>
                  <a:pt x="42333" y="76200"/>
                </a:lnTo>
                <a:lnTo>
                  <a:pt x="59266" y="101600"/>
                </a:lnTo>
                <a:lnTo>
                  <a:pt x="76200" y="127000"/>
                </a:lnTo>
                <a:lnTo>
                  <a:pt x="93133" y="143933"/>
                </a:lnTo>
                <a:lnTo>
                  <a:pt x="93133" y="143933"/>
                </a:lnTo>
                <a:lnTo>
                  <a:pt x="110066" y="152400"/>
                </a:lnTo>
                <a:lnTo>
                  <a:pt x="110066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311400" y="2277533"/>
            <a:ext cx="110068" cy="558801"/>
          </a:xfrm>
          <a:custGeom>
            <a:avLst/>
            <a:gdLst/>
            <a:ahLst/>
            <a:cxnLst/>
            <a:rect l="0" t="0" r="0" b="0"/>
            <a:pathLst>
              <a:path w="110068" h="5588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25400"/>
                </a:lnTo>
                <a:lnTo>
                  <a:pt x="50800" y="42334"/>
                </a:lnTo>
                <a:lnTo>
                  <a:pt x="67733" y="67734"/>
                </a:lnTo>
                <a:lnTo>
                  <a:pt x="76200" y="93134"/>
                </a:lnTo>
                <a:lnTo>
                  <a:pt x="93133" y="135467"/>
                </a:lnTo>
                <a:lnTo>
                  <a:pt x="101600" y="169334"/>
                </a:lnTo>
                <a:lnTo>
                  <a:pt x="101600" y="211667"/>
                </a:lnTo>
                <a:lnTo>
                  <a:pt x="110067" y="262467"/>
                </a:lnTo>
                <a:lnTo>
                  <a:pt x="110067" y="304800"/>
                </a:lnTo>
                <a:lnTo>
                  <a:pt x="110067" y="347134"/>
                </a:lnTo>
                <a:lnTo>
                  <a:pt x="101600" y="389467"/>
                </a:lnTo>
                <a:lnTo>
                  <a:pt x="101600" y="423334"/>
                </a:lnTo>
                <a:lnTo>
                  <a:pt x="93133" y="465667"/>
                </a:lnTo>
                <a:lnTo>
                  <a:pt x="84667" y="491067"/>
                </a:lnTo>
                <a:lnTo>
                  <a:pt x="76200" y="516467"/>
                </a:lnTo>
                <a:lnTo>
                  <a:pt x="67733" y="541867"/>
                </a:lnTo>
                <a:lnTo>
                  <a:pt x="59267" y="550334"/>
                </a:lnTo>
                <a:lnTo>
                  <a:pt x="59267" y="558800"/>
                </a:lnTo>
                <a:lnTo>
                  <a:pt x="59267" y="558800"/>
                </a:lnTo>
                <a:lnTo>
                  <a:pt x="50800" y="550334"/>
                </a:lnTo>
                <a:lnTo>
                  <a:pt x="50800" y="550334"/>
                </a:lnTo>
                <a:lnTo>
                  <a:pt x="50800" y="533400"/>
                </a:lnTo>
                <a:lnTo>
                  <a:pt x="50800" y="533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624667" y="2480733"/>
            <a:ext cx="110067" cy="8468"/>
          </a:xfrm>
          <a:custGeom>
            <a:avLst/>
            <a:gdLst/>
            <a:ahLst/>
            <a:cxnLst/>
            <a:rect l="0" t="0" r="0" b="0"/>
            <a:pathLst>
              <a:path w="110067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67733" y="8467"/>
                </a:lnTo>
                <a:lnTo>
                  <a:pt x="84666" y="8467"/>
                </a:lnTo>
                <a:lnTo>
                  <a:pt x="84666" y="8467"/>
                </a:lnTo>
                <a:lnTo>
                  <a:pt x="110066" y="0"/>
                </a:lnTo>
                <a:lnTo>
                  <a:pt x="1100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573867" y="2599267"/>
            <a:ext cx="152401" cy="25401"/>
          </a:xfrm>
          <a:custGeom>
            <a:avLst/>
            <a:gdLst/>
            <a:ahLst/>
            <a:cxnLst/>
            <a:rect l="0" t="0" r="0" b="0"/>
            <a:pathLst>
              <a:path w="152401" h="25401">
                <a:moveTo>
                  <a:pt x="0" y="16933"/>
                </a:move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33866" y="16933"/>
                </a:lnTo>
                <a:lnTo>
                  <a:pt x="59266" y="16933"/>
                </a:lnTo>
                <a:lnTo>
                  <a:pt x="76200" y="16933"/>
                </a:lnTo>
                <a:lnTo>
                  <a:pt x="101600" y="8466"/>
                </a:lnTo>
                <a:lnTo>
                  <a:pt x="118533" y="8466"/>
                </a:lnTo>
                <a:lnTo>
                  <a:pt x="143933" y="8466"/>
                </a:lnTo>
                <a:lnTo>
                  <a:pt x="143933" y="8466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073400" y="1964267"/>
            <a:ext cx="160868" cy="381001"/>
          </a:xfrm>
          <a:custGeom>
            <a:avLst/>
            <a:gdLst/>
            <a:ahLst/>
            <a:cxnLst/>
            <a:rect l="0" t="0" r="0" b="0"/>
            <a:pathLst>
              <a:path w="160868" h="381001">
                <a:moveTo>
                  <a:pt x="160867" y="8466"/>
                </a:moveTo>
                <a:lnTo>
                  <a:pt x="152400" y="0"/>
                </a:lnTo>
                <a:lnTo>
                  <a:pt x="152400" y="0"/>
                </a:lnTo>
                <a:lnTo>
                  <a:pt x="143933" y="0"/>
                </a:lnTo>
                <a:lnTo>
                  <a:pt x="135467" y="0"/>
                </a:lnTo>
                <a:lnTo>
                  <a:pt x="127000" y="0"/>
                </a:lnTo>
                <a:lnTo>
                  <a:pt x="110067" y="8466"/>
                </a:lnTo>
                <a:lnTo>
                  <a:pt x="101600" y="25400"/>
                </a:lnTo>
                <a:lnTo>
                  <a:pt x="84667" y="42333"/>
                </a:lnTo>
                <a:lnTo>
                  <a:pt x="67733" y="59266"/>
                </a:lnTo>
                <a:lnTo>
                  <a:pt x="50800" y="84666"/>
                </a:lnTo>
                <a:lnTo>
                  <a:pt x="33867" y="110066"/>
                </a:lnTo>
                <a:lnTo>
                  <a:pt x="16933" y="143933"/>
                </a:lnTo>
                <a:lnTo>
                  <a:pt x="8467" y="177800"/>
                </a:lnTo>
                <a:lnTo>
                  <a:pt x="0" y="203200"/>
                </a:lnTo>
                <a:lnTo>
                  <a:pt x="0" y="237066"/>
                </a:lnTo>
                <a:lnTo>
                  <a:pt x="0" y="262466"/>
                </a:lnTo>
                <a:lnTo>
                  <a:pt x="0" y="296333"/>
                </a:lnTo>
                <a:lnTo>
                  <a:pt x="8467" y="313266"/>
                </a:lnTo>
                <a:lnTo>
                  <a:pt x="16933" y="330200"/>
                </a:lnTo>
                <a:lnTo>
                  <a:pt x="33867" y="347133"/>
                </a:lnTo>
                <a:lnTo>
                  <a:pt x="50800" y="364066"/>
                </a:lnTo>
                <a:lnTo>
                  <a:pt x="67733" y="372533"/>
                </a:lnTo>
                <a:lnTo>
                  <a:pt x="67733" y="372533"/>
                </a:lnTo>
                <a:lnTo>
                  <a:pt x="84667" y="381000"/>
                </a:lnTo>
                <a:lnTo>
                  <a:pt x="84667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200400" y="2074333"/>
            <a:ext cx="186268" cy="254001"/>
          </a:xfrm>
          <a:custGeom>
            <a:avLst/>
            <a:gdLst/>
            <a:ahLst/>
            <a:cxnLst/>
            <a:rect l="0" t="0" r="0" b="0"/>
            <a:pathLst>
              <a:path w="186268" h="254001">
                <a:moveTo>
                  <a:pt x="186267" y="0"/>
                </a:moveTo>
                <a:lnTo>
                  <a:pt x="186267" y="0"/>
                </a:lnTo>
                <a:lnTo>
                  <a:pt x="177800" y="0"/>
                </a:lnTo>
                <a:lnTo>
                  <a:pt x="177800" y="0"/>
                </a:lnTo>
                <a:lnTo>
                  <a:pt x="169333" y="0"/>
                </a:lnTo>
                <a:lnTo>
                  <a:pt x="152400" y="8467"/>
                </a:lnTo>
                <a:lnTo>
                  <a:pt x="143933" y="25400"/>
                </a:lnTo>
                <a:lnTo>
                  <a:pt x="127000" y="42334"/>
                </a:lnTo>
                <a:lnTo>
                  <a:pt x="110067" y="76200"/>
                </a:lnTo>
                <a:lnTo>
                  <a:pt x="84667" y="101600"/>
                </a:lnTo>
                <a:lnTo>
                  <a:pt x="67733" y="135467"/>
                </a:lnTo>
                <a:lnTo>
                  <a:pt x="42333" y="169334"/>
                </a:lnTo>
                <a:lnTo>
                  <a:pt x="33867" y="203200"/>
                </a:lnTo>
                <a:lnTo>
                  <a:pt x="16933" y="228600"/>
                </a:lnTo>
                <a:lnTo>
                  <a:pt x="8467" y="245534"/>
                </a:lnTo>
                <a:lnTo>
                  <a:pt x="8467" y="245534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175000" y="2116667"/>
            <a:ext cx="135468" cy="160867"/>
          </a:xfrm>
          <a:custGeom>
            <a:avLst/>
            <a:gdLst/>
            <a:ahLst/>
            <a:cxnLst/>
            <a:rect l="0" t="0" r="0" b="0"/>
            <a:pathLst>
              <a:path w="135468" h="160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16933"/>
                </a:lnTo>
                <a:lnTo>
                  <a:pt x="25400" y="25400"/>
                </a:lnTo>
                <a:lnTo>
                  <a:pt x="42333" y="42333"/>
                </a:lnTo>
                <a:lnTo>
                  <a:pt x="59267" y="59266"/>
                </a:lnTo>
                <a:lnTo>
                  <a:pt x="76200" y="76200"/>
                </a:lnTo>
                <a:lnTo>
                  <a:pt x="93133" y="101600"/>
                </a:lnTo>
                <a:lnTo>
                  <a:pt x="110067" y="127000"/>
                </a:lnTo>
                <a:lnTo>
                  <a:pt x="118533" y="143933"/>
                </a:lnTo>
                <a:lnTo>
                  <a:pt x="118533" y="143933"/>
                </a:lnTo>
                <a:lnTo>
                  <a:pt x="135467" y="160866"/>
                </a:lnTo>
                <a:lnTo>
                  <a:pt x="135467" y="160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471333" y="2133600"/>
            <a:ext cx="1" cy="143934"/>
          </a:xfrm>
          <a:custGeom>
            <a:avLst/>
            <a:gdLst/>
            <a:ahLst/>
            <a:cxnLst/>
            <a:rect l="0" t="0" r="0" b="0"/>
            <a:pathLst>
              <a:path w="1" h="143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42333"/>
                </a:lnTo>
                <a:lnTo>
                  <a:pt x="0" y="67733"/>
                </a:lnTo>
                <a:lnTo>
                  <a:pt x="0" y="93133"/>
                </a:lnTo>
                <a:lnTo>
                  <a:pt x="0" y="127000"/>
                </a:lnTo>
                <a:lnTo>
                  <a:pt x="0" y="127000"/>
                </a:lnTo>
                <a:lnTo>
                  <a:pt x="0" y="143933"/>
                </a:lnTo>
                <a:lnTo>
                  <a:pt x="0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386667" y="2201333"/>
            <a:ext cx="160867" cy="16935"/>
          </a:xfrm>
          <a:custGeom>
            <a:avLst/>
            <a:gdLst/>
            <a:ahLst/>
            <a:cxnLst/>
            <a:rect l="0" t="0" r="0" b="0"/>
            <a:pathLst>
              <a:path w="160867" h="16935">
                <a:moveTo>
                  <a:pt x="0" y="16934"/>
                </a:moveTo>
                <a:lnTo>
                  <a:pt x="0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50800" y="8467"/>
                </a:lnTo>
                <a:lnTo>
                  <a:pt x="76200" y="8467"/>
                </a:lnTo>
                <a:lnTo>
                  <a:pt x="101600" y="8467"/>
                </a:lnTo>
                <a:lnTo>
                  <a:pt x="135466" y="8467"/>
                </a:lnTo>
                <a:lnTo>
                  <a:pt x="135466" y="8467"/>
                </a:lnTo>
                <a:lnTo>
                  <a:pt x="160866" y="0"/>
                </a:lnTo>
                <a:lnTo>
                  <a:pt x="1608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674533" y="2015067"/>
            <a:ext cx="177801" cy="262467"/>
          </a:xfrm>
          <a:custGeom>
            <a:avLst/>
            <a:gdLst/>
            <a:ahLst/>
            <a:cxnLst/>
            <a:rect l="0" t="0" r="0" b="0"/>
            <a:pathLst>
              <a:path w="177801" h="262467">
                <a:moveTo>
                  <a:pt x="8467" y="50800"/>
                </a:moveTo>
                <a:lnTo>
                  <a:pt x="8467" y="42333"/>
                </a:lnTo>
                <a:lnTo>
                  <a:pt x="8467" y="42333"/>
                </a:lnTo>
                <a:lnTo>
                  <a:pt x="8467" y="33866"/>
                </a:lnTo>
                <a:lnTo>
                  <a:pt x="25400" y="25400"/>
                </a:lnTo>
                <a:lnTo>
                  <a:pt x="33867" y="8466"/>
                </a:lnTo>
                <a:lnTo>
                  <a:pt x="50800" y="8466"/>
                </a:lnTo>
                <a:lnTo>
                  <a:pt x="67734" y="0"/>
                </a:lnTo>
                <a:lnTo>
                  <a:pt x="93134" y="0"/>
                </a:lnTo>
                <a:lnTo>
                  <a:pt x="110067" y="8466"/>
                </a:lnTo>
                <a:lnTo>
                  <a:pt x="118534" y="16933"/>
                </a:lnTo>
                <a:lnTo>
                  <a:pt x="135467" y="33866"/>
                </a:lnTo>
                <a:lnTo>
                  <a:pt x="143934" y="50800"/>
                </a:lnTo>
                <a:lnTo>
                  <a:pt x="143934" y="76200"/>
                </a:lnTo>
                <a:lnTo>
                  <a:pt x="143934" y="101600"/>
                </a:lnTo>
                <a:lnTo>
                  <a:pt x="135467" y="127000"/>
                </a:lnTo>
                <a:lnTo>
                  <a:pt x="118534" y="160866"/>
                </a:lnTo>
                <a:lnTo>
                  <a:pt x="101600" y="186266"/>
                </a:lnTo>
                <a:lnTo>
                  <a:pt x="84667" y="211666"/>
                </a:lnTo>
                <a:lnTo>
                  <a:pt x="67734" y="228600"/>
                </a:lnTo>
                <a:lnTo>
                  <a:pt x="50800" y="245533"/>
                </a:lnTo>
                <a:lnTo>
                  <a:pt x="33867" y="245533"/>
                </a:lnTo>
                <a:lnTo>
                  <a:pt x="16934" y="254000"/>
                </a:lnTo>
                <a:lnTo>
                  <a:pt x="8467" y="245533"/>
                </a:lnTo>
                <a:lnTo>
                  <a:pt x="0" y="245533"/>
                </a:lnTo>
                <a:lnTo>
                  <a:pt x="0" y="237066"/>
                </a:lnTo>
                <a:lnTo>
                  <a:pt x="0" y="220133"/>
                </a:lnTo>
                <a:lnTo>
                  <a:pt x="0" y="211666"/>
                </a:lnTo>
                <a:lnTo>
                  <a:pt x="8467" y="194733"/>
                </a:lnTo>
                <a:lnTo>
                  <a:pt x="25400" y="177800"/>
                </a:lnTo>
                <a:lnTo>
                  <a:pt x="42334" y="169333"/>
                </a:lnTo>
                <a:lnTo>
                  <a:pt x="67734" y="169333"/>
                </a:lnTo>
                <a:lnTo>
                  <a:pt x="93134" y="169333"/>
                </a:lnTo>
                <a:lnTo>
                  <a:pt x="110067" y="177800"/>
                </a:lnTo>
                <a:lnTo>
                  <a:pt x="135467" y="186266"/>
                </a:lnTo>
                <a:lnTo>
                  <a:pt x="152400" y="203200"/>
                </a:lnTo>
                <a:lnTo>
                  <a:pt x="169334" y="220133"/>
                </a:lnTo>
                <a:lnTo>
                  <a:pt x="169334" y="237066"/>
                </a:lnTo>
                <a:lnTo>
                  <a:pt x="177800" y="245533"/>
                </a:lnTo>
                <a:lnTo>
                  <a:pt x="177800" y="254000"/>
                </a:lnTo>
                <a:lnTo>
                  <a:pt x="177800" y="254000"/>
                </a:lnTo>
                <a:lnTo>
                  <a:pt x="177800" y="262466"/>
                </a:lnTo>
                <a:lnTo>
                  <a:pt x="177800" y="262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894667" y="1930400"/>
            <a:ext cx="143934" cy="457201"/>
          </a:xfrm>
          <a:custGeom>
            <a:avLst/>
            <a:gdLst/>
            <a:ahLst/>
            <a:cxnLst/>
            <a:rect l="0" t="0" r="0" b="0"/>
            <a:pathLst>
              <a:path w="143934" h="457201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8467"/>
                </a:lnTo>
                <a:lnTo>
                  <a:pt x="33866" y="16933"/>
                </a:lnTo>
                <a:lnTo>
                  <a:pt x="50800" y="33867"/>
                </a:lnTo>
                <a:lnTo>
                  <a:pt x="67733" y="50800"/>
                </a:lnTo>
                <a:lnTo>
                  <a:pt x="93133" y="84667"/>
                </a:lnTo>
                <a:lnTo>
                  <a:pt x="110066" y="110067"/>
                </a:lnTo>
                <a:lnTo>
                  <a:pt x="127000" y="143933"/>
                </a:lnTo>
                <a:lnTo>
                  <a:pt x="135466" y="177800"/>
                </a:lnTo>
                <a:lnTo>
                  <a:pt x="143933" y="220133"/>
                </a:lnTo>
                <a:lnTo>
                  <a:pt x="143933" y="254000"/>
                </a:lnTo>
                <a:lnTo>
                  <a:pt x="143933" y="296333"/>
                </a:lnTo>
                <a:lnTo>
                  <a:pt x="127000" y="330200"/>
                </a:lnTo>
                <a:lnTo>
                  <a:pt x="118533" y="372533"/>
                </a:lnTo>
                <a:lnTo>
                  <a:pt x="101600" y="406400"/>
                </a:lnTo>
                <a:lnTo>
                  <a:pt x="84666" y="431800"/>
                </a:lnTo>
                <a:lnTo>
                  <a:pt x="76200" y="448733"/>
                </a:lnTo>
                <a:lnTo>
                  <a:pt x="67733" y="457200"/>
                </a:lnTo>
                <a:lnTo>
                  <a:pt x="67733" y="457200"/>
                </a:lnTo>
                <a:lnTo>
                  <a:pt x="67733" y="457200"/>
                </a:lnTo>
                <a:lnTo>
                  <a:pt x="67733" y="457200"/>
                </a:lnTo>
                <a:lnTo>
                  <a:pt x="67733" y="448733"/>
                </a:lnTo>
                <a:lnTo>
                  <a:pt x="67733" y="448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114800" y="1905000"/>
            <a:ext cx="127001" cy="457201"/>
          </a:xfrm>
          <a:custGeom>
            <a:avLst/>
            <a:gdLst/>
            <a:ahLst/>
            <a:cxnLst/>
            <a:rect l="0" t="0" r="0" b="0"/>
            <a:pathLst>
              <a:path w="127001" h="457201">
                <a:moveTo>
                  <a:pt x="127000" y="0"/>
                </a:moveTo>
                <a:lnTo>
                  <a:pt x="127000" y="0"/>
                </a:lnTo>
                <a:lnTo>
                  <a:pt x="118533" y="0"/>
                </a:lnTo>
                <a:lnTo>
                  <a:pt x="110067" y="0"/>
                </a:lnTo>
                <a:lnTo>
                  <a:pt x="101600" y="8467"/>
                </a:lnTo>
                <a:lnTo>
                  <a:pt x="93133" y="16933"/>
                </a:lnTo>
                <a:lnTo>
                  <a:pt x="76200" y="33867"/>
                </a:lnTo>
                <a:lnTo>
                  <a:pt x="59267" y="59267"/>
                </a:lnTo>
                <a:lnTo>
                  <a:pt x="42333" y="93133"/>
                </a:lnTo>
                <a:lnTo>
                  <a:pt x="25400" y="127000"/>
                </a:lnTo>
                <a:lnTo>
                  <a:pt x="16933" y="160867"/>
                </a:lnTo>
                <a:lnTo>
                  <a:pt x="0" y="203200"/>
                </a:lnTo>
                <a:lnTo>
                  <a:pt x="0" y="237067"/>
                </a:lnTo>
                <a:lnTo>
                  <a:pt x="0" y="279400"/>
                </a:lnTo>
                <a:lnTo>
                  <a:pt x="0" y="313267"/>
                </a:lnTo>
                <a:lnTo>
                  <a:pt x="8467" y="347133"/>
                </a:lnTo>
                <a:lnTo>
                  <a:pt x="25400" y="372533"/>
                </a:lnTo>
                <a:lnTo>
                  <a:pt x="42333" y="406400"/>
                </a:lnTo>
                <a:lnTo>
                  <a:pt x="59267" y="431800"/>
                </a:lnTo>
                <a:lnTo>
                  <a:pt x="76200" y="448733"/>
                </a:lnTo>
                <a:lnTo>
                  <a:pt x="93133" y="457200"/>
                </a:lnTo>
                <a:lnTo>
                  <a:pt x="110067" y="457200"/>
                </a:lnTo>
                <a:lnTo>
                  <a:pt x="118533" y="457200"/>
                </a:lnTo>
                <a:lnTo>
                  <a:pt x="118533" y="457200"/>
                </a:lnTo>
                <a:lnTo>
                  <a:pt x="127000" y="448733"/>
                </a:lnTo>
                <a:lnTo>
                  <a:pt x="127000" y="448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258733" y="2057400"/>
            <a:ext cx="194735" cy="262468"/>
          </a:xfrm>
          <a:custGeom>
            <a:avLst/>
            <a:gdLst/>
            <a:ahLst/>
            <a:cxnLst/>
            <a:rect l="0" t="0" r="0" b="0"/>
            <a:pathLst>
              <a:path w="194735" h="262468">
                <a:moveTo>
                  <a:pt x="194734" y="0"/>
                </a:moveTo>
                <a:lnTo>
                  <a:pt x="194734" y="0"/>
                </a:lnTo>
                <a:lnTo>
                  <a:pt x="194734" y="0"/>
                </a:lnTo>
                <a:lnTo>
                  <a:pt x="194734" y="0"/>
                </a:lnTo>
                <a:lnTo>
                  <a:pt x="194734" y="0"/>
                </a:lnTo>
                <a:lnTo>
                  <a:pt x="186267" y="8467"/>
                </a:lnTo>
                <a:lnTo>
                  <a:pt x="177800" y="16933"/>
                </a:lnTo>
                <a:lnTo>
                  <a:pt x="160867" y="33867"/>
                </a:lnTo>
                <a:lnTo>
                  <a:pt x="143934" y="59267"/>
                </a:lnTo>
                <a:lnTo>
                  <a:pt x="127000" y="84667"/>
                </a:lnTo>
                <a:lnTo>
                  <a:pt x="101600" y="110067"/>
                </a:lnTo>
                <a:lnTo>
                  <a:pt x="76200" y="143933"/>
                </a:lnTo>
                <a:lnTo>
                  <a:pt x="59267" y="177800"/>
                </a:lnTo>
                <a:lnTo>
                  <a:pt x="33867" y="211667"/>
                </a:lnTo>
                <a:lnTo>
                  <a:pt x="16934" y="228600"/>
                </a:lnTo>
                <a:lnTo>
                  <a:pt x="8467" y="254000"/>
                </a:lnTo>
                <a:lnTo>
                  <a:pt x="8467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45533"/>
                </a:lnTo>
                <a:lnTo>
                  <a:pt x="0" y="228600"/>
                </a:lnTo>
                <a:lnTo>
                  <a:pt x="0" y="228600"/>
                </a:lnTo>
                <a:lnTo>
                  <a:pt x="0" y="211667"/>
                </a:lnTo>
                <a:lnTo>
                  <a:pt x="0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267200" y="2108200"/>
            <a:ext cx="169334" cy="194734"/>
          </a:xfrm>
          <a:custGeom>
            <a:avLst/>
            <a:gdLst/>
            <a:ahLst/>
            <a:cxnLst/>
            <a:rect l="0" t="0" r="0" b="0"/>
            <a:pathLst>
              <a:path w="169334" h="1947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16933"/>
                </a:lnTo>
                <a:lnTo>
                  <a:pt x="25400" y="33867"/>
                </a:lnTo>
                <a:lnTo>
                  <a:pt x="42333" y="42333"/>
                </a:lnTo>
                <a:lnTo>
                  <a:pt x="50800" y="67733"/>
                </a:lnTo>
                <a:lnTo>
                  <a:pt x="67733" y="76200"/>
                </a:lnTo>
                <a:lnTo>
                  <a:pt x="76200" y="93133"/>
                </a:lnTo>
                <a:lnTo>
                  <a:pt x="93133" y="110067"/>
                </a:lnTo>
                <a:lnTo>
                  <a:pt x="110067" y="127000"/>
                </a:lnTo>
                <a:lnTo>
                  <a:pt x="118533" y="143933"/>
                </a:lnTo>
                <a:lnTo>
                  <a:pt x="127000" y="152400"/>
                </a:lnTo>
                <a:lnTo>
                  <a:pt x="143933" y="169333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60867" y="186267"/>
                </a:lnTo>
                <a:lnTo>
                  <a:pt x="160867" y="186267"/>
                </a:lnTo>
                <a:lnTo>
                  <a:pt x="160867" y="194733"/>
                </a:lnTo>
                <a:lnTo>
                  <a:pt x="160867" y="194733"/>
                </a:lnTo>
                <a:lnTo>
                  <a:pt x="169333" y="194733"/>
                </a:lnTo>
                <a:lnTo>
                  <a:pt x="169333" y="194733"/>
                </a:lnTo>
                <a:lnTo>
                  <a:pt x="169333" y="194733"/>
                </a:lnTo>
                <a:lnTo>
                  <a:pt x="169333" y="194733"/>
                </a:lnTo>
                <a:lnTo>
                  <a:pt x="169333" y="194733"/>
                </a:lnTo>
                <a:lnTo>
                  <a:pt x="169333" y="194733"/>
                </a:lnTo>
                <a:lnTo>
                  <a:pt x="160867" y="194733"/>
                </a:lnTo>
                <a:lnTo>
                  <a:pt x="160867" y="194733"/>
                </a:lnTo>
                <a:lnTo>
                  <a:pt x="160867" y="194733"/>
                </a:lnTo>
                <a:lnTo>
                  <a:pt x="160867" y="194733"/>
                </a:lnTo>
                <a:lnTo>
                  <a:pt x="160867" y="194733"/>
                </a:lnTo>
                <a:lnTo>
                  <a:pt x="160867" y="194733"/>
                </a:lnTo>
                <a:lnTo>
                  <a:pt x="160867" y="194733"/>
                </a:lnTo>
                <a:lnTo>
                  <a:pt x="160867" y="186267"/>
                </a:lnTo>
                <a:lnTo>
                  <a:pt x="160867" y="186267"/>
                </a:lnTo>
                <a:lnTo>
                  <a:pt x="160867" y="186267"/>
                </a:lnTo>
                <a:lnTo>
                  <a:pt x="160867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504267" y="2150533"/>
            <a:ext cx="194734" cy="25401"/>
          </a:xfrm>
          <a:custGeom>
            <a:avLst/>
            <a:gdLst/>
            <a:ahLst/>
            <a:cxnLst/>
            <a:rect l="0" t="0" r="0" b="0"/>
            <a:pathLst>
              <a:path w="194734" h="25401">
                <a:moveTo>
                  <a:pt x="0" y="25400"/>
                </a:moveTo>
                <a:lnTo>
                  <a:pt x="8466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25400" y="16934"/>
                </a:lnTo>
                <a:lnTo>
                  <a:pt x="42333" y="16934"/>
                </a:lnTo>
                <a:lnTo>
                  <a:pt x="67733" y="16934"/>
                </a:lnTo>
                <a:lnTo>
                  <a:pt x="93133" y="16934"/>
                </a:lnTo>
                <a:lnTo>
                  <a:pt x="118533" y="16934"/>
                </a:lnTo>
                <a:lnTo>
                  <a:pt x="143933" y="8467"/>
                </a:lnTo>
                <a:lnTo>
                  <a:pt x="160866" y="8467"/>
                </a:lnTo>
                <a:lnTo>
                  <a:pt x="186266" y="0"/>
                </a:lnTo>
                <a:lnTo>
                  <a:pt x="186266" y="0"/>
                </a:lnTo>
                <a:lnTo>
                  <a:pt x="194733" y="0"/>
                </a:lnTo>
                <a:lnTo>
                  <a:pt x="1947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800600" y="2048933"/>
            <a:ext cx="16934" cy="220135"/>
          </a:xfrm>
          <a:custGeom>
            <a:avLst/>
            <a:gdLst/>
            <a:ahLst/>
            <a:cxnLst/>
            <a:rect l="0" t="0" r="0" b="0"/>
            <a:pathLst>
              <a:path w="16934" h="220135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16934"/>
                </a:lnTo>
                <a:lnTo>
                  <a:pt x="16933" y="25400"/>
                </a:lnTo>
                <a:lnTo>
                  <a:pt x="16933" y="42334"/>
                </a:lnTo>
                <a:lnTo>
                  <a:pt x="16933" y="50800"/>
                </a:lnTo>
                <a:lnTo>
                  <a:pt x="16933" y="76200"/>
                </a:lnTo>
                <a:lnTo>
                  <a:pt x="16933" y="101600"/>
                </a:lnTo>
                <a:lnTo>
                  <a:pt x="8467" y="127000"/>
                </a:lnTo>
                <a:lnTo>
                  <a:pt x="8467" y="143934"/>
                </a:lnTo>
                <a:lnTo>
                  <a:pt x="8467" y="169334"/>
                </a:lnTo>
                <a:lnTo>
                  <a:pt x="0" y="186267"/>
                </a:lnTo>
                <a:lnTo>
                  <a:pt x="8467" y="203200"/>
                </a:lnTo>
                <a:lnTo>
                  <a:pt x="8467" y="211667"/>
                </a:lnTo>
                <a:lnTo>
                  <a:pt x="8467" y="220134"/>
                </a:lnTo>
                <a:lnTo>
                  <a:pt x="8467" y="220134"/>
                </a:lnTo>
                <a:lnTo>
                  <a:pt x="16933" y="220134"/>
                </a:lnTo>
                <a:lnTo>
                  <a:pt x="16933" y="220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902200" y="1896533"/>
            <a:ext cx="127001" cy="541868"/>
          </a:xfrm>
          <a:custGeom>
            <a:avLst/>
            <a:gdLst/>
            <a:ahLst/>
            <a:cxnLst/>
            <a:rect l="0" t="0" r="0" b="0"/>
            <a:pathLst>
              <a:path w="127001" h="541868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25400"/>
                </a:lnTo>
                <a:lnTo>
                  <a:pt x="33867" y="33867"/>
                </a:lnTo>
                <a:lnTo>
                  <a:pt x="50800" y="50800"/>
                </a:lnTo>
                <a:lnTo>
                  <a:pt x="67733" y="76200"/>
                </a:lnTo>
                <a:lnTo>
                  <a:pt x="84667" y="110067"/>
                </a:lnTo>
                <a:lnTo>
                  <a:pt x="93133" y="143934"/>
                </a:lnTo>
                <a:lnTo>
                  <a:pt x="110067" y="186267"/>
                </a:lnTo>
                <a:lnTo>
                  <a:pt x="118533" y="228600"/>
                </a:lnTo>
                <a:lnTo>
                  <a:pt x="127000" y="279400"/>
                </a:lnTo>
                <a:lnTo>
                  <a:pt x="127000" y="321734"/>
                </a:lnTo>
                <a:lnTo>
                  <a:pt x="118533" y="372534"/>
                </a:lnTo>
                <a:lnTo>
                  <a:pt x="110067" y="414867"/>
                </a:lnTo>
                <a:lnTo>
                  <a:pt x="101600" y="448734"/>
                </a:lnTo>
                <a:lnTo>
                  <a:pt x="84667" y="474134"/>
                </a:lnTo>
                <a:lnTo>
                  <a:pt x="76200" y="499534"/>
                </a:lnTo>
                <a:lnTo>
                  <a:pt x="67733" y="516467"/>
                </a:lnTo>
                <a:lnTo>
                  <a:pt x="59267" y="516467"/>
                </a:lnTo>
                <a:lnTo>
                  <a:pt x="50800" y="524934"/>
                </a:lnTo>
                <a:lnTo>
                  <a:pt x="42333" y="533400"/>
                </a:lnTo>
                <a:lnTo>
                  <a:pt x="33867" y="533400"/>
                </a:lnTo>
                <a:lnTo>
                  <a:pt x="25400" y="533400"/>
                </a:lnTo>
                <a:lnTo>
                  <a:pt x="25400" y="541867"/>
                </a:lnTo>
                <a:lnTo>
                  <a:pt x="25400" y="541867"/>
                </a:lnTo>
                <a:lnTo>
                  <a:pt x="16933" y="533400"/>
                </a:lnTo>
                <a:lnTo>
                  <a:pt x="25400" y="533400"/>
                </a:lnTo>
                <a:lnTo>
                  <a:pt x="25400" y="533400"/>
                </a:lnTo>
                <a:lnTo>
                  <a:pt x="25400" y="533400"/>
                </a:lnTo>
                <a:lnTo>
                  <a:pt x="25400" y="533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124200" y="2455333"/>
            <a:ext cx="1854201" cy="59268"/>
          </a:xfrm>
          <a:custGeom>
            <a:avLst/>
            <a:gdLst/>
            <a:ahLst/>
            <a:cxnLst/>
            <a:rect l="0" t="0" r="0" b="0"/>
            <a:pathLst>
              <a:path w="1854201" h="59268">
                <a:moveTo>
                  <a:pt x="143933" y="33867"/>
                </a:moveTo>
                <a:lnTo>
                  <a:pt x="127000" y="25400"/>
                </a:lnTo>
                <a:lnTo>
                  <a:pt x="118533" y="25400"/>
                </a:lnTo>
                <a:lnTo>
                  <a:pt x="101600" y="25400"/>
                </a:lnTo>
                <a:lnTo>
                  <a:pt x="76200" y="25400"/>
                </a:lnTo>
                <a:lnTo>
                  <a:pt x="59267" y="16934"/>
                </a:lnTo>
                <a:lnTo>
                  <a:pt x="42333" y="16934"/>
                </a:lnTo>
                <a:lnTo>
                  <a:pt x="33867" y="16934"/>
                </a:lnTo>
                <a:lnTo>
                  <a:pt x="16933" y="16934"/>
                </a:lnTo>
                <a:lnTo>
                  <a:pt x="8467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25400" y="16934"/>
                </a:lnTo>
                <a:lnTo>
                  <a:pt x="50800" y="16934"/>
                </a:lnTo>
                <a:lnTo>
                  <a:pt x="76200" y="16934"/>
                </a:lnTo>
                <a:lnTo>
                  <a:pt x="101600" y="16934"/>
                </a:lnTo>
                <a:lnTo>
                  <a:pt x="135467" y="16934"/>
                </a:lnTo>
                <a:lnTo>
                  <a:pt x="177800" y="16934"/>
                </a:lnTo>
                <a:lnTo>
                  <a:pt x="220133" y="8467"/>
                </a:lnTo>
                <a:lnTo>
                  <a:pt x="262467" y="8467"/>
                </a:lnTo>
                <a:lnTo>
                  <a:pt x="304800" y="8467"/>
                </a:lnTo>
                <a:lnTo>
                  <a:pt x="355600" y="0"/>
                </a:lnTo>
                <a:lnTo>
                  <a:pt x="406400" y="0"/>
                </a:lnTo>
                <a:lnTo>
                  <a:pt x="457200" y="0"/>
                </a:lnTo>
                <a:lnTo>
                  <a:pt x="516467" y="0"/>
                </a:lnTo>
                <a:lnTo>
                  <a:pt x="567267" y="0"/>
                </a:lnTo>
                <a:lnTo>
                  <a:pt x="626533" y="0"/>
                </a:lnTo>
                <a:lnTo>
                  <a:pt x="685800" y="8467"/>
                </a:lnTo>
                <a:lnTo>
                  <a:pt x="745067" y="8467"/>
                </a:lnTo>
                <a:lnTo>
                  <a:pt x="804333" y="8467"/>
                </a:lnTo>
                <a:lnTo>
                  <a:pt x="872067" y="8467"/>
                </a:lnTo>
                <a:lnTo>
                  <a:pt x="931333" y="16934"/>
                </a:lnTo>
                <a:lnTo>
                  <a:pt x="990600" y="16934"/>
                </a:lnTo>
                <a:lnTo>
                  <a:pt x="1049867" y="16934"/>
                </a:lnTo>
                <a:lnTo>
                  <a:pt x="1117600" y="25400"/>
                </a:lnTo>
                <a:lnTo>
                  <a:pt x="1185333" y="25400"/>
                </a:lnTo>
                <a:lnTo>
                  <a:pt x="1244600" y="33867"/>
                </a:lnTo>
                <a:lnTo>
                  <a:pt x="1303867" y="33867"/>
                </a:lnTo>
                <a:lnTo>
                  <a:pt x="1363133" y="33867"/>
                </a:lnTo>
                <a:lnTo>
                  <a:pt x="1422400" y="42334"/>
                </a:lnTo>
                <a:lnTo>
                  <a:pt x="1481667" y="42334"/>
                </a:lnTo>
                <a:lnTo>
                  <a:pt x="1532467" y="50800"/>
                </a:lnTo>
                <a:lnTo>
                  <a:pt x="1591733" y="50800"/>
                </a:lnTo>
                <a:lnTo>
                  <a:pt x="1634067" y="50800"/>
                </a:lnTo>
                <a:lnTo>
                  <a:pt x="1684867" y="50800"/>
                </a:lnTo>
                <a:lnTo>
                  <a:pt x="1727200" y="59267"/>
                </a:lnTo>
                <a:lnTo>
                  <a:pt x="1761067" y="59267"/>
                </a:lnTo>
                <a:lnTo>
                  <a:pt x="1794933" y="59267"/>
                </a:lnTo>
                <a:lnTo>
                  <a:pt x="1820333" y="59267"/>
                </a:lnTo>
                <a:lnTo>
                  <a:pt x="1837267" y="59267"/>
                </a:lnTo>
                <a:lnTo>
                  <a:pt x="1837267" y="59267"/>
                </a:lnTo>
                <a:lnTo>
                  <a:pt x="1854200" y="50800"/>
                </a:lnTo>
                <a:lnTo>
                  <a:pt x="1854200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691467" y="2548467"/>
            <a:ext cx="211667" cy="304801"/>
          </a:xfrm>
          <a:custGeom>
            <a:avLst/>
            <a:gdLst/>
            <a:ahLst/>
            <a:cxnLst/>
            <a:rect l="0" t="0" r="0" b="0"/>
            <a:pathLst>
              <a:path w="211667" h="304801">
                <a:moveTo>
                  <a:pt x="211666" y="0"/>
                </a:moveTo>
                <a:lnTo>
                  <a:pt x="211666" y="0"/>
                </a:lnTo>
                <a:lnTo>
                  <a:pt x="203200" y="8466"/>
                </a:lnTo>
                <a:lnTo>
                  <a:pt x="203200" y="16933"/>
                </a:lnTo>
                <a:lnTo>
                  <a:pt x="194733" y="25400"/>
                </a:lnTo>
                <a:lnTo>
                  <a:pt x="194733" y="42333"/>
                </a:lnTo>
                <a:lnTo>
                  <a:pt x="177800" y="59266"/>
                </a:lnTo>
                <a:lnTo>
                  <a:pt x="160866" y="84666"/>
                </a:lnTo>
                <a:lnTo>
                  <a:pt x="143933" y="110066"/>
                </a:lnTo>
                <a:lnTo>
                  <a:pt x="127000" y="143933"/>
                </a:lnTo>
                <a:lnTo>
                  <a:pt x="110066" y="177800"/>
                </a:lnTo>
                <a:lnTo>
                  <a:pt x="84666" y="211666"/>
                </a:lnTo>
                <a:lnTo>
                  <a:pt x="67733" y="245533"/>
                </a:lnTo>
                <a:lnTo>
                  <a:pt x="50800" y="270933"/>
                </a:lnTo>
                <a:lnTo>
                  <a:pt x="33866" y="287866"/>
                </a:lnTo>
                <a:lnTo>
                  <a:pt x="25400" y="296333"/>
                </a:lnTo>
                <a:lnTo>
                  <a:pt x="16933" y="304800"/>
                </a:lnTo>
                <a:lnTo>
                  <a:pt x="16933" y="304800"/>
                </a:lnTo>
                <a:lnTo>
                  <a:pt x="8466" y="304800"/>
                </a:lnTo>
                <a:lnTo>
                  <a:pt x="8466" y="304800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683000" y="2590800"/>
            <a:ext cx="177801" cy="220134"/>
          </a:xfrm>
          <a:custGeom>
            <a:avLst/>
            <a:gdLst/>
            <a:ahLst/>
            <a:cxnLst/>
            <a:rect l="0" t="0" r="0" b="0"/>
            <a:pathLst>
              <a:path w="177801" h="220134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25400"/>
                </a:lnTo>
                <a:lnTo>
                  <a:pt x="42333" y="42333"/>
                </a:lnTo>
                <a:lnTo>
                  <a:pt x="50800" y="59267"/>
                </a:lnTo>
                <a:lnTo>
                  <a:pt x="67733" y="76200"/>
                </a:lnTo>
                <a:lnTo>
                  <a:pt x="84667" y="101600"/>
                </a:lnTo>
                <a:lnTo>
                  <a:pt x="101600" y="127000"/>
                </a:lnTo>
                <a:lnTo>
                  <a:pt x="118533" y="152400"/>
                </a:lnTo>
                <a:lnTo>
                  <a:pt x="135467" y="177800"/>
                </a:lnTo>
                <a:lnTo>
                  <a:pt x="143933" y="194733"/>
                </a:lnTo>
                <a:lnTo>
                  <a:pt x="160867" y="211667"/>
                </a:lnTo>
                <a:lnTo>
                  <a:pt x="169333" y="220133"/>
                </a:lnTo>
                <a:lnTo>
                  <a:pt x="169333" y="220133"/>
                </a:lnTo>
                <a:lnTo>
                  <a:pt x="177800" y="220133"/>
                </a:lnTo>
                <a:lnTo>
                  <a:pt x="177800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945467" y="2658533"/>
            <a:ext cx="25401" cy="160868"/>
          </a:xfrm>
          <a:custGeom>
            <a:avLst/>
            <a:gdLst/>
            <a:ahLst/>
            <a:cxnLst/>
            <a:rect l="0" t="0" r="0" b="0"/>
            <a:pathLst>
              <a:path w="25401" h="160868">
                <a:moveTo>
                  <a:pt x="0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16934"/>
                </a:lnTo>
                <a:lnTo>
                  <a:pt x="16933" y="33867"/>
                </a:lnTo>
                <a:lnTo>
                  <a:pt x="16933" y="50800"/>
                </a:lnTo>
                <a:lnTo>
                  <a:pt x="25400" y="76200"/>
                </a:lnTo>
                <a:lnTo>
                  <a:pt x="25400" y="101600"/>
                </a:lnTo>
                <a:lnTo>
                  <a:pt x="25400" y="127000"/>
                </a:lnTo>
                <a:lnTo>
                  <a:pt x="25400" y="152400"/>
                </a:lnTo>
                <a:lnTo>
                  <a:pt x="25400" y="152400"/>
                </a:lnTo>
                <a:lnTo>
                  <a:pt x="25400" y="160867"/>
                </a:lnTo>
                <a:lnTo>
                  <a:pt x="25400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886200" y="2709333"/>
            <a:ext cx="152401" cy="16935"/>
          </a:xfrm>
          <a:custGeom>
            <a:avLst/>
            <a:gdLst/>
            <a:ahLst/>
            <a:cxnLst/>
            <a:rect l="0" t="0" r="0" b="0"/>
            <a:pathLst>
              <a:path w="152401" h="169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16934"/>
                </a:lnTo>
                <a:lnTo>
                  <a:pt x="59267" y="16934"/>
                </a:lnTo>
                <a:lnTo>
                  <a:pt x="76200" y="16934"/>
                </a:lnTo>
                <a:lnTo>
                  <a:pt x="1016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114800" y="2556933"/>
            <a:ext cx="220134" cy="245535"/>
          </a:xfrm>
          <a:custGeom>
            <a:avLst/>
            <a:gdLst/>
            <a:ahLst/>
            <a:cxnLst/>
            <a:rect l="0" t="0" r="0" b="0"/>
            <a:pathLst>
              <a:path w="220134" h="245535">
                <a:moveTo>
                  <a:pt x="25400" y="8467"/>
                </a:moveTo>
                <a:lnTo>
                  <a:pt x="25400" y="8467"/>
                </a:lnTo>
                <a:lnTo>
                  <a:pt x="33867" y="8467"/>
                </a:lnTo>
                <a:lnTo>
                  <a:pt x="42333" y="0"/>
                </a:lnTo>
                <a:lnTo>
                  <a:pt x="50800" y="0"/>
                </a:lnTo>
                <a:lnTo>
                  <a:pt x="76200" y="0"/>
                </a:lnTo>
                <a:lnTo>
                  <a:pt x="93133" y="8467"/>
                </a:lnTo>
                <a:lnTo>
                  <a:pt x="101600" y="16934"/>
                </a:lnTo>
                <a:lnTo>
                  <a:pt x="110067" y="25400"/>
                </a:lnTo>
                <a:lnTo>
                  <a:pt x="118533" y="33867"/>
                </a:lnTo>
                <a:lnTo>
                  <a:pt x="118533" y="42334"/>
                </a:lnTo>
                <a:lnTo>
                  <a:pt x="110067" y="59267"/>
                </a:lnTo>
                <a:lnTo>
                  <a:pt x="101600" y="84667"/>
                </a:lnTo>
                <a:lnTo>
                  <a:pt x="93133" y="101600"/>
                </a:lnTo>
                <a:lnTo>
                  <a:pt x="76200" y="127000"/>
                </a:lnTo>
                <a:lnTo>
                  <a:pt x="50800" y="152400"/>
                </a:lnTo>
                <a:lnTo>
                  <a:pt x="42333" y="169334"/>
                </a:lnTo>
                <a:lnTo>
                  <a:pt x="25400" y="186267"/>
                </a:lnTo>
                <a:lnTo>
                  <a:pt x="8467" y="203200"/>
                </a:lnTo>
                <a:lnTo>
                  <a:pt x="8467" y="211667"/>
                </a:lnTo>
                <a:lnTo>
                  <a:pt x="0" y="220134"/>
                </a:lnTo>
                <a:lnTo>
                  <a:pt x="0" y="228600"/>
                </a:lnTo>
                <a:lnTo>
                  <a:pt x="8467" y="237067"/>
                </a:lnTo>
                <a:lnTo>
                  <a:pt x="25400" y="237067"/>
                </a:lnTo>
                <a:lnTo>
                  <a:pt x="42333" y="245534"/>
                </a:lnTo>
                <a:lnTo>
                  <a:pt x="67733" y="245534"/>
                </a:lnTo>
                <a:lnTo>
                  <a:pt x="93133" y="245534"/>
                </a:lnTo>
                <a:lnTo>
                  <a:pt x="118533" y="245534"/>
                </a:lnTo>
                <a:lnTo>
                  <a:pt x="152400" y="237067"/>
                </a:lnTo>
                <a:lnTo>
                  <a:pt x="177800" y="237067"/>
                </a:lnTo>
                <a:lnTo>
                  <a:pt x="194733" y="237067"/>
                </a:lnTo>
                <a:lnTo>
                  <a:pt x="211667" y="237067"/>
                </a:lnTo>
                <a:lnTo>
                  <a:pt x="211667" y="237067"/>
                </a:lnTo>
                <a:lnTo>
                  <a:pt x="220133" y="237067"/>
                </a:lnTo>
                <a:lnTo>
                  <a:pt x="220133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368800" y="2523067"/>
            <a:ext cx="152401" cy="397934"/>
          </a:xfrm>
          <a:custGeom>
            <a:avLst/>
            <a:gdLst/>
            <a:ahLst/>
            <a:cxnLst/>
            <a:rect l="0" t="0" r="0" b="0"/>
            <a:pathLst>
              <a:path w="152401" h="3979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8466"/>
                </a:lnTo>
                <a:lnTo>
                  <a:pt x="42333" y="16933"/>
                </a:lnTo>
                <a:lnTo>
                  <a:pt x="67733" y="33866"/>
                </a:lnTo>
                <a:lnTo>
                  <a:pt x="84667" y="50800"/>
                </a:lnTo>
                <a:lnTo>
                  <a:pt x="110067" y="84666"/>
                </a:lnTo>
                <a:lnTo>
                  <a:pt x="127000" y="118533"/>
                </a:lnTo>
                <a:lnTo>
                  <a:pt x="143933" y="152400"/>
                </a:lnTo>
                <a:lnTo>
                  <a:pt x="152400" y="194733"/>
                </a:lnTo>
                <a:lnTo>
                  <a:pt x="152400" y="237066"/>
                </a:lnTo>
                <a:lnTo>
                  <a:pt x="143933" y="279400"/>
                </a:lnTo>
                <a:lnTo>
                  <a:pt x="127000" y="321733"/>
                </a:lnTo>
                <a:lnTo>
                  <a:pt x="110067" y="355600"/>
                </a:lnTo>
                <a:lnTo>
                  <a:pt x="84667" y="381000"/>
                </a:lnTo>
                <a:lnTo>
                  <a:pt x="84667" y="381000"/>
                </a:lnTo>
                <a:lnTo>
                  <a:pt x="67733" y="397933"/>
                </a:lnTo>
                <a:lnTo>
                  <a:pt x="67733" y="397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556000" y="2523067"/>
            <a:ext cx="101601" cy="423334"/>
          </a:xfrm>
          <a:custGeom>
            <a:avLst/>
            <a:gdLst/>
            <a:ahLst/>
            <a:cxnLst/>
            <a:rect l="0" t="0" r="0" b="0"/>
            <a:pathLst>
              <a:path w="101601" h="423334">
                <a:moveTo>
                  <a:pt x="101600" y="0"/>
                </a:moveTo>
                <a:lnTo>
                  <a:pt x="101600" y="0"/>
                </a:lnTo>
                <a:lnTo>
                  <a:pt x="93133" y="8466"/>
                </a:lnTo>
                <a:lnTo>
                  <a:pt x="76200" y="16933"/>
                </a:lnTo>
                <a:lnTo>
                  <a:pt x="67733" y="25400"/>
                </a:lnTo>
                <a:lnTo>
                  <a:pt x="50800" y="42333"/>
                </a:lnTo>
                <a:lnTo>
                  <a:pt x="33867" y="76200"/>
                </a:lnTo>
                <a:lnTo>
                  <a:pt x="25400" y="110066"/>
                </a:lnTo>
                <a:lnTo>
                  <a:pt x="8467" y="152400"/>
                </a:lnTo>
                <a:lnTo>
                  <a:pt x="0" y="194733"/>
                </a:lnTo>
                <a:lnTo>
                  <a:pt x="0" y="237066"/>
                </a:lnTo>
                <a:lnTo>
                  <a:pt x="0" y="279400"/>
                </a:lnTo>
                <a:lnTo>
                  <a:pt x="8467" y="321733"/>
                </a:lnTo>
                <a:lnTo>
                  <a:pt x="16933" y="347133"/>
                </a:lnTo>
                <a:lnTo>
                  <a:pt x="25400" y="381000"/>
                </a:lnTo>
                <a:lnTo>
                  <a:pt x="42333" y="406400"/>
                </a:lnTo>
                <a:lnTo>
                  <a:pt x="42333" y="406400"/>
                </a:lnTo>
                <a:lnTo>
                  <a:pt x="59267" y="423333"/>
                </a:lnTo>
                <a:lnTo>
                  <a:pt x="59267" y="423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557867" y="3471333"/>
            <a:ext cx="152401" cy="338668"/>
          </a:xfrm>
          <a:custGeom>
            <a:avLst/>
            <a:gdLst/>
            <a:ahLst/>
            <a:cxnLst/>
            <a:rect l="0" t="0" r="0" b="0"/>
            <a:pathLst>
              <a:path w="152401" h="338668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43933" y="16934"/>
                </a:lnTo>
                <a:lnTo>
                  <a:pt x="143933" y="25400"/>
                </a:lnTo>
                <a:lnTo>
                  <a:pt x="135466" y="33867"/>
                </a:lnTo>
                <a:lnTo>
                  <a:pt x="135466" y="50800"/>
                </a:lnTo>
                <a:lnTo>
                  <a:pt x="127000" y="67734"/>
                </a:lnTo>
                <a:lnTo>
                  <a:pt x="118533" y="93134"/>
                </a:lnTo>
                <a:lnTo>
                  <a:pt x="110066" y="110067"/>
                </a:lnTo>
                <a:lnTo>
                  <a:pt x="93133" y="135467"/>
                </a:lnTo>
                <a:lnTo>
                  <a:pt x="84666" y="160867"/>
                </a:lnTo>
                <a:lnTo>
                  <a:pt x="76200" y="186267"/>
                </a:lnTo>
                <a:lnTo>
                  <a:pt x="59266" y="220134"/>
                </a:lnTo>
                <a:lnTo>
                  <a:pt x="42333" y="245534"/>
                </a:lnTo>
                <a:lnTo>
                  <a:pt x="33866" y="270934"/>
                </a:lnTo>
                <a:lnTo>
                  <a:pt x="25400" y="296334"/>
                </a:lnTo>
                <a:lnTo>
                  <a:pt x="8466" y="313267"/>
                </a:lnTo>
                <a:lnTo>
                  <a:pt x="8466" y="330200"/>
                </a:lnTo>
                <a:lnTo>
                  <a:pt x="0" y="338667"/>
                </a:lnTo>
                <a:lnTo>
                  <a:pt x="0" y="338667"/>
                </a:lnTo>
                <a:lnTo>
                  <a:pt x="0" y="338667"/>
                </a:lnTo>
                <a:lnTo>
                  <a:pt x="0" y="338667"/>
                </a:lnTo>
                <a:lnTo>
                  <a:pt x="0" y="338667"/>
                </a:lnTo>
                <a:lnTo>
                  <a:pt x="0" y="330200"/>
                </a:lnTo>
                <a:lnTo>
                  <a:pt x="0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540933" y="3513667"/>
            <a:ext cx="169335" cy="296334"/>
          </a:xfrm>
          <a:custGeom>
            <a:avLst/>
            <a:gdLst/>
            <a:ahLst/>
            <a:cxnLst/>
            <a:rect l="0" t="0" r="0" b="0"/>
            <a:pathLst>
              <a:path w="169335" h="2963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25400"/>
                </a:lnTo>
                <a:lnTo>
                  <a:pt x="25400" y="42333"/>
                </a:lnTo>
                <a:lnTo>
                  <a:pt x="25400" y="59266"/>
                </a:lnTo>
                <a:lnTo>
                  <a:pt x="42334" y="84666"/>
                </a:lnTo>
                <a:lnTo>
                  <a:pt x="42334" y="110066"/>
                </a:lnTo>
                <a:lnTo>
                  <a:pt x="50800" y="135466"/>
                </a:lnTo>
                <a:lnTo>
                  <a:pt x="59267" y="160866"/>
                </a:lnTo>
                <a:lnTo>
                  <a:pt x="76200" y="186266"/>
                </a:lnTo>
                <a:lnTo>
                  <a:pt x="84667" y="211666"/>
                </a:lnTo>
                <a:lnTo>
                  <a:pt x="93134" y="237066"/>
                </a:lnTo>
                <a:lnTo>
                  <a:pt x="110067" y="254000"/>
                </a:lnTo>
                <a:lnTo>
                  <a:pt x="118534" y="270933"/>
                </a:lnTo>
                <a:lnTo>
                  <a:pt x="127000" y="287866"/>
                </a:lnTo>
                <a:lnTo>
                  <a:pt x="135467" y="296333"/>
                </a:lnTo>
                <a:lnTo>
                  <a:pt x="152400" y="296333"/>
                </a:lnTo>
                <a:lnTo>
                  <a:pt x="160867" y="296333"/>
                </a:lnTo>
                <a:lnTo>
                  <a:pt x="160867" y="296333"/>
                </a:lnTo>
                <a:lnTo>
                  <a:pt x="169334" y="287866"/>
                </a:lnTo>
                <a:lnTo>
                  <a:pt x="169334" y="287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803400" y="3623733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0067" y="8467"/>
                </a:lnTo>
                <a:lnTo>
                  <a:pt x="118533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820333" y="3708400"/>
            <a:ext cx="160868" cy="16934"/>
          </a:xfrm>
          <a:custGeom>
            <a:avLst/>
            <a:gdLst/>
            <a:ahLst/>
            <a:cxnLst/>
            <a:rect l="0" t="0" r="0" b="0"/>
            <a:pathLst>
              <a:path w="160868" h="16934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76200" y="16933"/>
                </a:lnTo>
                <a:lnTo>
                  <a:pt x="93134" y="16933"/>
                </a:lnTo>
                <a:lnTo>
                  <a:pt x="110067" y="8467"/>
                </a:lnTo>
                <a:lnTo>
                  <a:pt x="127000" y="8467"/>
                </a:lnTo>
                <a:lnTo>
                  <a:pt x="143934" y="8467"/>
                </a:lnTo>
                <a:lnTo>
                  <a:pt x="143934" y="8467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133600" y="3615267"/>
            <a:ext cx="135468" cy="25401"/>
          </a:xfrm>
          <a:custGeom>
            <a:avLst/>
            <a:gdLst/>
            <a:ahLst/>
            <a:cxnLst/>
            <a:rect l="0" t="0" r="0" b="0"/>
            <a:pathLst>
              <a:path w="135468" h="25401">
                <a:moveTo>
                  <a:pt x="0" y="25400"/>
                </a:moveTo>
                <a:lnTo>
                  <a:pt x="8467" y="25400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50800" y="25400"/>
                </a:lnTo>
                <a:lnTo>
                  <a:pt x="67733" y="25400"/>
                </a:lnTo>
                <a:lnTo>
                  <a:pt x="84667" y="16933"/>
                </a:lnTo>
                <a:lnTo>
                  <a:pt x="101600" y="16933"/>
                </a:lnTo>
                <a:lnTo>
                  <a:pt x="118533" y="8466"/>
                </a:lnTo>
                <a:lnTo>
                  <a:pt x="127000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319867" y="3505200"/>
            <a:ext cx="194734" cy="254001"/>
          </a:xfrm>
          <a:custGeom>
            <a:avLst/>
            <a:gdLst/>
            <a:ahLst/>
            <a:cxnLst/>
            <a:rect l="0" t="0" r="0" b="0"/>
            <a:pathLst>
              <a:path w="194734" h="254001">
                <a:moveTo>
                  <a:pt x="25400" y="8467"/>
                </a:moveTo>
                <a:lnTo>
                  <a:pt x="33866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110066" y="0"/>
                </a:lnTo>
                <a:lnTo>
                  <a:pt x="118533" y="0"/>
                </a:lnTo>
                <a:lnTo>
                  <a:pt x="135466" y="0"/>
                </a:lnTo>
                <a:lnTo>
                  <a:pt x="143933" y="8467"/>
                </a:lnTo>
                <a:lnTo>
                  <a:pt x="152400" y="8467"/>
                </a:lnTo>
                <a:lnTo>
                  <a:pt x="152400" y="16933"/>
                </a:lnTo>
                <a:lnTo>
                  <a:pt x="152400" y="25400"/>
                </a:lnTo>
                <a:lnTo>
                  <a:pt x="160866" y="42333"/>
                </a:lnTo>
                <a:lnTo>
                  <a:pt x="152400" y="50800"/>
                </a:lnTo>
                <a:lnTo>
                  <a:pt x="152400" y="67733"/>
                </a:lnTo>
                <a:lnTo>
                  <a:pt x="143933" y="84667"/>
                </a:lnTo>
                <a:lnTo>
                  <a:pt x="135466" y="101600"/>
                </a:lnTo>
                <a:lnTo>
                  <a:pt x="127000" y="118533"/>
                </a:lnTo>
                <a:lnTo>
                  <a:pt x="110066" y="135467"/>
                </a:lnTo>
                <a:lnTo>
                  <a:pt x="101600" y="143933"/>
                </a:lnTo>
                <a:lnTo>
                  <a:pt x="84666" y="160867"/>
                </a:lnTo>
                <a:lnTo>
                  <a:pt x="76200" y="169333"/>
                </a:lnTo>
                <a:lnTo>
                  <a:pt x="59266" y="177800"/>
                </a:lnTo>
                <a:lnTo>
                  <a:pt x="42333" y="194733"/>
                </a:lnTo>
                <a:lnTo>
                  <a:pt x="33866" y="203200"/>
                </a:lnTo>
                <a:lnTo>
                  <a:pt x="25400" y="211667"/>
                </a:lnTo>
                <a:lnTo>
                  <a:pt x="8466" y="211667"/>
                </a:lnTo>
                <a:lnTo>
                  <a:pt x="8466" y="220133"/>
                </a:lnTo>
                <a:lnTo>
                  <a:pt x="0" y="220133"/>
                </a:lnTo>
                <a:lnTo>
                  <a:pt x="0" y="228600"/>
                </a:lnTo>
                <a:lnTo>
                  <a:pt x="8466" y="228600"/>
                </a:lnTo>
                <a:lnTo>
                  <a:pt x="8466" y="228600"/>
                </a:lnTo>
                <a:lnTo>
                  <a:pt x="25400" y="237067"/>
                </a:lnTo>
                <a:lnTo>
                  <a:pt x="42333" y="237067"/>
                </a:lnTo>
                <a:lnTo>
                  <a:pt x="59266" y="245533"/>
                </a:lnTo>
                <a:lnTo>
                  <a:pt x="84666" y="245533"/>
                </a:lnTo>
                <a:lnTo>
                  <a:pt x="110066" y="254000"/>
                </a:lnTo>
                <a:lnTo>
                  <a:pt x="135466" y="254000"/>
                </a:lnTo>
                <a:lnTo>
                  <a:pt x="152400" y="254000"/>
                </a:lnTo>
                <a:lnTo>
                  <a:pt x="169333" y="254000"/>
                </a:lnTo>
                <a:lnTo>
                  <a:pt x="186266" y="254000"/>
                </a:lnTo>
                <a:lnTo>
                  <a:pt x="194733" y="254000"/>
                </a:lnTo>
                <a:lnTo>
                  <a:pt x="194733" y="245533"/>
                </a:lnTo>
                <a:lnTo>
                  <a:pt x="186266" y="245533"/>
                </a:lnTo>
                <a:lnTo>
                  <a:pt x="186266" y="245533"/>
                </a:lnTo>
                <a:lnTo>
                  <a:pt x="177800" y="245533"/>
                </a:lnTo>
                <a:lnTo>
                  <a:pt x="177800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352800" y="1947333"/>
            <a:ext cx="558801" cy="448735"/>
          </a:xfrm>
          <a:custGeom>
            <a:avLst/>
            <a:gdLst/>
            <a:ahLst/>
            <a:cxnLst/>
            <a:rect l="0" t="0" r="0" b="0"/>
            <a:pathLst>
              <a:path w="558801" h="448735">
                <a:moveTo>
                  <a:pt x="558800" y="0"/>
                </a:moveTo>
                <a:lnTo>
                  <a:pt x="558800" y="0"/>
                </a:lnTo>
                <a:lnTo>
                  <a:pt x="558800" y="0"/>
                </a:lnTo>
                <a:lnTo>
                  <a:pt x="558800" y="0"/>
                </a:lnTo>
                <a:lnTo>
                  <a:pt x="558800" y="0"/>
                </a:lnTo>
                <a:lnTo>
                  <a:pt x="558800" y="0"/>
                </a:lnTo>
                <a:lnTo>
                  <a:pt x="558800" y="0"/>
                </a:lnTo>
                <a:lnTo>
                  <a:pt x="558800" y="0"/>
                </a:lnTo>
                <a:lnTo>
                  <a:pt x="558800" y="0"/>
                </a:lnTo>
                <a:lnTo>
                  <a:pt x="558800" y="0"/>
                </a:lnTo>
                <a:lnTo>
                  <a:pt x="550333" y="8467"/>
                </a:lnTo>
                <a:lnTo>
                  <a:pt x="541867" y="16934"/>
                </a:lnTo>
                <a:lnTo>
                  <a:pt x="533400" y="25400"/>
                </a:lnTo>
                <a:lnTo>
                  <a:pt x="524933" y="33867"/>
                </a:lnTo>
                <a:lnTo>
                  <a:pt x="499533" y="50800"/>
                </a:lnTo>
                <a:lnTo>
                  <a:pt x="482600" y="67734"/>
                </a:lnTo>
                <a:lnTo>
                  <a:pt x="457200" y="84667"/>
                </a:lnTo>
                <a:lnTo>
                  <a:pt x="431800" y="110067"/>
                </a:lnTo>
                <a:lnTo>
                  <a:pt x="406400" y="127000"/>
                </a:lnTo>
                <a:lnTo>
                  <a:pt x="372533" y="152400"/>
                </a:lnTo>
                <a:lnTo>
                  <a:pt x="338667" y="177800"/>
                </a:lnTo>
                <a:lnTo>
                  <a:pt x="304800" y="203200"/>
                </a:lnTo>
                <a:lnTo>
                  <a:pt x="279400" y="228600"/>
                </a:lnTo>
                <a:lnTo>
                  <a:pt x="245533" y="245534"/>
                </a:lnTo>
                <a:lnTo>
                  <a:pt x="220133" y="270934"/>
                </a:lnTo>
                <a:lnTo>
                  <a:pt x="194733" y="296334"/>
                </a:lnTo>
                <a:lnTo>
                  <a:pt x="169333" y="313267"/>
                </a:lnTo>
                <a:lnTo>
                  <a:pt x="143933" y="330200"/>
                </a:lnTo>
                <a:lnTo>
                  <a:pt x="118533" y="347134"/>
                </a:lnTo>
                <a:lnTo>
                  <a:pt x="93133" y="364067"/>
                </a:lnTo>
                <a:lnTo>
                  <a:pt x="76200" y="381000"/>
                </a:lnTo>
                <a:lnTo>
                  <a:pt x="59267" y="397934"/>
                </a:lnTo>
                <a:lnTo>
                  <a:pt x="42333" y="414867"/>
                </a:lnTo>
                <a:lnTo>
                  <a:pt x="25400" y="423334"/>
                </a:lnTo>
                <a:lnTo>
                  <a:pt x="8467" y="431800"/>
                </a:lnTo>
                <a:lnTo>
                  <a:pt x="0" y="440267"/>
                </a:lnTo>
                <a:lnTo>
                  <a:pt x="0" y="448734"/>
                </a:lnTo>
                <a:lnTo>
                  <a:pt x="0" y="448734"/>
                </a:lnTo>
                <a:lnTo>
                  <a:pt x="0" y="448734"/>
                </a:lnTo>
                <a:lnTo>
                  <a:pt x="0" y="448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784600" y="2540000"/>
            <a:ext cx="465668" cy="389468"/>
          </a:xfrm>
          <a:custGeom>
            <a:avLst/>
            <a:gdLst/>
            <a:ahLst/>
            <a:cxnLst/>
            <a:rect l="0" t="0" r="0" b="0"/>
            <a:pathLst>
              <a:path w="465668" h="389468">
                <a:moveTo>
                  <a:pt x="465667" y="0"/>
                </a:moveTo>
                <a:lnTo>
                  <a:pt x="465667" y="8467"/>
                </a:lnTo>
                <a:lnTo>
                  <a:pt x="465667" y="8467"/>
                </a:lnTo>
                <a:lnTo>
                  <a:pt x="457200" y="8467"/>
                </a:lnTo>
                <a:lnTo>
                  <a:pt x="448733" y="8467"/>
                </a:lnTo>
                <a:lnTo>
                  <a:pt x="440267" y="16933"/>
                </a:lnTo>
                <a:lnTo>
                  <a:pt x="423333" y="25400"/>
                </a:lnTo>
                <a:lnTo>
                  <a:pt x="414867" y="33867"/>
                </a:lnTo>
                <a:lnTo>
                  <a:pt x="389467" y="42333"/>
                </a:lnTo>
                <a:lnTo>
                  <a:pt x="372533" y="59267"/>
                </a:lnTo>
                <a:lnTo>
                  <a:pt x="355600" y="76200"/>
                </a:lnTo>
                <a:lnTo>
                  <a:pt x="330200" y="93133"/>
                </a:lnTo>
                <a:lnTo>
                  <a:pt x="313267" y="110067"/>
                </a:lnTo>
                <a:lnTo>
                  <a:pt x="287867" y="127000"/>
                </a:lnTo>
                <a:lnTo>
                  <a:pt x="262467" y="143933"/>
                </a:lnTo>
                <a:lnTo>
                  <a:pt x="237067" y="169333"/>
                </a:lnTo>
                <a:lnTo>
                  <a:pt x="220133" y="186267"/>
                </a:lnTo>
                <a:lnTo>
                  <a:pt x="194733" y="211667"/>
                </a:lnTo>
                <a:lnTo>
                  <a:pt x="169333" y="228600"/>
                </a:lnTo>
                <a:lnTo>
                  <a:pt x="152400" y="254000"/>
                </a:lnTo>
                <a:lnTo>
                  <a:pt x="127000" y="270933"/>
                </a:lnTo>
                <a:lnTo>
                  <a:pt x="110067" y="287867"/>
                </a:lnTo>
                <a:lnTo>
                  <a:pt x="93133" y="304800"/>
                </a:lnTo>
                <a:lnTo>
                  <a:pt x="76200" y="313267"/>
                </a:lnTo>
                <a:lnTo>
                  <a:pt x="59267" y="330200"/>
                </a:lnTo>
                <a:lnTo>
                  <a:pt x="42333" y="347133"/>
                </a:lnTo>
                <a:lnTo>
                  <a:pt x="33867" y="355600"/>
                </a:lnTo>
                <a:lnTo>
                  <a:pt x="16933" y="364067"/>
                </a:lnTo>
                <a:lnTo>
                  <a:pt x="8467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89467"/>
                </a:lnTo>
                <a:lnTo>
                  <a:pt x="0" y="389467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72533"/>
                </a:lnTo>
                <a:lnTo>
                  <a:pt x="0" y="372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2946400" y="3022600"/>
            <a:ext cx="711201" cy="1354668"/>
          </a:xfrm>
          <a:custGeom>
            <a:avLst/>
            <a:gdLst/>
            <a:ahLst/>
            <a:cxnLst/>
            <a:rect l="0" t="0" r="0" b="0"/>
            <a:pathLst>
              <a:path w="711201" h="1354668">
                <a:moveTo>
                  <a:pt x="0" y="16933"/>
                </a:moveTo>
                <a:lnTo>
                  <a:pt x="8467" y="16933"/>
                </a:lnTo>
                <a:lnTo>
                  <a:pt x="8467" y="16933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110067" y="0"/>
                </a:lnTo>
                <a:lnTo>
                  <a:pt x="135467" y="0"/>
                </a:lnTo>
                <a:lnTo>
                  <a:pt x="169333" y="8467"/>
                </a:lnTo>
                <a:lnTo>
                  <a:pt x="194733" y="16933"/>
                </a:lnTo>
                <a:lnTo>
                  <a:pt x="220133" y="33867"/>
                </a:lnTo>
                <a:lnTo>
                  <a:pt x="254000" y="50800"/>
                </a:lnTo>
                <a:lnTo>
                  <a:pt x="279400" y="76200"/>
                </a:lnTo>
                <a:lnTo>
                  <a:pt x="304800" y="93133"/>
                </a:lnTo>
                <a:lnTo>
                  <a:pt x="330200" y="127000"/>
                </a:lnTo>
                <a:lnTo>
                  <a:pt x="347133" y="152400"/>
                </a:lnTo>
                <a:lnTo>
                  <a:pt x="364067" y="177800"/>
                </a:lnTo>
                <a:lnTo>
                  <a:pt x="381000" y="211667"/>
                </a:lnTo>
                <a:lnTo>
                  <a:pt x="389467" y="237067"/>
                </a:lnTo>
                <a:lnTo>
                  <a:pt x="389467" y="270933"/>
                </a:lnTo>
                <a:lnTo>
                  <a:pt x="397933" y="304800"/>
                </a:lnTo>
                <a:lnTo>
                  <a:pt x="397933" y="347133"/>
                </a:lnTo>
                <a:lnTo>
                  <a:pt x="397933" y="389467"/>
                </a:lnTo>
                <a:lnTo>
                  <a:pt x="397933" y="431800"/>
                </a:lnTo>
                <a:lnTo>
                  <a:pt x="389467" y="474133"/>
                </a:lnTo>
                <a:lnTo>
                  <a:pt x="389467" y="516467"/>
                </a:lnTo>
                <a:lnTo>
                  <a:pt x="381000" y="567267"/>
                </a:lnTo>
                <a:lnTo>
                  <a:pt x="372533" y="618067"/>
                </a:lnTo>
                <a:lnTo>
                  <a:pt x="372533" y="660400"/>
                </a:lnTo>
                <a:lnTo>
                  <a:pt x="372533" y="711200"/>
                </a:lnTo>
                <a:lnTo>
                  <a:pt x="372533" y="762000"/>
                </a:lnTo>
                <a:lnTo>
                  <a:pt x="372533" y="804333"/>
                </a:lnTo>
                <a:lnTo>
                  <a:pt x="381000" y="855133"/>
                </a:lnTo>
                <a:lnTo>
                  <a:pt x="389467" y="897467"/>
                </a:lnTo>
                <a:lnTo>
                  <a:pt x="397933" y="948267"/>
                </a:lnTo>
                <a:lnTo>
                  <a:pt x="414867" y="990600"/>
                </a:lnTo>
                <a:lnTo>
                  <a:pt x="431800" y="1032933"/>
                </a:lnTo>
                <a:lnTo>
                  <a:pt x="448733" y="1066800"/>
                </a:lnTo>
                <a:lnTo>
                  <a:pt x="465667" y="1109133"/>
                </a:lnTo>
                <a:lnTo>
                  <a:pt x="491067" y="1143000"/>
                </a:lnTo>
                <a:lnTo>
                  <a:pt x="516467" y="1176867"/>
                </a:lnTo>
                <a:lnTo>
                  <a:pt x="541867" y="1202267"/>
                </a:lnTo>
                <a:lnTo>
                  <a:pt x="575733" y="1236133"/>
                </a:lnTo>
                <a:lnTo>
                  <a:pt x="601133" y="1261533"/>
                </a:lnTo>
                <a:lnTo>
                  <a:pt x="626533" y="1286933"/>
                </a:lnTo>
                <a:lnTo>
                  <a:pt x="660400" y="1312333"/>
                </a:lnTo>
                <a:lnTo>
                  <a:pt x="685800" y="1329267"/>
                </a:lnTo>
                <a:lnTo>
                  <a:pt x="702733" y="1346200"/>
                </a:lnTo>
                <a:lnTo>
                  <a:pt x="702733" y="1346200"/>
                </a:lnTo>
                <a:lnTo>
                  <a:pt x="711200" y="1354667"/>
                </a:lnTo>
                <a:lnTo>
                  <a:pt x="711200" y="1354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386667" y="4326467"/>
            <a:ext cx="287867" cy="135467"/>
          </a:xfrm>
          <a:custGeom>
            <a:avLst/>
            <a:gdLst/>
            <a:ahLst/>
            <a:cxnLst/>
            <a:rect l="0" t="0" r="0" b="0"/>
            <a:pathLst>
              <a:path w="287867" h="135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6" y="8466"/>
                </a:lnTo>
                <a:lnTo>
                  <a:pt x="16933" y="16933"/>
                </a:lnTo>
                <a:lnTo>
                  <a:pt x="25400" y="25400"/>
                </a:lnTo>
                <a:lnTo>
                  <a:pt x="50800" y="33866"/>
                </a:lnTo>
                <a:lnTo>
                  <a:pt x="67733" y="42333"/>
                </a:lnTo>
                <a:lnTo>
                  <a:pt x="84666" y="50800"/>
                </a:lnTo>
                <a:lnTo>
                  <a:pt x="110066" y="67733"/>
                </a:lnTo>
                <a:lnTo>
                  <a:pt x="135466" y="76200"/>
                </a:lnTo>
                <a:lnTo>
                  <a:pt x="160866" y="93133"/>
                </a:lnTo>
                <a:lnTo>
                  <a:pt x="186266" y="101600"/>
                </a:lnTo>
                <a:lnTo>
                  <a:pt x="211666" y="110066"/>
                </a:lnTo>
                <a:lnTo>
                  <a:pt x="228600" y="118533"/>
                </a:lnTo>
                <a:lnTo>
                  <a:pt x="254000" y="127000"/>
                </a:lnTo>
                <a:lnTo>
                  <a:pt x="270933" y="127000"/>
                </a:lnTo>
                <a:lnTo>
                  <a:pt x="279400" y="135466"/>
                </a:lnTo>
                <a:lnTo>
                  <a:pt x="279400" y="135466"/>
                </a:lnTo>
                <a:lnTo>
                  <a:pt x="287866" y="135466"/>
                </a:lnTo>
                <a:lnTo>
                  <a:pt x="287866" y="135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691467" y="4191000"/>
            <a:ext cx="16934" cy="279401"/>
          </a:xfrm>
          <a:custGeom>
            <a:avLst/>
            <a:gdLst/>
            <a:ahLst/>
            <a:cxnLst/>
            <a:rect l="0" t="0" r="0" b="0"/>
            <a:pathLst>
              <a:path w="16934" h="279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59267"/>
                </a:lnTo>
                <a:lnTo>
                  <a:pt x="8466" y="84667"/>
                </a:lnTo>
                <a:lnTo>
                  <a:pt x="8466" y="110067"/>
                </a:lnTo>
                <a:lnTo>
                  <a:pt x="8466" y="143933"/>
                </a:lnTo>
                <a:lnTo>
                  <a:pt x="8466" y="169333"/>
                </a:lnTo>
                <a:lnTo>
                  <a:pt x="8466" y="194733"/>
                </a:lnTo>
                <a:lnTo>
                  <a:pt x="16933" y="228600"/>
                </a:lnTo>
                <a:lnTo>
                  <a:pt x="16933" y="254000"/>
                </a:lnTo>
                <a:lnTo>
                  <a:pt x="16933" y="254000"/>
                </a:lnTo>
                <a:lnTo>
                  <a:pt x="16933" y="279400"/>
                </a:lnTo>
                <a:lnTo>
                  <a:pt x="16933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979333" y="4538133"/>
            <a:ext cx="127001" cy="448735"/>
          </a:xfrm>
          <a:custGeom>
            <a:avLst/>
            <a:gdLst/>
            <a:ahLst/>
            <a:cxnLst/>
            <a:rect l="0" t="0" r="0" b="0"/>
            <a:pathLst>
              <a:path w="127001" h="448735">
                <a:moveTo>
                  <a:pt x="127000" y="25400"/>
                </a:moveTo>
                <a:lnTo>
                  <a:pt x="127000" y="25400"/>
                </a:lnTo>
                <a:lnTo>
                  <a:pt x="118534" y="25400"/>
                </a:lnTo>
                <a:lnTo>
                  <a:pt x="118534" y="8467"/>
                </a:lnTo>
                <a:lnTo>
                  <a:pt x="101600" y="8467"/>
                </a:lnTo>
                <a:lnTo>
                  <a:pt x="93134" y="0"/>
                </a:lnTo>
                <a:lnTo>
                  <a:pt x="76200" y="0"/>
                </a:lnTo>
                <a:lnTo>
                  <a:pt x="67734" y="0"/>
                </a:lnTo>
                <a:lnTo>
                  <a:pt x="59267" y="0"/>
                </a:lnTo>
                <a:lnTo>
                  <a:pt x="42334" y="8467"/>
                </a:lnTo>
                <a:lnTo>
                  <a:pt x="33867" y="16934"/>
                </a:lnTo>
                <a:lnTo>
                  <a:pt x="25400" y="25400"/>
                </a:lnTo>
                <a:lnTo>
                  <a:pt x="16934" y="42334"/>
                </a:lnTo>
                <a:lnTo>
                  <a:pt x="8467" y="59267"/>
                </a:lnTo>
                <a:lnTo>
                  <a:pt x="8467" y="84667"/>
                </a:lnTo>
                <a:lnTo>
                  <a:pt x="0" y="110067"/>
                </a:lnTo>
                <a:lnTo>
                  <a:pt x="0" y="143934"/>
                </a:lnTo>
                <a:lnTo>
                  <a:pt x="0" y="177800"/>
                </a:lnTo>
                <a:lnTo>
                  <a:pt x="0" y="211667"/>
                </a:lnTo>
                <a:lnTo>
                  <a:pt x="8467" y="237067"/>
                </a:lnTo>
                <a:lnTo>
                  <a:pt x="8467" y="270934"/>
                </a:lnTo>
                <a:lnTo>
                  <a:pt x="16934" y="304800"/>
                </a:lnTo>
                <a:lnTo>
                  <a:pt x="16934" y="330200"/>
                </a:lnTo>
                <a:lnTo>
                  <a:pt x="25400" y="364067"/>
                </a:lnTo>
                <a:lnTo>
                  <a:pt x="25400" y="381000"/>
                </a:lnTo>
                <a:lnTo>
                  <a:pt x="33867" y="406400"/>
                </a:lnTo>
                <a:lnTo>
                  <a:pt x="33867" y="423334"/>
                </a:lnTo>
                <a:lnTo>
                  <a:pt x="33867" y="440267"/>
                </a:lnTo>
                <a:lnTo>
                  <a:pt x="42334" y="448734"/>
                </a:lnTo>
                <a:lnTo>
                  <a:pt x="42334" y="440267"/>
                </a:lnTo>
                <a:lnTo>
                  <a:pt x="42334" y="440267"/>
                </a:lnTo>
                <a:lnTo>
                  <a:pt x="42334" y="440267"/>
                </a:lnTo>
                <a:lnTo>
                  <a:pt x="42334" y="440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3920067" y="4741333"/>
            <a:ext cx="177801" cy="25401"/>
          </a:xfrm>
          <a:custGeom>
            <a:avLst/>
            <a:gdLst/>
            <a:ahLst/>
            <a:cxnLst/>
            <a:rect l="0" t="0" r="0" b="0"/>
            <a:pathLst>
              <a:path w="177801" h="25401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25400" y="25400"/>
                </a:lnTo>
                <a:lnTo>
                  <a:pt x="42333" y="25400"/>
                </a:lnTo>
                <a:lnTo>
                  <a:pt x="67733" y="25400"/>
                </a:lnTo>
                <a:lnTo>
                  <a:pt x="84666" y="25400"/>
                </a:lnTo>
                <a:lnTo>
                  <a:pt x="110066" y="25400"/>
                </a:lnTo>
                <a:lnTo>
                  <a:pt x="135466" y="16934"/>
                </a:lnTo>
                <a:lnTo>
                  <a:pt x="152400" y="8467"/>
                </a:lnTo>
                <a:lnTo>
                  <a:pt x="152400" y="8467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148667" y="4580467"/>
            <a:ext cx="67734" cy="406401"/>
          </a:xfrm>
          <a:custGeom>
            <a:avLst/>
            <a:gdLst/>
            <a:ahLst/>
            <a:cxnLst/>
            <a:rect l="0" t="0" r="0" b="0"/>
            <a:pathLst>
              <a:path w="67734" h="406401">
                <a:moveTo>
                  <a:pt x="59266" y="0"/>
                </a:moveTo>
                <a:lnTo>
                  <a:pt x="59266" y="8466"/>
                </a:lnTo>
                <a:lnTo>
                  <a:pt x="59266" y="8466"/>
                </a:lnTo>
                <a:lnTo>
                  <a:pt x="59266" y="16933"/>
                </a:lnTo>
                <a:lnTo>
                  <a:pt x="67733" y="25400"/>
                </a:lnTo>
                <a:lnTo>
                  <a:pt x="67733" y="25400"/>
                </a:lnTo>
                <a:lnTo>
                  <a:pt x="59266" y="42333"/>
                </a:lnTo>
                <a:lnTo>
                  <a:pt x="59266" y="50800"/>
                </a:lnTo>
                <a:lnTo>
                  <a:pt x="50800" y="76200"/>
                </a:lnTo>
                <a:lnTo>
                  <a:pt x="42333" y="93133"/>
                </a:lnTo>
                <a:lnTo>
                  <a:pt x="42333" y="118533"/>
                </a:lnTo>
                <a:lnTo>
                  <a:pt x="33866" y="143933"/>
                </a:lnTo>
                <a:lnTo>
                  <a:pt x="25400" y="177800"/>
                </a:lnTo>
                <a:lnTo>
                  <a:pt x="16933" y="203200"/>
                </a:lnTo>
                <a:lnTo>
                  <a:pt x="8466" y="237066"/>
                </a:lnTo>
                <a:lnTo>
                  <a:pt x="0" y="262466"/>
                </a:lnTo>
                <a:lnTo>
                  <a:pt x="0" y="296333"/>
                </a:lnTo>
                <a:lnTo>
                  <a:pt x="0" y="321733"/>
                </a:lnTo>
                <a:lnTo>
                  <a:pt x="0" y="355600"/>
                </a:lnTo>
                <a:lnTo>
                  <a:pt x="8466" y="372533"/>
                </a:lnTo>
                <a:lnTo>
                  <a:pt x="16933" y="389466"/>
                </a:lnTo>
                <a:lnTo>
                  <a:pt x="33866" y="406400"/>
                </a:lnTo>
                <a:lnTo>
                  <a:pt x="33866" y="406400"/>
                </a:lnTo>
                <a:lnTo>
                  <a:pt x="42333" y="406400"/>
                </a:lnTo>
                <a:lnTo>
                  <a:pt x="42333" y="406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267200" y="4741333"/>
            <a:ext cx="76201" cy="186268"/>
          </a:xfrm>
          <a:custGeom>
            <a:avLst/>
            <a:gdLst/>
            <a:ahLst/>
            <a:cxnLst/>
            <a:rect l="0" t="0" r="0" b="0"/>
            <a:pathLst>
              <a:path w="76201" h="186268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8467"/>
                </a:lnTo>
                <a:lnTo>
                  <a:pt x="76200" y="8467"/>
                </a:lnTo>
                <a:lnTo>
                  <a:pt x="67733" y="16934"/>
                </a:lnTo>
                <a:lnTo>
                  <a:pt x="67733" y="33867"/>
                </a:lnTo>
                <a:lnTo>
                  <a:pt x="59267" y="59267"/>
                </a:lnTo>
                <a:lnTo>
                  <a:pt x="50800" y="93134"/>
                </a:lnTo>
                <a:lnTo>
                  <a:pt x="33867" y="127000"/>
                </a:lnTo>
                <a:lnTo>
                  <a:pt x="16933" y="160867"/>
                </a:lnTo>
                <a:lnTo>
                  <a:pt x="16933" y="160867"/>
                </a:lnTo>
                <a:lnTo>
                  <a:pt x="0" y="186267"/>
                </a:lnTo>
                <a:lnTo>
                  <a:pt x="0" y="186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224867" y="49699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241800" y="4775200"/>
            <a:ext cx="59268" cy="118534"/>
          </a:xfrm>
          <a:custGeom>
            <a:avLst/>
            <a:gdLst/>
            <a:ahLst/>
            <a:cxnLst/>
            <a:rect l="0" t="0" r="0" b="0"/>
            <a:pathLst>
              <a:path w="59268" h="1185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7" y="42333"/>
                </a:lnTo>
                <a:lnTo>
                  <a:pt x="16933" y="59267"/>
                </a:lnTo>
                <a:lnTo>
                  <a:pt x="25400" y="76200"/>
                </a:lnTo>
                <a:lnTo>
                  <a:pt x="42333" y="101600"/>
                </a:lnTo>
                <a:lnTo>
                  <a:pt x="42333" y="101600"/>
                </a:lnTo>
                <a:lnTo>
                  <a:pt x="59267" y="118533"/>
                </a:lnTo>
                <a:lnTo>
                  <a:pt x="59267" y="118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4377267" y="49784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4419600" y="4631267"/>
            <a:ext cx="76201" cy="389467"/>
          </a:xfrm>
          <a:custGeom>
            <a:avLst/>
            <a:gdLst/>
            <a:ahLst/>
            <a:cxnLst/>
            <a:rect l="0" t="0" r="0" b="0"/>
            <a:pathLst>
              <a:path w="76201" h="389467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16933" y="16933"/>
                </a:lnTo>
                <a:lnTo>
                  <a:pt x="33867" y="33866"/>
                </a:lnTo>
                <a:lnTo>
                  <a:pt x="42333" y="50800"/>
                </a:lnTo>
                <a:lnTo>
                  <a:pt x="50800" y="76200"/>
                </a:lnTo>
                <a:lnTo>
                  <a:pt x="59267" y="101600"/>
                </a:lnTo>
                <a:lnTo>
                  <a:pt x="67733" y="127000"/>
                </a:lnTo>
                <a:lnTo>
                  <a:pt x="76200" y="160866"/>
                </a:lnTo>
                <a:lnTo>
                  <a:pt x="76200" y="194733"/>
                </a:lnTo>
                <a:lnTo>
                  <a:pt x="76200" y="220133"/>
                </a:lnTo>
                <a:lnTo>
                  <a:pt x="76200" y="254000"/>
                </a:lnTo>
                <a:lnTo>
                  <a:pt x="76200" y="287866"/>
                </a:lnTo>
                <a:lnTo>
                  <a:pt x="67733" y="313266"/>
                </a:lnTo>
                <a:lnTo>
                  <a:pt x="67733" y="330200"/>
                </a:lnTo>
                <a:lnTo>
                  <a:pt x="59267" y="355600"/>
                </a:lnTo>
                <a:lnTo>
                  <a:pt x="50800" y="372533"/>
                </a:lnTo>
                <a:lnTo>
                  <a:pt x="50800" y="381000"/>
                </a:lnTo>
                <a:lnTo>
                  <a:pt x="42333" y="389466"/>
                </a:lnTo>
                <a:lnTo>
                  <a:pt x="42333" y="389466"/>
                </a:lnTo>
                <a:lnTo>
                  <a:pt x="42333" y="389466"/>
                </a:lnTo>
                <a:lnTo>
                  <a:pt x="42333" y="389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4546600" y="4851400"/>
            <a:ext cx="110068" cy="8468"/>
          </a:xfrm>
          <a:custGeom>
            <a:avLst/>
            <a:gdLst/>
            <a:ahLst/>
            <a:cxnLst/>
            <a:rect l="0" t="0" r="0" b="0"/>
            <a:pathLst>
              <a:path w="110068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4580467" y="4944533"/>
            <a:ext cx="143934" cy="8468"/>
          </a:xfrm>
          <a:custGeom>
            <a:avLst/>
            <a:gdLst/>
            <a:ahLst/>
            <a:cxnLst/>
            <a:rect l="0" t="0" r="0" b="0"/>
            <a:pathLst>
              <a:path w="143934" h="8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50800" y="8467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10066" y="0"/>
                </a:lnTo>
                <a:lnTo>
                  <a:pt x="127000" y="0"/>
                </a:lnTo>
                <a:lnTo>
                  <a:pt x="135466" y="0"/>
                </a:lnTo>
                <a:lnTo>
                  <a:pt x="135466" y="0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4834467" y="4775200"/>
            <a:ext cx="143934" cy="262468"/>
          </a:xfrm>
          <a:custGeom>
            <a:avLst/>
            <a:gdLst/>
            <a:ahLst/>
            <a:cxnLst/>
            <a:rect l="0" t="0" r="0" b="0"/>
            <a:pathLst>
              <a:path w="143934" h="262468">
                <a:moveTo>
                  <a:pt x="143933" y="0"/>
                </a:move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35466" y="8467"/>
                </a:lnTo>
                <a:lnTo>
                  <a:pt x="135466" y="25400"/>
                </a:lnTo>
                <a:lnTo>
                  <a:pt x="127000" y="42333"/>
                </a:lnTo>
                <a:lnTo>
                  <a:pt x="118533" y="59267"/>
                </a:lnTo>
                <a:lnTo>
                  <a:pt x="101600" y="76200"/>
                </a:lnTo>
                <a:lnTo>
                  <a:pt x="93133" y="101600"/>
                </a:lnTo>
                <a:lnTo>
                  <a:pt x="76200" y="127000"/>
                </a:lnTo>
                <a:lnTo>
                  <a:pt x="67733" y="160867"/>
                </a:lnTo>
                <a:lnTo>
                  <a:pt x="50800" y="186267"/>
                </a:lnTo>
                <a:lnTo>
                  <a:pt x="33866" y="203200"/>
                </a:lnTo>
                <a:lnTo>
                  <a:pt x="25400" y="228600"/>
                </a:lnTo>
                <a:lnTo>
                  <a:pt x="16933" y="245533"/>
                </a:lnTo>
                <a:lnTo>
                  <a:pt x="8466" y="254000"/>
                </a:lnTo>
                <a:lnTo>
                  <a:pt x="8466" y="262467"/>
                </a:lnTo>
                <a:lnTo>
                  <a:pt x="8466" y="262467"/>
                </a:lnTo>
                <a:lnTo>
                  <a:pt x="0" y="262467"/>
                </a:lnTo>
                <a:lnTo>
                  <a:pt x="0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4826000" y="4817533"/>
            <a:ext cx="194734" cy="203201"/>
          </a:xfrm>
          <a:custGeom>
            <a:avLst/>
            <a:gdLst/>
            <a:ahLst/>
            <a:cxnLst/>
            <a:rect l="0" t="0" r="0" b="0"/>
            <a:pathLst>
              <a:path w="194734" h="203201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16933" y="25400"/>
                </a:lnTo>
                <a:lnTo>
                  <a:pt x="25400" y="42334"/>
                </a:lnTo>
                <a:lnTo>
                  <a:pt x="42333" y="59267"/>
                </a:lnTo>
                <a:lnTo>
                  <a:pt x="50800" y="76200"/>
                </a:lnTo>
                <a:lnTo>
                  <a:pt x="76200" y="101600"/>
                </a:lnTo>
                <a:lnTo>
                  <a:pt x="93133" y="118534"/>
                </a:lnTo>
                <a:lnTo>
                  <a:pt x="110067" y="143934"/>
                </a:lnTo>
                <a:lnTo>
                  <a:pt x="127000" y="160867"/>
                </a:lnTo>
                <a:lnTo>
                  <a:pt x="152400" y="177800"/>
                </a:lnTo>
                <a:lnTo>
                  <a:pt x="160867" y="194734"/>
                </a:lnTo>
                <a:lnTo>
                  <a:pt x="177800" y="203200"/>
                </a:lnTo>
                <a:lnTo>
                  <a:pt x="186267" y="203200"/>
                </a:lnTo>
                <a:lnTo>
                  <a:pt x="186267" y="203200"/>
                </a:lnTo>
                <a:lnTo>
                  <a:pt x="194733" y="203200"/>
                </a:lnTo>
                <a:lnTo>
                  <a:pt x="194733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5063067" y="4885267"/>
            <a:ext cx="143934" cy="33867"/>
          </a:xfrm>
          <a:custGeom>
            <a:avLst/>
            <a:gdLst/>
            <a:ahLst/>
            <a:cxnLst/>
            <a:rect l="0" t="0" r="0" b="0"/>
            <a:pathLst>
              <a:path w="143934" h="33867">
                <a:moveTo>
                  <a:pt x="0" y="25400"/>
                </a:moveTo>
                <a:lnTo>
                  <a:pt x="8466" y="25400"/>
                </a:lnTo>
                <a:lnTo>
                  <a:pt x="8466" y="25400"/>
                </a:lnTo>
                <a:lnTo>
                  <a:pt x="16933" y="33866"/>
                </a:lnTo>
                <a:lnTo>
                  <a:pt x="25400" y="33866"/>
                </a:lnTo>
                <a:lnTo>
                  <a:pt x="33866" y="25400"/>
                </a:lnTo>
                <a:lnTo>
                  <a:pt x="59266" y="25400"/>
                </a:lnTo>
                <a:lnTo>
                  <a:pt x="76200" y="25400"/>
                </a:lnTo>
                <a:lnTo>
                  <a:pt x="93133" y="16933"/>
                </a:lnTo>
                <a:lnTo>
                  <a:pt x="118533" y="16933"/>
                </a:lnTo>
                <a:lnTo>
                  <a:pt x="127000" y="8466"/>
                </a:lnTo>
                <a:lnTo>
                  <a:pt x="127000" y="8466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5274733" y="4749800"/>
            <a:ext cx="33868" cy="296334"/>
          </a:xfrm>
          <a:custGeom>
            <a:avLst/>
            <a:gdLst/>
            <a:ahLst/>
            <a:cxnLst/>
            <a:rect l="0" t="0" r="0" b="0"/>
            <a:pathLst>
              <a:path w="33868" h="296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7"/>
                </a:lnTo>
                <a:lnTo>
                  <a:pt x="16934" y="84667"/>
                </a:lnTo>
                <a:lnTo>
                  <a:pt x="16934" y="118533"/>
                </a:lnTo>
                <a:lnTo>
                  <a:pt x="16934" y="143933"/>
                </a:lnTo>
                <a:lnTo>
                  <a:pt x="25400" y="177800"/>
                </a:lnTo>
                <a:lnTo>
                  <a:pt x="33867" y="203200"/>
                </a:lnTo>
                <a:lnTo>
                  <a:pt x="33867" y="237067"/>
                </a:lnTo>
                <a:lnTo>
                  <a:pt x="33867" y="270933"/>
                </a:lnTo>
                <a:lnTo>
                  <a:pt x="33867" y="270933"/>
                </a:lnTo>
                <a:lnTo>
                  <a:pt x="33867" y="296333"/>
                </a:lnTo>
                <a:lnTo>
                  <a:pt x="33867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8187266" y="2091267"/>
            <a:ext cx="279402" cy="2802467"/>
          </a:xfrm>
          <a:custGeom>
            <a:avLst/>
            <a:gdLst/>
            <a:ahLst/>
            <a:cxnLst/>
            <a:rect l="0" t="0" r="0" b="0"/>
            <a:pathLst>
              <a:path w="279402" h="2802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8" y="8466"/>
                </a:lnTo>
                <a:lnTo>
                  <a:pt x="8468" y="16933"/>
                </a:lnTo>
                <a:lnTo>
                  <a:pt x="8468" y="25400"/>
                </a:lnTo>
                <a:lnTo>
                  <a:pt x="8468" y="42333"/>
                </a:lnTo>
                <a:lnTo>
                  <a:pt x="16934" y="59266"/>
                </a:lnTo>
                <a:lnTo>
                  <a:pt x="25401" y="93133"/>
                </a:lnTo>
                <a:lnTo>
                  <a:pt x="33867" y="127000"/>
                </a:lnTo>
                <a:lnTo>
                  <a:pt x="33867" y="169333"/>
                </a:lnTo>
                <a:lnTo>
                  <a:pt x="42334" y="220133"/>
                </a:lnTo>
                <a:lnTo>
                  <a:pt x="42334" y="270933"/>
                </a:lnTo>
                <a:lnTo>
                  <a:pt x="42334" y="338666"/>
                </a:lnTo>
                <a:lnTo>
                  <a:pt x="33867" y="397933"/>
                </a:lnTo>
                <a:lnTo>
                  <a:pt x="33867" y="465666"/>
                </a:lnTo>
                <a:lnTo>
                  <a:pt x="33867" y="533400"/>
                </a:lnTo>
                <a:lnTo>
                  <a:pt x="33867" y="609600"/>
                </a:lnTo>
                <a:lnTo>
                  <a:pt x="33867" y="685800"/>
                </a:lnTo>
                <a:lnTo>
                  <a:pt x="42334" y="762000"/>
                </a:lnTo>
                <a:lnTo>
                  <a:pt x="50801" y="838200"/>
                </a:lnTo>
                <a:lnTo>
                  <a:pt x="59267" y="931333"/>
                </a:lnTo>
                <a:lnTo>
                  <a:pt x="67734" y="1016000"/>
                </a:lnTo>
                <a:lnTo>
                  <a:pt x="84668" y="1109133"/>
                </a:lnTo>
                <a:lnTo>
                  <a:pt x="93134" y="1210733"/>
                </a:lnTo>
                <a:lnTo>
                  <a:pt x="110067" y="1312333"/>
                </a:lnTo>
                <a:lnTo>
                  <a:pt x="118534" y="1422400"/>
                </a:lnTo>
                <a:lnTo>
                  <a:pt x="135467" y="1532466"/>
                </a:lnTo>
                <a:lnTo>
                  <a:pt x="143934" y="1642533"/>
                </a:lnTo>
                <a:lnTo>
                  <a:pt x="160868" y="1761066"/>
                </a:lnTo>
                <a:lnTo>
                  <a:pt x="177801" y="1879600"/>
                </a:lnTo>
                <a:lnTo>
                  <a:pt x="194734" y="1998133"/>
                </a:lnTo>
                <a:lnTo>
                  <a:pt x="211667" y="2133600"/>
                </a:lnTo>
                <a:lnTo>
                  <a:pt x="228600" y="2260600"/>
                </a:lnTo>
                <a:lnTo>
                  <a:pt x="237068" y="2396066"/>
                </a:lnTo>
                <a:lnTo>
                  <a:pt x="254001" y="2540000"/>
                </a:lnTo>
                <a:lnTo>
                  <a:pt x="270934" y="2683933"/>
                </a:lnTo>
                <a:lnTo>
                  <a:pt x="270934" y="2683933"/>
                </a:lnTo>
                <a:lnTo>
                  <a:pt x="279401" y="2802466"/>
                </a:lnTo>
                <a:lnTo>
                  <a:pt x="279401" y="2802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8525933" y="53763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6705600" y="3886200"/>
            <a:ext cx="3801534" cy="169334"/>
          </a:xfrm>
          <a:custGeom>
            <a:avLst/>
            <a:gdLst/>
            <a:ahLst/>
            <a:cxnLst/>
            <a:rect l="0" t="0" r="0" b="0"/>
            <a:pathLst>
              <a:path w="3801534" h="169334">
                <a:moveTo>
                  <a:pt x="0" y="33867"/>
                </a:move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8467" y="42333"/>
                </a:lnTo>
                <a:lnTo>
                  <a:pt x="16933" y="33867"/>
                </a:lnTo>
                <a:lnTo>
                  <a:pt x="33866" y="33867"/>
                </a:lnTo>
                <a:lnTo>
                  <a:pt x="50800" y="33867"/>
                </a:lnTo>
                <a:lnTo>
                  <a:pt x="59267" y="33867"/>
                </a:lnTo>
                <a:lnTo>
                  <a:pt x="76200" y="33867"/>
                </a:lnTo>
                <a:lnTo>
                  <a:pt x="101600" y="33867"/>
                </a:lnTo>
                <a:lnTo>
                  <a:pt x="127000" y="33867"/>
                </a:lnTo>
                <a:lnTo>
                  <a:pt x="152400" y="33867"/>
                </a:lnTo>
                <a:lnTo>
                  <a:pt x="177800" y="33867"/>
                </a:lnTo>
                <a:lnTo>
                  <a:pt x="211667" y="33867"/>
                </a:lnTo>
                <a:lnTo>
                  <a:pt x="237067" y="33867"/>
                </a:lnTo>
                <a:lnTo>
                  <a:pt x="279400" y="25400"/>
                </a:lnTo>
                <a:lnTo>
                  <a:pt x="304800" y="25400"/>
                </a:lnTo>
                <a:lnTo>
                  <a:pt x="338666" y="25400"/>
                </a:lnTo>
                <a:lnTo>
                  <a:pt x="381000" y="25400"/>
                </a:lnTo>
                <a:lnTo>
                  <a:pt x="423334" y="25400"/>
                </a:lnTo>
                <a:lnTo>
                  <a:pt x="457200" y="25400"/>
                </a:lnTo>
                <a:lnTo>
                  <a:pt x="499534" y="25400"/>
                </a:lnTo>
                <a:lnTo>
                  <a:pt x="550333" y="25400"/>
                </a:lnTo>
                <a:lnTo>
                  <a:pt x="592667" y="16933"/>
                </a:lnTo>
                <a:lnTo>
                  <a:pt x="635000" y="16933"/>
                </a:lnTo>
                <a:lnTo>
                  <a:pt x="685800" y="16933"/>
                </a:lnTo>
                <a:lnTo>
                  <a:pt x="728134" y="16933"/>
                </a:lnTo>
                <a:lnTo>
                  <a:pt x="778933" y="8467"/>
                </a:lnTo>
                <a:lnTo>
                  <a:pt x="829733" y="8467"/>
                </a:lnTo>
                <a:lnTo>
                  <a:pt x="880534" y="8467"/>
                </a:lnTo>
                <a:lnTo>
                  <a:pt x="931333" y="8467"/>
                </a:lnTo>
                <a:lnTo>
                  <a:pt x="982133" y="0"/>
                </a:lnTo>
                <a:lnTo>
                  <a:pt x="1032934" y="0"/>
                </a:lnTo>
                <a:lnTo>
                  <a:pt x="1083733" y="8467"/>
                </a:lnTo>
                <a:lnTo>
                  <a:pt x="1134533" y="8467"/>
                </a:lnTo>
                <a:lnTo>
                  <a:pt x="1193800" y="8467"/>
                </a:lnTo>
                <a:lnTo>
                  <a:pt x="1244600" y="16933"/>
                </a:lnTo>
                <a:lnTo>
                  <a:pt x="1303867" y="16933"/>
                </a:lnTo>
                <a:lnTo>
                  <a:pt x="1354667" y="16933"/>
                </a:lnTo>
                <a:lnTo>
                  <a:pt x="1413934" y="16933"/>
                </a:lnTo>
                <a:lnTo>
                  <a:pt x="1464733" y="25400"/>
                </a:lnTo>
                <a:lnTo>
                  <a:pt x="1524000" y="25400"/>
                </a:lnTo>
                <a:lnTo>
                  <a:pt x="1574800" y="25400"/>
                </a:lnTo>
                <a:lnTo>
                  <a:pt x="1634066" y="33867"/>
                </a:lnTo>
                <a:lnTo>
                  <a:pt x="1684867" y="33867"/>
                </a:lnTo>
                <a:lnTo>
                  <a:pt x="1735667" y="42333"/>
                </a:lnTo>
                <a:lnTo>
                  <a:pt x="1794934" y="42333"/>
                </a:lnTo>
                <a:lnTo>
                  <a:pt x="1854200" y="42333"/>
                </a:lnTo>
                <a:lnTo>
                  <a:pt x="1905000" y="50800"/>
                </a:lnTo>
                <a:lnTo>
                  <a:pt x="1964267" y="50800"/>
                </a:lnTo>
                <a:lnTo>
                  <a:pt x="2023534" y="50800"/>
                </a:lnTo>
                <a:lnTo>
                  <a:pt x="2082800" y="59267"/>
                </a:lnTo>
                <a:lnTo>
                  <a:pt x="2133600" y="59267"/>
                </a:lnTo>
                <a:lnTo>
                  <a:pt x="2192867" y="67733"/>
                </a:lnTo>
                <a:lnTo>
                  <a:pt x="2252134" y="67733"/>
                </a:lnTo>
                <a:lnTo>
                  <a:pt x="2311400" y="76200"/>
                </a:lnTo>
                <a:lnTo>
                  <a:pt x="2370667" y="76200"/>
                </a:lnTo>
                <a:lnTo>
                  <a:pt x="2438400" y="84667"/>
                </a:lnTo>
                <a:lnTo>
                  <a:pt x="2497667" y="93133"/>
                </a:lnTo>
                <a:lnTo>
                  <a:pt x="2556934" y="93133"/>
                </a:lnTo>
                <a:lnTo>
                  <a:pt x="2616200" y="101600"/>
                </a:lnTo>
                <a:lnTo>
                  <a:pt x="2683933" y="110067"/>
                </a:lnTo>
                <a:lnTo>
                  <a:pt x="2751667" y="110067"/>
                </a:lnTo>
                <a:lnTo>
                  <a:pt x="2819400" y="118533"/>
                </a:lnTo>
                <a:lnTo>
                  <a:pt x="2887133" y="118533"/>
                </a:lnTo>
                <a:lnTo>
                  <a:pt x="2954867" y="127000"/>
                </a:lnTo>
                <a:lnTo>
                  <a:pt x="3031067" y="127000"/>
                </a:lnTo>
                <a:lnTo>
                  <a:pt x="3098800" y="135467"/>
                </a:lnTo>
                <a:lnTo>
                  <a:pt x="3166534" y="135467"/>
                </a:lnTo>
                <a:lnTo>
                  <a:pt x="3234266" y="143933"/>
                </a:lnTo>
                <a:lnTo>
                  <a:pt x="3310466" y="143933"/>
                </a:lnTo>
                <a:lnTo>
                  <a:pt x="3386666" y="152400"/>
                </a:lnTo>
                <a:lnTo>
                  <a:pt x="3454400" y="152400"/>
                </a:lnTo>
                <a:lnTo>
                  <a:pt x="3530600" y="152400"/>
                </a:lnTo>
                <a:lnTo>
                  <a:pt x="3606800" y="160867"/>
                </a:lnTo>
                <a:lnTo>
                  <a:pt x="3674534" y="160867"/>
                </a:lnTo>
                <a:lnTo>
                  <a:pt x="3742267" y="160867"/>
                </a:lnTo>
                <a:lnTo>
                  <a:pt x="3742267" y="160867"/>
                </a:lnTo>
                <a:lnTo>
                  <a:pt x="3801533" y="169333"/>
                </a:lnTo>
                <a:lnTo>
                  <a:pt x="3801533" y="169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8449733" y="4809067"/>
            <a:ext cx="33868" cy="575734"/>
          </a:xfrm>
          <a:custGeom>
            <a:avLst/>
            <a:gdLst/>
            <a:ahLst/>
            <a:cxnLst/>
            <a:rect l="0" t="0" r="0" b="0"/>
            <a:pathLst>
              <a:path w="33868" h="575734">
                <a:moveTo>
                  <a:pt x="25400" y="0"/>
                </a:moveTo>
                <a:lnTo>
                  <a:pt x="25400" y="0"/>
                </a:lnTo>
                <a:lnTo>
                  <a:pt x="25400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0" y="25400"/>
                </a:lnTo>
                <a:lnTo>
                  <a:pt x="0" y="33866"/>
                </a:lnTo>
                <a:lnTo>
                  <a:pt x="0" y="33866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59266"/>
                </a:lnTo>
                <a:lnTo>
                  <a:pt x="0" y="67733"/>
                </a:lnTo>
                <a:lnTo>
                  <a:pt x="0" y="76200"/>
                </a:lnTo>
                <a:lnTo>
                  <a:pt x="0" y="84666"/>
                </a:lnTo>
                <a:lnTo>
                  <a:pt x="0" y="101600"/>
                </a:lnTo>
                <a:lnTo>
                  <a:pt x="0" y="110066"/>
                </a:lnTo>
                <a:lnTo>
                  <a:pt x="0" y="127000"/>
                </a:lnTo>
                <a:lnTo>
                  <a:pt x="0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6"/>
                </a:lnTo>
                <a:lnTo>
                  <a:pt x="0" y="194733"/>
                </a:lnTo>
                <a:lnTo>
                  <a:pt x="0" y="211666"/>
                </a:lnTo>
                <a:lnTo>
                  <a:pt x="0" y="220133"/>
                </a:lnTo>
                <a:lnTo>
                  <a:pt x="0" y="237066"/>
                </a:lnTo>
                <a:lnTo>
                  <a:pt x="8467" y="254000"/>
                </a:lnTo>
                <a:lnTo>
                  <a:pt x="8467" y="270933"/>
                </a:lnTo>
                <a:lnTo>
                  <a:pt x="8467" y="287866"/>
                </a:lnTo>
                <a:lnTo>
                  <a:pt x="16934" y="304800"/>
                </a:lnTo>
                <a:lnTo>
                  <a:pt x="16934" y="321733"/>
                </a:lnTo>
                <a:lnTo>
                  <a:pt x="16934" y="338666"/>
                </a:lnTo>
                <a:lnTo>
                  <a:pt x="16934" y="364066"/>
                </a:lnTo>
                <a:lnTo>
                  <a:pt x="16934" y="381000"/>
                </a:lnTo>
                <a:lnTo>
                  <a:pt x="25400" y="397933"/>
                </a:lnTo>
                <a:lnTo>
                  <a:pt x="25400" y="423333"/>
                </a:lnTo>
                <a:lnTo>
                  <a:pt x="25400" y="440266"/>
                </a:lnTo>
                <a:lnTo>
                  <a:pt x="25400" y="457200"/>
                </a:lnTo>
                <a:lnTo>
                  <a:pt x="25400" y="482600"/>
                </a:lnTo>
                <a:lnTo>
                  <a:pt x="25400" y="508000"/>
                </a:lnTo>
                <a:lnTo>
                  <a:pt x="33867" y="533400"/>
                </a:lnTo>
                <a:lnTo>
                  <a:pt x="33867" y="550333"/>
                </a:lnTo>
                <a:lnTo>
                  <a:pt x="33867" y="550333"/>
                </a:lnTo>
                <a:lnTo>
                  <a:pt x="33867" y="575733"/>
                </a:lnTo>
                <a:lnTo>
                  <a:pt x="33867" y="575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8492066" y="54610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8492066" y="5503333"/>
            <a:ext cx="1" cy="25401"/>
          </a:xfrm>
          <a:custGeom>
            <a:avLst/>
            <a:gdLst/>
            <a:ahLst/>
            <a:cxnLst/>
            <a:rect l="0" t="0" r="0" b="0"/>
            <a:pathLst>
              <a:path w="1" h="254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8483600" y="5604933"/>
            <a:ext cx="8467" cy="279401"/>
          </a:xfrm>
          <a:custGeom>
            <a:avLst/>
            <a:gdLst/>
            <a:ahLst/>
            <a:cxnLst/>
            <a:rect l="0" t="0" r="0" b="0"/>
            <a:pathLst>
              <a:path w="8467" h="279401">
                <a:moveTo>
                  <a:pt x="8466" y="0"/>
                </a:moveTo>
                <a:lnTo>
                  <a:pt x="8466" y="8467"/>
                </a:lnTo>
                <a:lnTo>
                  <a:pt x="8466" y="25400"/>
                </a:lnTo>
                <a:lnTo>
                  <a:pt x="8466" y="50800"/>
                </a:lnTo>
                <a:lnTo>
                  <a:pt x="8466" y="76200"/>
                </a:lnTo>
                <a:lnTo>
                  <a:pt x="8466" y="110067"/>
                </a:lnTo>
                <a:lnTo>
                  <a:pt x="8466" y="135467"/>
                </a:lnTo>
                <a:lnTo>
                  <a:pt x="8466" y="160867"/>
                </a:lnTo>
                <a:lnTo>
                  <a:pt x="8466" y="194734"/>
                </a:lnTo>
                <a:lnTo>
                  <a:pt x="8466" y="220134"/>
                </a:lnTo>
                <a:lnTo>
                  <a:pt x="8466" y="245534"/>
                </a:lnTo>
                <a:lnTo>
                  <a:pt x="0" y="262467"/>
                </a:lnTo>
                <a:lnTo>
                  <a:pt x="0" y="262467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8288867" y="4241800"/>
            <a:ext cx="262467" cy="16934"/>
          </a:xfrm>
          <a:custGeom>
            <a:avLst/>
            <a:gdLst/>
            <a:ahLst/>
            <a:cxnLst/>
            <a:rect l="0" t="0" r="0" b="0"/>
            <a:pathLst>
              <a:path w="262467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16933"/>
                </a:lnTo>
                <a:lnTo>
                  <a:pt x="33866" y="16933"/>
                </a:lnTo>
                <a:lnTo>
                  <a:pt x="50799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93133" y="16933"/>
                </a:lnTo>
                <a:lnTo>
                  <a:pt x="101600" y="16933"/>
                </a:lnTo>
                <a:lnTo>
                  <a:pt x="118533" y="8467"/>
                </a:lnTo>
                <a:lnTo>
                  <a:pt x="135467" y="8467"/>
                </a:lnTo>
                <a:lnTo>
                  <a:pt x="160866" y="8467"/>
                </a:lnTo>
                <a:lnTo>
                  <a:pt x="169333" y="0"/>
                </a:lnTo>
                <a:lnTo>
                  <a:pt x="194733" y="0"/>
                </a:lnTo>
                <a:lnTo>
                  <a:pt x="211667" y="0"/>
                </a:lnTo>
                <a:lnTo>
                  <a:pt x="220133" y="0"/>
                </a:lnTo>
                <a:lnTo>
                  <a:pt x="237066" y="0"/>
                </a:lnTo>
                <a:lnTo>
                  <a:pt x="245533" y="0"/>
                </a:lnTo>
                <a:lnTo>
                  <a:pt x="245533" y="0"/>
                </a:lnTo>
                <a:lnTo>
                  <a:pt x="262466" y="0"/>
                </a:lnTo>
                <a:lnTo>
                  <a:pt x="2624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8356600" y="4207933"/>
            <a:ext cx="93134" cy="93135"/>
          </a:xfrm>
          <a:custGeom>
            <a:avLst/>
            <a:gdLst/>
            <a:ahLst/>
            <a:cxnLst/>
            <a:rect l="0" t="0" r="0" b="0"/>
            <a:pathLst>
              <a:path w="93134" h="93135">
                <a:moveTo>
                  <a:pt x="16933" y="42334"/>
                </a:moveTo>
                <a:lnTo>
                  <a:pt x="16933" y="50800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67734"/>
                </a:lnTo>
                <a:lnTo>
                  <a:pt x="8467" y="76200"/>
                </a:lnTo>
                <a:lnTo>
                  <a:pt x="8467" y="76200"/>
                </a:lnTo>
                <a:lnTo>
                  <a:pt x="8467" y="76200"/>
                </a:lnTo>
                <a:lnTo>
                  <a:pt x="16933" y="84667"/>
                </a:lnTo>
                <a:lnTo>
                  <a:pt x="25400" y="84667"/>
                </a:lnTo>
                <a:lnTo>
                  <a:pt x="25400" y="84667"/>
                </a:lnTo>
                <a:lnTo>
                  <a:pt x="33867" y="84667"/>
                </a:lnTo>
                <a:lnTo>
                  <a:pt x="33867" y="84667"/>
                </a:lnTo>
                <a:lnTo>
                  <a:pt x="42333" y="84667"/>
                </a:lnTo>
                <a:lnTo>
                  <a:pt x="50800" y="84667"/>
                </a:lnTo>
                <a:lnTo>
                  <a:pt x="50800" y="84667"/>
                </a:lnTo>
                <a:lnTo>
                  <a:pt x="59266" y="76200"/>
                </a:lnTo>
                <a:lnTo>
                  <a:pt x="59266" y="76200"/>
                </a:lnTo>
                <a:lnTo>
                  <a:pt x="59266" y="67734"/>
                </a:lnTo>
                <a:lnTo>
                  <a:pt x="67734" y="59267"/>
                </a:lnTo>
                <a:lnTo>
                  <a:pt x="67734" y="50800"/>
                </a:lnTo>
                <a:lnTo>
                  <a:pt x="67734" y="42334"/>
                </a:lnTo>
                <a:lnTo>
                  <a:pt x="67734" y="42334"/>
                </a:lnTo>
                <a:lnTo>
                  <a:pt x="67734" y="33867"/>
                </a:lnTo>
                <a:lnTo>
                  <a:pt x="59266" y="25400"/>
                </a:lnTo>
                <a:lnTo>
                  <a:pt x="59266" y="16934"/>
                </a:lnTo>
                <a:lnTo>
                  <a:pt x="50800" y="16934"/>
                </a:lnTo>
                <a:lnTo>
                  <a:pt x="50800" y="16934"/>
                </a:lnTo>
                <a:lnTo>
                  <a:pt x="42333" y="16934"/>
                </a:lnTo>
                <a:lnTo>
                  <a:pt x="33867" y="16934"/>
                </a:lnTo>
                <a:lnTo>
                  <a:pt x="33867" y="16934"/>
                </a:lnTo>
                <a:lnTo>
                  <a:pt x="25400" y="16934"/>
                </a:lnTo>
                <a:lnTo>
                  <a:pt x="25400" y="16934"/>
                </a:lnTo>
                <a:lnTo>
                  <a:pt x="16933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0" y="42334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67734"/>
                </a:lnTo>
                <a:lnTo>
                  <a:pt x="8467" y="76200"/>
                </a:lnTo>
                <a:lnTo>
                  <a:pt x="16933" y="84667"/>
                </a:lnTo>
                <a:lnTo>
                  <a:pt x="25400" y="84667"/>
                </a:lnTo>
                <a:lnTo>
                  <a:pt x="25400" y="93134"/>
                </a:lnTo>
                <a:lnTo>
                  <a:pt x="33867" y="93134"/>
                </a:lnTo>
                <a:lnTo>
                  <a:pt x="42333" y="93134"/>
                </a:lnTo>
                <a:lnTo>
                  <a:pt x="42333" y="93134"/>
                </a:lnTo>
                <a:lnTo>
                  <a:pt x="50800" y="93134"/>
                </a:lnTo>
                <a:lnTo>
                  <a:pt x="50800" y="93134"/>
                </a:lnTo>
                <a:lnTo>
                  <a:pt x="59266" y="84667"/>
                </a:lnTo>
                <a:lnTo>
                  <a:pt x="59266" y="76200"/>
                </a:lnTo>
                <a:lnTo>
                  <a:pt x="67734" y="76200"/>
                </a:lnTo>
                <a:lnTo>
                  <a:pt x="67734" y="59267"/>
                </a:lnTo>
                <a:lnTo>
                  <a:pt x="67734" y="59267"/>
                </a:lnTo>
                <a:lnTo>
                  <a:pt x="76200" y="50800"/>
                </a:lnTo>
                <a:lnTo>
                  <a:pt x="76200" y="42334"/>
                </a:lnTo>
                <a:lnTo>
                  <a:pt x="67734" y="33867"/>
                </a:lnTo>
                <a:lnTo>
                  <a:pt x="67734" y="25400"/>
                </a:lnTo>
                <a:lnTo>
                  <a:pt x="67734" y="16934"/>
                </a:lnTo>
                <a:lnTo>
                  <a:pt x="67734" y="16934"/>
                </a:lnTo>
                <a:lnTo>
                  <a:pt x="59266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42333" y="0"/>
                </a:lnTo>
                <a:lnTo>
                  <a:pt x="42333" y="0"/>
                </a:lnTo>
                <a:lnTo>
                  <a:pt x="33867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16933" y="16934"/>
                </a:lnTo>
                <a:lnTo>
                  <a:pt x="16933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16933" y="42334"/>
                </a:lnTo>
                <a:lnTo>
                  <a:pt x="16933" y="42334"/>
                </a:lnTo>
                <a:lnTo>
                  <a:pt x="16933" y="50800"/>
                </a:lnTo>
                <a:lnTo>
                  <a:pt x="25400" y="59267"/>
                </a:lnTo>
                <a:lnTo>
                  <a:pt x="25400" y="59267"/>
                </a:lnTo>
                <a:lnTo>
                  <a:pt x="33867" y="67734"/>
                </a:lnTo>
                <a:lnTo>
                  <a:pt x="33867" y="67734"/>
                </a:lnTo>
                <a:lnTo>
                  <a:pt x="42333" y="76200"/>
                </a:lnTo>
                <a:lnTo>
                  <a:pt x="50800" y="76200"/>
                </a:lnTo>
                <a:lnTo>
                  <a:pt x="50800" y="76200"/>
                </a:lnTo>
                <a:lnTo>
                  <a:pt x="59266" y="76200"/>
                </a:lnTo>
                <a:lnTo>
                  <a:pt x="67734" y="76200"/>
                </a:lnTo>
                <a:lnTo>
                  <a:pt x="67734" y="76200"/>
                </a:lnTo>
                <a:lnTo>
                  <a:pt x="76200" y="67734"/>
                </a:lnTo>
                <a:lnTo>
                  <a:pt x="76200" y="67734"/>
                </a:lnTo>
                <a:lnTo>
                  <a:pt x="84667" y="59267"/>
                </a:lnTo>
                <a:lnTo>
                  <a:pt x="84667" y="59267"/>
                </a:lnTo>
                <a:lnTo>
                  <a:pt x="84667" y="50800"/>
                </a:lnTo>
                <a:lnTo>
                  <a:pt x="84667" y="50800"/>
                </a:lnTo>
                <a:lnTo>
                  <a:pt x="84667" y="42334"/>
                </a:lnTo>
                <a:lnTo>
                  <a:pt x="84667" y="33867"/>
                </a:lnTo>
                <a:lnTo>
                  <a:pt x="76200" y="33867"/>
                </a:lnTo>
                <a:lnTo>
                  <a:pt x="76200" y="25400"/>
                </a:lnTo>
                <a:lnTo>
                  <a:pt x="67734" y="25400"/>
                </a:lnTo>
                <a:lnTo>
                  <a:pt x="67734" y="16934"/>
                </a:lnTo>
                <a:lnTo>
                  <a:pt x="59266" y="16934"/>
                </a:lnTo>
                <a:lnTo>
                  <a:pt x="59266" y="16934"/>
                </a:lnTo>
                <a:lnTo>
                  <a:pt x="50800" y="16934"/>
                </a:lnTo>
                <a:lnTo>
                  <a:pt x="50800" y="16934"/>
                </a:lnTo>
                <a:lnTo>
                  <a:pt x="42333" y="16934"/>
                </a:lnTo>
                <a:lnTo>
                  <a:pt x="42333" y="25400"/>
                </a:lnTo>
                <a:lnTo>
                  <a:pt x="33867" y="25400"/>
                </a:lnTo>
                <a:lnTo>
                  <a:pt x="33867" y="33867"/>
                </a:lnTo>
                <a:lnTo>
                  <a:pt x="25400" y="33867"/>
                </a:lnTo>
                <a:lnTo>
                  <a:pt x="25400" y="42334"/>
                </a:lnTo>
                <a:lnTo>
                  <a:pt x="25400" y="42334"/>
                </a:lnTo>
                <a:lnTo>
                  <a:pt x="16933" y="50800"/>
                </a:lnTo>
                <a:lnTo>
                  <a:pt x="16933" y="59267"/>
                </a:lnTo>
                <a:lnTo>
                  <a:pt x="16933" y="59267"/>
                </a:lnTo>
                <a:lnTo>
                  <a:pt x="25400" y="67734"/>
                </a:lnTo>
                <a:lnTo>
                  <a:pt x="25400" y="76200"/>
                </a:lnTo>
                <a:lnTo>
                  <a:pt x="25400" y="76200"/>
                </a:lnTo>
                <a:lnTo>
                  <a:pt x="33867" y="84667"/>
                </a:lnTo>
                <a:lnTo>
                  <a:pt x="33867" y="84667"/>
                </a:lnTo>
                <a:lnTo>
                  <a:pt x="42333" y="93134"/>
                </a:lnTo>
                <a:lnTo>
                  <a:pt x="42333" y="93134"/>
                </a:lnTo>
                <a:lnTo>
                  <a:pt x="50800" y="93134"/>
                </a:lnTo>
                <a:lnTo>
                  <a:pt x="50800" y="93134"/>
                </a:lnTo>
                <a:lnTo>
                  <a:pt x="59266" y="93134"/>
                </a:lnTo>
                <a:lnTo>
                  <a:pt x="59266" y="93134"/>
                </a:lnTo>
                <a:lnTo>
                  <a:pt x="67734" y="84667"/>
                </a:lnTo>
                <a:lnTo>
                  <a:pt x="76200" y="76200"/>
                </a:lnTo>
                <a:lnTo>
                  <a:pt x="84667" y="76200"/>
                </a:lnTo>
                <a:lnTo>
                  <a:pt x="84667" y="59267"/>
                </a:lnTo>
                <a:lnTo>
                  <a:pt x="84667" y="59267"/>
                </a:lnTo>
                <a:lnTo>
                  <a:pt x="93133" y="50800"/>
                </a:lnTo>
                <a:lnTo>
                  <a:pt x="93133" y="42334"/>
                </a:lnTo>
                <a:lnTo>
                  <a:pt x="93133" y="33867"/>
                </a:lnTo>
                <a:lnTo>
                  <a:pt x="93133" y="16934"/>
                </a:lnTo>
                <a:lnTo>
                  <a:pt x="84667" y="16934"/>
                </a:lnTo>
                <a:lnTo>
                  <a:pt x="84667" y="8467"/>
                </a:lnTo>
                <a:lnTo>
                  <a:pt x="84667" y="0"/>
                </a:lnTo>
                <a:lnTo>
                  <a:pt x="76200" y="0"/>
                </a:lnTo>
                <a:lnTo>
                  <a:pt x="67734" y="0"/>
                </a:lnTo>
                <a:lnTo>
                  <a:pt x="67734" y="0"/>
                </a:lnTo>
                <a:lnTo>
                  <a:pt x="59266" y="0"/>
                </a:lnTo>
                <a:lnTo>
                  <a:pt x="59266" y="0"/>
                </a:lnTo>
                <a:lnTo>
                  <a:pt x="50800" y="0"/>
                </a:lnTo>
                <a:lnTo>
                  <a:pt x="50800" y="8467"/>
                </a:lnTo>
                <a:lnTo>
                  <a:pt x="42333" y="16934"/>
                </a:lnTo>
                <a:lnTo>
                  <a:pt x="42333" y="25400"/>
                </a:lnTo>
                <a:lnTo>
                  <a:pt x="42333" y="33867"/>
                </a:lnTo>
                <a:lnTo>
                  <a:pt x="33867" y="42334"/>
                </a:lnTo>
                <a:lnTo>
                  <a:pt x="33867" y="42334"/>
                </a:lnTo>
                <a:lnTo>
                  <a:pt x="33867" y="42334"/>
                </a:lnTo>
                <a:lnTo>
                  <a:pt x="42333" y="50800"/>
                </a:lnTo>
                <a:lnTo>
                  <a:pt x="42333" y="50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8712200" y="3843867"/>
            <a:ext cx="8467" cy="220134"/>
          </a:xfrm>
          <a:custGeom>
            <a:avLst/>
            <a:gdLst/>
            <a:ahLst/>
            <a:cxnLst/>
            <a:rect l="0" t="0" r="0" b="0"/>
            <a:pathLst>
              <a:path w="8467" h="220134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42333"/>
                </a:lnTo>
                <a:lnTo>
                  <a:pt x="8466" y="59266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118533"/>
                </a:lnTo>
                <a:lnTo>
                  <a:pt x="8466" y="135466"/>
                </a:lnTo>
                <a:lnTo>
                  <a:pt x="8466" y="160866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6"/>
                </a:lnTo>
                <a:lnTo>
                  <a:pt x="0" y="211666"/>
                </a:lnTo>
                <a:lnTo>
                  <a:pt x="0" y="220133"/>
                </a:lnTo>
                <a:lnTo>
                  <a:pt x="0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8661400" y="3894667"/>
            <a:ext cx="101601" cy="101601"/>
          </a:xfrm>
          <a:custGeom>
            <a:avLst/>
            <a:gdLst/>
            <a:ahLst/>
            <a:cxnLst/>
            <a:rect l="0" t="0" r="0" b="0"/>
            <a:pathLst>
              <a:path w="101601" h="101601">
                <a:moveTo>
                  <a:pt x="84667" y="33866"/>
                </a:moveTo>
                <a:lnTo>
                  <a:pt x="84667" y="33866"/>
                </a:lnTo>
                <a:lnTo>
                  <a:pt x="84667" y="25400"/>
                </a:lnTo>
                <a:lnTo>
                  <a:pt x="76200" y="25400"/>
                </a:lnTo>
                <a:lnTo>
                  <a:pt x="76200" y="16933"/>
                </a:lnTo>
                <a:lnTo>
                  <a:pt x="76200" y="16933"/>
                </a:lnTo>
                <a:lnTo>
                  <a:pt x="67734" y="8466"/>
                </a:lnTo>
                <a:lnTo>
                  <a:pt x="67734" y="8466"/>
                </a:lnTo>
                <a:lnTo>
                  <a:pt x="59266" y="8466"/>
                </a:lnTo>
                <a:lnTo>
                  <a:pt x="50800" y="16933"/>
                </a:lnTo>
                <a:lnTo>
                  <a:pt x="42333" y="16933"/>
                </a:lnTo>
                <a:lnTo>
                  <a:pt x="33867" y="25400"/>
                </a:lnTo>
                <a:lnTo>
                  <a:pt x="25400" y="33866"/>
                </a:lnTo>
                <a:lnTo>
                  <a:pt x="25400" y="42333"/>
                </a:lnTo>
                <a:lnTo>
                  <a:pt x="16933" y="50800"/>
                </a:lnTo>
                <a:lnTo>
                  <a:pt x="16933" y="59266"/>
                </a:lnTo>
                <a:lnTo>
                  <a:pt x="16933" y="76200"/>
                </a:lnTo>
                <a:lnTo>
                  <a:pt x="16933" y="84666"/>
                </a:lnTo>
                <a:lnTo>
                  <a:pt x="16933" y="93133"/>
                </a:lnTo>
                <a:lnTo>
                  <a:pt x="25400" y="101600"/>
                </a:lnTo>
                <a:lnTo>
                  <a:pt x="25400" y="101600"/>
                </a:lnTo>
                <a:lnTo>
                  <a:pt x="33867" y="101600"/>
                </a:lnTo>
                <a:lnTo>
                  <a:pt x="42333" y="101600"/>
                </a:lnTo>
                <a:lnTo>
                  <a:pt x="50800" y="101600"/>
                </a:lnTo>
                <a:lnTo>
                  <a:pt x="59266" y="101600"/>
                </a:lnTo>
                <a:lnTo>
                  <a:pt x="67734" y="101600"/>
                </a:lnTo>
                <a:lnTo>
                  <a:pt x="67734" y="93133"/>
                </a:lnTo>
                <a:lnTo>
                  <a:pt x="76200" y="84666"/>
                </a:lnTo>
                <a:lnTo>
                  <a:pt x="84667" y="76200"/>
                </a:lnTo>
                <a:lnTo>
                  <a:pt x="84667" y="67733"/>
                </a:lnTo>
                <a:lnTo>
                  <a:pt x="84667" y="67733"/>
                </a:lnTo>
                <a:lnTo>
                  <a:pt x="84667" y="50800"/>
                </a:lnTo>
                <a:lnTo>
                  <a:pt x="84667" y="42333"/>
                </a:lnTo>
                <a:lnTo>
                  <a:pt x="84667" y="33866"/>
                </a:lnTo>
                <a:lnTo>
                  <a:pt x="76200" y="33866"/>
                </a:lnTo>
                <a:lnTo>
                  <a:pt x="67734" y="25400"/>
                </a:lnTo>
                <a:lnTo>
                  <a:pt x="67734" y="16933"/>
                </a:lnTo>
                <a:lnTo>
                  <a:pt x="59266" y="16933"/>
                </a:lnTo>
                <a:lnTo>
                  <a:pt x="50800" y="16933"/>
                </a:lnTo>
                <a:lnTo>
                  <a:pt x="42333" y="16933"/>
                </a:lnTo>
                <a:lnTo>
                  <a:pt x="33867" y="16933"/>
                </a:lnTo>
                <a:lnTo>
                  <a:pt x="25400" y="16933"/>
                </a:lnTo>
                <a:lnTo>
                  <a:pt x="16933" y="25400"/>
                </a:lnTo>
                <a:lnTo>
                  <a:pt x="8467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76200"/>
                </a:lnTo>
                <a:lnTo>
                  <a:pt x="0" y="76200"/>
                </a:lnTo>
                <a:lnTo>
                  <a:pt x="8467" y="84666"/>
                </a:lnTo>
                <a:lnTo>
                  <a:pt x="8467" y="93133"/>
                </a:lnTo>
                <a:lnTo>
                  <a:pt x="16933" y="93133"/>
                </a:lnTo>
                <a:lnTo>
                  <a:pt x="25400" y="93133"/>
                </a:lnTo>
                <a:lnTo>
                  <a:pt x="33867" y="93133"/>
                </a:lnTo>
                <a:lnTo>
                  <a:pt x="50800" y="93133"/>
                </a:lnTo>
                <a:lnTo>
                  <a:pt x="59266" y="93133"/>
                </a:lnTo>
                <a:lnTo>
                  <a:pt x="67734" y="84666"/>
                </a:lnTo>
                <a:lnTo>
                  <a:pt x="76200" y="84666"/>
                </a:lnTo>
                <a:lnTo>
                  <a:pt x="84667" y="76200"/>
                </a:lnTo>
                <a:lnTo>
                  <a:pt x="93133" y="67733"/>
                </a:lnTo>
                <a:lnTo>
                  <a:pt x="93133" y="59266"/>
                </a:lnTo>
                <a:lnTo>
                  <a:pt x="101600" y="50800"/>
                </a:lnTo>
                <a:lnTo>
                  <a:pt x="101600" y="50800"/>
                </a:lnTo>
                <a:lnTo>
                  <a:pt x="101600" y="33866"/>
                </a:lnTo>
                <a:lnTo>
                  <a:pt x="93133" y="33866"/>
                </a:lnTo>
                <a:lnTo>
                  <a:pt x="84667" y="25400"/>
                </a:lnTo>
                <a:lnTo>
                  <a:pt x="84667" y="16933"/>
                </a:lnTo>
                <a:lnTo>
                  <a:pt x="76200" y="8466"/>
                </a:lnTo>
                <a:lnTo>
                  <a:pt x="67734" y="8466"/>
                </a:lnTo>
                <a:lnTo>
                  <a:pt x="67734" y="0"/>
                </a:lnTo>
                <a:lnTo>
                  <a:pt x="59266" y="0"/>
                </a:lnTo>
                <a:lnTo>
                  <a:pt x="50800" y="0"/>
                </a:lnTo>
                <a:lnTo>
                  <a:pt x="33867" y="8466"/>
                </a:lnTo>
                <a:lnTo>
                  <a:pt x="33867" y="8466"/>
                </a:lnTo>
                <a:lnTo>
                  <a:pt x="25400" y="16933"/>
                </a:lnTo>
                <a:lnTo>
                  <a:pt x="16933" y="25400"/>
                </a:lnTo>
                <a:lnTo>
                  <a:pt x="8467" y="33866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59266"/>
                </a:lnTo>
                <a:lnTo>
                  <a:pt x="16933" y="67733"/>
                </a:lnTo>
                <a:lnTo>
                  <a:pt x="16933" y="67733"/>
                </a:lnTo>
                <a:lnTo>
                  <a:pt x="25400" y="76200"/>
                </a:lnTo>
                <a:lnTo>
                  <a:pt x="25400" y="76200"/>
                </a:lnTo>
                <a:lnTo>
                  <a:pt x="33867" y="76200"/>
                </a:lnTo>
                <a:lnTo>
                  <a:pt x="42333" y="76200"/>
                </a:lnTo>
                <a:lnTo>
                  <a:pt x="42333" y="76200"/>
                </a:lnTo>
                <a:lnTo>
                  <a:pt x="50800" y="76200"/>
                </a:lnTo>
                <a:lnTo>
                  <a:pt x="59266" y="67733"/>
                </a:lnTo>
                <a:lnTo>
                  <a:pt x="59266" y="67733"/>
                </a:lnTo>
                <a:lnTo>
                  <a:pt x="59266" y="67733"/>
                </a:lnTo>
                <a:lnTo>
                  <a:pt x="59266" y="67733"/>
                </a:lnTo>
                <a:lnTo>
                  <a:pt x="59266" y="59266"/>
                </a:lnTo>
                <a:lnTo>
                  <a:pt x="59266" y="59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8026400" y="3818467"/>
            <a:ext cx="16935" cy="220134"/>
          </a:xfrm>
          <a:custGeom>
            <a:avLst/>
            <a:gdLst/>
            <a:ahLst/>
            <a:cxnLst/>
            <a:rect l="0" t="0" r="0" b="0"/>
            <a:pathLst>
              <a:path w="16935" h="220134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25400"/>
                </a:lnTo>
                <a:lnTo>
                  <a:pt x="8466" y="42333"/>
                </a:lnTo>
                <a:lnTo>
                  <a:pt x="8466" y="59266"/>
                </a:lnTo>
                <a:lnTo>
                  <a:pt x="8466" y="76200"/>
                </a:lnTo>
                <a:lnTo>
                  <a:pt x="0" y="93133"/>
                </a:lnTo>
                <a:lnTo>
                  <a:pt x="0" y="118533"/>
                </a:lnTo>
                <a:lnTo>
                  <a:pt x="0" y="135466"/>
                </a:lnTo>
                <a:lnTo>
                  <a:pt x="0" y="160866"/>
                </a:lnTo>
                <a:lnTo>
                  <a:pt x="0" y="177800"/>
                </a:lnTo>
                <a:lnTo>
                  <a:pt x="0" y="203200"/>
                </a:lnTo>
                <a:lnTo>
                  <a:pt x="0" y="203200"/>
                </a:lnTo>
                <a:lnTo>
                  <a:pt x="8466" y="220133"/>
                </a:lnTo>
                <a:lnTo>
                  <a:pt x="8466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8331200" y="4529667"/>
            <a:ext cx="186268" cy="8467"/>
          </a:xfrm>
          <a:custGeom>
            <a:avLst/>
            <a:gdLst/>
            <a:ahLst/>
            <a:cxnLst/>
            <a:rect l="0" t="0" r="0" b="0"/>
            <a:pathLst>
              <a:path w="186268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8466"/>
                </a:lnTo>
                <a:lnTo>
                  <a:pt x="93134" y="8466"/>
                </a:lnTo>
                <a:lnTo>
                  <a:pt x="110067" y="8466"/>
                </a:lnTo>
                <a:lnTo>
                  <a:pt x="118533" y="8466"/>
                </a:lnTo>
                <a:lnTo>
                  <a:pt x="143933" y="8466"/>
                </a:lnTo>
                <a:lnTo>
                  <a:pt x="160866" y="0"/>
                </a:lnTo>
                <a:lnTo>
                  <a:pt x="177800" y="0"/>
                </a:lnTo>
                <a:lnTo>
                  <a:pt x="177800" y="0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7984067" y="4512733"/>
            <a:ext cx="84667" cy="93135"/>
          </a:xfrm>
          <a:custGeom>
            <a:avLst/>
            <a:gdLst/>
            <a:ahLst/>
            <a:cxnLst/>
            <a:rect l="0" t="0" r="0" b="0"/>
            <a:pathLst>
              <a:path w="84667" h="93135">
                <a:moveTo>
                  <a:pt x="25400" y="33867"/>
                </a:moveTo>
                <a:lnTo>
                  <a:pt x="25400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42334"/>
                </a:lnTo>
                <a:lnTo>
                  <a:pt x="16933" y="50800"/>
                </a:lnTo>
                <a:lnTo>
                  <a:pt x="16933" y="50800"/>
                </a:lnTo>
                <a:lnTo>
                  <a:pt x="16933" y="59267"/>
                </a:lnTo>
                <a:lnTo>
                  <a:pt x="16933" y="67734"/>
                </a:lnTo>
                <a:lnTo>
                  <a:pt x="25400" y="67734"/>
                </a:lnTo>
                <a:lnTo>
                  <a:pt x="25400" y="67734"/>
                </a:lnTo>
                <a:lnTo>
                  <a:pt x="33866" y="67734"/>
                </a:lnTo>
                <a:lnTo>
                  <a:pt x="42333" y="67734"/>
                </a:lnTo>
                <a:lnTo>
                  <a:pt x="50799" y="59267"/>
                </a:lnTo>
                <a:lnTo>
                  <a:pt x="59267" y="50800"/>
                </a:lnTo>
                <a:lnTo>
                  <a:pt x="59267" y="50800"/>
                </a:lnTo>
                <a:lnTo>
                  <a:pt x="67733" y="42334"/>
                </a:lnTo>
                <a:lnTo>
                  <a:pt x="76200" y="42334"/>
                </a:lnTo>
                <a:lnTo>
                  <a:pt x="76200" y="33867"/>
                </a:lnTo>
                <a:lnTo>
                  <a:pt x="84666" y="33867"/>
                </a:lnTo>
                <a:lnTo>
                  <a:pt x="84666" y="25400"/>
                </a:lnTo>
                <a:lnTo>
                  <a:pt x="76200" y="16934"/>
                </a:lnTo>
                <a:lnTo>
                  <a:pt x="76200" y="16934"/>
                </a:lnTo>
                <a:lnTo>
                  <a:pt x="76200" y="8467"/>
                </a:lnTo>
                <a:lnTo>
                  <a:pt x="59267" y="8467"/>
                </a:lnTo>
                <a:lnTo>
                  <a:pt x="59267" y="0"/>
                </a:lnTo>
                <a:lnTo>
                  <a:pt x="50799" y="0"/>
                </a:lnTo>
                <a:lnTo>
                  <a:pt x="42333" y="0"/>
                </a:lnTo>
                <a:lnTo>
                  <a:pt x="42333" y="0"/>
                </a:lnTo>
                <a:lnTo>
                  <a:pt x="33866" y="0"/>
                </a:lnTo>
                <a:lnTo>
                  <a:pt x="25400" y="8467"/>
                </a:lnTo>
                <a:lnTo>
                  <a:pt x="16933" y="16934"/>
                </a:lnTo>
                <a:lnTo>
                  <a:pt x="16933" y="25400"/>
                </a:lnTo>
                <a:lnTo>
                  <a:pt x="8466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67734"/>
                </a:lnTo>
                <a:lnTo>
                  <a:pt x="0" y="76200"/>
                </a:lnTo>
                <a:lnTo>
                  <a:pt x="8466" y="76200"/>
                </a:lnTo>
                <a:lnTo>
                  <a:pt x="16933" y="84667"/>
                </a:lnTo>
                <a:lnTo>
                  <a:pt x="16933" y="84667"/>
                </a:lnTo>
                <a:lnTo>
                  <a:pt x="25400" y="93134"/>
                </a:lnTo>
                <a:lnTo>
                  <a:pt x="25400" y="93134"/>
                </a:lnTo>
                <a:lnTo>
                  <a:pt x="33866" y="93134"/>
                </a:lnTo>
                <a:lnTo>
                  <a:pt x="42333" y="93134"/>
                </a:lnTo>
                <a:lnTo>
                  <a:pt x="50799" y="84667"/>
                </a:lnTo>
                <a:lnTo>
                  <a:pt x="50799" y="84667"/>
                </a:lnTo>
                <a:lnTo>
                  <a:pt x="59267" y="76200"/>
                </a:lnTo>
                <a:lnTo>
                  <a:pt x="59267" y="76200"/>
                </a:lnTo>
                <a:lnTo>
                  <a:pt x="59267" y="67734"/>
                </a:lnTo>
                <a:lnTo>
                  <a:pt x="59267" y="59267"/>
                </a:lnTo>
                <a:lnTo>
                  <a:pt x="59267" y="50800"/>
                </a:lnTo>
                <a:lnTo>
                  <a:pt x="59267" y="42334"/>
                </a:lnTo>
                <a:lnTo>
                  <a:pt x="50799" y="42334"/>
                </a:lnTo>
                <a:lnTo>
                  <a:pt x="42333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16933" y="33867"/>
                </a:lnTo>
                <a:lnTo>
                  <a:pt x="16933" y="33867"/>
                </a:lnTo>
                <a:lnTo>
                  <a:pt x="8466" y="42334"/>
                </a:lnTo>
                <a:lnTo>
                  <a:pt x="8466" y="50800"/>
                </a:lnTo>
                <a:lnTo>
                  <a:pt x="8466" y="50800"/>
                </a:lnTo>
                <a:lnTo>
                  <a:pt x="16933" y="59267"/>
                </a:lnTo>
                <a:lnTo>
                  <a:pt x="16933" y="67734"/>
                </a:lnTo>
                <a:lnTo>
                  <a:pt x="25400" y="67734"/>
                </a:lnTo>
                <a:lnTo>
                  <a:pt x="33866" y="67734"/>
                </a:lnTo>
                <a:lnTo>
                  <a:pt x="42333" y="67734"/>
                </a:lnTo>
                <a:lnTo>
                  <a:pt x="50799" y="67734"/>
                </a:lnTo>
                <a:lnTo>
                  <a:pt x="59267" y="67734"/>
                </a:lnTo>
                <a:lnTo>
                  <a:pt x="59267" y="67734"/>
                </a:lnTo>
                <a:lnTo>
                  <a:pt x="67733" y="59267"/>
                </a:lnTo>
                <a:lnTo>
                  <a:pt x="76200" y="59267"/>
                </a:lnTo>
                <a:lnTo>
                  <a:pt x="76200" y="50800"/>
                </a:lnTo>
                <a:lnTo>
                  <a:pt x="84666" y="42334"/>
                </a:lnTo>
                <a:lnTo>
                  <a:pt x="84666" y="42334"/>
                </a:lnTo>
                <a:lnTo>
                  <a:pt x="84666" y="33867"/>
                </a:lnTo>
                <a:lnTo>
                  <a:pt x="84666" y="33867"/>
                </a:lnTo>
                <a:lnTo>
                  <a:pt x="76200" y="25400"/>
                </a:lnTo>
                <a:lnTo>
                  <a:pt x="76200" y="16934"/>
                </a:lnTo>
                <a:lnTo>
                  <a:pt x="76200" y="16934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16934"/>
                </a:lnTo>
                <a:lnTo>
                  <a:pt x="59267" y="16934"/>
                </a:lnTo>
                <a:lnTo>
                  <a:pt x="59267" y="25400"/>
                </a:lnTo>
                <a:lnTo>
                  <a:pt x="59267" y="33867"/>
                </a:lnTo>
                <a:lnTo>
                  <a:pt x="59267" y="42334"/>
                </a:lnTo>
                <a:lnTo>
                  <a:pt x="67733" y="42334"/>
                </a:lnTo>
                <a:lnTo>
                  <a:pt x="67733" y="50800"/>
                </a:lnTo>
                <a:lnTo>
                  <a:pt x="67733" y="50800"/>
                </a:lnTo>
                <a:lnTo>
                  <a:pt x="76200" y="50800"/>
                </a:lnTo>
                <a:lnTo>
                  <a:pt x="76200" y="42334"/>
                </a:lnTo>
                <a:lnTo>
                  <a:pt x="76200" y="42334"/>
                </a:lnTo>
                <a:lnTo>
                  <a:pt x="76200" y="42334"/>
                </a:lnTo>
                <a:lnTo>
                  <a:pt x="76200" y="33867"/>
                </a:lnTo>
                <a:lnTo>
                  <a:pt x="76200" y="33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7577666" y="3784600"/>
            <a:ext cx="33868" cy="254001"/>
          </a:xfrm>
          <a:custGeom>
            <a:avLst/>
            <a:gdLst/>
            <a:ahLst/>
            <a:cxnLst/>
            <a:rect l="0" t="0" r="0" b="0"/>
            <a:pathLst>
              <a:path w="33868" h="254001">
                <a:moveTo>
                  <a:pt x="33867" y="0"/>
                </a:moveTo>
                <a:lnTo>
                  <a:pt x="33867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16933"/>
                </a:lnTo>
                <a:lnTo>
                  <a:pt x="25401" y="16933"/>
                </a:lnTo>
                <a:lnTo>
                  <a:pt x="25401" y="25400"/>
                </a:lnTo>
                <a:lnTo>
                  <a:pt x="25401" y="33867"/>
                </a:lnTo>
                <a:lnTo>
                  <a:pt x="25401" y="42333"/>
                </a:lnTo>
                <a:lnTo>
                  <a:pt x="25401" y="50800"/>
                </a:lnTo>
                <a:lnTo>
                  <a:pt x="16934" y="67733"/>
                </a:lnTo>
                <a:lnTo>
                  <a:pt x="16934" y="84667"/>
                </a:lnTo>
                <a:lnTo>
                  <a:pt x="8468" y="110067"/>
                </a:lnTo>
                <a:lnTo>
                  <a:pt x="8468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0" y="194733"/>
                </a:lnTo>
                <a:lnTo>
                  <a:pt x="0" y="220133"/>
                </a:lnTo>
                <a:lnTo>
                  <a:pt x="0" y="237067"/>
                </a:lnTo>
                <a:lnTo>
                  <a:pt x="0" y="237067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8255000" y="4842933"/>
            <a:ext cx="321735" cy="16935"/>
          </a:xfrm>
          <a:custGeom>
            <a:avLst/>
            <a:gdLst/>
            <a:ahLst/>
            <a:cxnLst/>
            <a:rect l="0" t="0" r="0" b="0"/>
            <a:pathLst>
              <a:path w="321735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8466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6" y="0"/>
                </a:lnTo>
                <a:lnTo>
                  <a:pt x="101600" y="0"/>
                </a:lnTo>
                <a:lnTo>
                  <a:pt x="118533" y="0"/>
                </a:lnTo>
                <a:lnTo>
                  <a:pt x="135467" y="0"/>
                </a:lnTo>
                <a:lnTo>
                  <a:pt x="152400" y="8467"/>
                </a:lnTo>
                <a:lnTo>
                  <a:pt x="169334" y="8467"/>
                </a:lnTo>
                <a:lnTo>
                  <a:pt x="194733" y="8467"/>
                </a:lnTo>
                <a:lnTo>
                  <a:pt x="211667" y="8467"/>
                </a:lnTo>
                <a:lnTo>
                  <a:pt x="228600" y="8467"/>
                </a:lnTo>
                <a:lnTo>
                  <a:pt x="245534" y="0"/>
                </a:lnTo>
                <a:lnTo>
                  <a:pt x="262467" y="0"/>
                </a:lnTo>
                <a:lnTo>
                  <a:pt x="279400" y="0"/>
                </a:lnTo>
                <a:lnTo>
                  <a:pt x="296333" y="0"/>
                </a:lnTo>
                <a:lnTo>
                  <a:pt x="313266" y="0"/>
                </a:lnTo>
                <a:lnTo>
                  <a:pt x="313266" y="0"/>
                </a:lnTo>
                <a:lnTo>
                  <a:pt x="321734" y="0"/>
                </a:lnTo>
                <a:lnTo>
                  <a:pt x="3217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7518400" y="4622800"/>
            <a:ext cx="211667" cy="237068"/>
          </a:xfrm>
          <a:custGeom>
            <a:avLst/>
            <a:gdLst/>
            <a:ahLst/>
            <a:cxnLst/>
            <a:rect l="0" t="0" r="0" b="0"/>
            <a:pathLst>
              <a:path w="211667" h="237068">
                <a:moveTo>
                  <a:pt x="8467" y="169333"/>
                </a:moveTo>
                <a:lnTo>
                  <a:pt x="8467" y="169333"/>
                </a:lnTo>
                <a:lnTo>
                  <a:pt x="8467" y="169333"/>
                </a:lnTo>
                <a:lnTo>
                  <a:pt x="8467" y="177800"/>
                </a:lnTo>
                <a:lnTo>
                  <a:pt x="8467" y="177800"/>
                </a:lnTo>
                <a:lnTo>
                  <a:pt x="8467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94733"/>
                </a:lnTo>
                <a:lnTo>
                  <a:pt x="0" y="194733"/>
                </a:lnTo>
                <a:lnTo>
                  <a:pt x="0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11667"/>
                </a:lnTo>
                <a:lnTo>
                  <a:pt x="16933" y="211667"/>
                </a:lnTo>
                <a:lnTo>
                  <a:pt x="16933" y="211667"/>
                </a:lnTo>
                <a:lnTo>
                  <a:pt x="25400" y="220133"/>
                </a:lnTo>
                <a:lnTo>
                  <a:pt x="25400" y="220133"/>
                </a:lnTo>
                <a:lnTo>
                  <a:pt x="33867" y="220133"/>
                </a:lnTo>
                <a:lnTo>
                  <a:pt x="42333" y="228600"/>
                </a:lnTo>
                <a:lnTo>
                  <a:pt x="50800" y="228600"/>
                </a:lnTo>
                <a:lnTo>
                  <a:pt x="59266" y="228600"/>
                </a:lnTo>
                <a:lnTo>
                  <a:pt x="67734" y="228600"/>
                </a:lnTo>
                <a:lnTo>
                  <a:pt x="76200" y="228600"/>
                </a:lnTo>
                <a:lnTo>
                  <a:pt x="84667" y="237067"/>
                </a:lnTo>
                <a:lnTo>
                  <a:pt x="93133" y="237067"/>
                </a:lnTo>
                <a:lnTo>
                  <a:pt x="101600" y="237067"/>
                </a:lnTo>
                <a:lnTo>
                  <a:pt x="110067" y="237067"/>
                </a:lnTo>
                <a:lnTo>
                  <a:pt x="118533" y="228600"/>
                </a:lnTo>
                <a:lnTo>
                  <a:pt x="127000" y="228600"/>
                </a:lnTo>
                <a:lnTo>
                  <a:pt x="135466" y="228600"/>
                </a:lnTo>
                <a:lnTo>
                  <a:pt x="135466" y="228600"/>
                </a:lnTo>
                <a:lnTo>
                  <a:pt x="143934" y="220133"/>
                </a:lnTo>
                <a:lnTo>
                  <a:pt x="152400" y="220133"/>
                </a:lnTo>
                <a:lnTo>
                  <a:pt x="160867" y="211667"/>
                </a:lnTo>
                <a:lnTo>
                  <a:pt x="169333" y="211667"/>
                </a:lnTo>
                <a:lnTo>
                  <a:pt x="177800" y="203200"/>
                </a:lnTo>
                <a:lnTo>
                  <a:pt x="177800" y="194733"/>
                </a:lnTo>
                <a:lnTo>
                  <a:pt x="186267" y="194733"/>
                </a:lnTo>
                <a:lnTo>
                  <a:pt x="194733" y="186267"/>
                </a:lnTo>
                <a:lnTo>
                  <a:pt x="194733" y="177800"/>
                </a:lnTo>
                <a:lnTo>
                  <a:pt x="194733" y="169333"/>
                </a:lnTo>
                <a:lnTo>
                  <a:pt x="211666" y="160867"/>
                </a:lnTo>
                <a:lnTo>
                  <a:pt x="211666" y="152400"/>
                </a:lnTo>
                <a:lnTo>
                  <a:pt x="211666" y="143933"/>
                </a:lnTo>
                <a:lnTo>
                  <a:pt x="211666" y="135467"/>
                </a:lnTo>
                <a:lnTo>
                  <a:pt x="211666" y="127000"/>
                </a:lnTo>
                <a:lnTo>
                  <a:pt x="211666" y="110067"/>
                </a:lnTo>
                <a:lnTo>
                  <a:pt x="211666" y="101600"/>
                </a:lnTo>
                <a:lnTo>
                  <a:pt x="211666" y="93133"/>
                </a:lnTo>
                <a:lnTo>
                  <a:pt x="211666" y="84667"/>
                </a:lnTo>
                <a:lnTo>
                  <a:pt x="211666" y="76200"/>
                </a:lnTo>
                <a:lnTo>
                  <a:pt x="203200" y="67733"/>
                </a:lnTo>
                <a:lnTo>
                  <a:pt x="203200" y="59267"/>
                </a:lnTo>
                <a:lnTo>
                  <a:pt x="194733" y="50800"/>
                </a:lnTo>
                <a:lnTo>
                  <a:pt x="194733" y="42333"/>
                </a:lnTo>
                <a:lnTo>
                  <a:pt x="186267" y="33867"/>
                </a:lnTo>
                <a:lnTo>
                  <a:pt x="186267" y="33867"/>
                </a:lnTo>
                <a:lnTo>
                  <a:pt x="177800" y="25400"/>
                </a:lnTo>
                <a:lnTo>
                  <a:pt x="177800" y="16933"/>
                </a:lnTo>
                <a:lnTo>
                  <a:pt x="169333" y="16933"/>
                </a:lnTo>
                <a:lnTo>
                  <a:pt x="160867" y="8467"/>
                </a:lnTo>
                <a:lnTo>
                  <a:pt x="160867" y="8467"/>
                </a:lnTo>
                <a:lnTo>
                  <a:pt x="143934" y="8467"/>
                </a:lnTo>
                <a:lnTo>
                  <a:pt x="143934" y="8467"/>
                </a:lnTo>
                <a:lnTo>
                  <a:pt x="135466" y="0"/>
                </a:lnTo>
                <a:lnTo>
                  <a:pt x="127000" y="0"/>
                </a:lnTo>
                <a:lnTo>
                  <a:pt x="118533" y="0"/>
                </a:lnTo>
                <a:lnTo>
                  <a:pt x="118533" y="0"/>
                </a:lnTo>
                <a:lnTo>
                  <a:pt x="110067" y="0"/>
                </a:lnTo>
                <a:lnTo>
                  <a:pt x="110067" y="0"/>
                </a:lnTo>
                <a:lnTo>
                  <a:pt x="101600" y="8467"/>
                </a:lnTo>
                <a:lnTo>
                  <a:pt x="93133" y="8467"/>
                </a:lnTo>
                <a:lnTo>
                  <a:pt x="84667" y="8467"/>
                </a:lnTo>
                <a:lnTo>
                  <a:pt x="84667" y="16933"/>
                </a:lnTo>
                <a:lnTo>
                  <a:pt x="76200" y="16933"/>
                </a:lnTo>
                <a:lnTo>
                  <a:pt x="67734" y="16933"/>
                </a:lnTo>
                <a:lnTo>
                  <a:pt x="67734" y="25400"/>
                </a:lnTo>
                <a:lnTo>
                  <a:pt x="59266" y="25400"/>
                </a:lnTo>
                <a:lnTo>
                  <a:pt x="59266" y="33867"/>
                </a:lnTo>
                <a:lnTo>
                  <a:pt x="50800" y="33867"/>
                </a:lnTo>
                <a:lnTo>
                  <a:pt x="50800" y="42333"/>
                </a:lnTo>
                <a:lnTo>
                  <a:pt x="42333" y="50800"/>
                </a:lnTo>
                <a:lnTo>
                  <a:pt x="33867" y="59267"/>
                </a:lnTo>
                <a:lnTo>
                  <a:pt x="33867" y="59267"/>
                </a:lnTo>
                <a:lnTo>
                  <a:pt x="25400" y="67733"/>
                </a:lnTo>
                <a:lnTo>
                  <a:pt x="25400" y="76200"/>
                </a:lnTo>
                <a:lnTo>
                  <a:pt x="25400" y="76200"/>
                </a:lnTo>
                <a:lnTo>
                  <a:pt x="16933" y="84667"/>
                </a:lnTo>
                <a:lnTo>
                  <a:pt x="16933" y="93133"/>
                </a:lnTo>
                <a:lnTo>
                  <a:pt x="16933" y="101600"/>
                </a:lnTo>
                <a:lnTo>
                  <a:pt x="16933" y="110067"/>
                </a:lnTo>
                <a:lnTo>
                  <a:pt x="8467" y="110067"/>
                </a:lnTo>
                <a:lnTo>
                  <a:pt x="8467" y="118533"/>
                </a:lnTo>
                <a:lnTo>
                  <a:pt x="8467" y="127000"/>
                </a:lnTo>
                <a:lnTo>
                  <a:pt x="8467" y="135467"/>
                </a:lnTo>
                <a:lnTo>
                  <a:pt x="8467" y="135467"/>
                </a:lnTo>
                <a:lnTo>
                  <a:pt x="8467" y="143933"/>
                </a:lnTo>
                <a:lnTo>
                  <a:pt x="8467" y="152400"/>
                </a:lnTo>
                <a:lnTo>
                  <a:pt x="8467" y="152400"/>
                </a:lnTo>
                <a:lnTo>
                  <a:pt x="8467" y="160867"/>
                </a:lnTo>
                <a:lnTo>
                  <a:pt x="16933" y="169333"/>
                </a:lnTo>
                <a:lnTo>
                  <a:pt x="16933" y="169333"/>
                </a:lnTo>
                <a:lnTo>
                  <a:pt x="16933" y="177800"/>
                </a:lnTo>
                <a:lnTo>
                  <a:pt x="16933" y="186267"/>
                </a:lnTo>
                <a:lnTo>
                  <a:pt x="16933" y="186267"/>
                </a:lnTo>
                <a:lnTo>
                  <a:pt x="25400" y="194733"/>
                </a:lnTo>
                <a:lnTo>
                  <a:pt x="25400" y="194733"/>
                </a:lnTo>
                <a:lnTo>
                  <a:pt x="25400" y="203200"/>
                </a:lnTo>
                <a:lnTo>
                  <a:pt x="25400" y="203200"/>
                </a:lnTo>
                <a:lnTo>
                  <a:pt x="33867" y="203200"/>
                </a:lnTo>
                <a:lnTo>
                  <a:pt x="33867" y="211667"/>
                </a:lnTo>
                <a:lnTo>
                  <a:pt x="42333" y="211667"/>
                </a:lnTo>
                <a:lnTo>
                  <a:pt x="42333" y="211667"/>
                </a:lnTo>
                <a:lnTo>
                  <a:pt x="50800" y="211667"/>
                </a:lnTo>
                <a:lnTo>
                  <a:pt x="50800" y="220133"/>
                </a:lnTo>
                <a:lnTo>
                  <a:pt x="50800" y="220133"/>
                </a:lnTo>
                <a:lnTo>
                  <a:pt x="59266" y="220133"/>
                </a:lnTo>
                <a:lnTo>
                  <a:pt x="59266" y="220133"/>
                </a:lnTo>
                <a:lnTo>
                  <a:pt x="67734" y="220133"/>
                </a:lnTo>
                <a:lnTo>
                  <a:pt x="67734" y="220133"/>
                </a:lnTo>
                <a:lnTo>
                  <a:pt x="67734" y="220133"/>
                </a:lnTo>
                <a:lnTo>
                  <a:pt x="67734" y="228600"/>
                </a:lnTo>
                <a:lnTo>
                  <a:pt x="76200" y="228600"/>
                </a:lnTo>
                <a:lnTo>
                  <a:pt x="76200" y="228600"/>
                </a:lnTo>
                <a:lnTo>
                  <a:pt x="76200" y="228600"/>
                </a:lnTo>
                <a:lnTo>
                  <a:pt x="76200" y="228600"/>
                </a:lnTo>
                <a:lnTo>
                  <a:pt x="76200" y="228600"/>
                </a:lnTo>
                <a:lnTo>
                  <a:pt x="76200" y="228600"/>
                </a:lnTo>
                <a:lnTo>
                  <a:pt x="76200" y="228600"/>
                </a:lnTo>
                <a:lnTo>
                  <a:pt x="76200" y="228600"/>
                </a:lnTo>
                <a:lnTo>
                  <a:pt x="76200" y="228600"/>
                </a:lnTo>
                <a:lnTo>
                  <a:pt x="76200" y="228600"/>
                </a:lnTo>
                <a:lnTo>
                  <a:pt x="7620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7730066" y="3276600"/>
            <a:ext cx="1845735" cy="1439334"/>
          </a:xfrm>
          <a:custGeom>
            <a:avLst/>
            <a:gdLst/>
            <a:ahLst/>
            <a:cxnLst/>
            <a:rect l="0" t="0" r="0" b="0"/>
            <a:pathLst>
              <a:path w="1845735" h="1439334">
                <a:moveTo>
                  <a:pt x="25401" y="1439333"/>
                </a:moveTo>
                <a:lnTo>
                  <a:pt x="25401" y="1439333"/>
                </a:lnTo>
                <a:lnTo>
                  <a:pt x="25401" y="1439333"/>
                </a:lnTo>
                <a:lnTo>
                  <a:pt x="25401" y="1439333"/>
                </a:lnTo>
                <a:lnTo>
                  <a:pt x="25401" y="1439333"/>
                </a:lnTo>
                <a:lnTo>
                  <a:pt x="25401" y="1439333"/>
                </a:lnTo>
                <a:lnTo>
                  <a:pt x="25401" y="1439333"/>
                </a:lnTo>
                <a:lnTo>
                  <a:pt x="16934" y="1439333"/>
                </a:lnTo>
                <a:lnTo>
                  <a:pt x="16934" y="1439333"/>
                </a:lnTo>
                <a:lnTo>
                  <a:pt x="16934" y="1430867"/>
                </a:lnTo>
                <a:lnTo>
                  <a:pt x="16934" y="1430867"/>
                </a:lnTo>
                <a:lnTo>
                  <a:pt x="16934" y="1430867"/>
                </a:lnTo>
                <a:lnTo>
                  <a:pt x="8468" y="1430867"/>
                </a:lnTo>
                <a:lnTo>
                  <a:pt x="8468" y="1430867"/>
                </a:lnTo>
                <a:lnTo>
                  <a:pt x="8468" y="1430867"/>
                </a:lnTo>
                <a:lnTo>
                  <a:pt x="8468" y="1430867"/>
                </a:lnTo>
                <a:lnTo>
                  <a:pt x="8468" y="1430867"/>
                </a:lnTo>
                <a:lnTo>
                  <a:pt x="8468" y="1430867"/>
                </a:lnTo>
                <a:lnTo>
                  <a:pt x="8468" y="1430867"/>
                </a:lnTo>
                <a:lnTo>
                  <a:pt x="0" y="1430867"/>
                </a:lnTo>
                <a:lnTo>
                  <a:pt x="0" y="1430867"/>
                </a:lnTo>
                <a:lnTo>
                  <a:pt x="8468" y="1430867"/>
                </a:lnTo>
                <a:lnTo>
                  <a:pt x="8468" y="1430867"/>
                </a:lnTo>
                <a:lnTo>
                  <a:pt x="8468" y="1430867"/>
                </a:lnTo>
                <a:lnTo>
                  <a:pt x="8468" y="1430867"/>
                </a:lnTo>
                <a:lnTo>
                  <a:pt x="16934" y="1430867"/>
                </a:lnTo>
                <a:lnTo>
                  <a:pt x="16934" y="1430867"/>
                </a:lnTo>
                <a:lnTo>
                  <a:pt x="25401" y="1430867"/>
                </a:lnTo>
                <a:lnTo>
                  <a:pt x="33867" y="1422400"/>
                </a:lnTo>
                <a:lnTo>
                  <a:pt x="42334" y="1422400"/>
                </a:lnTo>
                <a:lnTo>
                  <a:pt x="42334" y="1422400"/>
                </a:lnTo>
                <a:lnTo>
                  <a:pt x="59267" y="1413933"/>
                </a:lnTo>
                <a:lnTo>
                  <a:pt x="59267" y="1413933"/>
                </a:lnTo>
                <a:lnTo>
                  <a:pt x="67734" y="1405467"/>
                </a:lnTo>
                <a:lnTo>
                  <a:pt x="76200" y="1405467"/>
                </a:lnTo>
                <a:lnTo>
                  <a:pt x="84668" y="1405467"/>
                </a:lnTo>
                <a:lnTo>
                  <a:pt x="93134" y="1397000"/>
                </a:lnTo>
                <a:lnTo>
                  <a:pt x="101601" y="1397000"/>
                </a:lnTo>
                <a:lnTo>
                  <a:pt x="110067" y="1388533"/>
                </a:lnTo>
                <a:lnTo>
                  <a:pt x="118534" y="1388533"/>
                </a:lnTo>
                <a:lnTo>
                  <a:pt x="127001" y="1380067"/>
                </a:lnTo>
                <a:lnTo>
                  <a:pt x="135467" y="1380067"/>
                </a:lnTo>
                <a:lnTo>
                  <a:pt x="143934" y="1371600"/>
                </a:lnTo>
                <a:lnTo>
                  <a:pt x="160868" y="1363133"/>
                </a:lnTo>
                <a:lnTo>
                  <a:pt x="177801" y="1354667"/>
                </a:lnTo>
                <a:lnTo>
                  <a:pt x="186267" y="1354667"/>
                </a:lnTo>
                <a:lnTo>
                  <a:pt x="194734" y="1346200"/>
                </a:lnTo>
                <a:lnTo>
                  <a:pt x="203201" y="1337733"/>
                </a:lnTo>
                <a:lnTo>
                  <a:pt x="220134" y="1329267"/>
                </a:lnTo>
                <a:lnTo>
                  <a:pt x="228600" y="1320800"/>
                </a:lnTo>
                <a:lnTo>
                  <a:pt x="237068" y="1312333"/>
                </a:lnTo>
                <a:lnTo>
                  <a:pt x="254001" y="1303867"/>
                </a:lnTo>
                <a:lnTo>
                  <a:pt x="262467" y="1295400"/>
                </a:lnTo>
                <a:lnTo>
                  <a:pt x="270934" y="1286933"/>
                </a:lnTo>
                <a:lnTo>
                  <a:pt x="287867" y="1270000"/>
                </a:lnTo>
                <a:lnTo>
                  <a:pt x="296334" y="1261533"/>
                </a:lnTo>
                <a:lnTo>
                  <a:pt x="313268" y="1253067"/>
                </a:lnTo>
                <a:lnTo>
                  <a:pt x="330201" y="1244600"/>
                </a:lnTo>
                <a:lnTo>
                  <a:pt x="338667" y="1227667"/>
                </a:lnTo>
                <a:lnTo>
                  <a:pt x="355601" y="1219200"/>
                </a:lnTo>
                <a:lnTo>
                  <a:pt x="364067" y="1210733"/>
                </a:lnTo>
                <a:lnTo>
                  <a:pt x="381000" y="1193800"/>
                </a:lnTo>
                <a:lnTo>
                  <a:pt x="389468" y="1176867"/>
                </a:lnTo>
                <a:lnTo>
                  <a:pt x="406401" y="1168400"/>
                </a:lnTo>
                <a:lnTo>
                  <a:pt x="423334" y="1159933"/>
                </a:lnTo>
                <a:lnTo>
                  <a:pt x="440267" y="1143000"/>
                </a:lnTo>
                <a:lnTo>
                  <a:pt x="448734" y="1126067"/>
                </a:lnTo>
                <a:lnTo>
                  <a:pt x="465668" y="1117600"/>
                </a:lnTo>
                <a:lnTo>
                  <a:pt x="482601" y="1100667"/>
                </a:lnTo>
                <a:lnTo>
                  <a:pt x="499534" y="1083733"/>
                </a:lnTo>
                <a:lnTo>
                  <a:pt x="516467" y="1075267"/>
                </a:lnTo>
                <a:lnTo>
                  <a:pt x="533400" y="1058333"/>
                </a:lnTo>
                <a:lnTo>
                  <a:pt x="550334" y="1041400"/>
                </a:lnTo>
                <a:lnTo>
                  <a:pt x="567267" y="1032933"/>
                </a:lnTo>
                <a:lnTo>
                  <a:pt x="584201" y="1016000"/>
                </a:lnTo>
                <a:lnTo>
                  <a:pt x="601134" y="999067"/>
                </a:lnTo>
                <a:lnTo>
                  <a:pt x="609600" y="982133"/>
                </a:lnTo>
                <a:lnTo>
                  <a:pt x="626534" y="965200"/>
                </a:lnTo>
                <a:lnTo>
                  <a:pt x="651934" y="948267"/>
                </a:lnTo>
                <a:lnTo>
                  <a:pt x="668867" y="939800"/>
                </a:lnTo>
                <a:lnTo>
                  <a:pt x="677334" y="922867"/>
                </a:lnTo>
                <a:lnTo>
                  <a:pt x="694268" y="905933"/>
                </a:lnTo>
                <a:lnTo>
                  <a:pt x="719667" y="889000"/>
                </a:lnTo>
                <a:lnTo>
                  <a:pt x="736601" y="872067"/>
                </a:lnTo>
                <a:lnTo>
                  <a:pt x="745067" y="855133"/>
                </a:lnTo>
                <a:lnTo>
                  <a:pt x="770468" y="838200"/>
                </a:lnTo>
                <a:lnTo>
                  <a:pt x="787401" y="821267"/>
                </a:lnTo>
                <a:lnTo>
                  <a:pt x="804334" y="804333"/>
                </a:lnTo>
                <a:lnTo>
                  <a:pt x="821267" y="787400"/>
                </a:lnTo>
                <a:lnTo>
                  <a:pt x="838200" y="770467"/>
                </a:lnTo>
                <a:lnTo>
                  <a:pt x="855134" y="753533"/>
                </a:lnTo>
                <a:lnTo>
                  <a:pt x="880534" y="736600"/>
                </a:lnTo>
                <a:lnTo>
                  <a:pt x="897467" y="719667"/>
                </a:lnTo>
                <a:lnTo>
                  <a:pt x="914400" y="702733"/>
                </a:lnTo>
                <a:lnTo>
                  <a:pt x="931334" y="685800"/>
                </a:lnTo>
                <a:lnTo>
                  <a:pt x="956734" y="668867"/>
                </a:lnTo>
                <a:lnTo>
                  <a:pt x="973667" y="651933"/>
                </a:lnTo>
                <a:lnTo>
                  <a:pt x="990600" y="635000"/>
                </a:lnTo>
                <a:lnTo>
                  <a:pt x="1016001" y="618067"/>
                </a:lnTo>
                <a:lnTo>
                  <a:pt x="1032934" y="592667"/>
                </a:lnTo>
                <a:lnTo>
                  <a:pt x="1058334" y="575733"/>
                </a:lnTo>
                <a:lnTo>
                  <a:pt x="1075268" y="558800"/>
                </a:lnTo>
                <a:lnTo>
                  <a:pt x="1100667" y="541867"/>
                </a:lnTo>
                <a:lnTo>
                  <a:pt x="1117601" y="516467"/>
                </a:lnTo>
                <a:lnTo>
                  <a:pt x="1143000" y="499533"/>
                </a:lnTo>
                <a:lnTo>
                  <a:pt x="1168401" y="482600"/>
                </a:lnTo>
                <a:lnTo>
                  <a:pt x="1185334" y="457200"/>
                </a:lnTo>
                <a:lnTo>
                  <a:pt x="1210734" y="440267"/>
                </a:lnTo>
                <a:lnTo>
                  <a:pt x="1236134" y="423333"/>
                </a:lnTo>
                <a:lnTo>
                  <a:pt x="1261534" y="406400"/>
                </a:lnTo>
                <a:lnTo>
                  <a:pt x="1286934" y="389467"/>
                </a:lnTo>
                <a:lnTo>
                  <a:pt x="1312334" y="364067"/>
                </a:lnTo>
                <a:lnTo>
                  <a:pt x="1337734" y="347133"/>
                </a:lnTo>
                <a:lnTo>
                  <a:pt x="1363134" y="330200"/>
                </a:lnTo>
                <a:lnTo>
                  <a:pt x="1380068" y="313267"/>
                </a:lnTo>
                <a:lnTo>
                  <a:pt x="1405467" y="287867"/>
                </a:lnTo>
                <a:lnTo>
                  <a:pt x="1430867" y="270933"/>
                </a:lnTo>
                <a:lnTo>
                  <a:pt x="1456268" y="254000"/>
                </a:lnTo>
                <a:lnTo>
                  <a:pt x="1481667" y="237067"/>
                </a:lnTo>
                <a:lnTo>
                  <a:pt x="1507067" y="220133"/>
                </a:lnTo>
                <a:lnTo>
                  <a:pt x="1532468" y="203200"/>
                </a:lnTo>
                <a:lnTo>
                  <a:pt x="1549401" y="186267"/>
                </a:lnTo>
                <a:lnTo>
                  <a:pt x="1574801" y="169333"/>
                </a:lnTo>
                <a:lnTo>
                  <a:pt x="1600200" y="160867"/>
                </a:lnTo>
                <a:lnTo>
                  <a:pt x="1617134" y="143933"/>
                </a:lnTo>
                <a:lnTo>
                  <a:pt x="1634067" y="135467"/>
                </a:lnTo>
                <a:lnTo>
                  <a:pt x="1651001" y="118533"/>
                </a:lnTo>
                <a:lnTo>
                  <a:pt x="1659467" y="110067"/>
                </a:lnTo>
                <a:lnTo>
                  <a:pt x="1676400" y="101600"/>
                </a:lnTo>
                <a:lnTo>
                  <a:pt x="1693334" y="84667"/>
                </a:lnTo>
                <a:lnTo>
                  <a:pt x="1701801" y="76200"/>
                </a:lnTo>
                <a:lnTo>
                  <a:pt x="1710267" y="67733"/>
                </a:lnTo>
                <a:lnTo>
                  <a:pt x="1718734" y="59267"/>
                </a:lnTo>
                <a:lnTo>
                  <a:pt x="1727201" y="50800"/>
                </a:lnTo>
                <a:lnTo>
                  <a:pt x="1735667" y="50800"/>
                </a:lnTo>
                <a:lnTo>
                  <a:pt x="1744134" y="42333"/>
                </a:lnTo>
                <a:lnTo>
                  <a:pt x="1744134" y="42333"/>
                </a:lnTo>
                <a:lnTo>
                  <a:pt x="1735667" y="33867"/>
                </a:lnTo>
                <a:lnTo>
                  <a:pt x="1727201" y="33867"/>
                </a:lnTo>
                <a:lnTo>
                  <a:pt x="1727201" y="33867"/>
                </a:lnTo>
                <a:lnTo>
                  <a:pt x="1710267" y="33867"/>
                </a:lnTo>
                <a:lnTo>
                  <a:pt x="1701801" y="42333"/>
                </a:lnTo>
                <a:lnTo>
                  <a:pt x="1676400" y="50800"/>
                </a:lnTo>
                <a:lnTo>
                  <a:pt x="1659467" y="59267"/>
                </a:lnTo>
                <a:lnTo>
                  <a:pt x="1642534" y="67733"/>
                </a:lnTo>
                <a:lnTo>
                  <a:pt x="1617134" y="76200"/>
                </a:lnTo>
                <a:lnTo>
                  <a:pt x="1600200" y="84667"/>
                </a:lnTo>
                <a:lnTo>
                  <a:pt x="1574801" y="101600"/>
                </a:lnTo>
                <a:lnTo>
                  <a:pt x="1549401" y="110067"/>
                </a:lnTo>
                <a:lnTo>
                  <a:pt x="1540934" y="118533"/>
                </a:lnTo>
                <a:lnTo>
                  <a:pt x="1524000" y="127000"/>
                </a:lnTo>
                <a:lnTo>
                  <a:pt x="1507067" y="127000"/>
                </a:lnTo>
                <a:lnTo>
                  <a:pt x="1498601" y="135467"/>
                </a:lnTo>
                <a:lnTo>
                  <a:pt x="1498601" y="135467"/>
                </a:lnTo>
                <a:lnTo>
                  <a:pt x="1498601" y="135467"/>
                </a:lnTo>
                <a:lnTo>
                  <a:pt x="1498601" y="135467"/>
                </a:lnTo>
                <a:lnTo>
                  <a:pt x="1507067" y="135467"/>
                </a:lnTo>
                <a:lnTo>
                  <a:pt x="1524000" y="127000"/>
                </a:lnTo>
                <a:lnTo>
                  <a:pt x="1540934" y="118533"/>
                </a:lnTo>
                <a:lnTo>
                  <a:pt x="1557867" y="110067"/>
                </a:lnTo>
                <a:lnTo>
                  <a:pt x="1583267" y="101600"/>
                </a:lnTo>
                <a:lnTo>
                  <a:pt x="1608668" y="84667"/>
                </a:lnTo>
                <a:lnTo>
                  <a:pt x="1634067" y="76200"/>
                </a:lnTo>
                <a:lnTo>
                  <a:pt x="1659467" y="59267"/>
                </a:lnTo>
                <a:lnTo>
                  <a:pt x="1684868" y="50800"/>
                </a:lnTo>
                <a:lnTo>
                  <a:pt x="1710267" y="42333"/>
                </a:lnTo>
                <a:lnTo>
                  <a:pt x="1727201" y="33867"/>
                </a:lnTo>
                <a:lnTo>
                  <a:pt x="1752600" y="25400"/>
                </a:lnTo>
                <a:lnTo>
                  <a:pt x="1769534" y="16933"/>
                </a:lnTo>
                <a:lnTo>
                  <a:pt x="1794934" y="8467"/>
                </a:lnTo>
                <a:lnTo>
                  <a:pt x="1811867" y="8467"/>
                </a:lnTo>
                <a:lnTo>
                  <a:pt x="1820334" y="8467"/>
                </a:lnTo>
                <a:lnTo>
                  <a:pt x="1828800" y="0"/>
                </a:lnTo>
                <a:lnTo>
                  <a:pt x="1837268" y="8467"/>
                </a:lnTo>
                <a:lnTo>
                  <a:pt x="1837268" y="8467"/>
                </a:lnTo>
                <a:lnTo>
                  <a:pt x="1845734" y="8467"/>
                </a:lnTo>
                <a:lnTo>
                  <a:pt x="1845734" y="16933"/>
                </a:lnTo>
                <a:lnTo>
                  <a:pt x="1837268" y="25400"/>
                </a:lnTo>
                <a:lnTo>
                  <a:pt x="1837268" y="42333"/>
                </a:lnTo>
                <a:lnTo>
                  <a:pt x="1828800" y="50800"/>
                </a:lnTo>
                <a:lnTo>
                  <a:pt x="1820334" y="67733"/>
                </a:lnTo>
                <a:lnTo>
                  <a:pt x="1811867" y="84667"/>
                </a:lnTo>
                <a:lnTo>
                  <a:pt x="1803401" y="101600"/>
                </a:lnTo>
                <a:lnTo>
                  <a:pt x="1794934" y="118533"/>
                </a:lnTo>
                <a:lnTo>
                  <a:pt x="1786467" y="135467"/>
                </a:lnTo>
                <a:lnTo>
                  <a:pt x="1778001" y="152400"/>
                </a:lnTo>
                <a:lnTo>
                  <a:pt x="1778001" y="177800"/>
                </a:lnTo>
                <a:lnTo>
                  <a:pt x="1769534" y="194733"/>
                </a:lnTo>
                <a:lnTo>
                  <a:pt x="1761068" y="211667"/>
                </a:lnTo>
                <a:lnTo>
                  <a:pt x="1761068" y="211667"/>
                </a:lnTo>
                <a:lnTo>
                  <a:pt x="1761068" y="228600"/>
                </a:lnTo>
                <a:lnTo>
                  <a:pt x="1761068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6502400" y="4809067"/>
            <a:ext cx="990601" cy="1092201"/>
          </a:xfrm>
          <a:custGeom>
            <a:avLst/>
            <a:gdLst/>
            <a:ahLst/>
            <a:cxnLst/>
            <a:rect l="0" t="0" r="0" b="0"/>
            <a:pathLst>
              <a:path w="990601" h="1092201">
                <a:moveTo>
                  <a:pt x="973667" y="50800"/>
                </a:moveTo>
                <a:lnTo>
                  <a:pt x="973667" y="50800"/>
                </a:lnTo>
                <a:lnTo>
                  <a:pt x="973667" y="42333"/>
                </a:lnTo>
                <a:lnTo>
                  <a:pt x="973667" y="42333"/>
                </a:lnTo>
                <a:lnTo>
                  <a:pt x="973667" y="42333"/>
                </a:lnTo>
                <a:lnTo>
                  <a:pt x="973667" y="42333"/>
                </a:lnTo>
                <a:lnTo>
                  <a:pt x="973667" y="33866"/>
                </a:lnTo>
                <a:lnTo>
                  <a:pt x="973667" y="33866"/>
                </a:lnTo>
                <a:lnTo>
                  <a:pt x="973667" y="33866"/>
                </a:lnTo>
                <a:lnTo>
                  <a:pt x="982133" y="33866"/>
                </a:lnTo>
                <a:lnTo>
                  <a:pt x="982133" y="33866"/>
                </a:lnTo>
                <a:lnTo>
                  <a:pt x="982133" y="33866"/>
                </a:lnTo>
                <a:lnTo>
                  <a:pt x="982133" y="25400"/>
                </a:lnTo>
                <a:lnTo>
                  <a:pt x="982133" y="25400"/>
                </a:lnTo>
                <a:lnTo>
                  <a:pt x="990600" y="25400"/>
                </a:lnTo>
                <a:lnTo>
                  <a:pt x="990600" y="16933"/>
                </a:lnTo>
                <a:lnTo>
                  <a:pt x="990600" y="16933"/>
                </a:lnTo>
                <a:lnTo>
                  <a:pt x="990600" y="16933"/>
                </a:lnTo>
                <a:lnTo>
                  <a:pt x="990600" y="8466"/>
                </a:lnTo>
                <a:lnTo>
                  <a:pt x="990600" y="8466"/>
                </a:lnTo>
                <a:lnTo>
                  <a:pt x="990600" y="0"/>
                </a:lnTo>
                <a:lnTo>
                  <a:pt x="990600" y="0"/>
                </a:lnTo>
                <a:lnTo>
                  <a:pt x="990600" y="0"/>
                </a:lnTo>
                <a:lnTo>
                  <a:pt x="990600" y="0"/>
                </a:lnTo>
                <a:lnTo>
                  <a:pt x="990600" y="0"/>
                </a:lnTo>
                <a:lnTo>
                  <a:pt x="990600" y="0"/>
                </a:lnTo>
                <a:lnTo>
                  <a:pt x="990600" y="0"/>
                </a:lnTo>
                <a:lnTo>
                  <a:pt x="990600" y="8466"/>
                </a:lnTo>
                <a:lnTo>
                  <a:pt x="990600" y="8466"/>
                </a:lnTo>
                <a:lnTo>
                  <a:pt x="990600" y="16933"/>
                </a:lnTo>
                <a:lnTo>
                  <a:pt x="990600" y="16933"/>
                </a:lnTo>
                <a:lnTo>
                  <a:pt x="982133" y="16933"/>
                </a:lnTo>
                <a:lnTo>
                  <a:pt x="982133" y="25400"/>
                </a:lnTo>
                <a:lnTo>
                  <a:pt x="973667" y="25400"/>
                </a:lnTo>
                <a:lnTo>
                  <a:pt x="973667" y="33866"/>
                </a:lnTo>
                <a:lnTo>
                  <a:pt x="965200" y="42333"/>
                </a:lnTo>
                <a:lnTo>
                  <a:pt x="956733" y="42333"/>
                </a:lnTo>
                <a:lnTo>
                  <a:pt x="948267" y="59266"/>
                </a:lnTo>
                <a:lnTo>
                  <a:pt x="939800" y="59266"/>
                </a:lnTo>
                <a:lnTo>
                  <a:pt x="931334" y="76200"/>
                </a:lnTo>
                <a:lnTo>
                  <a:pt x="922866" y="84666"/>
                </a:lnTo>
                <a:lnTo>
                  <a:pt x="914400" y="93133"/>
                </a:lnTo>
                <a:lnTo>
                  <a:pt x="905933" y="101600"/>
                </a:lnTo>
                <a:lnTo>
                  <a:pt x="889000" y="110066"/>
                </a:lnTo>
                <a:lnTo>
                  <a:pt x="880533" y="127000"/>
                </a:lnTo>
                <a:lnTo>
                  <a:pt x="872067" y="143933"/>
                </a:lnTo>
                <a:lnTo>
                  <a:pt x="855134" y="152400"/>
                </a:lnTo>
                <a:lnTo>
                  <a:pt x="846666" y="169333"/>
                </a:lnTo>
                <a:lnTo>
                  <a:pt x="829733" y="186266"/>
                </a:lnTo>
                <a:lnTo>
                  <a:pt x="821267" y="194733"/>
                </a:lnTo>
                <a:lnTo>
                  <a:pt x="804333" y="211666"/>
                </a:lnTo>
                <a:lnTo>
                  <a:pt x="795867" y="228600"/>
                </a:lnTo>
                <a:lnTo>
                  <a:pt x="778934" y="245533"/>
                </a:lnTo>
                <a:lnTo>
                  <a:pt x="762000" y="262466"/>
                </a:lnTo>
                <a:lnTo>
                  <a:pt x="745067" y="279400"/>
                </a:lnTo>
                <a:lnTo>
                  <a:pt x="728133" y="304800"/>
                </a:lnTo>
                <a:lnTo>
                  <a:pt x="711200" y="321733"/>
                </a:lnTo>
                <a:lnTo>
                  <a:pt x="685800" y="338666"/>
                </a:lnTo>
                <a:lnTo>
                  <a:pt x="668867" y="364066"/>
                </a:lnTo>
                <a:lnTo>
                  <a:pt x="651933" y="381000"/>
                </a:lnTo>
                <a:lnTo>
                  <a:pt x="635000" y="397933"/>
                </a:lnTo>
                <a:lnTo>
                  <a:pt x="618066" y="423333"/>
                </a:lnTo>
                <a:lnTo>
                  <a:pt x="592667" y="440266"/>
                </a:lnTo>
                <a:lnTo>
                  <a:pt x="575733" y="465666"/>
                </a:lnTo>
                <a:lnTo>
                  <a:pt x="558800" y="482600"/>
                </a:lnTo>
                <a:lnTo>
                  <a:pt x="541866" y="508000"/>
                </a:lnTo>
                <a:lnTo>
                  <a:pt x="524933" y="524933"/>
                </a:lnTo>
                <a:lnTo>
                  <a:pt x="499533" y="550333"/>
                </a:lnTo>
                <a:lnTo>
                  <a:pt x="482600" y="567266"/>
                </a:lnTo>
                <a:lnTo>
                  <a:pt x="457200" y="592666"/>
                </a:lnTo>
                <a:lnTo>
                  <a:pt x="440267" y="618066"/>
                </a:lnTo>
                <a:lnTo>
                  <a:pt x="414867" y="635000"/>
                </a:lnTo>
                <a:lnTo>
                  <a:pt x="389466" y="660400"/>
                </a:lnTo>
                <a:lnTo>
                  <a:pt x="372533" y="677333"/>
                </a:lnTo>
                <a:lnTo>
                  <a:pt x="347133" y="702733"/>
                </a:lnTo>
                <a:lnTo>
                  <a:pt x="321734" y="728133"/>
                </a:lnTo>
                <a:lnTo>
                  <a:pt x="304800" y="745066"/>
                </a:lnTo>
                <a:lnTo>
                  <a:pt x="279400" y="770466"/>
                </a:lnTo>
                <a:lnTo>
                  <a:pt x="262467" y="795866"/>
                </a:lnTo>
                <a:lnTo>
                  <a:pt x="237066" y="812800"/>
                </a:lnTo>
                <a:lnTo>
                  <a:pt x="211667" y="838200"/>
                </a:lnTo>
                <a:lnTo>
                  <a:pt x="194733" y="863600"/>
                </a:lnTo>
                <a:lnTo>
                  <a:pt x="169334" y="889000"/>
                </a:lnTo>
                <a:lnTo>
                  <a:pt x="152400" y="914400"/>
                </a:lnTo>
                <a:lnTo>
                  <a:pt x="127000" y="931333"/>
                </a:lnTo>
                <a:lnTo>
                  <a:pt x="110067" y="956733"/>
                </a:lnTo>
                <a:lnTo>
                  <a:pt x="93134" y="973666"/>
                </a:lnTo>
                <a:lnTo>
                  <a:pt x="76200" y="999066"/>
                </a:lnTo>
                <a:lnTo>
                  <a:pt x="59267" y="1016000"/>
                </a:lnTo>
                <a:lnTo>
                  <a:pt x="50800" y="1032933"/>
                </a:lnTo>
                <a:lnTo>
                  <a:pt x="33867" y="1049866"/>
                </a:lnTo>
                <a:lnTo>
                  <a:pt x="25400" y="1066800"/>
                </a:lnTo>
                <a:lnTo>
                  <a:pt x="8466" y="1075266"/>
                </a:lnTo>
                <a:lnTo>
                  <a:pt x="8466" y="1075266"/>
                </a:lnTo>
                <a:lnTo>
                  <a:pt x="0" y="1092200"/>
                </a:lnTo>
                <a:lnTo>
                  <a:pt x="0" y="1092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6477000" y="5511800"/>
            <a:ext cx="287868" cy="482601"/>
          </a:xfrm>
          <a:custGeom>
            <a:avLst/>
            <a:gdLst/>
            <a:ahLst/>
            <a:cxnLst/>
            <a:rect l="0" t="0" r="0" b="0"/>
            <a:pathLst>
              <a:path w="287868" h="482601">
                <a:moveTo>
                  <a:pt x="186266" y="0"/>
                </a:moveTo>
                <a:lnTo>
                  <a:pt x="186266" y="0"/>
                </a:lnTo>
                <a:lnTo>
                  <a:pt x="177800" y="16933"/>
                </a:lnTo>
                <a:lnTo>
                  <a:pt x="169333" y="33867"/>
                </a:lnTo>
                <a:lnTo>
                  <a:pt x="152400" y="50800"/>
                </a:lnTo>
                <a:lnTo>
                  <a:pt x="135467" y="67733"/>
                </a:lnTo>
                <a:lnTo>
                  <a:pt x="127000" y="84667"/>
                </a:lnTo>
                <a:lnTo>
                  <a:pt x="118534" y="110067"/>
                </a:lnTo>
                <a:lnTo>
                  <a:pt x="110066" y="135467"/>
                </a:lnTo>
                <a:lnTo>
                  <a:pt x="101600" y="160867"/>
                </a:lnTo>
                <a:lnTo>
                  <a:pt x="84667" y="186267"/>
                </a:lnTo>
                <a:lnTo>
                  <a:pt x="76200" y="220133"/>
                </a:lnTo>
                <a:lnTo>
                  <a:pt x="67733" y="254000"/>
                </a:lnTo>
                <a:lnTo>
                  <a:pt x="59267" y="287867"/>
                </a:lnTo>
                <a:lnTo>
                  <a:pt x="42334" y="321733"/>
                </a:lnTo>
                <a:lnTo>
                  <a:pt x="33866" y="347133"/>
                </a:lnTo>
                <a:lnTo>
                  <a:pt x="25400" y="381000"/>
                </a:lnTo>
                <a:lnTo>
                  <a:pt x="16933" y="406400"/>
                </a:lnTo>
                <a:lnTo>
                  <a:pt x="8467" y="423333"/>
                </a:lnTo>
                <a:lnTo>
                  <a:pt x="8467" y="448733"/>
                </a:lnTo>
                <a:lnTo>
                  <a:pt x="8467" y="457200"/>
                </a:lnTo>
                <a:lnTo>
                  <a:pt x="0" y="465667"/>
                </a:lnTo>
                <a:lnTo>
                  <a:pt x="8467" y="474133"/>
                </a:lnTo>
                <a:lnTo>
                  <a:pt x="8467" y="482600"/>
                </a:lnTo>
                <a:lnTo>
                  <a:pt x="8467" y="482600"/>
                </a:lnTo>
                <a:lnTo>
                  <a:pt x="16933" y="482600"/>
                </a:lnTo>
                <a:lnTo>
                  <a:pt x="25400" y="474133"/>
                </a:lnTo>
                <a:lnTo>
                  <a:pt x="42334" y="474133"/>
                </a:lnTo>
                <a:lnTo>
                  <a:pt x="50800" y="465667"/>
                </a:lnTo>
                <a:lnTo>
                  <a:pt x="67733" y="457200"/>
                </a:lnTo>
                <a:lnTo>
                  <a:pt x="84667" y="448733"/>
                </a:lnTo>
                <a:lnTo>
                  <a:pt x="101600" y="431800"/>
                </a:lnTo>
                <a:lnTo>
                  <a:pt x="127000" y="423333"/>
                </a:lnTo>
                <a:lnTo>
                  <a:pt x="143933" y="414867"/>
                </a:lnTo>
                <a:lnTo>
                  <a:pt x="160867" y="406400"/>
                </a:lnTo>
                <a:lnTo>
                  <a:pt x="186266" y="397933"/>
                </a:lnTo>
                <a:lnTo>
                  <a:pt x="203200" y="397933"/>
                </a:lnTo>
                <a:lnTo>
                  <a:pt x="228600" y="389467"/>
                </a:lnTo>
                <a:lnTo>
                  <a:pt x="245533" y="381000"/>
                </a:lnTo>
                <a:lnTo>
                  <a:pt x="270934" y="372533"/>
                </a:lnTo>
                <a:lnTo>
                  <a:pt x="270934" y="372533"/>
                </a:lnTo>
                <a:lnTo>
                  <a:pt x="287867" y="372533"/>
                </a:lnTo>
                <a:lnTo>
                  <a:pt x="287867" y="372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433734" y="4809067"/>
            <a:ext cx="50800" cy="76201"/>
          </a:xfrm>
          <a:custGeom>
            <a:avLst/>
            <a:gdLst/>
            <a:ahLst/>
            <a:cxnLst/>
            <a:rect l="0" t="0" r="0" b="0"/>
            <a:pathLst>
              <a:path w="50800" h="76201">
                <a:moveTo>
                  <a:pt x="0" y="0"/>
                </a:moveTo>
                <a:lnTo>
                  <a:pt x="0" y="8466"/>
                </a:lnTo>
                <a:lnTo>
                  <a:pt x="0" y="16933"/>
                </a:lnTo>
                <a:lnTo>
                  <a:pt x="8466" y="25400"/>
                </a:lnTo>
                <a:lnTo>
                  <a:pt x="16933" y="42333"/>
                </a:lnTo>
                <a:lnTo>
                  <a:pt x="25399" y="50800"/>
                </a:lnTo>
                <a:lnTo>
                  <a:pt x="33866" y="59266"/>
                </a:lnTo>
                <a:lnTo>
                  <a:pt x="42333" y="67733"/>
                </a:lnTo>
                <a:lnTo>
                  <a:pt x="42333" y="67733"/>
                </a:lnTo>
                <a:lnTo>
                  <a:pt x="50799" y="76200"/>
                </a:lnTo>
                <a:lnTo>
                  <a:pt x="50799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5596467" y="2760133"/>
            <a:ext cx="16934" cy="8468"/>
          </a:xfrm>
          <a:custGeom>
            <a:avLst/>
            <a:gdLst/>
            <a:ahLst/>
            <a:cxnLst/>
            <a:rect l="0" t="0" r="0" b="0"/>
            <a:pathLst>
              <a:path w="16934" h="8468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5571067" y="2709333"/>
            <a:ext cx="50801" cy="76201"/>
          </a:xfrm>
          <a:custGeom>
            <a:avLst/>
            <a:gdLst/>
            <a:ahLst/>
            <a:cxnLst/>
            <a:rect l="0" t="0" r="0" b="0"/>
            <a:pathLst>
              <a:path w="50801" h="76201">
                <a:moveTo>
                  <a:pt x="42333" y="59267"/>
                </a:moveTo>
                <a:lnTo>
                  <a:pt x="42333" y="67734"/>
                </a:lnTo>
                <a:lnTo>
                  <a:pt x="42333" y="67734"/>
                </a:lnTo>
                <a:lnTo>
                  <a:pt x="42333" y="67734"/>
                </a:lnTo>
                <a:lnTo>
                  <a:pt x="42333" y="76200"/>
                </a:lnTo>
                <a:lnTo>
                  <a:pt x="42333" y="76200"/>
                </a:lnTo>
                <a:lnTo>
                  <a:pt x="50800" y="76200"/>
                </a:lnTo>
                <a:lnTo>
                  <a:pt x="42333" y="76200"/>
                </a:lnTo>
                <a:lnTo>
                  <a:pt x="42333" y="67734"/>
                </a:lnTo>
                <a:lnTo>
                  <a:pt x="42333" y="67734"/>
                </a:lnTo>
                <a:lnTo>
                  <a:pt x="42333" y="59267"/>
                </a:lnTo>
                <a:lnTo>
                  <a:pt x="42333" y="50800"/>
                </a:lnTo>
                <a:lnTo>
                  <a:pt x="33866" y="42334"/>
                </a:lnTo>
                <a:lnTo>
                  <a:pt x="25400" y="33867"/>
                </a:lnTo>
                <a:lnTo>
                  <a:pt x="16933" y="16934"/>
                </a:lnTo>
                <a:lnTo>
                  <a:pt x="8466" y="8467"/>
                </a:lnTo>
                <a:lnTo>
                  <a:pt x="8466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5461000" y="2726267"/>
            <a:ext cx="220134" cy="279401"/>
          </a:xfrm>
          <a:custGeom>
            <a:avLst/>
            <a:gdLst/>
            <a:ahLst/>
            <a:cxnLst/>
            <a:rect l="0" t="0" r="0" b="0"/>
            <a:pathLst>
              <a:path w="220134" h="279401">
                <a:moveTo>
                  <a:pt x="59267" y="0"/>
                </a:moveTo>
                <a:lnTo>
                  <a:pt x="50800" y="0"/>
                </a:lnTo>
                <a:lnTo>
                  <a:pt x="42333" y="16933"/>
                </a:lnTo>
                <a:lnTo>
                  <a:pt x="33867" y="33866"/>
                </a:lnTo>
                <a:lnTo>
                  <a:pt x="25400" y="50800"/>
                </a:lnTo>
                <a:lnTo>
                  <a:pt x="16933" y="76200"/>
                </a:lnTo>
                <a:lnTo>
                  <a:pt x="8467" y="110066"/>
                </a:lnTo>
                <a:lnTo>
                  <a:pt x="0" y="135466"/>
                </a:lnTo>
                <a:lnTo>
                  <a:pt x="0" y="160866"/>
                </a:lnTo>
                <a:lnTo>
                  <a:pt x="0" y="194733"/>
                </a:lnTo>
                <a:lnTo>
                  <a:pt x="8467" y="220133"/>
                </a:lnTo>
                <a:lnTo>
                  <a:pt x="8467" y="237066"/>
                </a:lnTo>
                <a:lnTo>
                  <a:pt x="16933" y="254000"/>
                </a:lnTo>
                <a:lnTo>
                  <a:pt x="33867" y="270933"/>
                </a:lnTo>
                <a:lnTo>
                  <a:pt x="42333" y="279400"/>
                </a:lnTo>
                <a:lnTo>
                  <a:pt x="59267" y="279400"/>
                </a:lnTo>
                <a:lnTo>
                  <a:pt x="76200" y="279400"/>
                </a:lnTo>
                <a:lnTo>
                  <a:pt x="93133" y="279400"/>
                </a:lnTo>
                <a:lnTo>
                  <a:pt x="110067" y="270933"/>
                </a:lnTo>
                <a:lnTo>
                  <a:pt x="127000" y="262466"/>
                </a:lnTo>
                <a:lnTo>
                  <a:pt x="143933" y="245533"/>
                </a:lnTo>
                <a:lnTo>
                  <a:pt x="169333" y="220133"/>
                </a:lnTo>
                <a:lnTo>
                  <a:pt x="186267" y="194733"/>
                </a:lnTo>
                <a:lnTo>
                  <a:pt x="211667" y="169333"/>
                </a:lnTo>
                <a:lnTo>
                  <a:pt x="211667" y="169333"/>
                </a:lnTo>
                <a:lnTo>
                  <a:pt x="220133" y="135466"/>
                </a:lnTo>
                <a:lnTo>
                  <a:pt x="220133" y="135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5706533" y="2302933"/>
            <a:ext cx="973668" cy="660401"/>
          </a:xfrm>
          <a:custGeom>
            <a:avLst/>
            <a:gdLst/>
            <a:ahLst/>
            <a:cxnLst/>
            <a:rect l="0" t="0" r="0" b="0"/>
            <a:pathLst>
              <a:path w="973668" h="660401">
                <a:moveTo>
                  <a:pt x="33867" y="474134"/>
                </a:moveTo>
                <a:lnTo>
                  <a:pt x="42334" y="465667"/>
                </a:lnTo>
                <a:lnTo>
                  <a:pt x="50800" y="457200"/>
                </a:lnTo>
                <a:lnTo>
                  <a:pt x="59267" y="448734"/>
                </a:lnTo>
                <a:lnTo>
                  <a:pt x="67734" y="448734"/>
                </a:lnTo>
                <a:lnTo>
                  <a:pt x="76200" y="448734"/>
                </a:lnTo>
                <a:lnTo>
                  <a:pt x="84667" y="448734"/>
                </a:lnTo>
                <a:lnTo>
                  <a:pt x="84667" y="448734"/>
                </a:lnTo>
                <a:lnTo>
                  <a:pt x="84667" y="457200"/>
                </a:lnTo>
                <a:lnTo>
                  <a:pt x="93134" y="457200"/>
                </a:lnTo>
                <a:lnTo>
                  <a:pt x="93134" y="457200"/>
                </a:lnTo>
                <a:lnTo>
                  <a:pt x="93134" y="457200"/>
                </a:lnTo>
                <a:lnTo>
                  <a:pt x="93134" y="457200"/>
                </a:lnTo>
                <a:lnTo>
                  <a:pt x="93134" y="457200"/>
                </a:lnTo>
                <a:lnTo>
                  <a:pt x="84667" y="448734"/>
                </a:lnTo>
                <a:lnTo>
                  <a:pt x="84667" y="448734"/>
                </a:lnTo>
                <a:lnTo>
                  <a:pt x="76200" y="440267"/>
                </a:lnTo>
                <a:lnTo>
                  <a:pt x="76200" y="431800"/>
                </a:lnTo>
                <a:lnTo>
                  <a:pt x="67734" y="431800"/>
                </a:lnTo>
                <a:lnTo>
                  <a:pt x="59267" y="423334"/>
                </a:lnTo>
                <a:lnTo>
                  <a:pt x="50800" y="414867"/>
                </a:lnTo>
                <a:lnTo>
                  <a:pt x="42334" y="414867"/>
                </a:lnTo>
                <a:lnTo>
                  <a:pt x="42334" y="414867"/>
                </a:lnTo>
                <a:lnTo>
                  <a:pt x="33867" y="423334"/>
                </a:lnTo>
                <a:lnTo>
                  <a:pt x="25400" y="431800"/>
                </a:lnTo>
                <a:lnTo>
                  <a:pt x="16934" y="448734"/>
                </a:lnTo>
                <a:lnTo>
                  <a:pt x="8467" y="474134"/>
                </a:lnTo>
                <a:lnTo>
                  <a:pt x="8467" y="499534"/>
                </a:lnTo>
                <a:lnTo>
                  <a:pt x="0" y="524934"/>
                </a:lnTo>
                <a:lnTo>
                  <a:pt x="0" y="550334"/>
                </a:lnTo>
                <a:lnTo>
                  <a:pt x="8467" y="575734"/>
                </a:lnTo>
                <a:lnTo>
                  <a:pt x="8467" y="592667"/>
                </a:lnTo>
                <a:lnTo>
                  <a:pt x="8467" y="609600"/>
                </a:lnTo>
                <a:lnTo>
                  <a:pt x="16934" y="626534"/>
                </a:lnTo>
                <a:lnTo>
                  <a:pt x="25400" y="635000"/>
                </a:lnTo>
                <a:lnTo>
                  <a:pt x="25400" y="643467"/>
                </a:lnTo>
                <a:lnTo>
                  <a:pt x="33867" y="651934"/>
                </a:lnTo>
                <a:lnTo>
                  <a:pt x="33867" y="660400"/>
                </a:lnTo>
                <a:lnTo>
                  <a:pt x="42334" y="651934"/>
                </a:lnTo>
                <a:lnTo>
                  <a:pt x="42334" y="651934"/>
                </a:lnTo>
                <a:lnTo>
                  <a:pt x="50800" y="643467"/>
                </a:lnTo>
                <a:lnTo>
                  <a:pt x="59267" y="626534"/>
                </a:lnTo>
                <a:lnTo>
                  <a:pt x="67734" y="609600"/>
                </a:lnTo>
                <a:lnTo>
                  <a:pt x="67734" y="584200"/>
                </a:lnTo>
                <a:lnTo>
                  <a:pt x="76200" y="558800"/>
                </a:lnTo>
                <a:lnTo>
                  <a:pt x="76200" y="541867"/>
                </a:lnTo>
                <a:lnTo>
                  <a:pt x="84667" y="516467"/>
                </a:lnTo>
                <a:lnTo>
                  <a:pt x="84667" y="499534"/>
                </a:lnTo>
                <a:lnTo>
                  <a:pt x="84667" y="482600"/>
                </a:lnTo>
                <a:lnTo>
                  <a:pt x="84667" y="474134"/>
                </a:lnTo>
                <a:lnTo>
                  <a:pt x="84667" y="474134"/>
                </a:lnTo>
                <a:lnTo>
                  <a:pt x="84667" y="474134"/>
                </a:lnTo>
                <a:lnTo>
                  <a:pt x="84667" y="474134"/>
                </a:lnTo>
                <a:lnTo>
                  <a:pt x="84667" y="474134"/>
                </a:lnTo>
                <a:lnTo>
                  <a:pt x="84667" y="491067"/>
                </a:lnTo>
                <a:lnTo>
                  <a:pt x="84667" y="508000"/>
                </a:lnTo>
                <a:lnTo>
                  <a:pt x="84667" y="533400"/>
                </a:lnTo>
                <a:lnTo>
                  <a:pt x="84667" y="550334"/>
                </a:lnTo>
                <a:lnTo>
                  <a:pt x="93134" y="575734"/>
                </a:lnTo>
                <a:lnTo>
                  <a:pt x="93134" y="592667"/>
                </a:lnTo>
                <a:lnTo>
                  <a:pt x="101600" y="609600"/>
                </a:lnTo>
                <a:lnTo>
                  <a:pt x="101600" y="618067"/>
                </a:lnTo>
                <a:lnTo>
                  <a:pt x="110067" y="626534"/>
                </a:lnTo>
                <a:lnTo>
                  <a:pt x="118534" y="635000"/>
                </a:lnTo>
                <a:lnTo>
                  <a:pt x="127000" y="635000"/>
                </a:lnTo>
                <a:lnTo>
                  <a:pt x="127000" y="635000"/>
                </a:lnTo>
                <a:lnTo>
                  <a:pt x="135467" y="626534"/>
                </a:lnTo>
                <a:lnTo>
                  <a:pt x="143934" y="618067"/>
                </a:lnTo>
                <a:lnTo>
                  <a:pt x="143934" y="601134"/>
                </a:lnTo>
                <a:lnTo>
                  <a:pt x="152400" y="584200"/>
                </a:lnTo>
                <a:lnTo>
                  <a:pt x="160867" y="558800"/>
                </a:lnTo>
                <a:lnTo>
                  <a:pt x="169334" y="533400"/>
                </a:lnTo>
                <a:lnTo>
                  <a:pt x="177800" y="508000"/>
                </a:lnTo>
                <a:lnTo>
                  <a:pt x="177800" y="482600"/>
                </a:lnTo>
                <a:lnTo>
                  <a:pt x="186267" y="457200"/>
                </a:lnTo>
                <a:lnTo>
                  <a:pt x="194734" y="440267"/>
                </a:lnTo>
                <a:lnTo>
                  <a:pt x="203200" y="431800"/>
                </a:lnTo>
                <a:lnTo>
                  <a:pt x="211667" y="423334"/>
                </a:lnTo>
                <a:lnTo>
                  <a:pt x="228600" y="423334"/>
                </a:lnTo>
                <a:lnTo>
                  <a:pt x="237067" y="423334"/>
                </a:lnTo>
                <a:lnTo>
                  <a:pt x="245534" y="431800"/>
                </a:lnTo>
                <a:lnTo>
                  <a:pt x="254000" y="440267"/>
                </a:lnTo>
                <a:lnTo>
                  <a:pt x="262467" y="448734"/>
                </a:lnTo>
                <a:lnTo>
                  <a:pt x="279400" y="465667"/>
                </a:lnTo>
                <a:lnTo>
                  <a:pt x="287867" y="482600"/>
                </a:lnTo>
                <a:lnTo>
                  <a:pt x="287867" y="499534"/>
                </a:lnTo>
                <a:lnTo>
                  <a:pt x="287867" y="516467"/>
                </a:lnTo>
                <a:lnTo>
                  <a:pt x="287867" y="533400"/>
                </a:lnTo>
                <a:lnTo>
                  <a:pt x="287867" y="550334"/>
                </a:lnTo>
                <a:lnTo>
                  <a:pt x="287867" y="558800"/>
                </a:lnTo>
                <a:lnTo>
                  <a:pt x="279400" y="567267"/>
                </a:lnTo>
                <a:lnTo>
                  <a:pt x="279400" y="575734"/>
                </a:lnTo>
                <a:lnTo>
                  <a:pt x="270934" y="575734"/>
                </a:lnTo>
                <a:lnTo>
                  <a:pt x="270934" y="575734"/>
                </a:lnTo>
                <a:lnTo>
                  <a:pt x="270934" y="575734"/>
                </a:lnTo>
                <a:lnTo>
                  <a:pt x="270934" y="567267"/>
                </a:lnTo>
                <a:lnTo>
                  <a:pt x="270934" y="558800"/>
                </a:lnTo>
                <a:lnTo>
                  <a:pt x="262467" y="550334"/>
                </a:lnTo>
                <a:lnTo>
                  <a:pt x="262467" y="524934"/>
                </a:lnTo>
                <a:lnTo>
                  <a:pt x="262467" y="508000"/>
                </a:lnTo>
                <a:lnTo>
                  <a:pt x="262467" y="482600"/>
                </a:lnTo>
                <a:lnTo>
                  <a:pt x="262467" y="457200"/>
                </a:lnTo>
                <a:lnTo>
                  <a:pt x="270934" y="431800"/>
                </a:lnTo>
                <a:lnTo>
                  <a:pt x="279400" y="414867"/>
                </a:lnTo>
                <a:lnTo>
                  <a:pt x="287867" y="389467"/>
                </a:lnTo>
                <a:lnTo>
                  <a:pt x="304800" y="372534"/>
                </a:lnTo>
                <a:lnTo>
                  <a:pt x="313267" y="364067"/>
                </a:lnTo>
                <a:lnTo>
                  <a:pt x="321734" y="355600"/>
                </a:lnTo>
                <a:lnTo>
                  <a:pt x="330200" y="347134"/>
                </a:lnTo>
                <a:lnTo>
                  <a:pt x="338667" y="347134"/>
                </a:lnTo>
                <a:lnTo>
                  <a:pt x="347134" y="355600"/>
                </a:lnTo>
                <a:lnTo>
                  <a:pt x="355600" y="364067"/>
                </a:lnTo>
                <a:lnTo>
                  <a:pt x="355600" y="372534"/>
                </a:lnTo>
                <a:lnTo>
                  <a:pt x="364067" y="389467"/>
                </a:lnTo>
                <a:lnTo>
                  <a:pt x="364067" y="414867"/>
                </a:lnTo>
                <a:lnTo>
                  <a:pt x="364067" y="431800"/>
                </a:lnTo>
                <a:lnTo>
                  <a:pt x="372534" y="457200"/>
                </a:lnTo>
                <a:lnTo>
                  <a:pt x="372534" y="474134"/>
                </a:lnTo>
                <a:lnTo>
                  <a:pt x="372534" y="491067"/>
                </a:lnTo>
                <a:lnTo>
                  <a:pt x="381000" y="508000"/>
                </a:lnTo>
                <a:lnTo>
                  <a:pt x="389467" y="524934"/>
                </a:lnTo>
                <a:lnTo>
                  <a:pt x="397934" y="533400"/>
                </a:lnTo>
                <a:lnTo>
                  <a:pt x="406400" y="541867"/>
                </a:lnTo>
                <a:lnTo>
                  <a:pt x="414867" y="541867"/>
                </a:lnTo>
                <a:lnTo>
                  <a:pt x="423334" y="541867"/>
                </a:lnTo>
                <a:lnTo>
                  <a:pt x="431800" y="533400"/>
                </a:lnTo>
                <a:lnTo>
                  <a:pt x="448734" y="516467"/>
                </a:lnTo>
                <a:lnTo>
                  <a:pt x="465667" y="499534"/>
                </a:lnTo>
                <a:lnTo>
                  <a:pt x="474134" y="474134"/>
                </a:lnTo>
                <a:lnTo>
                  <a:pt x="482600" y="448734"/>
                </a:lnTo>
                <a:lnTo>
                  <a:pt x="499534" y="423334"/>
                </a:lnTo>
                <a:lnTo>
                  <a:pt x="508000" y="397934"/>
                </a:lnTo>
                <a:lnTo>
                  <a:pt x="508000" y="372534"/>
                </a:lnTo>
                <a:lnTo>
                  <a:pt x="516467" y="355600"/>
                </a:lnTo>
                <a:lnTo>
                  <a:pt x="524934" y="338667"/>
                </a:lnTo>
                <a:lnTo>
                  <a:pt x="533400" y="330200"/>
                </a:lnTo>
                <a:lnTo>
                  <a:pt x="541867" y="330200"/>
                </a:lnTo>
                <a:lnTo>
                  <a:pt x="550334" y="330200"/>
                </a:lnTo>
                <a:lnTo>
                  <a:pt x="558800" y="338667"/>
                </a:lnTo>
                <a:lnTo>
                  <a:pt x="567267" y="338667"/>
                </a:lnTo>
                <a:lnTo>
                  <a:pt x="567267" y="355600"/>
                </a:lnTo>
                <a:lnTo>
                  <a:pt x="575734" y="364067"/>
                </a:lnTo>
                <a:lnTo>
                  <a:pt x="575734" y="372534"/>
                </a:lnTo>
                <a:lnTo>
                  <a:pt x="575734" y="372534"/>
                </a:lnTo>
                <a:lnTo>
                  <a:pt x="575734" y="381000"/>
                </a:lnTo>
                <a:lnTo>
                  <a:pt x="575734" y="381000"/>
                </a:lnTo>
                <a:lnTo>
                  <a:pt x="575734" y="372534"/>
                </a:lnTo>
                <a:lnTo>
                  <a:pt x="575734" y="372534"/>
                </a:lnTo>
                <a:lnTo>
                  <a:pt x="575734" y="364067"/>
                </a:lnTo>
                <a:lnTo>
                  <a:pt x="575734" y="355600"/>
                </a:lnTo>
                <a:lnTo>
                  <a:pt x="575734" y="347134"/>
                </a:lnTo>
                <a:lnTo>
                  <a:pt x="567267" y="338667"/>
                </a:lnTo>
                <a:lnTo>
                  <a:pt x="567267" y="330200"/>
                </a:lnTo>
                <a:lnTo>
                  <a:pt x="558800" y="321734"/>
                </a:lnTo>
                <a:lnTo>
                  <a:pt x="550334" y="313267"/>
                </a:lnTo>
                <a:lnTo>
                  <a:pt x="541867" y="313267"/>
                </a:lnTo>
                <a:lnTo>
                  <a:pt x="533400" y="313267"/>
                </a:lnTo>
                <a:lnTo>
                  <a:pt x="524934" y="321734"/>
                </a:lnTo>
                <a:lnTo>
                  <a:pt x="524934" y="330200"/>
                </a:lnTo>
                <a:lnTo>
                  <a:pt x="516467" y="338667"/>
                </a:lnTo>
                <a:lnTo>
                  <a:pt x="508000" y="364067"/>
                </a:lnTo>
                <a:lnTo>
                  <a:pt x="499534" y="381000"/>
                </a:lnTo>
                <a:lnTo>
                  <a:pt x="499534" y="397934"/>
                </a:lnTo>
                <a:lnTo>
                  <a:pt x="499534" y="414867"/>
                </a:lnTo>
                <a:lnTo>
                  <a:pt x="499534" y="440267"/>
                </a:lnTo>
                <a:lnTo>
                  <a:pt x="508000" y="457200"/>
                </a:lnTo>
                <a:lnTo>
                  <a:pt x="508000" y="465667"/>
                </a:lnTo>
                <a:lnTo>
                  <a:pt x="516467" y="482600"/>
                </a:lnTo>
                <a:lnTo>
                  <a:pt x="533400" y="491067"/>
                </a:lnTo>
                <a:lnTo>
                  <a:pt x="541867" y="499534"/>
                </a:lnTo>
                <a:lnTo>
                  <a:pt x="558800" y="499534"/>
                </a:lnTo>
                <a:lnTo>
                  <a:pt x="567267" y="499534"/>
                </a:lnTo>
                <a:lnTo>
                  <a:pt x="584200" y="499534"/>
                </a:lnTo>
                <a:lnTo>
                  <a:pt x="601134" y="499534"/>
                </a:lnTo>
                <a:lnTo>
                  <a:pt x="618067" y="491067"/>
                </a:lnTo>
                <a:lnTo>
                  <a:pt x="635000" y="482600"/>
                </a:lnTo>
                <a:lnTo>
                  <a:pt x="651934" y="465667"/>
                </a:lnTo>
                <a:lnTo>
                  <a:pt x="668867" y="448734"/>
                </a:lnTo>
                <a:lnTo>
                  <a:pt x="685800" y="431800"/>
                </a:lnTo>
                <a:lnTo>
                  <a:pt x="694267" y="414867"/>
                </a:lnTo>
                <a:lnTo>
                  <a:pt x="702734" y="397934"/>
                </a:lnTo>
                <a:lnTo>
                  <a:pt x="702734" y="381000"/>
                </a:lnTo>
                <a:lnTo>
                  <a:pt x="702734" y="364067"/>
                </a:lnTo>
                <a:lnTo>
                  <a:pt x="702734" y="347134"/>
                </a:lnTo>
                <a:lnTo>
                  <a:pt x="694267" y="338667"/>
                </a:lnTo>
                <a:lnTo>
                  <a:pt x="694267" y="330200"/>
                </a:lnTo>
                <a:lnTo>
                  <a:pt x="685800" y="321734"/>
                </a:lnTo>
                <a:lnTo>
                  <a:pt x="677334" y="321734"/>
                </a:lnTo>
                <a:lnTo>
                  <a:pt x="668867" y="321734"/>
                </a:lnTo>
                <a:lnTo>
                  <a:pt x="660400" y="330200"/>
                </a:lnTo>
                <a:lnTo>
                  <a:pt x="651934" y="338667"/>
                </a:lnTo>
                <a:lnTo>
                  <a:pt x="643467" y="355600"/>
                </a:lnTo>
                <a:lnTo>
                  <a:pt x="626534" y="372534"/>
                </a:lnTo>
                <a:lnTo>
                  <a:pt x="626534" y="381000"/>
                </a:lnTo>
                <a:lnTo>
                  <a:pt x="618067" y="397934"/>
                </a:lnTo>
                <a:lnTo>
                  <a:pt x="626534" y="414867"/>
                </a:lnTo>
                <a:lnTo>
                  <a:pt x="626534" y="431800"/>
                </a:lnTo>
                <a:lnTo>
                  <a:pt x="635000" y="440267"/>
                </a:lnTo>
                <a:lnTo>
                  <a:pt x="651934" y="448734"/>
                </a:lnTo>
                <a:lnTo>
                  <a:pt x="668867" y="448734"/>
                </a:lnTo>
                <a:lnTo>
                  <a:pt x="685800" y="448734"/>
                </a:lnTo>
                <a:lnTo>
                  <a:pt x="702734" y="448734"/>
                </a:lnTo>
                <a:lnTo>
                  <a:pt x="719667" y="448734"/>
                </a:lnTo>
                <a:lnTo>
                  <a:pt x="736600" y="440267"/>
                </a:lnTo>
                <a:lnTo>
                  <a:pt x="762000" y="423334"/>
                </a:lnTo>
                <a:lnTo>
                  <a:pt x="787400" y="414867"/>
                </a:lnTo>
                <a:lnTo>
                  <a:pt x="812801" y="389467"/>
                </a:lnTo>
                <a:lnTo>
                  <a:pt x="838200" y="364067"/>
                </a:lnTo>
                <a:lnTo>
                  <a:pt x="855134" y="338667"/>
                </a:lnTo>
                <a:lnTo>
                  <a:pt x="880533" y="313267"/>
                </a:lnTo>
                <a:lnTo>
                  <a:pt x="897467" y="279400"/>
                </a:lnTo>
                <a:lnTo>
                  <a:pt x="905934" y="245534"/>
                </a:lnTo>
                <a:lnTo>
                  <a:pt x="914400" y="211667"/>
                </a:lnTo>
                <a:lnTo>
                  <a:pt x="922867" y="186267"/>
                </a:lnTo>
                <a:lnTo>
                  <a:pt x="939800" y="152400"/>
                </a:lnTo>
                <a:lnTo>
                  <a:pt x="939800" y="118534"/>
                </a:lnTo>
                <a:lnTo>
                  <a:pt x="939800" y="93134"/>
                </a:lnTo>
                <a:lnTo>
                  <a:pt x="939800" y="59267"/>
                </a:lnTo>
                <a:lnTo>
                  <a:pt x="931334" y="42334"/>
                </a:lnTo>
                <a:lnTo>
                  <a:pt x="922867" y="25400"/>
                </a:lnTo>
                <a:lnTo>
                  <a:pt x="914400" y="16934"/>
                </a:lnTo>
                <a:lnTo>
                  <a:pt x="897467" y="8467"/>
                </a:lnTo>
                <a:lnTo>
                  <a:pt x="880533" y="0"/>
                </a:lnTo>
                <a:lnTo>
                  <a:pt x="863600" y="8467"/>
                </a:lnTo>
                <a:lnTo>
                  <a:pt x="846667" y="16934"/>
                </a:lnTo>
                <a:lnTo>
                  <a:pt x="821267" y="25400"/>
                </a:lnTo>
                <a:lnTo>
                  <a:pt x="795867" y="42334"/>
                </a:lnTo>
                <a:lnTo>
                  <a:pt x="778934" y="67734"/>
                </a:lnTo>
                <a:lnTo>
                  <a:pt x="762000" y="93134"/>
                </a:lnTo>
                <a:lnTo>
                  <a:pt x="745067" y="110067"/>
                </a:lnTo>
                <a:lnTo>
                  <a:pt x="736600" y="135467"/>
                </a:lnTo>
                <a:lnTo>
                  <a:pt x="736600" y="169334"/>
                </a:lnTo>
                <a:lnTo>
                  <a:pt x="736600" y="186267"/>
                </a:lnTo>
                <a:lnTo>
                  <a:pt x="745067" y="211667"/>
                </a:lnTo>
                <a:lnTo>
                  <a:pt x="753534" y="237067"/>
                </a:lnTo>
                <a:lnTo>
                  <a:pt x="770467" y="262467"/>
                </a:lnTo>
                <a:lnTo>
                  <a:pt x="787400" y="287867"/>
                </a:lnTo>
                <a:lnTo>
                  <a:pt x="795867" y="304800"/>
                </a:lnTo>
                <a:lnTo>
                  <a:pt x="821267" y="321734"/>
                </a:lnTo>
                <a:lnTo>
                  <a:pt x="838200" y="338667"/>
                </a:lnTo>
                <a:lnTo>
                  <a:pt x="863600" y="347134"/>
                </a:lnTo>
                <a:lnTo>
                  <a:pt x="889001" y="355600"/>
                </a:lnTo>
                <a:lnTo>
                  <a:pt x="905934" y="364067"/>
                </a:lnTo>
                <a:lnTo>
                  <a:pt x="922867" y="372534"/>
                </a:lnTo>
                <a:lnTo>
                  <a:pt x="939800" y="381000"/>
                </a:lnTo>
                <a:lnTo>
                  <a:pt x="956733" y="381000"/>
                </a:lnTo>
                <a:lnTo>
                  <a:pt x="965201" y="381000"/>
                </a:lnTo>
                <a:lnTo>
                  <a:pt x="965201" y="381000"/>
                </a:lnTo>
                <a:lnTo>
                  <a:pt x="973667" y="381000"/>
                </a:lnTo>
                <a:lnTo>
                  <a:pt x="973667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5960533" y="3081867"/>
            <a:ext cx="245535" cy="93134"/>
          </a:xfrm>
          <a:custGeom>
            <a:avLst/>
            <a:gdLst/>
            <a:ahLst/>
            <a:cxnLst/>
            <a:rect l="0" t="0" r="0" b="0"/>
            <a:pathLst>
              <a:path w="245535" h="93134">
                <a:moveTo>
                  <a:pt x="0" y="93133"/>
                </a:moveTo>
                <a:lnTo>
                  <a:pt x="0" y="93133"/>
                </a:lnTo>
                <a:lnTo>
                  <a:pt x="0" y="93133"/>
                </a:lnTo>
                <a:lnTo>
                  <a:pt x="8467" y="93133"/>
                </a:lnTo>
                <a:lnTo>
                  <a:pt x="8467" y="93133"/>
                </a:lnTo>
                <a:lnTo>
                  <a:pt x="16934" y="93133"/>
                </a:lnTo>
                <a:lnTo>
                  <a:pt x="25400" y="84666"/>
                </a:lnTo>
                <a:lnTo>
                  <a:pt x="33867" y="84666"/>
                </a:lnTo>
                <a:lnTo>
                  <a:pt x="50800" y="84666"/>
                </a:lnTo>
                <a:lnTo>
                  <a:pt x="59267" y="76200"/>
                </a:lnTo>
                <a:lnTo>
                  <a:pt x="84667" y="67733"/>
                </a:lnTo>
                <a:lnTo>
                  <a:pt x="101600" y="67733"/>
                </a:lnTo>
                <a:lnTo>
                  <a:pt x="118534" y="59266"/>
                </a:lnTo>
                <a:lnTo>
                  <a:pt x="143934" y="50800"/>
                </a:lnTo>
                <a:lnTo>
                  <a:pt x="160867" y="33866"/>
                </a:lnTo>
                <a:lnTo>
                  <a:pt x="177800" y="25400"/>
                </a:lnTo>
                <a:lnTo>
                  <a:pt x="203200" y="16933"/>
                </a:lnTo>
                <a:lnTo>
                  <a:pt x="220134" y="8466"/>
                </a:lnTo>
                <a:lnTo>
                  <a:pt x="228600" y="0"/>
                </a:lnTo>
                <a:lnTo>
                  <a:pt x="228600" y="0"/>
                </a:lnTo>
                <a:lnTo>
                  <a:pt x="245534" y="0"/>
                </a:lnTo>
                <a:lnTo>
                  <a:pt x="2455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6138333" y="3022600"/>
            <a:ext cx="152401" cy="160868"/>
          </a:xfrm>
          <a:custGeom>
            <a:avLst/>
            <a:gdLst/>
            <a:ahLst/>
            <a:cxnLst/>
            <a:rect l="0" t="0" r="0" b="0"/>
            <a:pathLst>
              <a:path w="152401" h="160868">
                <a:moveTo>
                  <a:pt x="0" y="16933"/>
                </a:move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10067" y="0"/>
                </a:lnTo>
                <a:lnTo>
                  <a:pt x="118534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43934" y="16933"/>
                </a:lnTo>
                <a:lnTo>
                  <a:pt x="152400" y="16933"/>
                </a:lnTo>
                <a:lnTo>
                  <a:pt x="152400" y="25400"/>
                </a:lnTo>
                <a:lnTo>
                  <a:pt x="152400" y="25400"/>
                </a:lnTo>
                <a:lnTo>
                  <a:pt x="152400" y="33867"/>
                </a:lnTo>
                <a:lnTo>
                  <a:pt x="152400" y="50800"/>
                </a:lnTo>
                <a:lnTo>
                  <a:pt x="143934" y="59267"/>
                </a:lnTo>
                <a:lnTo>
                  <a:pt x="135467" y="67733"/>
                </a:lnTo>
                <a:lnTo>
                  <a:pt x="127000" y="84667"/>
                </a:lnTo>
                <a:lnTo>
                  <a:pt x="110067" y="93133"/>
                </a:lnTo>
                <a:lnTo>
                  <a:pt x="101600" y="110067"/>
                </a:lnTo>
                <a:lnTo>
                  <a:pt x="84667" y="127000"/>
                </a:lnTo>
                <a:lnTo>
                  <a:pt x="76200" y="135467"/>
                </a:lnTo>
                <a:lnTo>
                  <a:pt x="76200" y="152400"/>
                </a:lnTo>
                <a:lnTo>
                  <a:pt x="67734" y="152400"/>
                </a:lnTo>
                <a:lnTo>
                  <a:pt x="67734" y="160867"/>
                </a:lnTo>
                <a:lnTo>
                  <a:pt x="76200" y="160867"/>
                </a:lnTo>
                <a:lnTo>
                  <a:pt x="76200" y="160867"/>
                </a:lnTo>
                <a:lnTo>
                  <a:pt x="84667" y="160867"/>
                </a:lnTo>
                <a:lnTo>
                  <a:pt x="84667" y="160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6426200" y="29802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7103533" y="2734733"/>
            <a:ext cx="228601" cy="203201"/>
          </a:xfrm>
          <a:custGeom>
            <a:avLst/>
            <a:gdLst/>
            <a:ahLst/>
            <a:cxnLst/>
            <a:rect l="0" t="0" r="0" b="0"/>
            <a:pathLst>
              <a:path w="228601" h="203201">
                <a:moveTo>
                  <a:pt x="118534" y="25400"/>
                </a:moveTo>
                <a:lnTo>
                  <a:pt x="118534" y="25400"/>
                </a:lnTo>
                <a:lnTo>
                  <a:pt x="118534" y="25400"/>
                </a:lnTo>
                <a:lnTo>
                  <a:pt x="118534" y="25400"/>
                </a:lnTo>
                <a:lnTo>
                  <a:pt x="118534" y="33867"/>
                </a:lnTo>
                <a:lnTo>
                  <a:pt x="118534" y="33867"/>
                </a:lnTo>
                <a:lnTo>
                  <a:pt x="118534" y="42334"/>
                </a:lnTo>
                <a:lnTo>
                  <a:pt x="118534" y="42334"/>
                </a:lnTo>
                <a:lnTo>
                  <a:pt x="118534" y="42334"/>
                </a:lnTo>
                <a:lnTo>
                  <a:pt x="118534" y="42334"/>
                </a:lnTo>
                <a:lnTo>
                  <a:pt x="118534" y="42334"/>
                </a:lnTo>
                <a:lnTo>
                  <a:pt x="110067" y="42334"/>
                </a:lnTo>
                <a:lnTo>
                  <a:pt x="110067" y="33867"/>
                </a:lnTo>
                <a:lnTo>
                  <a:pt x="101601" y="25400"/>
                </a:lnTo>
                <a:lnTo>
                  <a:pt x="93133" y="16934"/>
                </a:lnTo>
                <a:lnTo>
                  <a:pt x="84667" y="8467"/>
                </a:lnTo>
                <a:lnTo>
                  <a:pt x="67734" y="8467"/>
                </a:lnTo>
                <a:lnTo>
                  <a:pt x="67734" y="0"/>
                </a:lnTo>
                <a:lnTo>
                  <a:pt x="59267" y="0"/>
                </a:lnTo>
                <a:lnTo>
                  <a:pt x="50800" y="8467"/>
                </a:lnTo>
                <a:lnTo>
                  <a:pt x="42334" y="16934"/>
                </a:lnTo>
                <a:lnTo>
                  <a:pt x="33867" y="33867"/>
                </a:lnTo>
                <a:lnTo>
                  <a:pt x="25401" y="59267"/>
                </a:lnTo>
                <a:lnTo>
                  <a:pt x="16933" y="84667"/>
                </a:lnTo>
                <a:lnTo>
                  <a:pt x="8467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4"/>
                </a:lnTo>
                <a:lnTo>
                  <a:pt x="8467" y="177800"/>
                </a:lnTo>
                <a:lnTo>
                  <a:pt x="16933" y="186267"/>
                </a:lnTo>
                <a:lnTo>
                  <a:pt x="25401" y="194734"/>
                </a:lnTo>
                <a:lnTo>
                  <a:pt x="42334" y="203200"/>
                </a:lnTo>
                <a:lnTo>
                  <a:pt x="59267" y="203200"/>
                </a:lnTo>
                <a:lnTo>
                  <a:pt x="67734" y="194734"/>
                </a:lnTo>
                <a:lnTo>
                  <a:pt x="84667" y="194734"/>
                </a:lnTo>
                <a:lnTo>
                  <a:pt x="110067" y="186267"/>
                </a:lnTo>
                <a:lnTo>
                  <a:pt x="127000" y="169334"/>
                </a:lnTo>
                <a:lnTo>
                  <a:pt x="143934" y="152400"/>
                </a:lnTo>
                <a:lnTo>
                  <a:pt x="160867" y="135467"/>
                </a:lnTo>
                <a:lnTo>
                  <a:pt x="169333" y="127000"/>
                </a:lnTo>
                <a:lnTo>
                  <a:pt x="177801" y="101600"/>
                </a:lnTo>
                <a:lnTo>
                  <a:pt x="177801" y="93134"/>
                </a:lnTo>
                <a:lnTo>
                  <a:pt x="186267" y="76200"/>
                </a:lnTo>
                <a:lnTo>
                  <a:pt x="186267" y="59267"/>
                </a:lnTo>
                <a:lnTo>
                  <a:pt x="177801" y="50800"/>
                </a:lnTo>
                <a:lnTo>
                  <a:pt x="177801" y="50800"/>
                </a:lnTo>
                <a:lnTo>
                  <a:pt x="177801" y="42334"/>
                </a:lnTo>
                <a:lnTo>
                  <a:pt x="177801" y="33867"/>
                </a:lnTo>
                <a:lnTo>
                  <a:pt x="186267" y="33867"/>
                </a:lnTo>
                <a:lnTo>
                  <a:pt x="186267" y="25400"/>
                </a:lnTo>
                <a:lnTo>
                  <a:pt x="186267" y="25400"/>
                </a:lnTo>
                <a:lnTo>
                  <a:pt x="194734" y="25400"/>
                </a:lnTo>
                <a:lnTo>
                  <a:pt x="194734" y="25400"/>
                </a:lnTo>
                <a:lnTo>
                  <a:pt x="194734" y="25400"/>
                </a:lnTo>
                <a:lnTo>
                  <a:pt x="203200" y="25400"/>
                </a:lnTo>
                <a:lnTo>
                  <a:pt x="203200" y="33867"/>
                </a:lnTo>
                <a:lnTo>
                  <a:pt x="203200" y="42334"/>
                </a:lnTo>
                <a:lnTo>
                  <a:pt x="203200" y="50800"/>
                </a:lnTo>
                <a:lnTo>
                  <a:pt x="203200" y="67734"/>
                </a:lnTo>
                <a:lnTo>
                  <a:pt x="203200" y="84667"/>
                </a:lnTo>
                <a:lnTo>
                  <a:pt x="211667" y="110067"/>
                </a:lnTo>
                <a:lnTo>
                  <a:pt x="211667" y="127000"/>
                </a:lnTo>
                <a:lnTo>
                  <a:pt x="211667" y="143934"/>
                </a:lnTo>
                <a:lnTo>
                  <a:pt x="211667" y="160867"/>
                </a:lnTo>
                <a:lnTo>
                  <a:pt x="220134" y="169334"/>
                </a:lnTo>
                <a:lnTo>
                  <a:pt x="220134" y="169334"/>
                </a:lnTo>
                <a:lnTo>
                  <a:pt x="228600" y="169334"/>
                </a:lnTo>
                <a:lnTo>
                  <a:pt x="228600" y="169334"/>
                </a:lnTo>
                <a:lnTo>
                  <a:pt x="228600" y="160867"/>
                </a:lnTo>
                <a:lnTo>
                  <a:pt x="228600" y="160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7239000" y="2616200"/>
            <a:ext cx="25401" cy="33868"/>
          </a:xfrm>
          <a:custGeom>
            <a:avLst/>
            <a:gdLst/>
            <a:ahLst/>
            <a:cxnLst/>
            <a:rect l="0" t="0" r="0" b="0"/>
            <a:pathLst>
              <a:path w="25401" h="33868">
                <a:moveTo>
                  <a:pt x="25400" y="33867"/>
                </a:moveTo>
                <a:lnTo>
                  <a:pt x="25400" y="25400"/>
                </a:lnTo>
                <a:lnTo>
                  <a:pt x="16933" y="16933"/>
                </a:lnTo>
                <a:lnTo>
                  <a:pt x="8467" y="8467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8467"/>
                </a:lnTo>
                <a:lnTo>
                  <a:pt x="25400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7366000" y="2683933"/>
            <a:ext cx="101601" cy="203201"/>
          </a:xfrm>
          <a:custGeom>
            <a:avLst/>
            <a:gdLst/>
            <a:ahLst/>
            <a:cxnLst/>
            <a:rect l="0" t="0" r="0" b="0"/>
            <a:pathLst>
              <a:path w="101601" h="203201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67734"/>
                </a:lnTo>
                <a:lnTo>
                  <a:pt x="0" y="76200"/>
                </a:lnTo>
                <a:lnTo>
                  <a:pt x="8467" y="93134"/>
                </a:lnTo>
                <a:lnTo>
                  <a:pt x="16933" y="118534"/>
                </a:lnTo>
                <a:lnTo>
                  <a:pt x="25400" y="135467"/>
                </a:lnTo>
                <a:lnTo>
                  <a:pt x="25400" y="152400"/>
                </a:lnTo>
                <a:lnTo>
                  <a:pt x="33867" y="169334"/>
                </a:lnTo>
                <a:lnTo>
                  <a:pt x="42333" y="186267"/>
                </a:lnTo>
                <a:lnTo>
                  <a:pt x="42333" y="194734"/>
                </a:lnTo>
                <a:lnTo>
                  <a:pt x="42333" y="194734"/>
                </a:lnTo>
                <a:lnTo>
                  <a:pt x="42333" y="203200"/>
                </a:lnTo>
                <a:lnTo>
                  <a:pt x="42333" y="194734"/>
                </a:lnTo>
                <a:lnTo>
                  <a:pt x="42333" y="194734"/>
                </a:lnTo>
                <a:lnTo>
                  <a:pt x="33867" y="186267"/>
                </a:lnTo>
                <a:lnTo>
                  <a:pt x="33867" y="169334"/>
                </a:lnTo>
                <a:lnTo>
                  <a:pt x="25400" y="160867"/>
                </a:lnTo>
                <a:lnTo>
                  <a:pt x="25400" y="135467"/>
                </a:lnTo>
                <a:lnTo>
                  <a:pt x="16933" y="110067"/>
                </a:lnTo>
                <a:lnTo>
                  <a:pt x="16933" y="84667"/>
                </a:lnTo>
                <a:lnTo>
                  <a:pt x="16933" y="59267"/>
                </a:lnTo>
                <a:lnTo>
                  <a:pt x="25400" y="42334"/>
                </a:lnTo>
                <a:lnTo>
                  <a:pt x="25400" y="25400"/>
                </a:lnTo>
                <a:lnTo>
                  <a:pt x="42333" y="16934"/>
                </a:lnTo>
                <a:lnTo>
                  <a:pt x="50800" y="8467"/>
                </a:lnTo>
                <a:lnTo>
                  <a:pt x="59266" y="0"/>
                </a:lnTo>
                <a:lnTo>
                  <a:pt x="67734" y="0"/>
                </a:lnTo>
                <a:lnTo>
                  <a:pt x="84667" y="0"/>
                </a:lnTo>
                <a:lnTo>
                  <a:pt x="84667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7526867" y="2658533"/>
            <a:ext cx="143934" cy="152401"/>
          </a:xfrm>
          <a:custGeom>
            <a:avLst/>
            <a:gdLst/>
            <a:ahLst/>
            <a:cxnLst/>
            <a:rect l="0" t="0" r="0" b="0"/>
            <a:pathLst>
              <a:path w="143934" h="152401">
                <a:moveTo>
                  <a:pt x="110066" y="8467"/>
                </a:moveTo>
                <a:lnTo>
                  <a:pt x="101600" y="8467"/>
                </a:lnTo>
                <a:lnTo>
                  <a:pt x="101600" y="0"/>
                </a:lnTo>
                <a:lnTo>
                  <a:pt x="93133" y="0"/>
                </a:lnTo>
                <a:lnTo>
                  <a:pt x="76200" y="0"/>
                </a:lnTo>
                <a:lnTo>
                  <a:pt x="67733" y="0"/>
                </a:lnTo>
                <a:lnTo>
                  <a:pt x="59267" y="8467"/>
                </a:lnTo>
                <a:lnTo>
                  <a:pt x="50799" y="16934"/>
                </a:lnTo>
                <a:lnTo>
                  <a:pt x="33866" y="25400"/>
                </a:lnTo>
                <a:lnTo>
                  <a:pt x="25400" y="42334"/>
                </a:lnTo>
                <a:lnTo>
                  <a:pt x="16933" y="50800"/>
                </a:lnTo>
                <a:lnTo>
                  <a:pt x="8466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8466" y="135467"/>
                </a:lnTo>
                <a:lnTo>
                  <a:pt x="16933" y="143934"/>
                </a:lnTo>
                <a:lnTo>
                  <a:pt x="33866" y="152400"/>
                </a:lnTo>
                <a:lnTo>
                  <a:pt x="50799" y="152400"/>
                </a:lnTo>
                <a:lnTo>
                  <a:pt x="59267" y="152400"/>
                </a:lnTo>
                <a:lnTo>
                  <a:pt x="84666" y="152400"/>
                </a:lnTo>
                <a:lnTo>
                  <a:pt x="101600" y="152400"/>
                </a:lnTo>
                <a:lnTo>
                  <a:pt x="118533" y="143934"/>
                </a:lnTo>
                <a:lnTo>
                  <a:pt x="135467" y="127000"/>
                </a:lnTo>
                <a:lnTo>
                  <a:pt x="135467" y="127000"/>
                </a:lnTo>
                <a:lnTo>
                  <a:pt x="143933" y="118534"/>
                </a:lnTo>
                <a:lnTo>
                  <a:pt x="143933" y="118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7670800" y="2489200"/>
            <a:ext cx="84668" cy="321734"/>
          </a:xfrm>
          <a:custGeom>
            <a:avLst/>
            <a:gdLst/>
            <a:ahLst/>
            <a:cxnLst/>
            <a:rect l="0" t="0" r="0" b="0"/>
            <a:pathLst>
              <a:path w="84668" h="321734">
                <a:moveTo>
                  <a:pt x="8467" y="8467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25400"/>
                </a:lnTo>
                <a:lnTo>
                  <a:pt x="8467" y="59267"/>
                </a:lnTo>
                <a:lnTo>
                  <a:pt x="8467" y="93133"/>
                </a:lnTo>
                <a:lnTo>
                  <a:pt x="16933" y="127000"/>
                </a:lnTo>
                <a:lnTo>
                  <a:pt x="16933" y="169333"/>
                </a:lnTo>
                <a:lnTo>
                  <a:pt x="16933" y="203200"/>
                </a:lnTo>
                <a:lnTo>
                  <a:pt x="25400" y="237067"/>
                </a:lnTo>
                <a:lnTo>
                  <a:pt x="25400" y="262467"/>
                </a:lnTo>
                <a:lnTo>
                  <a:pt x="33867" y="287867"/>
                </a:lnTo>
                <a:lnTo>
                  <a:pt x="42333" y="304800"/>
                </a:lnTo>
                <a:lnTo>
                  <a:pt x="59266" y="313267"/>
                </a:lnTo>
                <a:lnTo>
                  <a:pt x="76200" y="321733"/>
                </a:lnTo>
                <a:lnTo>
                  <a:pt x="76200" y="321733"/>
                </a:lnTo>
                <a:lnTo>
                  <a:pt x="84667" y="321733"/>
                </a:lnTo>
                <a:lnTo>
                  <a:pt x="84667" y="321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7747000" y="2599267"/>
            <a:ext cx="160868" cy="262467"/>
          </a:xfrm>
          <a:custGeom>
            <a:avLst/>
            <a:gdLst/>
            <a:ahLst/>
            <a:cxnLst/>
            <a:rect l="0" t="0" r="0" b="0"/>
            <a:pathLst>
              <a:path w="160868" h="262467">
                <a:moveTo>
                  <a:pt x="42333" y="118533"/>
                </a:moveTo>
                <a:lnTo>
                  <a:pt x="33867" y="118533"/>
                </a:lnTo>
                <a:lnTo>
                  <a:pt x="33867" y="118533"/>
                </a:lnTo>
                <a:lnTo>
                  <a:pt x="33867" y="110066"/>
                </a:lnTo>
                <a:lnTo>
                  <a:pt x="33867" y="110066"/>
                </a:lnTo>
                <a:lnTo>
                  <a:pt x="33867" y="110066"/>
                </a:lnTo>
                <a:lnTo>
                  <a:pt x="42333" y="110066"/>
                </a:lnTo>
                <a:lnTo>
                  <a:pt x="50800" y="110066"/>
                </a:lnTo>
                <a:lnTo>
                  <a:pt x="67734" y="101600"/>
                </a:lnTo>
                <a:lnTo>
                  <a:pt x="93133" y="93133"/>
                </a:lnTo>
                <a:lnTo>
                  <a:pt x="110067" y="84666"/>
                </a:lnTo>
                <a:lnTo>
                  <a:pt x="127000" y="76200"/>
                </a:lnTo>
                <a:lnTo>
                  <a:pt x="143934" y="59266"/>
                </a:lnTo>
                <a:lnTo>
                  <a:pt x="152400" y="50800"/>
                </a:lnTo>
                <a:lnTo>
                  <a:pt x="160867" y="33866"/>
                </a:lnTo>
                <a:lnTo>
                  <a:pt x="160867" y="25400"/>
                </a:lnTo>
                <a:lnTo>
                  <a:pt x="152400" y="16933"/>
                </a:lnTo>
                <a:lnTo>
                  <a:pt x="152400" y="8466"/>
                </a:lnTo>
                <a:lnTo>
                  <a:pt x="135466" y="0"/>
                </a:lnTo>
                <a:lnTo>
                  <a:pt x="127000" y="8466"/>
                </a:lnTo>
                <a:lnTo>
                  <a:pt x="110067" y="8466"/>
                </a:lnTo>
                <a:lnTo>
                  <a:pt x="93133" y="25400"/>
                </a:lnTo>
                <a:lnTo>
                  <a:pt x="67734" y="50800"/>
                </a:lnTo>
                <a:lnTo>
                  <a:pt x="50800" y="76200"/>
                </a:lnTo>
                <a:lnTo>
                  <a:pt x="25400" y="110066"/>
                </a:lnTo>
                <a:lnTo>
                  <a:pt x="16933" y="135466"/>
                </a:lnTo>
                <a:lnTo>
                  <a:pt x="8467" y="169333"/>
                </a:lnTo>
                <a:lnTo>
                  <a:pt x="0" y="186266"/>
                </a:lnTo>
                <a:lnTo>
                  <a:pt x="8467" y="211666"/>
                </a:lnTo>
                <a:lnTo>
                  <a:pt x="16933" y="220133"/>
                </a:lnTo>
                <a:lnTo>
                  <a:pt x="25400" y="237066"/>
                </a:lnTo>
                <a:lnTo>
                  <a:pt x="42333" y="245533"/>
                </a:lnTo>
                <a:lnTo>
                  <a:pt x="67734" y="254000"/>
                </a:lnTo>
                <a:lnTo>
                  <a:pt x="93133" y="262466"/>
                </a:lnTo>
                <a:lnTo>
                  <a:pt x="110067" y="262466"/>
                </a:lnTo>
                <a:lnTo>
                  <a:pt x="110067" y="262466"/>
                </a:lnTo>
                <a:lnTo>
                  <a:pt x="135466" y="262466"/>
                </a:lnTo>
                <a:lnTo>
                  <a:pt x="135466" y="262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8365067" y="2421467"/>
            <a:ext cx="347134" cy="203201"/>
          </a:xfrm>
          <a:custGeom>
            <a:avLst/>
            <a:gdLst/>
            <a:ahLst/>
            <a:cxnLst/>
            <a:rect l="0" t="0" r="0" b="0"/>
            <a:pathLst>
              <a:path w="347134" h="203201">
                <a:moveTo>
                  <a:pt x="8466" y="203200"/>
                </a:moveTo>
                <a:lnTo>
                  <a:pt x="8466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194733"/>
                </a:lnTo>
                <a:lnTo>
                  <a:pt x="16933" y="186266"/>
                </a:lnTo>
                <a:lnTo>
                  <a:pt x="25400" y="177800"/>
                </a:lnTo>
                <a:lnTo>
                  <a:pt x="33866" y="169333"/>
                </a:lnTo>
                <a:lnTo>
                  <a:pt x="50799" y="160866"/>
                </a:lnTo>
                <a:lnTo>
                  <a:pt x="67733" y="143933"/>
                </a:lnTo>
                <a:lnTo>
                  <a:pt x="93133" y="127000"/>
                </a:lnTo>
                <a:lnTo>
                  <a:pt x="126999" y="110066"/>
                </a:lnTo>
                <a:lnTo>
                  <a:pt x="152400" y="93133"/>
                </a:lnTo>
                <a:lnTo>
                  <a:pt x="177800" y="76200"/>
                </a:lnTo>
                <a:lnTo>
                  <a:pt x="211667" y="59266"/>
                </a:lnTo>
                <a:lnTo>
                  <a:pt x="245533" y="42333"/>
                </a:lnTo>
                <a:lnTo>
                  <a:pt x="279399" y="25400"/>
                </a:lnTo>
                <a:lnTo>
                  <a:pt x="304800" y="16933"/>
                </a:lnTo>
                <a:lnTo>
                  <a:pt x="330200" y="8466"/>
                </a:lnTo>
                <a:lnTo>
                  <a:pt x="330200" y="8466"/>
                </a:lnTo>
                <a:lnTo>
                  <a:pt x="347133" y="0"/>
                </a:lnTo>
                <a:lnTo>
                  <a:pt x="3471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8644466" y="2294467"/>
            <a:ext cx="220135" cy="270934"/>
          </a:xfrm>
          <a:custGeom>
            <a:avLst/>
            <a:gdLst/>
            <a:ahLst/>
            <a:cxnLst/>
            <a:rect l="0" t="0" r="0" b="0"/>
            <a:pathLst>
              <a:path w="220135" h="270934">
                <a:moveTo>
                  <a:pt x="8468" y="67733"/>
                </a:moveTo>
                <a:lnTo>
                  <a:pt x="8468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59266"/>
                </a:lnTo>
                <a:lnTo>
                  <a:pt x="16934" y="59266"/>
                </a:lnTo>
                <a:lnTo>
                  <a:pt x="25401" y="50800"/>
                </a:lnTo>
                <a:lnTo>
                  <a:pt x="50801" y="42333"/>
                </a:lnTo>
                <a:lnTo>
                  <a:pt x="76200" y="33866"/>
                </a:lnTo>
                <a:lnTo>
                  <a:pt x="101601" y="25400"/>
                </a:lnTo>
                <a:lnTo>
                  <a:pt x="127001" y="8466"/>
                </a:lnTo>
                <a:lnTo>
                  <a:pt x="152400" y="8466"/>
                </a:lnTo>
                <a:lnTo>
                  <a:pt x="177801" y="0"/>
                </a:lnTo>
                <a:lnTo>
                  <a:pt x="194734" y="0"/>
                </a:lnTo>
                <a:lnTo>
                  <a:pt x="203201" y="0"/>
                </a:lnTo>
                <a:lnTo>
                  <a:pt x="211667" y="8466"/>
                </a:lnTo>
                <a:lnTo>
                  <a:pt x="220134" y="16933"/>
                </a:lnTo>
                <a:lnTo>
                  <a:pt x="220134" y="25400"/>
                </a:lnTo>
                <a:lnTo>
                  <a:pt x="220134" y="42333"/>
                </a:lnTo>
                <a:lnTo>
                  <a:pt x="211667" y="59266"/>
                </a:lnTo>
                <a:lnTo>
                  <a:pt x="203201" y="84666"/>
                </a:lnTo>
                <a:lnTo>
                  <a:pt x="186267" y="110066"/>
                </a:lnTo>
                <a:lnTo>
                  <a:pt x="177801" y="135466"/>
                </a:lnTo>
                <a:lnTo>
                  <a:pt x="160868" y="160866"/>
                </a:lnTo>
                <a:lnTo>
                  <a:pt x="152400" y="186266"/>
                </a:lnTo>
                <a:lnTo>
                  <a:pt x="143934" y="220133"/>
                </a:lnTo>
                <a:lnTo>
                  <a:pt x="135467" y="237066"/>
                </a:lnTo>
                <a:lnTo>
                  <a:pt x="135467" y="254000"/>
                </a:lnTo>
                <a:lnTo>
                  <a:pt x="135467" y="270933"/>
                </a:lnTo>
                <a:lnTo>
                  <a:pt x="143934" y="270933"/>
                </a:lnTo>
                <a:lnTo>
                  <a:pt x="160868" y="254000"/>
                </a:lnTo>
                <a:lnTo>
                  <a:pt x="160868" y="254000"/>
                </a:lnTo>
                <a:lnTo>
                  <a:pt x="169334" y="245533"/>
                </a:lnTo>
                <a:lnTo>
                  <a:pt x="169334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9042400" y="2099733"/>
            <a:ext cx="338668" cy="296335"/>
          </a:xfrm>
          <a:custGeom>
            <a:avLst/>
            <a:gdLst/>
            <a:ahLst/>
            <a:cxnLst/>
            <a:rect l="0" t="0" r="0" b="0"/>
            <a:pathLst>
              <a:path w="338668" h="2963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25400"/>
                </a:lnTo>
                <a:lnTo>
                  <a:pt x="25400" y="42334"/>
                </a:lnTo>
                <a:lnTo>
                  <a:pt x="25400" y="59267"/>
                </a:lnTo>
                <a:lnTo>
                  <a:pt x="33867" y="84667"/>
                </a:lnTo>
                <a:lnTo>
                  <a:pt x="50800" y="110067"/>
                </a:lnTo>
                <a:lnTo>
                  <a:pt x="50800" y="127000"/>
                </a:lnTo>
                <a:lnTo>
                  <a:pt x="59266" y="160867"/>
                </a:lnTo>
                <a:lnTo>
                  <a:pt x="59266" y="177800"/>
                </a:lnTo>
                <a:lnTo>
                  <a:pt x="67734" y="203200"/>
                </a:lnTo>
                <a:lnTo>
                  <a:pt x="67734" y="220134"/>
                </a:lnTo>
                <a:lnTo>
                  <a:pt x="67734" y="245534"/>
                </a:lnTo>
                <a:lnTo>
                  <a:pt x="67734" y="262467"/>
                </a:lnTo>
                <a:lnTo>
                  <a:pt x="67734" y="279400"/>
                </a:lnTo>
                <a:lnTo>
                  <a:pt x="67734" y="287867"/>
                </a:lnTo>
                <a:lnTo>
                  <a:pt x="67734" y="296334"/>
                </a:lnTo>
                <a:lnTo>
                  <a:pt x="67734" y="296334"/>
                </a:lnTo>
                <a:lnTo>
                  <a:pt x="67734" y="296334"/>
                </a:lnTo>
                <a:lnTo>
                  <a:pt x="76200" y="296334"/>
                </a:lnTo>
                <a:lnTo>
                  <a:pt x="76200" y="287867"/>
                </a:lnTo>
                <a:lnTo>
                  <a:pt x="84667" y="262467"/>
                </a:lnTo>
                <a:lnTo>
                  <a:pt x="93133" y="245534"/>
                </a:lnTo>
                <a:lnTo>
                  <a:pt x="110067" y="220134"/>
                </a:lnTo>
                <a:lnTo>
                  <a:pt x="127000" y="186267"/>
                </a:lnTo>
                <a:lnTo>
                  <a:pt x="152400" y="160867"/>
                </a:lnTo>
                <a:lnTo>
                  <a:pt x="177800" y="143934"/>
                </a:lnTo>
                <a:lnTo>
                  <a:pt x="194733" y="127000"/>
                </a:lnTo>
                <a:lnTo>
                  <a:pt x="220134" y="118534"/>
                </a:lnTo>
                <a:lnTo>
                  <a:pt x="228600" y="118534"/>
                </a:lnTo>
                <a:lnTo>
                  <a:pt x="245533" y="127000"/>
                </a:lnTo>
                <a:lnTo>
                  <a:pt x="254000" y="127000"/>
                </a:lnTo>
                <a:lnTo>
                  <a:pt x="262467" y="143934"/>
                </a:lnTo>
                <a:lnTo>
                  <a:pt x="270933" y="160867"/>
                </a:lnTo>
                <a:lnTo>
                  <a:pt x="270933" y="169334"/>
                </a:lnTo>
                <a:lnTo>
                  <a:pt x="279400" y="186267"/>
                </a:lnTo>
                <a:lnTo>
                  <a:pt x="279400" y="203200"/>
                </a:lnTo>
                <a:lnTo>
                  <a:pt x="279400" y="211667"/>
                </a:lnTo>
                <a:lnTo>
                  <a:pt x="287866" y="220134"/>
                </a:lnTo>
                <a:lnTo>
                  <a:pt x="296334" y="220134"/>
                </a:lnTo>
                <a:lnTo>
                  <a:pt x="304800" y="220134"/>
                </a:lnTo>
                <a:lnTo>
                  <a:pt x="321733" y="203200"/>
                </a:lnTo>
                <a:lnTo>
                  <a:pt x="321733" y="203200"/>
                </a:lnTo>
                <a:lnTo>
                  <a:pt x="338667" y="194734"/>
                </a:lnTo>
                <a:lnTo>
                  <a:pt x="338667" y="194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9440333" y="2133600"/>
            <a:ext cx="152401" cy="152401"/>
          </a:xfrm>
          <a:custGeom>
            <a:avLst/>
            <a:gdLst/>
            <a:ahLst/>
            <a:cxnLst/>
            <a:rect l="0" t="0" r="0" b="0"/>
            <a:pathLst>
              <a:path w="152401" h="152401">
                <a:moveTo>
                  <a:pt x="42333" y="33867"/>
                </a:moveTo>
                <a:lnTo>
                  <a:pt x="42333" y="33867"/>
                </a:lnTo>
                <a:lnTo>
                  <a:pt x="33867" y="42333"/>
                </a:lnTo>
                <a:lnTo>
                  <a:pt x="25400" y="50800"/>
                </a:lnTo>
                <a:lnTo>
                  <a:pt x="16934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0" y="110067"/>
                </a:lnTo>
                <a:lnTo>
                  <a:pt x="8467" y="127000"/>
                </a:lnTo>
                <a:lnTo>
                  <a:pt x="8467" y="135467"/>
                </a:lnTo>
                <a:lnTo>
                  <a:pt x="25400" y="143933"/>
                </a:lnTo>
                <a:lnTo>
                  <a:pt x="42333" y="152400"/>
                </a:lnTo>
                <a:lnTo>
                  <a:pt x="59267" y="143933"/>
                </a:lnTo>
                <a:lnTo>
                  <a:pt x="84667" y="135467"/>
                </a:lnTo>
                <a:lnTo>
                  <a:pt x="101600" y="127000"/>
                </a:lnTo>
                <a:lnTo>
                  <a:pt x="118533" y="110067"/>
                </a:lnTo>
                <a:lnTo>
                  <a:pt x="135467" y="93133"/>
                </a:lnTo>
                <a:lnTo>
                  <a:pt x="143934" y="76200"/>
                </a:lnTo>
                <a:lnTo>
                  <a:pt x="152400" y="59267"/>
                </a:lnTo>
                <a:lnTo>
                  <a:pt x="152400" y="42333"/>
                </a:lnTo>
                <a:lnTo>
                  <a:pt x="152400" y="33867"/>
                </a:lnTo>
                <a:lnTo>
                  <a:pt x="143934" y="16933"/>
                </a:lnTo>
                <a:lnTo>
                  <a:pt x="127001" y="8467"/>
                </a:lnTo>
                <a:lnTo>
                  <a:pt x="110067" y="0"/>
                </a:lnTo>
                <a:lnTo>
                  <a:pt x="93134" y="0"/>
                </a:lnTo>
                <a:lnTo>
                  <a:pt x="76200" y="8467"/>
                </a:lnTo>
                <a:lnTo>
                  <a:pt x="67734" y="8467"/>
                </a:lnTo>
                <a:lnTo>
                  <a:pt x="59267" y="16933"/>
                </a:lnTo>
                <a:lnTo>
                  <a:pt x="50801" y="16933"/>
                </a:lnTo>
                <a:lnTo>
                  <a:pt x="59267" y="16933"/>
                </a:lnTo>
                <a:lnTo>
                  <a:pt x="59267" y="16933"/>
                </a:lnTo>
                <a:lnTo>
                  <a:pt x="59267" y="8467"/>
                </a:lnTo>
                <a:lnTo>
                  <a:pt x="59267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9643534" y="1879600"/>
            <a:ext cx="84667" cy="245534"/>
          </a:xfrm>
          <a:custGeom>
            <a:avLst/>
            <a:gdLst/>
            <a:ahLst/>
            <a:cxnLst/>
            <a:rect l="0" t="0" r="0" b="0"/>
            <a:pathLst>
              <a:path w="84667" h="245534">
                <a:moveTo>
                  <a:pt x="16933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50800"/>
                </a:lnTo>
                <a:lnTo>
                  <a:pt x="0" y="76200"/>
                </a:lnTo>
                <a:lnTo>
                  <a:pt x="0" y="110067"/>
                </a:lnTo>
                <a:lnTo>
                  <a:pt x="0" y="135467"/>
                </a:lnTo>
                <a:lnTo>
                  <a:pt x="8466" y="169333"/>
                </a:lnTo>
                <a:lnTo>
                  <a:pt x="16933" y="194733"/>
                </a:lnTo>
                <a:lnTo>
                  <a:pt x="33866" y="211667"/>
                </a:lnTo>
                <a:lnTo>
                  <a:pt x="50799" y="228600"/>
                </a:lnTo>
                <a:lnTo>
                  <a:pt x="67732" y="237067"/>
                </a:lnTo>
                <a:lnTo>
                  <a:pt x="67732" y="237067"/>
                </a:lnTo>
                <a:lnTo>
                  <a:pt x="84666" y="245533"/>
                </a:lnTo>
                <a:lnTo>
                  <a:pt x="84666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9804400" y="1972733"/>
            <a:ext cx="237067" cy="203201"/>
          </a:xfrm>
          <a:custGeom>
            <a:avLst/>
            <a:gdLst/>
            <a:ahLst/>
            <a:cxnLst/>
            <a:rect l="0" t="0" r="0" b="0"/>
            <a:pathLst>
              <a:path w="237067" h="203201">
                <a:moveTo>
                  <a:pt x="0" y="93134"/>
                </a:moveTo>
                <a:lnTo>
                  <a:pt x="0" y="93134"/>
                </a:lnTo>
                <a:lnTo>
                  <a:pt x="0" y="93134"/>
                </a:lnTo>
                <a:lnTo>
                  <a:pt x="0" y="101600"/>
                </a:lnTo>
                <a:lnTo>
                  <a:pt x="8466" y="101600"/>
                </a:lnTo>
                <a:lnTo>
                  <a:pt x="8466" y="110067"/>
                </a:lnTo>
                <a:lnTo>
                  <a:pt x="16933" y="118534"/>
                </a:lnTo>
                <a:lnTo>
                  <a:pt x="25400" y="118534"/>
                </a:lnTo>
                <a:lnTo>
                  <a:pt x="42334" y="110067"/>
                </a:lnTo>
                <a:lnTo>
                  <a:pt x="59266" y="101600"/>
                </a:lnTo>
                <a:lnTo>
                  <a:pt x="76200" y="84667"/>
                </a:lnTo>
                <a:lnTo>
                  <a:pt x="101600" y="67734"/>
                </a:lnTo>
                <a:lnTo>
                  <a:pt x="110067" y="59267"/>
                </a:lnTo>
                <a:lnTo>
                  <a:pt x="118534" y="42334"/>
                </a:lnTo>
                <a:lnTo>
                  <a:pt x="118534" y="25400"/>
                </a:lnTo>
                <a:lnTo>
                  <a:pt x="118534" y="16934"/>
                </a:lnTo>
                <a:lnTo>
                  <a:pt x="118534" y="8467"/>
                </a:lnTo>
                <a:lnTo>
                  <a:pt x="110067" y="0"/>
                </a:lnTo>
                <a:lnTo>
                  <a:pt x="101600" y="0"/>
                </a:lnTo>
                <a:lnTo>
                  <a:pt x="93133" y="0"/>
                </a:lnTo>
                <a:lnTo>
                  <a:pt x="76200" y="16934"/>
                </a:lnTo>
                <a:lnTo>
                  <a:pt x="67734" y="33867"/>
                </a:lnTo>
                <a:lnTo>
                  <a:pt x="50800" y="59267"/>
                </a:lnTo>
                <a:lnTo>
                  <a:pt x="33867" y="93134"/>
                </a:lnTo>
                <a:lnTo>
                  <a:pt x="25400" y="118534"/>
                </a:lnTo>
                <a:lnTo>
                  <a:pt x="16933" y="152400"/>
                </a:lnTo>
                <a:lnTo>
                  <a:pt x="16933" y="169334"/>
                </a:lnTo>
                <a:lnTo>
                  <a:pt x="25400" y="186267"/>
                </a:lnTo>
                <a:lnTo>
                  <a:pt x="33867" y="203200"/>
                </a:lnTo>
                <a:lnTo>
                  <a:pt x="59266" y="203200"/>
                </a:lnTo>
                <a:lnTo>
                  <a:pt x="84666" y="203200"/>
                </a:lnTo>
                <a:lnTo>
                  <a:pt x="118534" y="194734"/>
                </a:lnTo>
                <a:lnTo>
                  <a:pt x="160866" y="186267"/>
                </a:lnTo>
                <a:lnTo>
                  <a:pt x="194734" y="177800"/>
                </a:lnTo>
                <a:lnTo>
                  <a:pt x="194734" y="177800"/>
                </a:lnTo>
                <a:lnTo>
                  <a:pt x="237066" y="177800"/>
                </a:lnTo>
                <a:lnTo>
                  <a:pt x="237066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6620933" y="33189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6671734" y="30226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6358467" y="2988733"/>
            <a:ext cx="152400" cy="186268"/>
          </a:xfrm>
          <a:custGeom>
            <a:avLst/>
            <a:gdLst/>
            <a:ahLst/>
            <a:cxnLst/>
            <a:rect l="0" t="0" r="0" b="0"/>
            <a:pathLst>
              <a:path w="152400" h="186268">
                <a:moveTo>
                  <a:pt x="76200" y="16934"/>
                </a:moveTo>
                <a:lnTo>
                  <a:pt x="76200" y="16934"/>
                </a:lnTo>
                <a:lnTo>
                  <a:pt x="76200" y="16934"/>
                </a:lnTo>
                <a:lnTo>
                  <a:pt x="76200" y="16934"/>
                </a:lnTo>
                <a:lnTo>
                  <a:pt x="67733" y="16934"/>
                </a:lnTo>
                <a:lnTo>
                  <a:pt x="67733" y="16934"/>
                </a:lnTo>
                <a:lnTo>
                  <a:pt x="67733" y="16934"/>
                </a:lnTo>
                <a:lnTo>
                  <a:pt x="59266" y="16934"/>
                </a:lnTo>
                <a:lnTo>
                  <a:pt x="59266" y="16934"/>
                </a:lnTo>
                <a:lnTo>
                  <a:pt x="50800" y="16934"/>
                </a:lnTo>
                <a:lnTo>
                  <a:pt x="50800" y="16934"/>
                </a:lnTo>
                <a:lnTo>
                  <a:pt x="50800" y="16934"/>
                </a:lnTo>
                <a:lnTo>
                  <a:pt x="42333" y="16934"/>
                </a:lnTo>
                <a:lnTo>
                  <a:pt x="42333" y="25400"/>
                </a:lnTo>
                <a:lnTo>
                  <a:pt x="33866" y="33867"/>
                </a:lnTo>
                <a:lnTo>
                  <a:pt x="25400" y="42334"/>
                </a:lnTo>
                <a:lnTo>
                  <a:pt x="25400" y="50800"/>
                </a:lnTo>
                <a:lnTo>
                  <a:pt x="16933" y="59267"/>
                </a:lnTo>
                <a:lnTo>
                  <a:pt x="16933" y="76200"/>
                </a:lnTo>
                <a:lnTo>
                  <a:pt x="8466" y="93134"/>
                </a:lnTo>
                <a:lnTo>
                  <a:pt x="8466" y="110067"/>
                </a:lnTo>
                <a:lnTo>
                  <a:pt x="8466" y="118534"/>
                </a:lnTo>
                <a:lnTo>
                  <a:pt x="0" y="135467"/>
                </a:lnTo>
                <a:lnTo>
                  <a:pt x="8466" y="152400"/>
                </a:lnTo>
                <a:lnTo>
                  <a:pt x="8466" y="160867"/>
                </a:lnTo>
                <a:lnTo>
                  <a:pt x="16933" y="169334"/>
                </a:lnTo>
                <a:lnTo>
                  <a:pt x="16933" y="177800"/>
                </a:lnTo>
                <a:lnTo>
                  <a:pt x="25400" y="177800"/>
                </a:lnTo>
                <a:lnTo>
                  <a:pt x="33866" y="186267"/>
                </a:lnTo>
                <a:lnTo>
                  <a:pt x="42333" y="186267"/>
                </a:lnTo>
                <a:lnTo>
                  <a:pt x="50800" y="186267"/>
                </a:lnTo>
                <a:lnTo>
                  <a:pt x="67733" y="177800"/>
                </a:lnTo>
                <a:lnTo>
                  <a:pt x="76200" y="169334"/>
                </a:lnTo>
                <a:lnTo>
                  <a:pt x="84666" y="160867"/>
                </a:lnTo>
                <a:lnTo>
                  <a:pt x="101600" y="152400"/>
                </a:lnTo>
                <a:lnTo>
                  <a:pt x="118533" y="143934"/>
                </a:lnTo>
                <a:lnTo>
                  <a:pt x="127000" y="127000"/>
                </a:lnTo>
                <a:lnTo>
                  <a:pt x="135466" y="118534"/>
                </a:lnTo>
                <a:lnTo>
                  <a:pt x="143933" y="101600"/>
                </a:lnTo>
                <a:lnTo>
                  <a:pt x="152399" y="93134"/>
                </a:lnTo>
                <a:lnTo>
                  <a:pt x="152399" y="76200"/>
                </a:lnTo>
                <a:lnTo>
                  <a:pt x="143933" y="59267"/>
                </a:lnTo>
                <a:lnTo>
                  <a:pt x="143933" y="50800"/>
                </a:lnTo>
                <a:lnTo>
                  <a:pt x="143933" y="33867"/>
                </a:lnTo>
                <a:lnTo>
                  <a:pt x="135466" y="25400"/>
                </a:lnTo>
                <a:lnTo>
                  <a:pt x="127000" y="16934"/>
                </a:lnTo>
                <a:lnTo>
                  <a:pt x="118533" y="8467"/>
                </a:lnTo>
                <a:lnTo>
                  <a:pt x="101600" y="0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50800" y="0"/>
                </a:lnTo>
                <a:lnTo>
                  <a:pt x="42333" y="8467"/>
                </a:lnTo>
                <a:lnTo>
                  <a:pt x="42333" y="8467"/>
                </a:lnTo>
                <a:lnTo>
                  <a:pt x="33866" y="16934"/>
                </a:lnTo>
                <a:lnTo>
                  <a:pt x="33866" y="16934"/>
                </a:lnTo>
                <a:lnTo>
                  <a:pt x="33866" y="16934"/>
                </a:lnTo>
                <a:lnTo>
                  <a:pt x="33866" y="16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6536267" y="3039533"/>
            <a:ext cx="42334" cy="203201"/>
          </a:xfrm>
          <a:custGeom>
            <a:avLst/>
            <a:gdLst/>
            <a:ahLst/>
            <a:cxnLst/>
            <a:rect l="0" t="0" r="0" b="0"/>
            <a:pathLst>
              <a:path w="42334" h="203201">
                <a:moveTo>
                  <a:pt x="8466" y="0"/>
                </a:moveTo>
                <a:lnTo>
                  <a:pt x="8466" y="0"/>
                </a:lnTo>
                <a:lnTo>
                  <a:pt x="8466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110067"/>
                </a:lnTo>
                <a:lnTo>
                  <a:pt x="8466" y="127000"/>
                </a:lnTo>
                <a:lnTo>
                  <a:pt x="8466" y="135467"/>
                </a:lnTo>
                <a:lnTo>
                  <a:pt x="16933" y="152400"/>
                </a:lnTo>
                <a:lnTo>
                  <a:pt x="25400" y="169334"/>
                </a:lnTo>
                <a:lnTo>
                  <a:pt x="25400" y="186267"/>
                </a:lnTo>
                <a:lnTo>
                  <a:pt x="33866" y="194734"/>
                </a:lnTo>
                <a:lnTo>
                  <a:pt x="33866" y="194734"/>
                </a:lnTo>
                <a:lnTo>
                  <a:pt x="42333" y="203200"/>
                </a:lnTo>
                <a:lnTo>
                  <a:pt x="42333" y="194734"/>
                </a:lnTo>
                <a:lnTo>
                  <a:pt x="42333" y="194734"/>
                </a:lnTo>
                <a:lnTo>
                  <a:pt x="42333" y="194734"/>
                </a:lnTo>
                <a:lnTo>
                  <a:pt x="42333" y="194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6536267" y="2980267"/>
            <a:ext cx="101601" cy="160867"/>
          </a:xfrm>
          <a:custGeom>
            <a:avLst/>
            <a:gdLst/>
            <a:ahLst/>
            <a:cxnLst/>
            <a:rect l="0" t="0" r="0" b="0"/>
            <a:pathLst>
              <a:path w="101601" h="160867">
                <a:moveTo>
                  <a:pt x="0" y="42333"/>
                </a:moveTo>
                <a:lnTo>
                  <a:pt x="8466" y="42333"/>
                </a:lnTo>
                <a:lnTo>
                  <a:pt x="8466" y="33866"/>
                </a:lnTo>
                <a:lnTo>
                  <a:pt x="8466" y="33866"/>
                </a:lnTo>
                <a:lnTo>
                  <a:pt x="8466" y="25400"/>
                </a:lnTo>
                <a:lnTo>
                  <a:pt x="16933" y="16933"/>
                </a:lnTo>
                <a:lnTo>
                  <a:pt x="25400" y="8466"/>
                </a:lnTo>
                <a:lnTo>
                  <a:pt x="33866" y="8466"/>
                </a:lnTo>
                <a:lnTo>
                  <a:pt x="42333" y="0"/>
                </a:lnTo>
                <a:lnTo>
                  <a:pt x="50799" y="0"/>
                </a:lnTo>
                <a:lnTo>
                  <a:pt x="67733" y="8466"/>
                </a:lnTo>
                <a:lnTo>
                  <a:pt x="76200" y="8466"/>
                </a:lnTo>
                <a:lnTo>
                  <a:pt x="84666" y="16933"/>
                </a:lnTo>
                <a:lnTo>
                  <a:pt x="93133" y="25400"/>
                </a:lnTo>
                <a:lnTo>
                  <a:pt x="93133" y="33866"/>
                </a:lnTo>
                <a:lnTo>
                  <a:pt x="101600" y="42333"/>
                </a:lnTo>
                <a:lnTo>
                  <a:pt x="101600" y="59266"/>
                </a:lnTo>
                <a:lnTo>
                  <a:pt x="93133" y="67733"/>
                </a:lnTo>
                <a:lnTo>
                  <a:pt x="93133" y="84666"/>
                </a:lnTo>
                <a:lnTo>
                  <a:pt x="84666" y="101600"/>
                </a:lnTo>
                <a:lnTo>
                  <a:pt x="76200" y="110066"/>
                </a:lnTo>
                <a:lnTo>
                  <a:pt x="67733" y="127000"/>
                </a:lnTo>
                <a:lnTo>
                  <a:pt x="50799" y="135466"/>
                </a:lnTo>
                <a:lnTo>
                  <a:pt x="42333" y="143933"/>
                </a:lnTo>
                <a:lnTo>
                  <a:pt x="33866" y="152400"/>
                </a:lnTo>
                <a:lnTo>
                  <a:pt x="25400" y="160866"/>
                </a:lnTo>
                <a:lnTo>
                  <a:pt x="16933" y="160866"/>
                </a:lnTo>
                <a:lnTo>
                  <a:pt x="8466" y="160866"/>
                </a:lnTo>
                <a:lnTo>
                  <a:pt x="8466" y="160866"/>
                </a:lnTo>
                <a:lnTo>
                  <a:pt x="8466" y="152400"/>
                </a:lnTo>
                <a:lnTo>
                  <a:pt x="8466" y="152400"/>
                </a:lnTo>
                <a:lnTo>
                  <a:pt x="8466" y="152400"/>
                </a:lnTo>
                <a:lnTo>
                  <a:pt x="8466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6663266" y="2954867"/>
            <a:ext cx="118535" cy="135467"/>
          </a:xfrm>
          <a:custGeom>
            <a:avLst/>
            <a:gdLst/>
            <a:ahLst/>
            <a:cxnLst/>
            <a:rect l="0" t="0" r="0" b="0"/>
            <a:pathLst>
              <a:path w="118535" h="135467">
                <a:moveTo>
                  <a:pt x="0" y="118533"/>
                </a:moveTo>
                <a:lnTo>
                  <a:pt x="8468" y="118533"/>
                </a:lnTo>
                <a:lnTo>
                  <a:pt x="16934" y="118533"/>
                </a:lnTo>
                <a:lnTo>
                  <a:pt x="25401" y="118533"/>
                </a:lnTo>
                <a:lnTo>
                  <a:pt x="33867" y="118533"/>
                </a:lnTo>
                <a:lnTo>
                  <a:pt x="33867" y="110066"/>
                </a:lnTo>
                <a:lnTo>
                  <a:pt x="42334" y="101600"/>
                </a:lnTo>
                <a:lnTo>
                  <a:pt x="42334" y="93133"/>
                </a:lnTo>
                <a:lnTo>
                  <a:pt x="50801" y="84666"/>
                </a:lnTo>
                <a:lnTo>
                  <a:pt x="50801" y="76200"/>
                </a:lnTo>
                <a:lnTo>
                  <a:pt x="50801" y="67733"/>
                </a:lnTo>
                <a:lnTo>
                  <a:pt x="50801" y="59266"/>
                </a:lnTo>
                <a:lnTo>
                  <a:pt x="50801" y="42333"/>
                </a:lnTo>
                <a:lnTo>
                  <a:pt x="50801" y="33866"/>
                </a:lnTo>
                <a:lnTo>
                  <a:pt x="42334" y="25400"/>
                </a:lnTo>
                <a:lnTo>
                  <a:pt x="42334" y="16933"/>
                </a:lnTo>
                <a:lnTo>
                  <a:pt x="33867" y="8466"/>
                </a:lnTo>
                <a:lnTo>
                  <a:pt x="33867" y="0"/>
                </a:lnTo>
                <a:lnTo>
                  <a:pt x="33867" y="0"/>
                </a:lnTo>
                <a:lnTo>
                  <a:pt x="25401" y="0"/>
                </a:lnTo>
                <a:lnTo>
                  <a:pt x="25401" y="0"/>
                </a:lnTo>
                <a:lnTo>
                  <a:pt x="25401" y="0"/>
                </a:lnTo>
                <a:lnTo>
                  <a:pt x="25401" y="8466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42333"/>
                </a:lnTo>
                <a:lnTo>
                  <a:pt x="8468" y="50800"/>
                </a:lnTo>
                <a:lnTo>
                  <a:pt x="8468" y="67733"/>
                </a:lnTo>
                <a:lnTo>
                  <a:pt x="16934" y="84666"/>
                </a:lnTo>
                <a:lnTo>
                  <a:pt x="16934" y="93133"/>
                </a:lnTo>
                <a:lnTo>
                  <a:pt x="25401" y="101600"/>
                </a:lnTo>
                <a:lnTo>
                  <a:pt x="33867" y="118533"/>
                </a:lnTo>
                <a:lnTo>
                  <a:pt x="42334" y="118533"/>
                </a:lnTo>
                <a:lnTo>
                  <a:pt x="50801" y="127000"/>
                </a:lnTo>
                <a:lnTo>
                  <a:pt x="59267" y="135466"/>
                </a:lnTo>
                <a:lnTo>
                  <a:pt x="67734" y="135466"/>
                </a:lnTo>
                <a:lnTo>
                  <a:pt x="76200" y="135466"/>
                </a:lnTo>
                <a:lnTo>
                  <a:pt x="84668" y="135466"/>
                </a:lnTo>
                <a:lnTo>
                  <a:pt x="93134" y="135466"/>
                </a:lnTo>
                <a:lnTo>
                  <a:pt x="110067" y="127000"/>
                </a:lnTo>
                <a:lnTo>
                  <a:pt x="118534" y="118533"/>
                </a:lnTo>
                <a:lnTo>
                  <a:pt x="118534" y="118533"/>
                </a:lnTo>
                <a:lnTo>
                  <a:pt x="118534" y="101600"/>
                </a:lnTo>
                <a:lnTo>
                  <a:pt x="118534" y="101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6824134" y="2937933"/>
            <a:ext cx="101600" cy="135468"/>
          </a:xfrm>
          <a:custGeom>
            <a:avLst/>
            <a:gdLst/>
            <a:ahLst/>
            <a:cxnLst/>
            <a:rect l="0" t="0" r="0" b="0"/>
            <a:pathLst>
              <a:path w="101600" h="135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8466" y="42334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93134"/>
                </a:lnTo>
                <a:lnTo>
                  <a:pt x="8466" y="101600"/>
                </a:lnTo>
                <a:lnTo>
                  <a:pt x="8466" y="110067"/>
                </a:lnTo>
                <a:lnTo>
                  <a:pt x="8466" y="118534"/>
                </a:lnTo>
                <a:lnTo>
                  <a:pt x="8466" y="127000"/>
                </a:lnTo>
                <a:lnTo>
                  <a:pt x="8466" y="127000"/>
                </a:lnTo>
                <a:lnTo>
                  <a:pt x="8466" y="127000"/>
                </a:lnTo>
                <a:lnTo>
                  <a:pt x="8466" y="118534"/>
                </a:lnTo>
                <a:lnTo>
                  <a:pt x="8466" y="118534"/>
                </a:lnTo>
                <a:lnTo>
                  <a:pt x="8466" y="110067"/>
                </a:lnTo>
                <a:lnTo>
                  <a:pt x="8466" y="93134"/>
                </a:lnTo>
                <a:lnTo>
                  <a:pt x="0" y="84667"/>
                </a:lnTo>
                <a:lnTo>
                  <a:pt x="0" y="67734"/>
                </a:lnTo>
                <a:lnTo>
                  <a:pt x="0" y="42334"/>
                </a:lnTo>
                <a:lnTo>
                  <a:pt x="0" y="33867"/>
                </a:lnTo>
                <a:lnTo>
                  <a:pt x="0" y="16934"/>
                </a:lnTo>
                <a:lnTo>
                  <a:pt x="8466" y="8467"/>
                </a:lnTo>
                <a:lnTo>
                  <a:pt x="16933" y="0"/>
                </a:lnTo>
                <a:lnTo>
                  <a:pt x="25399" y="0"/>
                </a:lnTo>
                <a:lnTo>
                  <a:pt x="33866" y="0"/>
                </a:lnTo>
                <a:lnTo>
                  <a:pt x="50799" y="0"/>
                </a:lnTo>
                <a:lnTo>
                  <a:pt x="67732" y="8467"/>
                </a:lnTo>
                <a:lnTo>
                  <a:pt x="76200" y="16934"/>
                </a:lnTo>
                <a:lnTo>
                  <a:pt x="84666" y="25400"/>
                </a:lnTo>
                <a:lnTo>
                  <a:pt x="93133" y="42334"/>
                </a:lnTo>
                <a:lnTo>
                  <a:pt x="101599" y="50800"/>
                </a:lnTo>
                <a:lnTo>
                  <a:pt x="101599" y="67734"/>
                </a:lnTo>
                <a:lnTo>
                  <a:pt x="101599" y="76200"/>
                </a:lnTo>
                <a:lnTo>
                  <a:pt x="101599" y="93134"/>
                </a:lnTo>
                <a:lnTo>
                  <a:pt x="101599" y="110067"/>
                </a:lnTo>
                <a:lnTo>
                  <a:pt x="101599" y="118534"/>
                </a:lnTo>
                <a:lnTo>
                  <a:pt x="101599" y="118534"/>
                </a:lnTo>
                <a:lnTo>
                  <a:pt x="101599" y="135467"/>
                </a:lnTo>
                <a:lnTo>
                  <a:pt x="101599" y="135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8111066" y="5791200"/>
            <a:ext cx="8469" cy="16934"/>
          </a:xfrm>
          <a:custGeom>
            <a:avLst/>
            <a:gdLst/>
            <a:ahLst/>
            <a:cxnLst/>
            <a:rect l="0" t="0" r="0" b="0"/>
            <a:pathLst>
              <a:path w="8469" h="16934">
                <a:moveTo>
                  <a:pt x="8468" y="0"/>
                </a:move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8468" y="16933"/>
                </a:lnTo>
                <a:lnTo>
                  <a:pt x="8468" y="16933"/>
                </a:lnTo>
                <a:lnTo>
                  <a:pt x="8468" y="8467"/>
                </a:lnTo>
                <a:lnTo>
                  <a:pt x="8468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5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Example #1:  Limitations on Domain</a:t>
            </a:r>
            <a:endParaRPr lang="en-US" sz="32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128" y="59631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7329" y="1235664"/>
            <a:ext cx="11751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Determine the equations of any vertical asymptotes and the values of </a:t>
            </a:r>
            <a:r>
              <a:rPr lang="en-US" sz="2000" i="1" dirty="0" smtClean="0"/>
              <a:t>x</a:t>
            </a:r>
            <a:r>
              <a:rPr lang="en-US" sz="2000" dirty="0" smtClean="0"/>
              <a:t> for any holes in the graph of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37144" y="1820134"/>
                <a:ext cx="2668038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+8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−16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144" y="1820134"/>
                <a:ext cx="2668038" cy="7411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 2"/>
          <p:cNvSpPr/>
          <p:nvPr/>
        </p:nvSpPr>
        <p:spPr>
          <a:xfrm>
            <a:off x="8627533" y="1574800"/>
            <a:ext cx="601135" cy="93134"/>
          </a:xfrm>
          <a:custGeom>
            <a:avLst/>
            <a:gdLst/>
            <a:ahLst/>
            <a:cxnLst/>
            <a:rect l="0" t="0" r="0" b="0"/>
            <a:pathLst>
              <a:path w="601135" h="93134">
                <a:moveTo>
                  <a:pt x="601134" y="0"/>
                </a:moveTo>
                <a:lnTo>
                  <a:pt x="601134" y="0"/>
                </a:lnTo>
                <a:lnTo>
                  <a:pt x="592667" y="0"/>
                </a:lnTo>
                <a:lnTo>
                  <a:pt x="584200" y="0"/>
                </a:lnTo>
                <a:lnTo>
                  <a:pt x="584200" y="0"/>
                </a:lnTo>
                <a:lnTo>
                  <a:pt x="575734" y="0"/>
                </a:lnTo>
                <a:lnTo>
                  <a:pt x="558801" y="0"/>
                </a:lnTo>
                <a:lnTo>
                  <a:pt x="550333" y="0"/>
                </a:lnTo>
                <a:lnTo>
                  <a:pt x="533400" y="0"/>
                </a:lnTo>
                <a:lnTo>
                  <a:pt x="516467" y="0"/>
                </a:lnTo>
                <a:lnTo>
                  <a:pt x="499534" y="8467"/>
                </a:lnTo>
                <a:lnTo>
                  <a:pt x="474133" y="8467"/>
                </a:lnTo>
                <a:lnTo>
                  <a:pt x="448734" y="16933"/>
                </a:lnTo>
                <a:lnTo>
                  <a:pt x="423334" y="16933"/>
                </a:lnTo>
                <a:lnTo>
                  <a:pt x="397933" y="25400"/>
                </a:lnTo>
                <a:lnTo>
                  <a:pt x="372534" y="33867"/>
                </a:lnTo>
                <a:lnTo>
                  <a:pt x="338667" y="33867"/>
                </a:lnTo>
                <a:lnTo>
                  <a:pt x="313267" y="42333"/>
                </a:lnTo>
                <a:lnTo>
                  <a:pt x="279400" y="42333"/>
                </a:lnTo>
                <a:lnTo>
                  <a:pt x="245533" y="50800"/>
                </a:lnTo>
                <a:lnTo>
                  <a:pt x="220134" y="59267"/>
                </a:lnTo>
                <a:lnTo>
                  <a:pt x="186267" y="59267"/>
                </a:lnTo>
                <a:lnTo>
                  <a:pt x="160867" y="67733"/>
                </a:lnTo>
                <a:lnTo>
                  <a:pt x="143934" y="67733"/>
                </a:lnTo>
                <a:lnTo>
                  <a:pt x="118534" y="76200"/>
                </a:lnTo>
                <a:lnTo>
                  <a:pt x="101601" y="76200"/>
                </a:lnTo>
                <a:lnTo>
                  <a:pt x="93133" y="76200"/>
                </a:lnTo>
                <a:lnTo>
                  <a:pt x="76200" y="76200"/>
                </a:lnTo>
                <a:lnTo>
                  <a:pt x="59267" y="76200"/>
                </a:lnTo>
                <a:lnTo>
                  <a:pt x="50800" y="76200"/>
                </a:lnTo>
                <a:lnTo>
                  <a:pt x="42334" y="76200"/>
                </a:lnTo>
                <a:lnTo>
                  <a:pt x="42334" y="76200"/>
                </a:lnTo>
                <a:lnTo>
                  <a:pt x="33867" y="76200"/>
                </a:lnTo>
                <a:lnTo>
                  <a:pt x="25401" y="76200"/>
                </a:lnTo>
                <a:lnTo>
                  <a:pt x="16933" y="76200"/>
                </a:lnTo>
                <a:lnTo>
                  <a:pt x="16933" y="76200"/>
                </a:lnTo>
                <a:lnTo>
                  <a:pt x="8467" y="76200"/>
                </a:lnTo>
                <a:lnTo>
                  <a:pt x="8467" y="76200"/>
                </a:lnTo>
                <a:lnTo>
                  <a:pt x="8467" y="76200"/>
                </a:lnTo>
                <a:lnTo>
                  <a:pt x="8467" y="76200"/>
                </a:lnTo>
                <a:lnTo>
                  <a:pt x="0" y="84667"/>
                </a:lnTo>
                <a:lnTo>
                  <a:pt x="0" y="84667"/>
                </a:lnTo>
                <a:lnTo>
                  <a:pt x="0" y="84667"/>
                </a:lnTo>
                <a:lnTo>
                  <a:pt x="8467" y="93133"/>
                </a:lnTo>
                <a:lnTo>
                  <a:pt x="8467" y="93133"/>
                </a:lnTo>
                <a:lnTo>
                  <a:pt x="8467" y="93133"/>
                </a:lnTo>
                <a:lnTo>
                  <a:pt x="8467" y="93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495800" y="1583267"/>
            <a:ext cx="1083734" cy="110067"/>
          </a:xfrm>
          <a:custGeom>
            <a:avLst/>
            <a:gdLst/>
            <a:ahLst/>
            <a:cxnLst/>
            <a:rect l="0" t="0" r="0" b="0"/>
            <a:pathLst>
              <a:path w="1083734" h="110067">
                <a:moveTo>
                  <a:pt x="1083733" y="50800"/>
                </a:moveTo>
                <a:lnTo>
                  <a:pt x="1083733" y="50800"/>
                </a:lnTo>
                <a:lnTo>
                  <a:pt x="1075267" y="42333"/>
                </a:lnTo>
                <a:lnTo>
                  <a:pt x="1075267" y="42333"/>
                </a:lnTo>
                <a:lnTo>
                  <a:pt x="1066800" y="42333"/>
                </a:lnTo>
                <a:lnTo>
                  <a:pt x="1066800" y="42333"/>
                </a:lnTo>
                <a:lnTo>
                  <a:pt x="1066800" y="33866"/>
                </a:lnTo>
                <a:lnTo>
                  <a:pt x="1058333" y="25400"/>
                </a:lnTo>
                <a:lnTo>
                  <a:pt x="1058333" y="25400"/>
                </a:lnTo>
                <a:lnTo>
                  <a:pt x="1049867" y="16933"/>
                </a:lnTo>
                <a:lnTo>
                  <a:pt x="1049867" y="16933"/>
                </a:lnTo>
                <a:lnTo>
                  <a:pt x="1041400" y="8466"/>
                </a:lnTo>
                <a:lnTo>
                  <a:pt x="1041400" y="8466"/>
                </a:lnTo>
                <a:lnTo>
                  <a:pt x="1032933" y="8466"/>
                </a:lnTo>
                <a:lnTo>
                  <a:pt x="1024467" y="0"/>
                </a:lnTo>
                <a:lnTo>
                  <a:pt x="1016000" y="0"/>
                </a:lnTo>
                <a:lnTo>
                  <a:pt x="1007533" y="0"/>
                </a:lnTo>
                <a:lnTo>
                  <a:pt x="999067" y="8466"/>
                </a:lnTo>
                <a:lnTo>
                  <a:pt x="982133" y="8466"/>
                </a:lnTo>
                <a:lnTo>
                  <a:pt x="965200" y="16933"/>
                </a:lnTo>
                <a:lnTo>
                  <a:pt x="948267" y="16933"/>
                </a:lnTo>
                <a:lnTo>
                  <a:pt x="931333" y="16933"/>
                </a:lnTo>
                <a:lnTo>
                  <a:pt x="905933" y="25400"/>
                </a:lnTo>
                <a:lnTo>
                  <a:pt x="889000" y="25400"/>
                </a:lnTo>
                <a:lnTo>
                  <a:pt x="863600" y="33866"/>
                </a:lnTo>
                <a:lnTo>
                  <a:pt x="846667" y="33866"/>
                </a:lnTo>
                <a:lnTo>
                  <a:pt x="821267" y="42333"/>
                </a:lnTo>
                <a:lnTo>
                  <a:pt x="795867" y="42333"/>
                </a:lnTo>
                <a:lnTo>
                  <a:pt x="770467" y="42333"/>
                </a:lnTo>
                <a:lnTo>
                  <a:pt x="745067" y="42333"/>
                </a:lnTo>
                <a:lnTo>
                  <a:pt x="719667" y="50800"/>
                </a:lnTo>
                <a:lnTo>
                  <a:pt x="694267" y="50800"/>
                </a:lnTo>
                <a:lnTo>
                  <a:pt x="677333" y="50800"/>
                </a:lnTo>
                <a:lnTo>
                  <a:pt x="651933" y="59266"/>
                </a:lnTo>
                <a:lnTo>
                  <a:pt x="626533" y="59266"/>
                </a:lnTo>
                <a:lnTo>
                  <a:pt x="601133" y="59266"/>
                </a:lnTo>
                <a:lnTo>
                  <a:pt x="575733" y="59266"/>
                </a:lnTo>
                <a:lnTo>
                  <a:pt x="550333" y="59266"/>
                </a:lnTo>
                <a:lnTo>
                  <a:pt x="524933" y="59266"/>
                </a:lnTo>
                <a:lnTo>
                  <a:pt x="499533" y="67733"/>
                </a:lnTo>
                <a:lnTo>
                  <a:pt x="474133" y="67733"/>
                </a:lnTo>
                <a:lnTo>
                  <a:pt x="448733" y="67733"/>
                </a:lnTo>
                <a:lnTo>
                  <a:pt x="423333" y="67733"/>
                </a:lnTo>
                <a:lnTo>
                  <a:pt x="389467" y="67733"/>
                </a:lnTo>
                <a:lnTo>
                  <a:pt x="372533" y="67733"/>
                </a:lnTo>
                <a:lnTo>
                  <a:pt x="338667" y="76200"/>
                </a:lnTo>
                <a:lnTo>
                  <a:pt x="313267" y="76200"/>
                </a:lnTo>
                <a:lnTo>
                  <a:pt x="287867" y="76200"/>
                </a:lnTo>
                <a:lnTo>
                  <a:pt x="262467" y="76200"/>
                </a:lnTo>
                <a:lnTo>
                  <a:pt x="237067" y="76200"/>
                </a:lnTo>
                <a:lnTo>
                  <a:pt x="203200" y="84666"/>
                </a:lnTo>
                <a:lnTo>
                  <a:pt x="177800" y="84666"/>
                </a:lnTo>
                <a:lnTo>
                  <a:pt x="152400" y="93133"/>
                </a:lnTo>
                <a:lnTo>
                  <a:pt x="118533" y="93133"/>
                </a:lnTo>
                <a:lnTo>
                  <a:pt x="93133" y="93133"/>
                </a:lnTo>
                <a:lnTo>
                  <a:pt x="76200" y="93133"/>
                </a:lnTo>
                <a:lnTo>
                  <a:pt x="50800" y="101600"/>
                </a:lnTo>
                <a:lnTo>
                  <a:pt x="25400" y="101600"/>
                </a:lnTo>
                <a:lnTo>
                  <a:pt x="25400" y="101600"/>
                </a:lnTo>
                <a:lnTo>
                  <a:pt x="0" y="110066"/>
                </a:lnTo>
                <a:lnTo>
                  <a:pt x="0" y="110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016000" y="2861733"/>
            <a:ext cx="211668" cy="287868"/>
          </a:xfrm>
          <a:custGeom>
            <a:avLst/>
            <a:gdLst/>
            <a:ahLst/>
            <a:cxnLst/>
            <a:rect l="0" t="0" r="0" b="0"/>
            <a:pathLst>
              <a:path w="211668" h="287868">
                <a:moveTo>
                  <a:pt x="211667" y="0"/>
                </a:moveTo>
                <a:lnTo>
                  <a:pt x="211667" y="0"/>
                </a:lnTo>
                <a:lnTo>
                  <a:pt x="203200" y="0"/>
                </a:lnTo>
                <a:lnTo>
                  <a:pt x="194733" y="8467"/>
                </a:lnTo>
                <a:lnTo>
                  <a:pt x="186267" y="25400"/>
                </a:lnTo>
                <a:lnTo>
                  <a:pt x="169333" y="33867"/>
                </a:lnTo>
                <a:lnTo>
                  <a:pt x="152400" y="50800"/>
                </a:lnTo>
                <a:lnTo>
                  <a:pt x="143933" y="67734"/>
                </a:lnTo>
                <a:lnTo>
                  <a:pt x="127000" y="93134"/>
                </a:lnTo>
                <a:lnTo>
                  <a:pt x="110067" y="118534"/>
                </a:lnTo>
                <a:lnTo>
                  <a:pt x="93133" y="143934"/>
                </a:lnTo>
                <a:lnTo>
                  <a:pt x="76200" y="169334"/>
                </a:lnTo>
                <a:lnTo>
                  <a:pt x="50800" y="194734"/>
                </a:lnTo>
                <a:lnTo>
                  <a:pt x="42333" y="220134"/>
                </a:lnTo>
                <a:lnTo>
                  <a:pt x="33867" y="245534"/>
                </a:lnTo>
                <a:lnTo>
                  <a:pt x="16933" y="262467"/>
                </a:lnTo>
                <a:lnTo>
                  <a:pt x="8467" y="279400"/>
                </a:lnTo>
                <a:lnTo>
                  <a:pt x="8467" y="287867"/>
                </a:lnTo>
                <a:lnTo>
                  <a:pt x="8467" y="287867"/>
                </a:lnTo>
                <a:lnTo>
                  <a:pt x="0" y="287867"/>
                </a:lnTo>
                <a:lnTo>
                  <a:pt x="0" y="287867"/>
                </a:lnTo>
                <a:lnTo>
                  <a:pt x="0" y="287867"/>
                </a:lnTo>
                <a:lnTo>
                  <a:pt x="0" y="287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066800" y="2870200"/>
            <a:ext cx="143934" cy="304801"/>
          </a:xfrm>
          <a:custGeom>
            <a:avLst/>
            <a:gdLst/>
            <a:ahLst/>
            <a:cxnLst/>
            <a:rect l="0" t="0" r="0" b="0"/>
            <a:pathLst>
              <a:path w="143934" h="304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16933"/>
                </a:lnTo>
                <a:lnTo>
                  <a:pt x="16933" y="25400"/>
                </a:lnTo>
                <a:lnTo>
                  <a:pt x="25400" y="42333"/>
                </a:lnTo>
                <a:lnTo>
                  <a:pt x="25400" y="59267"/>
                </a:lnTo>
                <a:lnTo>
                  <a:pt x="33867" y="84667"/>
                </a:lnTo>
                <a:lnTo>
                  <a:pt x="42333" y="110067"/>
                </a:lnTo>
                <a:lnTo>
                  <a:pt x="50800" y="143933"/>
                </a:lnTo>
                <a:lnTo>
                  <a:pt x="67733" y="177800"/>
                </a:lnTo>
                <a:lnTo>
                  <a:pt x="76200" y="211667"/>
                </a:lnTo>
                <a:lnTo>
                  <a:pt x="93133" y="245533"/>
                </a:lnTo>
                <a:lnTo>
                  <a:pt x="101600" y="262467"/>
                </a:lnTo>
                <a:lnTo>
                  <a:pt x="110067" y="287867"/>
                </a:lnTo>
                <a:lnTo>
                  <a:pt x="118533" y="296333"/>
                </a:lnTo>
                <a:lnTo>
                  <a:pt x="127000" y="304800"/>
                </a:lnTo>
                <a:lnTo>
                  <a:pt x="135467" y="304800"/>
                </a:lnTo>
                <a:lnTo>
                  <a:pt x="143933" y="304800"/>
                </a:lnTo>
                <a:lnTo>
                  <a:pt x="143933" y="304800"/>
                </a:lnTo>
                <a:lnTo>
                  <a:pt x="143933" y="296333"/>
                </a:lnTo>
                <a:lnTo>
                  <a:pt x="143933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312333" y="2709333"/>
            <a:ext cx="118535" cy="143935"/>
          </a:xfrm>
          <a:custGeom>
            <a:avLst/>
            <a:gdLst/>
            <a:ahLst/>
            <a:cxnLst/>
            <a:rect l="0" t="0" r="0" b="0"/>
            <a:pathLst>
              <a:path w="118535" h="1439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8467"/>
                </a:lnTo>
                <a:lnTo>
                  <a:pt x="76200" y="8467"/>
                </a:lnTo>
                <a:lnTo>
                  <a:pt x="84667" y="16934"/>
                </a:lnTo>
                <a:lnTo>
                  <a:pt x="84667" y="25400"/>
                </a:lnTo>
                <a:lnTo>
                  <a:pt x="76200" y="33867"/>
                </a:lnTo>
                <a:lnTo>
                  <a:pt x="67734" y="50800"/>
                </a:lnTo>
                <a:lnTo>
                  <a:pt x="59267" y="67734"/>
                </a:lnTo>
                <a:lnTo>
                  <a:pt x="42334" y="84667"/>
                </a:lnTo>
                <a:lnTo>
                  <a:pt x="33867" y="101600"/>
                </a:lnTo>
                <a:lnTo>
                  <a:pt x="25400" y="110067"/>
                </a:lnTo>
                <a:lnTo>
                  <a:pt x="16934" y="118534"/>
                </a:lnTo>
                <a:lnTo>
                  <a:pt x="16934" y="127000"/>
                </a:lnTo>
                <a:lnTo>
                  <a:pt x="25400" y="135467"/>
                </a:lnTo>
                <a:lnTo>
                  <a:pt x="25400" y="143934"/>
                </a:lnTo>
                <a:lnTo>
                  <a:pt x="33867" y="143934"/>
                </a:lnTo>
                <a:lnTo>
                  <a:pt x="50800" y="143934"/>
                </a:lnTo>
                <a:lnTo>
                  <a:pt x="59267" y="143934"/>
                </a:lnTo>
                <a:lnTo>
                  <a:pt x="76200" y="143934"/>
                </a:lnTo>
                <a:lnTo>
                  <a:pt x="93134" y="135467"/>
                </a:lnTo>
                <a:lnTo>
                  <a:pt x="110067" y="135467"/>
                </a:lnTo>
                <a:lnTo>
                  <a:pt x="110067" y="135467"/>
                </a:lnTo>
                <a:lnTo>
                  <a:pt x="118534" y="135467"/>
                </a:lnTo>
                <a:lnTo>
                  <a:pt x="118534" y="135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63133" y="3014133"/>
            <a:ext cx="228601" cy="8468"/>
          </a:xfrm>
          <a:custGeom>
            <a:avLst/>
            <a:gdLst/>
            <a:ahLst/>
            <a:cxnLst/>
            <a:rect l="0" t="0" r="0" b="0"/>
            <a:pathLst>
              <a:path w="228601" h="8468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42334" y="0"/>
                </a:lnTo>
                <a:lnTo>
                  <a:pt x="59267" y="8467"/>
                </a:lnTo>
                <a:lnTo>
                  <a:pt x="84667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52400" y="8467"/>
                </a:lnTo>
                <a:lnTo>
                  <a:pt x="177800" y="8467"/>
                </a:lnTo>
                <a:lnTo>
                  <a:pt x="194734" y="8467"/>
                </a:lnTo>
                <a:lnTo>
                  <a:pt x="220134" y="8467"/>
                </a:lnTo>
                <a:lnTo>
                  <a:pt x="220134" y="8467"/>
                </a:lnTo>
                <a:lnTo>
                  <a:pt x="228600" y="8467"/>
                </a:lnTo>
                <a:lnTo>
                  <a:pt x="228600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718733" y="2853267"/>
            <a:ext cx="33868" cy="262467"/>
          </a:xfrm>
          <a:custGeom>
            <a:avLst/>
            <a:gdLst/>
            <a:ahLst/>
            <a:cxnLst/>
            <a:rect l="0" t="0" r="0" b="0"/>
            <a:pathLst>
              <a:path w="33868" h="262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67733"/>
                </a:lnTo>
                <a:lnTo>
                  <a:pt x="8467" y="93133"/>
                </a:lnTo>
                <a:lnTo>
                  <a:pt x="8467" y="127000"/>
                </a:lnTo>
                <a:lnTo>
                  <a:pt x="16934" y="152400"/>
                </a:lnTo>
                <a:lnTo>
                  <a:pt x="25400" y="177800"/>
                </a:lnTo>
                <a:lnTo>
                  <a:pt x="25400" y="203200"/>
                </a:lnTo>
                <a:lnTo>
                  <a:pt x="25400" y="228600"/>
                </a:lnTo>
                <a:lnTo>
                  <a:pt x="25400" y="245533"/>
                </a:lnTo>
                <a:lnTo>
                  <a:pt x="33867" y="254000"/>
                </a:lnTo>
                <a:lnTo>
                  <a:pt x="33867" y="262466"/>
                </a:lnTo>
                <a:lnTo>
                  <a:pt x="33867" y="262466"/>
                </a:lnTo>
                <a:lnTo>
                  <a:pt x="33867" y="262466"/>
                </a:lnTo>
                <a:lnTo>
                  <a:pt x="33867" y="262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837267" y="2827867"/>
            <a:ext cx="194734" cy="287867"/>
          </a:xfrm>
          <a:custGeom>
            <a:avLst/>
            <a:gdLst/>
            <a:ahLst/>
            <a:cxnLst/>
            <a:rect l="0" t="0" r="0" b="0"/>
            <a:pathLst>
              <a:path w="194734" h="287867">
                <a:moveTo>
                  <a:pt x="50800" y="0"/>
                </a:move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8466"/>
                </a:lnTo>
                <a:lnTo>
                  <a:pt x="50800" y="16933"/>
                </a:lnTo>
                <a:lnTo>
                  <a:pt x="42333" y="25400"/>
                </a:lnTo>
                <a:lnTo>
                  <a:pt x="33866" y="50800"/>
                </a:lnTo>
                <a:lnTo>
                  <a:pt x="25400" y="76200"/>
                </a:lnTo>
                <a:lnTo>
                  <a:pt x="16933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86266"/>
                </a:lnTo>
                <a:lnTo>
                  <a:pt x="0" y="211666"/>
                </a:lnTo>
                <a:lnTo>
                  <a:pt x="8466" y="228600"/>
                </a:lnTo>
                <a:lnTo>
                  <a:pt x="16933" y="254000"/>
                </a:lnTo>
                <a:lnTo>
                  <a:pt x="33866" y="270933"/>
                </a:lnTo>
                <a:lnTo>
                  <a:pt x="50800" y="279400"/>
                </a:lnTo>
                <a:lnTo>
                  <a:pt x="76200" y="287866"/>
                </a:lnTo>
                <a:lnTo>
                  <a:pt x="93133" y="287866"/>
                </a:lnTo>
                <a:lnTo>
                  <a:pt x="110066" y="287866"/>
                </a:lnTo>
                <a:lnTo>
                  <a:pt x="135466" y="279400"/>
                </a:lnTo>
                <a:lnTo>
                  <a:pt x="152400" y="270933"/>
                </a:lnTo>
                <a:lnTo>
                  <a:pt x="169333" y="262466"/>
                </a:lnTo>
                <a:lnTo>
                  <a:pt x="186266" y="245533"/>
                </a:lnTo>
                <a:lnTo>
                  <a:pt x="194733" y="228600"/>
                </a:lnTo>
                <a:lnTo>
                  <a:pt x="194733" y="211666"/>
                </a:lnTo>
                <a:lnTo>
                  <a:pt x="194733" y="194733"/>
                </a:lnTo>
                <a:lnTo>
                  <a:pt x="194733" y="186266"/>
                </a:lnTo>
                <a:lnTo>
                  <a:pt x="177800" y="177800"/>
                </a:lnTo>
                <a:lnTo>
                  <a:pt x="160866" y="186266"/>
                </a:lnTo>
                <a:lnTo>
                  <a:pt x="143933" y="186266"/>
                </a:lnTo>
                <a:lnTo>
                  <a:pt x="127000" y="203200"/>
                </a:lnTo>
                <a:lnTo>
                  <a:pt x="101600" y="220133"/>
                </a:lnTo>
                <a:lnTo>
                  <a:pt x="76200" y="237066"/>
                </a:lnTo>
                <a:lnTo>
                  <a:pt x="76200" y="237066"/>
                </a:lnTo>
                <a:lnTo>
                  <a:pt x="50800" y="262466"/>
                </a:lnTo>
                <a:lnTo>
                  <a:pt x="50800" y="262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28133" y="3361267"/>
            <a:ext cx="93135" cy="372534"/>
          </a:xfrm>
          <a:custGeom>
            <a:avLst/>
            <a:gdLst/>
            <a:ahLst/>
            <a:cxnLst/>
            <a:rect l="0" t="0" r="0" b="0"/>
            <a:pathLst>
              <a:path w="93135" h="372534">
                <a:moveTo>
                  <a:pt x="93134" y="0"/>
                </a:moveTo>
                <a:lnTo>
                  <a:pt x="93134" y="0"/>
                </a:lnTo>
                <a:lnTo>
                  <a:pt x="93134" y="0"/>
                </a:lnTo>
                <a:lnTo>
                  <a:pt x="93134" y="0"/>
                </a:lnTo>
                <a:lnTo>
                  <a:pt x="84667" y="0"/>
                </a:lnTo>
                <a:lnTo>
                  <a:pt x="84667" y="0"/>
                </a:lnTo>
                <a:lnTo>
                  <a:pt x="76200" y="0"/>
                </a:lnTo>
                <a:lnTo>
                  <a:pt x="76200" y="0"/>
                </a:lnTo>
                <a:lnTo>
                  <a:pt x="67734" y="0"/>
                </a:lnTo>
                <a:lnTo>
                  <a:pt x="67734" y="0"/>
                </a:lnTo>
                <a:lnTo>
                  <a:pt x="59267" y="8466"/>
                </a:lnTo>
                <a:lnTo>
                  <a:pt x="59267" y="16933"/>
                </a:lnTo>
                <a:lnTo>
                  <a:pt x="50800" y="25400"/>
                </a:lnTo>
                <a:lnTo>
                  <a:pt x="50800" y="42333"/>
                </a:lnTo>
                <a:lnTo>
                  <a:pt x="42334" y="59266"/>
                </a:lnTo>
                <a:lnTo>
                  <a:pt x="33867" y="76200"/>
                </a:lnTo>
                <a:lnTo>
                  <a:pt x="25400" y="101600"/>
                </a:lnTo>
                <a:lnTo>
                  <a:pt x="16934" y="127000"/>
                </a:lnTo>
                <a:lnTo>
                  <a:pt x="16934" y="143933"/>
                </a:lnTo>
                <a:lnTo>
                  <a:pt x="8467" y="169333"/>
                </a:lnTo>
                <a:lnTo>
                  <a:pt x="0" y="194733"/>
                </a:lnTo>
                <a:lnTo>
                  <a:pt x="0" y="220133"/>
                </a:lnTo>
                <a:lnTo>
                  <a:pt x="0" y="245533"/>
                </a:lnTo>
                <a:lnTo>
                  <a:pt x="0" y="270933"/>
                </a:lnTo>
                <a:lnTo>
                  <a:pt x="0" y="287866"/>
                </a:lnTo>
                <a:lnTo>
                  <a:pt x="8467" y="304800"/>
                </a:lnTo>
                <a:lnTo>
                  <a:pt x="16934" y="321733"/>
                </a:lnTo>
                <a:lnTo>
                  <a:pt x="25400" y="338666"/>
                </a:lnTo>
                <a:lnTo>
                  <a:pt x="33867" y="355600"/>
                </a:lnTo>
                <a:lnTo>
                  <a:pt x="50800" y="364066"/>
                </a:lnTo>
                <a:lnTo>
                  <a:pt x="59267" y="364066"/>
                </a:lnTo>
                <a:lnTo>
                  <a:pt x="67734" y="372533"/>
                </a:lnTo>
                <a:lnTo>
                  <a:pt x="67734" y="372533"/>
                </a:lnTo>
                <a:lnTo>
                  <a:pt x="76200" y="364066"/>
                </a:lnTo>
                <a:lnTo>
                  <a:pt x="76200" y="364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46667" y="3471333"/>
            <a:ext cx="143934" cy="245535"/>
          </a:xfrm>
          <a:custGeom>
            <a:avLst/>
            <a:gdLst/>
            <a:ahLst/>
            <a:cxnLst/>
            <a:rect l="0" t="0" r="0" b="0"/>
            <a:pathLst>
              <a:path w="143934" h="245535">
                <a:moveTo>
                  <a:pt x="143933" y="0"/>
                </a:move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35466" y="0"/>
                </a:lnTo>
                <a:lnTo>
                  <a:pt x="135466" y="0"/>
                </a:lnTo>
                <a:lnTo>
                  <a:pt x="127000" y="8467"/>
                </a:lnTo>
                <a:lnTo>
                  <a:pt x="118533" y="16934"/>
                </a:lnTo>
                <a:lnTo>
                  <a:pt x="118533" y="33867"/>
                </a:lnTo>
                <a:lnTo>
                  <a:pt x="110066" y="42334"/>
                </a:lnTo>
                <a:lnTo>
                  <a:pt x="93133" y="67734"/>
                </a:lnTo>
                <a:lnTo>
                  <a:pt x="84666" y="93134"/>
                </a:lnTo>
                <a:lnTo>
                  <a:pt x="67733" y="118534"/>
                </a:lnTo>
                <a:lnTo>
                  <a:pt x="59266" y="143934"/>
                </a:lnTo>
                <a:lnTo>
                  <a:pt x="42333" y="169334"/>
                </a:lnTo>
                <a:lnTo>
                  <a:pt x="33866" y="186267"/>
                </a:lnTo>
                <a:lnTo>
                  <a:pt x="25400" y="211667"/>
                </a:lnTo>
                <a:lnTo>
                  <a:pt x="16933" y="220134"/>
                </a:lnTo>
                <a:lnTo>
                  <a:pt x="8466" y="237067"/>
                </a:lnTo>
                <a:lnTo>
                  <a:pt x="8466" y="245534"/>
                </a:lnTo>
                <a:lnTo>
                  <a:pt x="8466" y="245534"/>
                </a:lnTo>
                <a:lnTo>
                  <a:pt x="8466" y="245534"/>
                </a:lnTo>
                <a:lnTo>
                  <a:pt x="8466" y="245534"/>
                </a:lnTo>
                <a:lnTo>
                  <a:pt x="0" y="237067"/>
                </a:lnTo>
                <a:lnTo>
                  <a:pt x="0" y="237067"/>
                </a:lnTo>
                <a:lnTo>
                  <a:pt x="0" y="220134"/>
                </a:lnTo>
                <a:lnTo>
                  <a:pt x="0" y="220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38200" y="3488267"/>
            <a:ext cx="152401" cy="203201"/>
          </a:xfrm>
          <a:custGeom>
            <a:avLst/>
            <a:gdLst/>
            <a:ahLst/>
            <a:cxnLst/>
            <a:rect l="0" t="0" r="0" b="0"/>
            <a:pathLst>
              <a:path w="152401" h="2032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25400" y="42333"/>
                </a:lnTo>
                <a:lnTo>
                  <a:pt x="33867" y="59266"/>
                </a:lnTo>
                <a:lnTo>
                  <a:pt x="50800" y="84666"/>
                </a:lnTo>
                <a:lnTo>
                  <a:pt x="59267" y="101600"/>
                </a:lnTo>
                <a:lnTo>
                  <a:pt x="67733" y="118533"/>
                </a:lnTo>
                <a:lnTo>
                  <a:pt x="76200" y="135466"/>
                </a:lnTo>
                <a:lnTo>
                  <a:pt x="93133" y="152400"/>
                </a:lnTo>
                <a:lnTo>
                  <a:pt x="101600" y="160866"/>
                </a:lnTo>
                <a:lnTo>
                  <a:pt x="118533" y="177800"/>
                </a:lnTo>
                <a:lnTo>
                  <a:pt x="127000" y="186266"/>
                </a:lnTo>
                <a:lnTo>
                  <a:pt x="143933" y="194733"/>
                </a:lnTo>
                <a:lnTo>
                  <a:pt x="152400" y="203200"/>
                </a:lnTo>
                <a:lnTo>
                  <a:pt x="152400" y="203200"/>
                </a:lnTo>
                <a:lnTo>
                  <a:pt x="152400" y="203200"/>
                </a:lnTo>
                <a:lnTo>
                  <a:pt x="152400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083733" y="3615267"/>
            <a:ext cx="160868" cy="8467"/>
          </a:xfrm>
          <a:custGeom>
            <a:avLst/>
            <a:gdLst/>
            <a:ahLst/>
            <a:cxnLst/>
            <a:rect l="0" t="0" r="0" b="0"/>
            <a:pathLst>
              <a:path w="160868" h="8467">
                <a:moveTo>
                  <a:pt x="0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42334" y="8466"/>
                </a:lnTo>
                <a:lnTo>
                  <a:pt x="59267" y="8466"/>
                </a:lnTo>
                <a:lnTo>
                  <a:pt x="76200" y="8466"/>
                </a:lnTo>
                <a:lnTo>
                  <a:pt x="93134" y="8466"/>
                </a:lnTo>
                <a:lnTo>
                  <a:pt x="118534" y="8466"/>
                </a:lnTo>
                <a:lnTo>
                  <a:pt x="135467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346200" y="3488267"/>
            <a:ext cx="194734" cy="110067"/>
          </a:xfrm>
          <a:custGeom>
            <a:avLst/>
            <a:gdLst/>
            <a:ahLst/>
            <a:cxnLst/>
            <a:rect l="0" t="0" r="0" b="0"/>
            <a:pathLst>
              <a:path w="194734" h="110067">
                <a:moveTo>
                  <a:pt x="8467" y="0"/>
                </a:move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8467" y="67733"/>
                </a:lnTo>
                <a:lnTo>
                  <a:pt x="16933" y="76200"/>
                </a:lnTo>
                <a:lnTo>
                  <a:pt x="25400" y="84666"/>
                </a:lnTo>
                <a:lnTo>
                  <a:pt x="33867" y="84666"/>
                </a:lnTo>
                <a:lnTo>
                  <a:pt x="50800" y="93133"/>
                </a:lnTo>
                <a:lnTo>
                  <a:pt x="67733" y="101600"/>
                </a:lnTo>
                <a:lnTo>
                  <a:pt x="84667" y="101600"/>
                </a:lnTo>
                <a:lnTo>
                  <a:pt x="101600" y="101600"/>
                </a:lnTo>
                <a:lnTo>
                  <a:pt x="127000" y="110066"/>
                </a:lnTo>
                <a:lnTo>
                  <a:pt x="143933" y="110066"/>
                </a:lnTo>
                <a:lnTo>
                  <a:pt x="160867" y="101600"/>
                </a:lnTo>
                <a:lnTo>
                  <a:pt x="169333" y="101600"/>
                </a:lnTo>
                <a:lnTo>
                  <a:pt x="177800" y="93133"/>
                </a:lnTo>
                <a:lnTo>
                  <a:pt x="186267" y="84666"/>
                </a:lnTo>
                <a:lnTo>
                  <a:pt x="194733" y="67733"/>
                </a:lnTo>
                <a:lnTo>
                  <a:pt x="194733" y="67733"/>
                </a:lnTo>
                <a:lnTo>
                  <a:pt x="194733" y="50800"/>
                </a:lnTo>
                <a:lnTo>
                  <a:pt x="194733" y="50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507067" y="3462867"/>
            <a:ext cx="33867" cy="262467"/>
          </a:xfrm>
          <a:custGeom>
            <a:avLst/>
            <a:gdLst/>
            <a:ahLst/>
            <a:cxnLst/>
            <a:rect l="0" t="0" r="0" b="0"/>
            <a:pathLst>
              <a:path w="33867" h="262467">
                <a:moveTo>
                  <a:pt x="16933" y="0"/>
                </a:moveTo>
                <a:lnTo>
                  <a:pt x="16933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59266"/>
                </a:lnTo>
                <a:lnTo>
                  <a:pt x="8466" y="76200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52400"/>
                </a:lnTo>
                <a:lnTo>
                  <a:pt x="16933" y="177800"/>
                </a:lnTo>
                <a:lnTo>
                  <a:pt x="16933" y="194733"/>
                </a:lnTo>
                <a:lnTo>
                  <a:pt x="16933" y="220133"/>
                </a:lnTo>
                <a:lnTo>
                  <a:pt x="16933" y="237066"/>
                </a:lnTo>
                <a:lnTo>
                  <a:pt x="25400" y="245533"/>
                </a:lnTo>
                <a:lnTo>
                  <a:pt x="25400" y="254000"/>
                </a:lnTo>
                <a:lnTo>
                  <a:pt x="33866" y="262466"/>
                </a:lnTo>
                <a:lnTo>
                  <a:pt x="33866" y="254000"/>
                </a:lnTo>
                <a:lnTo>
                  <a:pt x="33866" y="254000"/>
                </a:lnTo>
                <a:lnTo>
                  <a:pt x="33866" y="254000"/>
                </a:lnTo>
                <a:lnTo>
                  <a:pt x="33866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600200" y="3335867"/>
            <a:ext cx="143934" cy="491067"/>
          </a:xfrm>
          <a:custGeom>
            <a:avLst/>
            <a:gdLst/>
            <a:ahLst/>
            <a:cxnLst/>
            <a:rect l="0" t="0" r="0" b="0"/>
            <a:pathLst>
              <a:path w="143934" h="491067">
                <a:moveTo>
                  <a:pt x="0" y="0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33867" y="16933"/>
                </a:lnTo>
                <a:lnTo>
                  <a:pt x="42333" y="33866"/>
                </a:lnTo>
                <a:lnTo>
                  <a:pt x="59267" y="42333"/>
                </a:lnTo>
                <a:lnTo>
                  <a:pt x="67733" y="67733"/>
                </a:lnTo>
                <a:lnTo>
                  <a:pt x="84667" y="93133"/>
                </a:lnTo>
                <a:lnTo>
                  <a:pt x="101600" y="118533"/>
                </a:lnTo>
                <a:lnTo>
                  <a:pt x="110067" y="152400"/>
                </a:lnTo>
                <a:lnTo>
                  <a:pt x="118533" y="186266"/>
                </a:lnTo>
                <a:lnTo>
                  <a:pt x="127000" y="228600"/>
                </a:lnTo>
                <a:lnTo>
                  <a:pt x="135467" y="262466"/>
                </a:lnTo>
                <a:lnTo>
                  <a:pt x="143933" y="296333"/>
                </a:lnTo>
                <a:lnTo>
                  <a:pt x="143933" y="330200"/>
                </a:lnTo>
                <a:lnTo>
                  <a:pt x="143933" y="364066"/>
                </a:lnTo>
                <a:lnTo>
                  <a:pt x="135467" y="397933"/>
                </a:lnTo>
                <a:lnTo>
                  <a:pt x="127000" y="423333"/>
                </a:lnTo>
                <a:lnTo>
                  <a:pt x="118533" y="440266"/>
                </a:lnTo>
                <a:lnTo>
                  <a:pt x="110067" y="465666"/>
                </a:lnTo>
                <a:lnTo>
                  <a:pt x="101600" y="474133"/>
                </a:lnTo>
                <a:lnTo>
                  <a:pt x="93133" y="491066"/>
                </a:lnTo>
                <a:lnTo>
                  <a:pt x="93133" y="491066"/>
                </a:lnTo>
                <a:lnTo>
                  <a:pt x="84667" y="491066"/>
                </a:lnTo>
                <a:lnTo>
                  <a:pt x="84667" y="482600"/>
                </a:lnTo>
                <a:lnTo>
                  <a:pt x="84667" y="482600"/>
                </a:lnTo>
                <a:lnTo>
                  <a:pt x="84667" y="474133"/>
                </a:lnTo>
                <a:lnTo>
                  <a:pt x="84667" y="474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820333" y="3335867"/>
            <a:ext cx="127001" cy="440267"/>
          </a:xfrm>
          <a:custGeom>
            <a:avLst/>
            <a:gdLst/>
            <a:ahLst/>
            <a:cxnLst/>
            <a:rect l="0" t="0" r="0" b="0"/>
            <a:pathLst>
              <a:path w="127001" h="440267">
                <a:moveTo>
                  <a:pt x="110067" y="0"/>
                </a:move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01600" y="0"/>
                </a:lnTo>
                <a:lnTo>
                  <a:pt x="101600" y="8466"/>
                </a:lnTo>
                <a:lnTo>
                  <a:pt x="93134" y="25400"/>
                </a:lnTo>
                <a:lnTo>
                  <a:pt x="84667" y="42333"/>
                </a:lnTo>
                <a:lnTo>
                  <a:pt x="67734" y="67733"/>
                </a:lnTo>
                <a:lnTo>
                  <a:pt x="59267" y="93133"/>
                </a:lnTo>
                <a:lnTo>
                  <a:pt x="42334" y="127000"/>
                </a:lnTo>
                <a:lnTo>
                  <a:pt x="33867" y="152400"/>
                </a:lnTo>
                <a:lnTo>
                  <a:pt x="16934" y="186266"/>
                </a:lnTo>
                <a:lnTo>
                  <a:pt x="8467" y="211666"/>
                </a:lnTo>
                <a:lnTo>
                  <a:pt x="8467" y="245533"/>
                </a:lnTo>
                <a:lnTo>
                  <a:pt x="0" y="270933"/>
                </a:lnTo>
                <a:lnTo>
                  <a:pt x="0" y="304800"/>
                </a:lnTo>
                <a:lnTo>
                  <a:pt x="0" y="330200"/>
                </a:lnTo>
                <a:lnTo>
                  <a:pt x="8467" y="347133"/>
                </a:lnTo>
                <a:lnTo>
                  <a:pt x="16934" y="372533"/>
                </a:lnTo>
                <a:lnTo>
                  <a:pt x="25400" y="389466"/>
                </a:lnTo>
                <a:lnTo>
                  <a:pt x="33867" y="406400"/>
                </a:lnTo>
                <a:lnTo>
                  <a:pt x="50800" y="414866"/>
                </a:lnTo>
                <a:lnTo>
                  <a:pt x="59267" y="431800"/>
                </a:lnTo>
                <a:lnTo>
                  <a:pt x="84667" y="431800"/>
                </a:lnTo>
                <a:lnTo>
                  <a:pt x="101600" y="440266"/>
                </a:lnTo>
                <a:lnTo>
                  <a:pt x="110067" y="431800"/>
                </a:lnTo>
                <a:lnTo>
                  <a:pt x="110067" y="431800"/>
                </a:lnTo>
                <a:lnTo>
                  <a:pt x="127000" y="423333"/>
                </a:lnTo>
                <a:lnTo>
                  <a:pt x="127000" y="423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947333" y="3471333"/>
            <a:ext cx="160868" cy="245535"/>
          </a:xfrm>
          <a:custGeom>
            <a:avLst/>
            <a:gdLst/>
            <a:ahLst/>
            <a:cxnLst/>
            <a:rect l="0" t="0" r="0" b="0"/>
            <a:pathLst>
              <a:path w="160868" h="245535">
                <a:moveTo>
                  <a:pt x="160867" y="0"/>
                </a:move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8467"/>
                </a:lnTo>
                <a:lnTo>
                  <a:pt x="160867" y="8467"/>
                </a:lnTo>
                <a:lnTo>
                  <a:pt x="160867" y="16934"/>
                </a:lnTo>
                <a:lnTo>
                  <a:pt x="160867" y="25400"/>
                </a:lnTo>
                <a:lnTo>
                  <a:pt x="152400" y="42334"/>
                </a:lnTo>
                <a:lnTo>
                  <a:pt x="135467" y="59267"/>
                </a:lnTo>
                <a:lnTo>
                  <a:pt x="118534" y="84667"/>
                </a:lnTo>
                <a:lnTo>
                  <a:pt x="101600" y="118534"/>
                </a:lnTo>
                <a:lnTo>
                  <a:pt x="84667" y="143934"/>
                </a:lnTo>
                <a:lnTo>
                  <a:pt x="67734" y="169334"/>
                </a:lnTo>
                <a:lnTo>
                  <a:pt x="50800" y="194734"/>
                </a:lnTo>
                <a:lnTo>
                  <a:pt x="33867" y="211667"/>
                </a:lnTo>
                <a:lnTo>
                  <a:pt x="25400" y="228600"/>
                </a:lnTo>
                <a:lnTo>
                  <a:pt x="16934" y="245534"/>
                </a:lnTo>
                <a:lnTo>
                  <a:pt x="8467" y="245534"/>
                </a:lnTo>
                <a:lnTo>
                  <a:pt x="8467" y="245534"/>
                </a:lnTo>
                <a:lnTo>
                  <a:pt x="0" y="245534"/>
                </a:lnTo>
                <a:lnTo>
                  <a:pt x="0" y="228600"/>
                </a:lnTo>
                <a:lnTo>
                  <a:pt x="0" y="228600"/>
                </a:lnTo>
                <a:lnTo>
                  <a:pt x="0" y="220134"/>
                </a:lnTo>
                <a:lnTo>
                  <a:pt x="0" y="220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955800" y="3505200"/>
            <a:ext cx="152401" cy="186268"/>
          </a:xfrm>
          <a:custGeom>
            <a:avLst/>
            <a:gdLst/>
            <a:ahLst/>
            <a:cxnLst/>
            <a:rect l="0" t="0" r="0" b="0"/>
            <a:pathLst>
              <a:path w="152401" h="186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25400"/>
                </a:lnTo>
                <a:lnTo>
                  <a:pt x="25400" y="42333"/>
                </a:lnTo>
                <a:lnTo>
                  <a:pt x="42333" y="59267"/>
                </a:lnTo>
                <a:lnTo>
                  <a:pt x="50800" y="76200"/>
                </a:lnTo>
                <a:lnTo>
                  <a:pt x="67733" y="101600"/>
                </a:lnTo>
                <a:lnTo>
                  <a:pt x="84667" y="118533"/>
                </a:lnTo>
                <a:lnTo>
                  <a:pt x="93133" y="143933"/>
                </a:lnTo>
                <a:lnTo>
                  <a:pt x="110067" y="160867"/>
                </a:lnTo>
                <a:lnTo>
                  <a:pt x="118533" y="169333"/>
                </a:lnTo>
                <a:lnTo>
                  <a:pt x="135467" y="177800"/>
                </a:lnTo>
                <a:lnTo>
                  <a:pt x="143933" y="186267"/>
                </a:lnTo>
                <a:lnTo>
                  <a:pt x="143933" y="186267"/>
                </a:lnTo>
                <a:lnTo>
                  <a:pt x="152400" y="186267"/>
                </a:lnTo>
                <a:lnTo>
                  <a:pt x="152400" y="186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226733" y="3488267"/>
            <a:ext cx="16935" cy="194734"/>
          </a:xfrm>
          <a:custGeom>
            <a:avLst/>
            <a:gdLst/>
            <a:ahLst/>
            <a:cxnLst/>
            <a:rect l="0" t="0" r="0" b="0"/>
            <a:pathLst>
              <a:path w="16935" h="194734">
                <a:moveTo>
                  <a:pt x="0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33866"/>
                </a:lnTo>
                <a:lnTo>
                  <a:pt x="16934" y="50800"/>
                </a:lnTo>
                <a:lnTo>
                  <a:pt x="16934" y="76200"/>
                </a:lnTo>
                <a:lnTo>
                  <a:pt x="16934" y="101600"/>
                </a:lnTo>
                <a:lnTo>
                  <a:pt x="16934" y="118533"/>
                </a:lnTo>
                <a:lnTo>
                  <a:pt x="16934" y="143933"/>
                </a:lnTo>
                <a:lnTo>
                  <a:pt x="16934" y="160866"/>
                </a:lnTo>
                <a:lnTo>
                  <a:pt x="16934" y="186266"/>
                </a:lnTo>
                <a:lnTo>
                  <a:pt x="16934" y="194733"/>
                </a:lnTo>
                <a:lnTo>
                  <a:pt x="16934" y="194733"/>
                </a:lnTo>
                <a:lnTo>
                  <a:pt x="8467" y="194733"/>
                </a:lnTo>
                <a:lnTo>
                  <a:pt x="8467" y="194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167467" y="3589867"/>
            <a:ext cx="118534" cy="16934"/>
          </a:xfrm>
          <a:custGeom>
            <a:avLst/>
            <a:gdLst/>
            <a:ahLst/>
            <a:cxnLst/>
            <a:rect l="0" t="0" r="0" b="0"/>
            <a:pathLst>
              <a:path w="118534" h="16934">
                <a:moveTo>
                  <a:pt x="0" y="16933"/>
                </a:move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67733" y="0"/>
                </a:lnTo>
                <a:lnTo>
                  <a:pt x="93133" y="0"/>
                </a:lnTo>
                <a:lnTo>
                  <a:pt x="93133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396067" y="3505200"/>
            <a:ext cx="203201" cy="84668"/>
          </a:xfrm>
          <a:custGeom>
            <a:avLst/>
            <a:gdLst/>
            <a:ahLst/>
            <a:cxnLst/>
            <a:rect l="0" t="0" r="0" b="0"/>
            <a:pathLst>
              <a:path w="203201" h="84668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42333"/>
                </a:lnTo>
                <a:lnTo>
                  <a:pt x="8466" y="59267"/>
                </a:lnTo>
                <a:lnTo>
                  <a:pt x="8466" y="67733"/>
                </a:lnTo>
                <a:lnTo>
                  <a:pt x="0" y="76200"/>
                </a:lnTo>
                <a:lnTo>
                  <a:pt x="0" y="76200"/>
                </a:lnTo>
                <a:lnTo>
                  <a:pt x="0" y="84667"/>
                </a:lnTo>
                <a:lnTo>
                  <a:pt x="0" y="84667"/>
                </a:lnTo>
                <a:lnTo>
                  <a:pt x="0" y="84667"/>
                </a:lnTo>
                <a:lnTo>
                  <a:pt x="0" y="84667"/>
                </a:lnTo>
                <a:lnTo>
                  <a:pt x="0" y="84667"/>
                </a:lnTo>
                <a:lnTo>
                  <a:pt x="8466" y="84667"/>
                </a:lnTo>
                <a:lnTo>
                  <a:pt x="16933" y="84667"/>
                </a:lnTo>
                <a:lnTo>
                  <a:pt x="33866" y="84667"/>
                </a:lnTo>
                <a:lnTo>
                  <a:pt x="50800" y="76200"/>
                </a:lnTo>
                <a:lnTo>
                  <a:pt x="76200" y="76200"/>
                </a:lnTo>
                <a:lnTo>
                  <a:pt x="93133" y="76200"/>
                </a:lnTo>
                <a:lnTo>
                  <a:pt x="118533" y="76200"/>
                </a:lnTo>
                <a:lnTo>
                  <a:pt x="135466" y="76200"/>
                </a:lnTo>
                <a:lnTo>
                  <a:pt x="152400" y="76200"/>
                </a:lnTo>
                <a:lnTo>
                  <a:pt x="169333" y="76200"/>
                </a:lnTo>
                <a:lnTo>
                  <a:pt x="186266" y="76200"/>
                </a:lnTo>
                <a:lnTo>
                  <a:pt x="194733" y="67733"/>
                </a:lnTo>
                <a:lnTo>
                  <a:pt x="203200" y="67733"/>
                </a:lnTo>
                <a:lnTo>
                  <a:pt x="203200" y="67733"/>
                </a:lnTo>
                <a:lnTo>
                  <a:pt x="203200" y="59267"/>
                </a:lnTo>
                <a:lnTo>
                  <a:pt x="203200" y="59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514600" y="3412067"/>
            <a:ext cx="8468" cy="270934"/>
          </a:xfrm>
          <a:custGeom>
            <a:avLst/>
            <a:gdLst/>
            <a:ahLst/>
            <a:cxnLst/>
            <a:rect l="0" t="0" r="0" b="0"/>
            <a:pathLst>
              <a:path w="8468" h="270934">
                <a:moveTo>
                  <a:pt x="8467" y="0"/>
                </a:move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67733"/>
                </a:lnTo>
                <a:lnTo>
                  <a:pt x="8467" y="93133"/>
                </a:lnTo>
                <a:lnTo>
                  <a:pt x="8467" y="118533"/>
                </a:lnTo>
                <a:lnTo>
                  <a:pt x="0" y="143933"/>
                </a:lnTo>
                <a:lnTo>
                  <a:pt x="8467" y="169333"/>
                </a:lnTo>
                <a:lnTo>
                  <a:pt x="8467" y="194733"/>
                </a:lnTo>
                <a:lnTo>
                  <a:pt x="0" y="211666"/>
                </a:lnTo>
                <a:lnTo>
                  <a:pt x="0" y="237066"/>
                </a:lnTo>
                <a:lnTo>
                  <a:pt x="0" y="245533"/>
                </a:lnTo>
                <a:lnTo>
                  <a:pt x="0" y="262466"/>
                </a:lnTo>
                <a:lnTo>
                  <a:pt x="0" y="270933"/>
                </a:lnTo>
                <a:lnTo>
                  <a:pt x="8467" y="270933"/>
                </a:lnTo>
                <a:lnTo>
                  <a:pt x="8467" y="270933"/>
                </a:lnTo>
                <a:lnTo>
                  <a:pt x="8467" y="262466"/>
                </a:lnTo>
                <a:lnTo>
                  <a:pt x="8467" y="262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573867" y="3285067"/>
            <a:ext cx="169334" cy="558801"/>
          </a:xfrm>
          <a:custGeom>
            <a:avLst/>
            <a:gdLst/>
            <a:ahLst/>
            <a:cxnLst/>
            <a:rect l="0" t="0" r="0" b="0"/>
            <a:pathLst>
              <a:path w="169334" h="558801">
                <a:moveTo>
                  <a:pt x="16933" y="0"/>
                </a:move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8466"/>
                </a:lnTo>
                <a:lnTo>
                  <a:pt x="67733" y="16933"/>
                </a:lnTo>
                <a:lnTo>
                  <a:pt x="93133" y="33866"/>
                </a:lnTo>
                <a:lnTo>
                  <a:pt x="118533" y="59266"/>
                </a:lnTo>
                <a:lnTo>
                  <a:pt x="135466" y="93133"/>
                </a:lnTo>
                <a:lnTo>
                  <a:pt x="152400" y="135466"/>
                </a:lnTo>
                <a:lnTo>
                  <a:pt x="160866" y="177800"/>
                </a:lnTo>
                <a:lnTo>
                  <a:pt x="169333" y="220133"/>
                </a:lnTo>
                <a:lnTo>
                  <a:pt x="169333" y="270933"/>
                </a:lnTo>
                <a:lnTo>
                  <a:pt x="160866" y="330200"/>
                </a:lnTo>
                <a:lnTo>
                  <a:pt x="143933" y="381000"/>
                </a:lnTo>
                <a:lnTo>
                  <a:pt x="118533" y="431800"/>
                </a:lnTo>
                <a:lnTo>
                  <a:pt x="84666" y="474133"/>
                </a:lnTo>
                <a:lnTo>
                  <a:pt x="42333" y="516466"/>
                </a:lnTo>
                <a:lnTo>
                  <a:pt x="42333" y="516466"/>
                </a:lnTo>
                <a:lnTo>
                  <a:pt x="0" y="558800"/>
                </a:lnTo>
                <a:lnTo>
                  <a:pt x="0" y="558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083733" y="4250267"/>
            <a:ext cx="228601" cy="330201"/>
          </a:xfrm>
          <a:custGeom>
            <a:avLst/>
            <a:gdLst/>
            <a:ahLst/>
            <a:cxnLst/>
            <a:rect l="0" t="0" r="0" b="0"/>
            <a:pathLst>
              <a:path w="228601" h="330201">
                <a:moveTo>
                  <a:pt x="118534" y="50800"/>
                </a:moveTo>
                <a:lnTo>
                  <a:pt x="118534" y="42333"/>
                </a:lnTo>
                <a:lnTo>
                  <a:pt x="118534" y="42333"/>
                </a:lnTo>
                <a:lnTo>
                  <a:pt x="118534" y="42333"/>
                </a:lnTo>
                <a:lnTo>
                  <a:pt x="118534" y="33866"/>
                </a:lnTo>
                <a:lnTo>
                  <a:pt x="118534" y="33866"/>
                </a:lnTo>
                <a:lnTo>
                  <a:pt x="118534" y="25400"/>
                </a:lnTo>
                <a:lnTo>
                  <a:pt x="118534" y="25400"/>
                </a:lnTo>
                <a:lnTo>
                  <a:pt x="118534" y="16933"/>
                </a:lnTo>
                <a:lnTo>
                  <a:pt x="118534" y="8466"/>
                </a:lnTo>
                <a:lnTo>
                  <a:pt x="118534" y="0"/>
                </a:lnTo>
                <a:lnTo>
                  <a:pt x="110067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4" y="0"/>
                </a:lnTo>
                <a:lnTo>
                  <a:pt x="84667" y="8466"/>
                </a:lnTo>
                <a:lnTo>
                  <a:pt x="76200" y="16933"/>
                </a:lnTo>
                <a:lnTo>
                  <a:pt x="59267" y="25400"/>
                </a:lnTo>
                <a:lnTo>
                  <a:pt x="50800" y="42333"/>
                </a:lnTo>
                <a:lnTo>
                  <a:pt x="33867" y="67733"/>
                </a:lnTo>
                <a:lnTo>
                  <a:pt x="25400" y="84666"/>
                </a:lnTo>
                <a:lnTo>
                  <a:pt x="16934" y="110066"/>
                </a:lnTo>
                <a:lnTo>
                  <a:pt x="8467" y="143933"/>
                </a:lnTo>
                <a:lnTo>
                  <a:pt x="8467" y="169333"/>
                </a:lnTo>
                <a:lnTo>
                  <a:pt x="0" y="194733"/>
                </a:lnTo>
                <a:lnTo>
                  <a:pt x="0" y="228600"/>
                </a:lnTo>
                <a:lnTo>
                  <a:pt x="8467" y="245533"/>
                </a:lnTo>
                <a:lnTo>
                  <a:pt x="16934" y="262466"/>
                </a:lnTo>
                <a:lnTo>
                  <a:pt x="16934" y="279400"/>
                </a:lnTo>
                <a:lnTo>
                  <a:pt x="25400" y="287866"/>
                </a:lnTo>
                <a:lnTo>
                  <a:pt x="33867" y="296333"/>
                </a:lnTo>
                <a:lnTo>
                  <a:pt x="42334" y="296333"/>
                </a:lnTo>
                <a:lnTo>
                  <a:pt x="50800" y="296333"/>
                </a:lnTo>
                <a:lnTo>
                  <a:pt x="59267" y="287866"/>
                </a:lnTo>
                <a:lnTo>
                  <a:pt x="67734" y="279400"/>
                </a:lnTo>
                <a:lnTo>
                  <a:pt x="76200" y="270933"/>
                </a:lnTo>
                <a:lnTo>
                  <a:pt x="76200" y="254000"/>
                </a:lnTo>
                <a:lnTo>
                  <a:pt x="84667" y="237066"/>
                </a:lnTo>
                <a:lnTo>
                  <a:pt x="93134" y="220133"/>
                </a:lnTo>
                <a:lnTo>
                  <a:pt x="93134" y="186266"/>
                </a:lnTo>
                <a:lnTo>
                  <a:pt x="101600" y="169333"/>
                </a:lnTo>
                <a:lnTo>
                  <a:pt x="101600" y="143933"/>
                </a:lnTo>
                <a:lnTo>
                  <a:pt x="101600" y="118533"/>
                </a:lnTo>
                <a:lnTo>
                  <a:pt x="101600" y="101600"/>
                </a:lnTo>
                <a:lnTo>
                  <a:pt x="101600" y="84666"/>
                </a:lnTo>
                <a:lnTo>
                  <a:pt x="101600" y="76200"/>
                </a:lnTo>
                <a:lnTo>
                  <a:pt x="101600" y="67733"/>
                </a:lnTo>
                <a:lnTo>
                  <a:pt x="101600" y="59266"/>
                </a:lnTo>
                <a:lnTo>
                  <a:pt x="101600" y="59266"/>
                </a:lnTo>
                <a:lnTo>
                  <a:pt x="101600" y="59266"/>
                </a:lnTo>
                <a:lnTo>
                  <a:pt x="101600" y="59266"/>
                </a:lnTo>
                <a:lnTo>
                  <a:pt x="101600" y="59266"/>
                </a:lnTo>
                <a:lnTo>
                  <a:pt x="101600" y="67733"/>
                </a:lnTo>
                <a:lnTo>
                  <a:pt x="101600" y="76200"/>
                </a:lnTo>
                <a:lnTo>
                  <a:pt x="101600" y="93133"/>
                </a:lnTo>
                <a:lnTo>
                  <a:pt x="101600" y="110066"/>
                </a:lnTo>
                <a:lnTo>
                  <a:pt x="101600" y="127000"/>
                </a:lnTo>
                <a:lnTo>
                  <a:pt x="101600" y="143933"/>
                </a:lnTo>
                <a:lnTo>
                  <a:pt x="110067" y="160866"/>
                </a:lnTo>
                <a:lnTo>
                  <a:pt x="110067" y="186266"/>
                </a:lnTo>
                <a:lnTo>
                  <a:pt x="118534" y="203200"/>
                </a:lnTo>
                <a:lnTo>
                  <a:pt x="118534" y="228600"/>
                </a:lnTo>
                <a:lnTo>
                  <a:pt x="127000" y="254000"/>
                </a:lnTo>
                <a:lnTo>
                  <a:pt x="127000" y="270933"/>
                </a:lnTo>
                <a:lnTo>
                  <a:pt x="135467" y="287866"/>
                </a:lnTo>
                <a:lnTo>
                  <a:pt x="143934" y="304800"/>
                </a:lnTo>
                <a:lnTo>
                  <a:pt x="160867" y="321733"/>
                </a:lnTo>
                <a:lnTo>
                  <a:pt x="169334" y="330200"/>
                </a:lnTo>
                <a:lnTo>
                  <a:pt x="186267" y="330200"/>
                </a:lnTo>
                <a:lnTo>
                  <a:pt x="194734" y="330200"/>
                </a:lnTo>
                <a:lnTo>
                  <a:pt x="211667" y="321733"/>
                </a:lnTo>
                <a:lnTo>
                  <a:pt x="220134" y="304800"/>
                </a:lnTo>
                <a:lnTo>
                  <a:pt x="220134" y="304800"/>
                </a:lnTo>
                <a:lnTo>
                  <a:pt x="228600" y="287866"/>
                </a:lnTo>
                <a:lnTo>
                  <a:pt x="228600" y="287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346200" y="4182533"/>
            <a:ext cx="42334" cy="372535"/>
          </a:xfrm>
          <a:custGeom>
            <a:avLst/>
            <a:gdLst/>
            <a:ahLst/>
            <a:cxnLst/>
            <a:rect l="0" t="0" r="0" b="0"/>
            <a:pathLst>
              <a:path w="42334" h="3725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35467"/>
                </a:lnTo>
                <a:lnTo>
                  <a:pt x="8467" y="160867"/>
                </a:lnTo>
                <a:lnTo>
                  <a:pt x="8467" y="194734"/>
                </a:lnTo>
                <a:lnTo>
                  <a:pt x="8467" y="228600"/>
                </a:lnTo>
                <a:lnTo>
                  <a:pt x="16933" y="262467"/>
                </a:lnTo>
                <a:lnTo>
                  <a:pt x="16933" y="296334"/>
                </a:lnTo>
                <a:lnTo>
                  <a:pt x="16933" y="321734"/>
                </a:lnTo>
                <a:lnTo>
                  <a:pt x="16933" y="347134"/>
                </a:lnTo>
                <a:lnTo>
                  <a:pt x="25400" y="355600"/>
                </a:lnTo>
                <a:lnTo>
                  <a:pt x="33867" y="372534"/>
                </a:lnTo>
                <a:lnTo>
                  <a:pt x="33867" y="372534"/>
                </a:lnTo>
                <a:lnTo>
                  <a:pt x="42333" y="372534"/>
                </a:lnTo>
                <a:lnTo>
                  <a:pt x="42333" y="372534"/>
                </a:lnTo>
                <a:lnTo>
                  <a:pt x="42333" y="372534"/>
                </a:lnTo>
                <a:lnTo>
                  <a:pt x="42333" y="372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320800" y="4343400"/>
            <a:ext cx="160868" cy="1"/>
          </a:xfrm>
          <a:custGeom>
            <a:avLst/>
            <a:gdLst/>
            <a:ahLst/>
            <a:cxnLst/>
            <a:rect l="0" t="0" r="0" b="0"/>
            <a:pathLst>
              <a:path w="160868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0"/>
                </a:lnTo>
                <a:lnTo>
                  <a:pt x="50800" y="0"/>
                </a:lnTo>
                <a:lnTo>
                  <a:pt x="67733" y="0"/>
                </a:lnTo>
                <a:lnTo>
                  <a:pt x="93133" y="0"/>
                </a:lnTo>
                <a:lnTo>
                  <a:pt x="118533" y="0"/>
                </a:lnTo>
                <a:lnTo>
                  <a:pt x="143933" y="0"/>
                </a:lnTo>
                <a:lnTo>
                  <a:pt x="143933" y="0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693333" y="4318000"/>
            <a:ext cx="135468" cy="287868"/>
          </a:xfrm>
          <a:custGeom>
            <a:avLst/>
            <a:gdLst/>
            <a:ahLst/>
            <a:cxnLst/>
            <a:rect l="0" t="0" r="0" b="0"/>
            <a:pathLst>
              <a:path w="135468" h="287868">
                <a:moveTo>
                  <a:pt x="135467" y="0"/>
                </a:move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8467"/>
                </a:lnTo>
                <a:lnTo>
                  <a:pt x="135467" y="16933"/>
                </a:lnTo>
                <a:lnTo>
                  <a:pt x="127000" y="25400"/>
                </a:lnTo>
                <a:lnTo>
                  <a:pt x="127000" y="33867"/>
                </a:lnTo>
                <a:lnTo>
                  <a:pt x="118534" y="50800"/>
                </a:lnTo>
                <a:lnTo>
                  <a:pt x="110067" y="67733"/>
                </a:lnTo>
                <a:lnTo>
                  <a:pt x="93134" y="84667"/>
                </a:lnTo>
                <a:lnTo>
                  <a:pt x="84667" y="101600"/>
                </a:lnTo>
                <a:lnTo>
                  <a:pt x="76200" y="127000"/>
                </a:lnTo>
                <a:lnTo>
                  <a:pt x="59267" y="143933"/>
                </a:lnTo>
                <a:lnTo>
                  <a:pt x="50800" y="169333"/>
                </a:lnTo>
                <a:lnTo>
                  <a:pt x="33867" y="194733"/>
                </a:lnTo>
                <a:lnTo>
                  <a:pt x="25400" y="220133"/>
                </a:lnTo>
                <a:lnTo>
                  <a:pt x="16934" y="237067"/>
                </a:lnTo>
                <a:lnTo>
                  <a:pt x="8467" y="254000"/>
                </a:lnTo>
                <a:lnTo>
                  <a:pt x="0" y="270933"/>
                </a:lnTo>
                <a:lnTo>
                  <a:pt x="0" y="279400"/>
                </a:lnTo>
                <a:lnTo>
                  <a:pt x="0" y="287867"/>
                </a:lnTo>
                <a:lnTo>
                  <a:pt x="8467" y="287867"/>
                </a:lnTo>
                <a:lnTo>
                  <a:pt x="8467" y="287867"/>
                </a:lnTo>
                <a:lnTo>
                  <a:pt x="8467" y="279400"/>
                </a:lnTo>
                <a:lnTo>
                  <a:pt x="8467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710267" y="4301067"/>
            <a:ext cx="135467" cy="304801"/>
          </a:xfrm>
          <a:custGeom>
            <a:avLst/>
            <a:gdLst/>
            <a:ahLst/>
            <a:cxnLst/>
            <a:rect l="0" t="0" r="0" b="0"/>
            <a:pathLst>
              <a:path w="135467" h="304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33866"/>
                </a:lnTo>
                <a:lnTo>
                  <a:pt x="25400" y="42333"/>
                </a:lnTo>
                <a:lnTo>
                  <a:pt x="33866" y="67733"/>
                </a:lnTo>
                <a:lnTo>
                  <a:pt x="42333" y="84666"/>
                </a:lnTo>
                <a:lnTo>
                  <a:pt x="50800" y="101600"/>
                </a:lnTo>
                <a:lnTo>
                  <a:pt x="59266" y="127000"/>
                </a:lnTo>
                <a:lnTo>
                  <a:pt x="59266" y="152400"/>
                </a:lnTo>
                <a:lnTo>
                  <a:pt x="67733" y="169333"/>
                </a:lnTo>
                <a:lnTo>
                  <a:pt x="76200" y="194733"/>
                </a:lnTo>
                <a:lnTo>
                  <a:pt x="84666" y="220133"/>
                </a:lnTo>
                <a:lnTo>
                  <a:pt x="93133" y="237066"/>
                </a:lnTo>
                <a:lnTo>
                  <a:pt x="101600" y="254000"/>
                </a:lnTo>
                <a:lnTo>
                  <a:pt x="110066" y="279400"/>
                </a:lnTo>
                <a:lnTo>
                  <a:pt x="118533" y="287866"/>
                </a:lnTo>
                <a:lnTo>
                  <a:pt x="118533" y="296333"/>
                </a:lnTo>
                <a:lnTo>
                  <a:pt x="127000" y="304800"/>
                </a:lnTo>
                <a:lnTo>
                  <a:pt x="127000" y="304800"/>
                </a:lnTo>
                <a:lnTo>
                  <a:pt x="135466" y="304800"/>
                </a:lnTo>
                <a:lnTo>
                  <a:pt x="135466" y="304800"/>
                </a:lnTo>
                <a:lnTo>
                  <a:pt x="135466" y="304800"/>
                </a:lnTo>
                <a:lnTo>
                  <a:pt x="135466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947333" y="4428067"/>
            <a:ext cx="118535" cy="1"/>
          </a:xfrm>
          <a:custGeom>
            <a:avLst/>
            <a:gdLst/>
            <a:ahLst/>
            <a:cxnLst/>
            <a:rect l="0" t="0" r="0" b="0"/>
            <a:pathLst>
              <a:path w="118535" h="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9267" y="0"/>
                </a:lnTo>
                <a:lnTo>
                  <a:pt x="67734" y="0"/>
                </a:lnTo>
                <a:lnTo>
                  <a:pt x="84667" y="0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981200" y="4504267"/>
            <a:ext cx="118534" cy="1"/>
          </a:xfrm>
          <a:custGeom>
            <a:avLst/>
            <a:gdLst/>
            <a:ahLst/>
            <a:cxnLst/>
            <a:rect l="0" t="0" r="0" b="0"/>
            <a:pathLst>
              <a:path w="118534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101600" y="0"/>
                </a:lnTo>
                <a:lnTo>
                  <a:pt x="101600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311400" y="4334933"/>
            <a:ext cx="254001" cy="203201"/>
          </a:xfrm>
          <a:custGeom>
            <a:avLst/>
            <a:gdLst/>
            <a:ahLst/>
            <a:cxnLst/>
            <a:rect l="0" t="0" r="0" b="0"/>
            <a:pathLst>
              <a:path w="254001" h="203201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42334"/>
                </a:lnTo>
                <a:lnTo>
                  <a:pt x="16933" y="50800"/>
                </a:lnTo>
                <a:lnTo>
                  <a:pt x="16933" y="67734"/>
                </a:lnTo>
                <a:lnTo>
                  <a:pt x="16933" y="84667"/>
                </a:lnTo>
                <a:lnTo>
                  <a:pt x="8467" y="101600"/>
                </a:lnTo>
                <a:lnTo>
                  <a:pt x="8467" y="118534"/>
                </a:lnTo>
                <a:lnTo>
                  <a:pt x="8467" y="135467"/>
                </a:lnTo>
                <a:lnTo>
                  <a:pt x="8467" y="152400"/>
                </a:lnTo>
                <a:lnTo>
                  <a:pt x="0" y="160867"/>
                </a:lnTo>
                <a:lnTo>
                  <a:pt x="0" y="169334"/>
                </a:lnTo>
                <a:lnTo>
                  <a:pt x="0" y="169334"/>
                </a:lnTo>
                <a:lnTo>
                  <a:pt x="8467" y="177800"/>
                </a:lnTo>
                <a:lnTo>
                  <a:pt x="8467" y="177800"/>
                </a:lnTo>
                <a:lnTo>
                  <a:pt x="16933" y="177800"/>
                </a:lnTo>
                <a:lnTo>
                  <a:pt x="25400" y="177800"/>
                </a:lnTo>
                <a:lnTo>
                  <a:pt x="33867" y="186267"/>
                </a:lnTo>
                <a:lnTo>
                  <a:pt x="42333" y="186267"/>
                </a:lnTo>
                <a:lnTo>
                  <a:pt x="59267" y="186267"/>
                </a:lnTo>
                <a:lnTo>
                  <a:pt x="67733" y="186267"/>
                </a:lnTo>
                <a:lnTo>
                  <a:pt x="93133" y="186267"/>
                </a:lnTo>
                <a:lnTo>
                  <a:pt x="101600" y="194734"/>
                </a:lnTo>
                <a:lnTo>
                  <a:pt x="118533" y="194734"/>
                </a:lnTo>
                <a:lnTo>
                  <a:pt x="143933" y="194734"/>
                </a:lnTo>
                <a:lnTo>
                  <a:pt x="160867" y="194734"/>
                </a:lnTo>
                <a:lnTo>
                  <a:pt x="177800" y="194734"/>
                </a:lnTo>
                <a:lnTo>
                  <a:pt x="194733" y="203200"/>
                </a:lnTo>
                <a:lnTo>
                  <a:pt x="211667" y="203200"/>
                </a:lnTo>
                <a:lnTo>
                  <a:pt x="220133" y="203200"/>
                </a:lnTo>
                <a:lnTo>
                  <a:pt x="228600" y="203200"/>
                </a:lnTo>
                <a:lnTo>
                  <a:pt x="237067" y="203200"/>
                </a:lnTo>
                <a:lnTo>
                  <a:pt x="245533" y="203200"/>
                </a:lnTo>
                <a:lnTo>
                  <a:pt x="254000" y="203200"/>
                </a:lnTo>
                <a:lnTo>
                  <a:pt x="254000" y="203200"/>
                </a:lnTo>
                <a:lnTo>
                  <a:pt x="254000" y="203200"/>
                </a:lnTo>
                <a:lnTo>
                  <a:pt x="254000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455333" y="4334933"/>
            <a:ext cx="8468" cy="304801"/>
          </a:xfrm>
          <a:custGeom>
            <a:avLst/>
            <a:gdLst/>
            <a:ahLst/>
            <a:cxnLst/>
            <a:rect l="0" t="0" r="0" b="0"/>
            <a:pathLst>
              <a:path w="8468" h="304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67734"/>
                </a:lnTo>
                <a:lnTo>
                  <a:pt x="8467" y="76200"/>
                </a:lnTo>
                <a:lnTo>
                  <a:pt x="0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4"/>
                </a:lnTo>
                <a:lnTo>
                  <a:pt x="0" y="211667"/>
                </a:lnTo>
                <a:lnTo>
                  <a:pt x="0" y="228600"/>
                </a:lnTo>
                <a:lnTo>
                  <a:pt x="0" y="245534"/>
                </a:lnTo>
                <a:lnTo>
                  <a:pt x="0" y="254000"/>
                </a:lnTo>
                <a:lnTo>
                  <a:pt x="0" y="270934"/>
                </a:lnTo>
                <a:lnTo>
                  <a:pt x="0" y="279400"/>
                </a:lnTo>
                <a:lnTo>
                  <a:pt x="8467" y="287867"/>
                </a:lnTo>
                <a:lnTo>
                  <a:pt x="8467" y="296334"/>
                </a:lnTo>
                <a:lnTo>
                  <a:pt x="8467" y="296334"/>
                </a:lnTo>
                <a:lnTo>
                  <a:pt x="8467" y="304800"/>
                </a:lnTo>
                <a:lnTo>
                  <a:pt x="8467" y="304800"/>
                </a:lnTo>
                <a:lnTo>
                  <a:pt x="8467" y="304800"/>
                </a:lnTo>
                <a:lnTo>
                  <a:pt x="8467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700867" y="4622800"/>
            <a:ext cx="50801" cy="211668"/>
          </a:xfrm>
          <a:custGeom>
            <a:avLst/>
            <a:gdLst/>
            <a:ahLst/>
            <a:cxnLst/>
            <a:rect l="0" t="0" r="0" b="0"/>
            <a:pathLst>
              <a:path w="50801" h="211668">
                <a:moveTo>
                  <a:pt x="25400" y="0"/>
                </a:moveTo>
                <a:lnTo>
                  <a:pt x="33866" y="0"/>
                </a:lnTo>
                <a:lnTo>
                  <a:pt x="33866" y="8467"/>
                </a:lnTo>
                <a:lnTo>
                  <a:pt x="33866" y="8467"/>
                </a:lnTo>
                <a:lnTo>
                  <a:pt x="42333" y="16933"/>
                </a:lnTo>
                <a:lnTo>
                  <a:pt x="42333" y="16933"/>
                </a:lnTo>
                <a:lnTo>
                  <a:pt x="42333" y="33867"/>
                </a:lnTo>
                <a:lnTo>
                  <a:pt x="50800" y="42333"/>
                </a:lnTo>
                <a:lnTo>
                  <a:pt x="50800" y="50800"/>
                </a:lnTo>
                <a:lnTo>
                  <a:pt x="50800" y="67733"/>
                </a:lnTo>
                <a:lnTo>
                  <a:pt x="50800" y="84667"/>
                </a:lnTo>
                <a:lnTo>
                  <a:pt x="50800" y="101600"/>
                </a:lnTo>
                <a:lnTo>
                  <a:pt x="42333" y="127000"/>
                </a:lnTo>
                <a:lnTo>
                  <a:pt x="33866" y="143933"/>
                </a:lnTo>
                <a:lnTo>
                  <a:pt x="25400" y="160867"/>
                </a:lnTo>
                <a:lnTo>
                  <a:pt x="16933" y="177800"/>
                </a:lnTo>
                <a:lnTo>
                  <a:pt x="8466" y="194733"/>
                </a:lnTo>
                <a:lnTo>
                  <a:pt x="0" y="203200"/>
                </a:lnTo>
                <a:lnTo>
                  <a:pt x="0" y="211667"/>
                </a:lnTo>
                <a:lnTo>
                  <a:pt x="0" y="211667"/>
                </a:lnTo>
                <a:lnTo>
                  <a:pt x="0" y="211667"/>
                </a:lnTo>
                <a:lnTo>
                  <a:pt x="0" y="211667"/>
                </a:lnTo>
                <a:lnTo>
                  <a:pt x="0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836333" y="4470400"/>
            <a:ext cx="118535" cy="8468"/>
          </a:xfrm>
          <a:custGeom>
            <a:avLst/>
            <a:gdLst/>
            <a:ahLst/>
            <a:cxnLst/>
            <a:rect l="0" t="0" r="0" b="0"/>
            <a:pathLst>
              <a:path w="118535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01600" y="8467"/>
                </a:lnTo>
                <a:lnTo>
                  <a:pt x="110067" y="0"/>
                </a:lnTo>
                <a:lnTo>
                  <a:pt x="110067" y="0"/>
                </a:lnTo>
                <a:lnTo>
                  <a:pt x="118534" y="0"/>
                </a:lnTo>
                <a:lnTo>
                  <a:pt x="1185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073400" y="4351867"/>
            <a:ext cx="211668" cy="143934"/>
          </a:xfrm>
          <a:custGeom>
            <a:avLst/>
            <a:gdLst/>
            <a:ahLst/>
            <a:cxnLst/>
            <a:rect l="0" t="0" r="0" b="0"/>
            <a:pathLst>
              <a:path w="211668" h="1439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67733"/>
                </a:lnTo>
                <a:lnTo>
                  <a:pt x="0" y="76200"/>
                </a:lnTo>
                <a:lnTo>
                  <a:pt x="0" y="84666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6"/>
                </a:lnTo>
                <a:lnTo>
                  <a:pt x="0" y="110066"/>
                </a:lnTo>
                <a:lnTo>
                  <a:pt x="0" y="118533"/>
                </a:lnTo>
                <a:lnTo>
                  <a:pt x="8467" y="118533"/>
                </a:lnTo>
                <a:lnTo>
                  <a:pt x="8467" y="127000"/>
                </a:lnTo>
                <a:lnTo>
                  <a:pt x="16933" y="135466"/>
                </a:lnTo>
                <a:lnTo>
                  <a:pt x="33867" y="135466"/>
                </a:lnTo>
                <a:lnTo>
                  <a:pt x="42333" y="135466"/>
                </a:lnTo>
                <a:lnTo>
                  <a:pt x="59267" y="143933"/>
                </a:lnTo>
                <a:lnTo>
                  <a:pt x="76200" y="143933"/>
                </a:lnTo>
                <a:lnTo>
                  <a:pt x="93133" y="143933"/>
                </a:lnTo>
                <a:lnTo>
                  <a:pt x="118533" y="143933"/>
                </a:lnTo>
                <a:lnTo>
                  <a:pt x="135467" y="143933"/>
                </a:lnTo>
                <a:lnTo>
                  <a:pt x="152400" y="143933"/>
                </a:lnTo>
                <a:lnTo>
                  <a:pt x="169333" y="143933"/>
                </a:lnTo>
                <a:lnTo>
                  <a:pt x="186267" y="143933"/>
                </a:lnTo>
                <a:lnTo>
                  <a:pt x="203200" y="143933"/>
                </a:lnTo>
                <a:lnTo>
                  <a:pt x="211667" y="143933"/>
                </a:lnTo>
                <a:lnTo>
                  <a:pt x="211667" y="143933"/>
                </a:lnTo>
                <a:lnTo>
                  <a:pt x="211667" y="143933"/>
                </a:lnTo>
                <a:lnTo>
                  <a:pt x="211667" y="143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200400" y="4326467"/>
            <a:ext cx="8468" cy="347134"/>
          </a:xfrm>
          <a:custGeom>
            <a:avLst/>
            <a:gdLst/>
            <a:ahLst/>
            <a:cxnLst/>
            <a:rect l="0" t="0" r="0" b="0"/>
            <a:pathLst>
              <a:path w="8468" h="3471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8533"/>
                </a:lnTo>
                <a:lnTo>
                  <a:pt x="0" y="152400"/>
                </a:lnTo>
                <a:lnTo>
                  <a:pt x="0" y="177800"/>
                </a:lnTo>
                <a:lnTo>
                  <a:pt x="8467" y="203200"/>
                </a:lnTo>
                <a:lnTo>
                  <a:pt x="8467" y="237066"/>
                </a:lnTo>
                <a:lnTo>
                  <a:pt x="8467" y="262466"/>
                </a:lnTo>
                <a:lnTo>
                  <a:pt x="8467" y="296333"/>
                </a:lnTo>
                <a:lnTo>
                  <a:pt x="8467" y="321733"/>
                </a:lnTo>
                <a:lnTo>
                  <a:pt x="8467" y="321733"/>
                </a:lnTo>
                <a:lnTo>
                  <a:pt x="8467" y="347133"/>
                </a:lnTo>
                <a:lnTo>
                  <a:pt x="8467" y="347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4834467" y="3225800"/>
            <a:ext cx="143934" cy="16934"/>
          </a:xfrm>
          <a:custGeom>
            <a:avLst/>
            <a:gdLst/>
            <a:ahLst/>
            <a:cxnLst/>
            <a:rect l="0" t="0" r="0" b="0"/>
            <a:pathLst>
              <a:path w="143934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50800" y="8467"/>
                </a:lnTo>
                <a:lnTo>
                  <a:pt x="67733" y="8467"/>
                </a:lnTo>
                <a:lnTo>
                  <a:pt x="84666" y="8467"/>
                </a:lnTo>
                <a:lnTo>
                  <a:pt x="93133" y="8467"/>
                </a:lnTo>
                <a:lnTo>
                  <a:pt x="110066" y="8467"/>
                </a:lnTo>
                <a:lnTo>
                  <a:pt x="127000" y="8467"/>
                </a:lnTo>
                <a:lnTo>
                  <a:pt x="135466" y="16933"/>
                </a:lnTo>
                <a:lnTo>
                  <a:pt x="135466" y="16933"/>
                </a:lnTo>
                <a:lnTo>
                  <a:pt x="143933" y="16933"/>
                </a:lnTo>
                <a:lnTo>
                  <a:pt x="143933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809067" y="3327400"/>
            <a:ext cx="169334" cy="8468"/>
          </a:xfrm>
          <a:custGeom>
            <a:avLst/>
            <a:gdLst/>
            <a:ahLst/>
            <a:cxnLst/>
            <a:rect l="0" t="0" r="0" b="0"/>
            <a:pathLst>
              <a:path w="169334" h="8468">
                <a:moveTo>
                  <a:pt x="0" y="0"/>
                </a:moveTo>
                <a:lnTo>
                  <a:pt x="8466" y="0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101600" y="8467"/>
                </a:lnTo>
                <a:lnTo>
                  <a:pt x="118533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69333" y="8467"/>
                </a:lnTo>
                <a:lnTo>
                  <a:pt x="169333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5207000" y="2819400"/>
            <a:ext cx="127001" cy="414868"/>
          </a:xfrm>
          <a:custGeom>
            <a:avLst/>
            <a:gdLst/>
            <a:ahLst/>
            <a:cxnLst/>
            <a:rect l="0" t="0" r="0" b="0"/>
            <a:pathLst>
              <a:path w="127001" h="414868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3" y="0"/>
                </a:lnTo>
                <a:lnTo>
                  <a:pt x="110067" y="8467"/>
                </a:lnTo>
                <a:lnTo>
                  <a:pt x="101600" y="8467"/>
                </a:lnTo>
                <a:lnTo>
                  <a:pt x="101600" y="16933"/>
                </a:lnTo>
                <a:lnTo>
                  <a:pt x="93133" y="25400"/>
                </a:lnTo>
                <a:lnTo>
                  <a:pt x="84667" y="33867"/>
                </a:lnTo>
                <a:lnTo>
                  <a:pt x="67733" y="50800"/>
                </a:lnTo>
                <a:lnTo>
                  <a:pt x="59267" y="59267"/>
                </a:lnTo>
                <a:lnTo>
                  <a:pt x="50800" y="84667"/>
                </a:lnTo>
                <a:lnTo>
                  <a:pt x="42333" y="101600"/>
                </a:lnTo>
                <a:lnTo>
                  <a:pt x="33867" y="118533"/>
                </a:lnTo>
                <a:lnTo>
                  <a:pt x="25400" y="143933"/>
                </a:lnTo>
                <a:lnTo>
                  <a:pt x="8467" y="169333"/>
                </a:lnTo>
                <a:lnTo>
                  <a:pt x="8467" y="194733"/>
                </a:lnTo>
                <a:lnTo>
                  <a:pt x="0" y="220133"/>
                </a:lnTo>
                <a:lnTo>
                  <a:pt x="0" y="245533"/>
                </a:lnTo>
                <a:lnTo>
                  <a:pt x="0" y="270933"/>
                </a:lnTo>
                <a:lnTo>
                  <a:pt x="8467" y="296333"/>
                </a:lnTo>
                <a:lnTo>
                  <a:pt x="25400" y="321733"/>
                </a:lnTo>
                <a:lnTo>
                  <a:pt x="42333" y="347133"/>
                </a:lnTo>
                <a:lnTo>
                  <a:pt x="50800" y="364067"/>
                </a:lnTo>
                <a:lnTo>
                  <a:pt x="67733" y="381000"/>
                </a:lnTo>
                <a:lnTo>
                  <a:pt x="84667" y="389467"/>
                </a:lnTo>
                <a:lnTo>
                  <a:pt x="101600" y="406400"/>
                </a:lnTo>
                <a:lnTo>
                  <a:pt x="118533" y="414867"/>
                </a:lnTo>
                <a:lnTo>
                  <a:pt x="118533" y="414867"/>
                </a:lnTo>
                <a:lnTo>
                  <a:pt x="127000" y="414867"/>
                </a:lnTo>
                <a:lnTo>
                  <a:pt x="127000" y="414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427133" y="2946400"/>
            <a:ext cx="186268" cy="245534"/>
          </a:xfrm>
          <a:custGeom>
            <a:avLst/>
            <a:gdLst/>
            <a:ahLst/>
            <a:cxnLst/>
            <a:rect l="0" t="0" r="0" b="0"/>
            <a:pathLst>
              <a:path w="186268" h="245534">
                <a:moveTo>
                  <a:pt x="186267" y="0"/>
                </a:moveTo>
                <a:lnTo>
                  <a:pt x="186267" y="0"/>
                </a:lnTo>
                <a:lnTo>
                  <a:pt x="177800" y="0"/>
                </a:lnTo>
                <a:lnTo>
                  <a:pt x="177800" y="0"/>
                </a:lnTo>
                <a:lnTo>
                  <a:pt x="169334" y="0"/>
                </a:lnTo>
                <a:lnTo>
                  <a:pt x="169334" y="8467"/>
                </a:lnTo>
                <a:lnTo>
                  <a:pt x="160867" y="16933"/>
                </a:lnTo>
                <a:lnTo>
                  <a:pt x="152400" y="25400"/>
                </a:lnTo>
                <a:lnTo>
                  <a:pt x="143934" y="42333"/>
                </a:lnTo>
                <a:lnTo>
                  <a:pt x="127000" y="67733"/>
                </a:lnTo>
                <a:lnTo>
                  <a:pt x="101600" y="93133"/>
                </a:lnTo>
                <a:lnTo>
                  <a:pt x="84667" y="118533"/>
                </a:lnTo>
                <a:lnTo>
                  <a:pt x="67734" y="143933"/>
                </a:lnTo>
                <a:lnTo>
                  <a:pt x="50800" y="169333"/>
                </a:lnTo>
                <a:lnTo>
                  <a:pt x="33867" y="186267"/>
                </a:lnTo>
                <a:lnTo>
                  <a:pt x="16934" y="211667"/>
                </a:lnTo>
                <a:lnTo>
                  <a:pt x="8467" y="228600"/>
                </a:lnTo>
                <a:lnTo>
                  <a:pt x="0" y="237067"/>
                </a:lnTo>
                <a:lnTo>
                  <a:pt x="0" y="237067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401733" y="2954867"/>
            <a:ext cx="177801" cy="228601"/>
          </a:xfrm>
          <a:custGeom>
            <a:avLst/>
            <a:gdLst/>
            <a:ahLst/>
            <a:cxnLst/>
            <a:rect l="0" t="0" r="0" b="0"/>
            <a:pathLst>
              <a:path w="177801" h="228601">
                <a:moveTo>
                  <a:pt x="0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16934" y="25400"/>
                </a:lnTo>
                <a:lnTo>
                  <a:pt x="25400" y="42333"/>
                </a:lnTo>
                <a:lnTo>
                  <a:pt x="33867" y="59266"/>
                </a:lnTo>
                <a:lnTo>
                  <a:pt x="42334" y="84666"/>
                </a:lnTo>
                <a:lnTo>
                  <a:pt x="59267" y="101600"/>
                </a:lnTo>
                <a:lnTo>
                  <a:pt x="76200" y="127000"/>
                </a:lnTo>
                <a:lnTo>
                  <a:pt x="84667" y="143933"/>
                </a:lnTo>
                <a:lnTo>
                  <a:pt x="101600" y="169333"/>
                </a:lnTo>
                <a:lnTo>
                  <a:pt x="118534" y="194733"/>
                </a:lnTo>
                <a:lnTo>
                  <a:pt x="135467" y="211666"/>
                </a:lnTo>
                <a:lnTo>
                  <a:pt x="152400" y="220133"/>
                </a:lnTo>
                <a:lnTo>
                  <a:pt x="169334" y="228600"/>
                </a:lnTo>
                <a:lnTo>
                  <a:pt x="169334" y="228600"/>
                </a:lnTo>
                <a:lnTo>
                  <a:pt x="177800" y="228600"/>
                </a:lnTo>
                <a:lnTo>
                  <a:pt x="17780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715000" y="2946400"/>
            <a:ext cx="25401" cy="237068"/>
          </a:xfrm>
          <a:custGeom>
            <a:avLst/>
            <a:gdLst/>
            <a:ahLst/>
            <a:cxnLst/>
            <a:rect l="0" t="0" r="0" b="0"/>
            <a:pathLst>
              <a:path w="25401" h="2370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25400"/>
                </a:lnTo>
                <a:lnTo>
                  <a:pt x="16933" y="33867"/>
                </a:lnTo>
                <a:lnTo>
                  <a:pt x="16933" y="59267"/>
                </a:lnTo>
                <a:lnTo>
                  <a:pt x="16933" y="93133"/>
                </a:lnTo>
                <a:lnTo>
                  <a:pt x="16933" y="118533"/>
                </a:lnTo>
                <a:lnTo>
                  <a:pt x="16933" y="143933"/>
                </a:lnTo>
                <a:lnTo>
                  <a:pt x="25400" y="169333"/>
                </a:lnTo>
                <a:lnTo>
                  <a:pt x="25400" y="194733"/>
                </a:lnTo>
                <a:lnTo>
                  <a:pt x="25400" y="211667"/>
                </a:lnTo>
                <a:lnTo>
                  <a:pt x="25400" y="228600"/>
                </a:lnTo>
                <a:lnTo>
                  <a:pt x="25400" y="228600"/>
                </a:lnTo>
                <a:lnTo>
                  <a:pt x="25400" y="237067"/>
                </a:lnTo>
                <a:lnTo>
                  <a:pt x="25400" y="237067"/>
                </a:lnTo>
                <a:lnTo>
                  <a:pt x="25400" y="237067"/>
                </a:lnTo>
                <a:lnTo>
                  <a:pt x="25400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5672667" y="3098800"/>
            <a:ext cx="160867" cy="16934"/>
          </a:xfrm>
          <a:custGeom>
            <a:avLst/>
            <a:gdLst/>
            <a:ahLst/>
            <a:cxnLst/>
            <a:rect l="0" t="0" r="0" b="0"/>
            <a:pathLst>
              <a:path w="160867" h="16934">
                <a:moveTo>
                  <a:pt x="8466" y="16933"/>
                </a:move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50800" y="8467"/>
                </a:lnTo>
                <a:lnTo>
                  <a:pt x="76200" y="8467"/>
                </a:lnTo>
                <a:lnTo>
                  <a:pt x="101600" y="16933"/>
                </a:lnTo>
                <a:lnTo>
                  <a:pt x="127000" y="16933"/>
                </a:lnTo>
                <a:lnTo>
                  <a:pt x="143933" y="8467"/>
                </a:lnTo>
                <a:lnTo>
                  <a:pt x="143933" y="8467"/>
                </a:lnTo>
                <a:lnTo>
                  <a:pt x="160866" y="8467"/>
                </a:lnTo>
                <a:lnTo>
                  <a:pt x="160866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5901267" y="2997200"/>
            <a:ext cx="186267" cy="93134"/>
          </a:xfrm>
          <a:custGeom>
            <a:avLst/>
            <a:gdLst/>
            <a:ahLst/>
            <a:cxnLst/>
            <a:rect l="0" t="0" r="0" b="0"/>
            <a:pathLst>
              <a:path w="186267" h="93134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76200"/>
                </a:lnTo>
                <a:lnTo>
                  <a:pt x="8466" y="84667"/>
                </a:lnTo>
                <a:lnTo>
                  <a:pt x="16933" y="93133"/>
                </a:lnTo>
                <a:lnTo>
                  <a:pt x="33866" y="93133"/>
                </a:lnTo>
                <a:lnTo>
                  <a:pt x="42333" y="93133"/>
                </a:lnTo>
                <a:lnTo>
                  <a:pt x="59266" y="93133"/>
                </a:lnTo>
                <a:lnTo>
                  <a:pt x="76200" y="93133"/>
                </a:lnTo>
                <a:lnTo>
                  <a:pt x="101600" y="93133"/>
                </a:lnTo>
                <a:lnTo>
                  <a:pt x="118533" y="93133"/>
                </a:lnTo>
                <a:lnTo>
                  <a:pt x="135466" y="93133"/>
                </a:lnTo>
                <a:lnTo>
                  <a:pt x="152400" y="93133"/>
                </a:lnTo>
                <a:lnTo>
                  <a:pt x="160866" y="84667"/>
                </a:lnTo>
                <a:lnTo>
                  <a:pt x="177800" y="84667"/>
                </a:lnTo>
                <a:lnTo>
                  <a:pt x="177800" y="84667"/>
                </a:lnTo>
                <a:lnTo>
                  <a:pt x="186266" y="84667"/>
                </a:lnTo>
                <a:lnTo>
                  <a:pt x="186266" y="84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6104467" y="30649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053667" y="2921000"/>
            <a:ext cx="33867" cy="254001"/>
          </a:xfrm>
          <a:custGeom>
            <a:avLst/>
            <a:gdLst/>
            <a:ahLst/>
            <a:cxnLst/>
            <a:rect l="0" t="0" r="0" b="0"/>
            <a:pathLst>
              <a:path w="33867" h="2540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8466" y="220133"/>
                </a:lnTo>
                <a:lnTo>
                  <a:pt x="8466" y="237067"/>
                </a:lnTo>
                <a:lnTo>
                  <a:pt x="16933" y="254000"/>
                </a:lnTo>
                <a:lnTo>
                  <a:pt x="16933" y="254000"/>
                </a:lnTo>
                <a:lnTo>
                  <a:pt x="25400" y="254000"/>
                </a:lnTo>
                <a:lnTo>
                  <a:pt x="25400" y="254000"/>
                </a:lnTo>
                <a:lnTo>
                  <a:pt x="33866" y="254000"/>
                </a:lnTo>
                <a:lnTo>
                  <a:pt x="33866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6104467" y="2794000"/>
            <a:ext cx="135467" cy="474134"/>
          </a:xfrm>
          <a:custGeom>
            <a:avLst/>
            <a:gdLst/>
            <a:ahLst/>
            <a:cxnLst/>
            <a:rect l="0" t="0" r="0" b="0"/>
            <a:pathLst>
              <a:path w="135467" h="474134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50800" y="8467"/>
                </a:lnTo>
                <a:lnTo>
                  <a:pt x="67733" y="25400"/>
                </a:lnTo>
                <a:lnTo>
                  <a:pt x="84666" y="50800"/>
                </a:lnTo>
                <a:lnTo>
                  <a:pt x="101600" y="76200"/>
                </a:lnTo>
                <a:lnTo>
                  <a:pt x="118533" y="110067"/>
                </a:lnTo>
                <a:lnTo>
                  <a:pt x="127000" y="143933"/>
                </a:lnTo>
                <a:lnTo>
                  <a:pt x="135466" y="186267"/>
                </a:lnTo>
                <a:lnTo>
                  <a:pt x="135466" y="228600"/>
                </a:lnTo>
                <a:lnTo>
                  <a:pt x="135466" y="270933"/>
                </a:lnTo>
                <a:lnTo>
                  <a:pt x="135466" y="321733"/>
                </a:lnTo>
                <a:lnTo>
                  <a:pt x="127000" y="355600"/>
                </a:lnTo>
                <a:lnTo>
                  <a:pt x="118533" y="397933"/>
                </a:lnTo>
                <a:lnTo>
                  <a:pt x="110066" y="431800"/>
                </a:lnTo>
                <a:lnTo>
                  <a:pt x="110066" y="448733"/>
                </a:lnTo>
                <a:lnTo>
                  <a:pt x="101600" y="465667"/>
                </a:lnTo>
                <a:lnTo>
                  <a:pt x="110066" y="474133"/>
                </a:lnTo>
                <a:lnTo>
                  <a:pt x="110066" y="474133"/>
                </a:lnTo>
                <a:lnTo>
                  <a:pt x="110066" y="474133"/>
                </a:lnTo>
                <a:lnTo>
                  <a:pt x="110066" y="474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6333067" y="2802467"/>
            <a:ext cx="169334" cy="465667"/>
          </a:xfrm>
          <a:custGeom>
            <a:avLst/>
            <a:gdLst/>
            <a:ahLst/>
            <a:cxnLst/>
            <a:rect l="0" t="0" r="0" b="0"/>
            <a:pathLst>
              <a:path w="169334" h="465667">
                <a:moveTo>
                  <a:pt x="169333" y="0"/>
                </a:move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0866" y="8466"/>
                </a:lnTo>
                <a:lnTo>
                  <a:pt x="160866" y="8466"/>
                </a:lnTo>
                <a:lnTo>
                  <a:pt x="143933" y="16933"/>
                </a:lnTo>
                <a:lnTo>
                  <a:pt x="127000" y="33866"/>
                </a:lnTo>
                <a:lnTo>
                  <a:pt x="110066" y="50800"/>
                </a:lnTo>
                <a:lnTo>
                  <a:pt x="93133" y="76200"/>
                </a:lnTo>
                <a:lnTo>
                  <a:pt x="67733" y="101600"/>
                </a:lnTo>
                <a:lnTo>
                  <a:pt x="50800" y="135466"/>
                </a:lnTo>
                <a:lnTo>
                  <a:pt x="33866" y="177800"/>
                </a:lnTo>
                <a:lnTo>
                  <a:pt x="16933" y="211666"/>
                </a:lnTo>
                <a:lnTo>
                  <a:pt x="8466" y="254000"/>
                </a:lnTo>
                <a:lnTo>
                  <a:pt x="0" y="296333"/>
                </a:lnTo>
                <a:lnTo>
                  <a:pt x="0" y="330200"/>
                </a:lnTo>
                <a:lnTo>
                  <a:pt x="0" y="364066"/>
                </a:lnTo>
                <a:lnTo>
                  <a:pt x="8466" y="389466"/>
                </a:lnTo>
                <a:lnTo>
                  <a:pt x="16933" y="414866"/>
                </a:lnTo>
                <a:lnTo>
                  <a:pt x="33866" y="440266"/>
                </a:lnTo>
                <a:lnTo>
                  <a:pt x="59266" y="457200"/>
                </a:lnTo>
                <a:lnTo>
                  <a:pt x="84666" y="465666"/>
                </a:lnTo>
                <a:lnTo>
                  <a:pt x="101600" y="465666"/>
                </a:lnTo>
                <a:lnTo>
                  <a:pt x="118533" y="465666"/>
                </a:lnTo>
                <a:lnTo>
                  <a:pt x="118533" y="465666"/>
                </a:lnTo>
                <a:lnTo>
                  <a:pt x="135466" y="457200"/>
                </a:lnTo>
                <a:lnTo>
                  <a:pt x="135466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6493933" y="2980267"/>
            <a:ext cx="135468" cy="254001"/>
          </a:xfrm>
          <a:custGeom>
            <a:avLst/>
            <a:gdLst/>
            <a:ahLst/>
            <a:cxnLst/>
            <a:rect l="0" t="0" r="0" b="0"/>
            <a:pathLst>
              <a:path w="135468" h="254001">
                <a:moveTo>
                  <a:pt x="135467" y="0"/>
                </a:moveTo>
                <a:lnTo>
                  <a:pt x="135467" y="0"/>
                </a:lnTo>
                <a:lnTo>
                  <a:pt x="135467" y="8466"/>
                </a:lnTo>
                <a:lnTo>
                  <a:pt x="135467" y="8466"/>
                </a:lnTo>
                <a:lnTo>
                  <a:pt x="127000" y="16933"/>
                </a:lnTo>
                <a:lnTo>
                  <a:pt x="127000" y="16933"/>
                </a:lnTo>
                <a:lnTo>
                  <a:pt x="118534" y="33866"/>
                </a:lnTo>
                <a:lnTo>
                  <a:pt x="101601" y="50800"/>
                </a:lnTo>
                <a:lnTo>
                  <a:pt x="93133" y="76200"/>
                </a:lnTo>
                <a:lnTo>
                  <a:pt x="67734" y="110066"/>
                </a:lnTo>
                <a:lnTo>
                  <a:pt x="50800" y="143933"/>
                </a:lnTo>
                <a:lnTo>
                  <a:pt x="42334" y="177800"/>
                </a:lnTo>
                <a:lnTo>
                  <a:pt x="25401" y="211666"/>
                </a:lnTo>
                <a:lnTo>
                  <a:pt x="16933" y="228600"/>
                </a:lnTo>
                <a:lnTo>
                  <a:pt x="8467" y="245533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6502400" y="3022600"/>
            <a:ext cx="160867" cy="177801"/>
          </a:xfrm>
          <a:custGeom>
            <a:avLst/>
            <a:gdLst/>
            <a:ahLst/>
            <a:cxnLst/>
            <a:rect l="0" t="0" r="0" b="0"/>
            <a:pathLst>
              <a:path w="160867" h="1778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16934" y="42333"/>
                </a:lnTo>
                <a:lnTo>
                  <a:pt x="25400" y="59267"/>
                </a:lnTo>
                <a:lnTo>
                  <a:pt x="33867" y="76200"/>
                </a:lnTo>
                <a:lnTo>
                  <a:pt x="50800" y="101600"/>
                </a:lnTo>
                <a:lnTo>
                  <a:pt x="59267" y="118533"/>
                </a:lnTo>
                <a:lnTo>
                  <a:pt x="84666" y="135467"/>
                </a:lnTo>
                <a:lnTo>
                  <a:pt x="101600" y="152400"/>
                </a:lnTo>
                <a:lnTo>
                  <a:pt x="118533" y="169333"/>
                </a:lnTo>
                <a:lnTo>
                  <a:pt x="127000" y="169333"/>
                </a:lnTo>
                <a:lnTo>
                  <a:pt x="143933" y="177800"/>
                </a:lnTo>
                <a:lnTo>
                  <a:pt x="152400" y="169333"/>
                </a:lnTo>
                <a:lnTo>
                  <a:pt x="152400" y="169333"/>
                </a:lnTo>
                <a:lnTo>
                  <a:pt x="160866" y="169333"/>
                </a:lnTo>
                <a:lnTo>
                  <a:pt x="160866" y="169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6815666" y="2997200"/>
            <a:ext cx="16935" cy="203201"/>
          </a:xfrm>
          <a:custGeom>
            <a:avLst/>
            <a:gdLst/>
            <a:ahLst/>
            <a:cxnLst/>
            <a:rect l="0" t="0" r="0" b="0"/>
            <a:pathLst>
              <a:path w="16935" h="203201">
                <a:moveTo>
                  <a:pt x="8468" y="0"/>
                </a:moveTo>
                <a:lnTo>
                  <a:pt x="8468" y="8467"/>
                </a:lnTo>
                <a:lnTo>
                  <a:pt x="8468" y="16933"/>
                </a:lnTo>
                <a:lnTo>
                  <a:pt x="8468" y="16933"/>
                </a:lnTo>
                <a:lnTo>
                  <a:pt x="8468" y="25400"/>
                </a:lnTo>
                <a:lnTo>
                  <a:pt x="0" y="42333"/>
                </a:lnTo>
                <a:lnTo>
                  <a:pt x="0" y="59267"/>
                </a:lnTo>
                <a:lnTo>
                  <a:pt x="0" y="84667"/>
                </a:lnTo>
                <a:lnTo>
                  <a:pt x="8468" y="110067"/>
                </a:lnTo>
                <a:lnTo>
                  <a:pt x="8468" y="135467"/>
                </a:lnTo>
                <a:lnTo>
                  <a:pt x="8468" y="152400"/>
                </a:lnTo>
                <a:lnTo>
                  <a:pt x="8468" y="169333"/>
                </a:lnTo>
                <a:lnTo>
                  <a:pt x="16934" y="186267"/>
                </a:lnTo>
                <a:lnTo>
                  <a:pt x="16934" y="203200"/>
                </a:lnTo>
                <a:lnTo>
                  <a:pt x="16934" y="203200"/>
                </a:lnTo>
                <a:lnTo>
                  <a:pt x="16934" y="203200"/>
                </a:lnTo>
                <a:lnTo>
                  <a:pt x="16934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6756400" y="3115733"/>
            <a:ext cx="160868" cy="8468"/>
          </a:xfrm>
          <a:custGeom>
            <a:avLst/>
            <a:gdLst/>
            <a:ahLst/>
            <a:cxnLst/>
            <a:rect l="0" t="0" r="0" b="0"/>
            <a:pathLst>
              <a:path w="160868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76200" y="0"/>
                </a:lnTo>
                <a:lnTo>
                  <a:pt x="110067" y="0"/>
                </a:lnTo>
                <a:lnTo>
                  <a:pt x="135466" y="0"/>
                </a:lnTo>
                <a:lnTo>
                  <a:pt x="135466" y="0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6985000" y="2988733"/>
            <a:ext cx="211667" cy="177801"/>
          </a:xfrm>
          <a:custGeom>
            <a:avLst/>
            <a:gdLst/>
            <a:ahLst/>
            <a:cxnLst/>
            <a:rect l="0" t="0" r="0" b="0"/>
            <a:pathLst>
              <a:path w="211667" h="177801">
                <a:moveTo>
                  <a:pt x="0" y="0"/>
                </a:moveTo>
                <a:lnTo>
                  <a:pt x="8467" y="0"/>
                </a:lnTo>
                <a:lnTo>
                  <a:pt x="16933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0"/>
                </a:lnTo>
                <a:lnTo>
                  <a:pt x="110067" y="8467"/>
                </a:lnTo>
                <a:lnTo>
                  <a:pt x="118533" y="16934"/>
                </a:lnTo>
                <a:lnTo>
                  <a:pt x="127000" y="25400"/>
                </a:lnTo>
                <a:lnTo>
                  <a:pt x="127000" y="33867"/>
                </a:lnTo>
                <a:lnTo>
                  <a:pt x="127000" y="42334"/>
                </a:lnTo>
                <a:lnTo>
                  <a:pt x="118533" y="59267"/>
                </a:lnTo>
                <a:lnTo>
                  <a:pt x="101600" y="76200"/>
                </a:lnTo>
                <a:lnTo>
                  <a:pt x="84667" y="93134"/>
                </a:lnTo>
                <a:lnTo>
                  <a:pt x="67734" y="110067"/>
                </a:lnTo>
                <a:lnTo>
                  <a:pt x="50800" y="118534"/>
                </a:lnTo>
                <a:lnTo>
                  <a:pt x="42333" y="135467"/>
                </a:lnTo>
                <a:lnTo>
                  <a:pt x="42333" y="143934"/>
                </a:lnTo>
                <a:lnTo>
                  <a:pt x="33867" y="143934"/>
                </a:lnTo>
                <a:lnTo>
                  <a:pt x="42333" y="152400"/>
                </a:lnTo>
                <a:lnTo>
                  <a:pt x="42333" y="160867"/>
                </a:lnTo>
                <a:lnTo>
                  <a:pt x="59266" y="160867"/>
                </a:lnTo>
                <a:lnTo>
                  <a:pt x="76200" y="169334"/>
                </a:lnTo>
                <a:lnTo>
                  <a:pt x="93133" y="177800"/>
                </a:lnTo>
                <a:lnTo>
                  <a:pt x="118533" y="177800"/>
                </a:lnTo>
                <a:lnTo>
                  <a:pt x="135466" y="177800"/>
                </a:lnTo>
                <a:lnTo>
                  <a:pt x="160867" y="177800"/>
                </a:lnTo>
                <a:lnTo>
                  <a:pt x="177800" y="169334"/>
                </a:lnTo>
                <a:lnTo>
                  <a:pt x="186267" y="160867"/>
                </a:lnTo>
                <a:lnTo>
                  <a:pt x="203200" y="160867"/>
                </a:lnTo>
                <a:lnTo>
                  <a:pt x="203200" y="160867"/>
                </a:lnTo>
                <a:lnTo>
                  <a:pt x="211666" y="143934"/>
                </a:lnTo>
                <a:lnTo>
                  <a:pt x="211666" y="143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7205134" y="2760133"/>
            <a:ext cx="186267" cy="524935"/>
          </a:xfrm>
          <a:custGeom>
            <a:avLst/>
            <a:gdLst/>
            <a:ahLst/>
            <a:cxnLst/>
            <a:rect l="0" t="0" r="0" b="0"/>
            <a:pathLst>
              <a:path w="186267" h="524935">
                <a:moveTo>
                  <a:pt x="0" y="0"/>
                </a:move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399" y="8467"/>
                </a:lnTo>
                <a:lnTo>
                  <a:pt x="42333" y="16934"/>
                </a:lnTo>
                <a:lnTo>
                  <a:pt x="59266" y="33867"/>
                </a:lnTo>
                <a:lnTo>
                  <a:pt x="76200" y="50800"/>
                </a:lnTo>
                <a:lnTo>
                  <a:pt x="101599" y="84667"/>
                </a:lnTo>
                <a:lnTo>
                  <a:pt x="126999" y="118534"/>
                </a:lnTo>
                <a:lnTo>
                  <a:pt x="152400" y="160867"/>
                </a:lnTo>
                <a:lnTo>
                  <a:pt x="169333" y="203200"/>
                </a:lnTo>
                <a:lnTo>
                  <a:pt x="177799" y="254000"/>
                </a:lnTo>
                <a:lnTo>
                  <a:pt x="186266" y="296334"/>
                </a:lnTo>
                <a:lnTo>
                  <a:pt x="177799" y="338667"/>
                </a:lnTo>
                <a:lnTo>
                  <a:pt x="160866" y="381000"/>
                </a:lnTo>
                <a:lnTo>
                  <a:pt x="143932" y="414867"/>
                </a:lnTo>
                <a:lnTo>
                  <a:pt x="110066" y="440267"/>
                </a:lnTo>
                <a:lnTo>
                  <a:pt x="84666" y="465667"/>
                </a:lnTo>
                <a:lnTo>
                  <a:pt x="59266" y="491067"/>
                </a:lnTo>
                <a:lnTo>
                  <a:pt x="42333" y="508000"/>
                </a:lnTo>
                <a:lnTo>
                  <a:pt x="25399" y="516467"/>
                </a:lnTo>
                <a:lnTo>
                  <a:pt x="25399" y="516467"/>
                </a:lnTo>
                <a:lnTo>
                  <a:pt x="8466" y="524934"/>
                </a:lnTo>
                <a:lnTo>
                  <a:pt x="8466" y="524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334000" y="3285067"/>
            <a:ext cx="2167467" cy="127001"/>
          </a:xfrm>
          <a:custGeom>
            <a:avLst/>
            <a:gdLst/>
            <a:ahLst/>
            <a:cxnLst/>
            <a:rect l="0" t="0" r="0" b="0"/>
            <a:pathLst>
              <a:path w="2167467" h="127001">
                <a:moveTo>
                  <a:pt x="2167466" y="127000"/>
                </a:moveTo>
                <a:lnTo>
                  <a:pt x="2159000" y="127000"/>
                </a:lnTo>
                <a:lnTo>
                  <a:pt x="2142067" y="127000"/>
                </a:lnTo>
                <a:lnTo>
                  <a:pt x="2116667" y="118533"/>
                </a:lnTo>
                <a:lnTo>
                  <a:pt x="2091266" y="118533"/>
                </a:lnTo>
                <a:lnTo>
                  <a:pt x="2048933" y="110066"/>
                </a:lnTo>
                <a:lnTo>
                  <a:pt x="2006600" y="110066"/>
                </a:lnTo>
                <a:lnTo>
                  <a:pt x="1964267" y="110066"/>
                </a:lnTo>
                <a:lnTo>
                  <a:pt x="1913467" y="101600"/>
                </a:lnTo>
                <a:lnTo>
                  <a:pt x="1854200" y="101600"/>
                </a:lnTo>
                <a:lnTo>
                  <a:pt x="1794934" y="93133"/>
                </a:lnTo>
                <a:lnTo>
                  <a:pt x="1735667" y="93133"/>
                </a:lnTo>
                <a:lnTo>
                  <a:pt x="1667933" y="84666"/>
                </a:lnTo>
                <a:lnTo>
                  <a:pt x="1591733" y="84666"/>
                </a:lnTo>
                <a:lnTo>
                  <a:pt x="1524000" y="76200"/>
                </a:lnTo>
                <a:lnTo>
                  <a:pt x="1447800" y="67733"/>
                </a:lnTo>
                <a:lnTo>
                  <a:pt x="1363133" y="67733"/>
                </a:lnTo>
                <a:lnTo>
                  <a:pt x="1278467" y="59266"/>
                </a:lnTo>
                <a:lnTo>
                  <a:pt x="1193800" y="50800"/>
                </a:lnTo>
                <a:lnTo>
                  <a:pt x="1100667" y="50800"/>
                </a:lnTo>
                <a:lnTo>
                  <a:pt x="1007533" y="42333"/>
                </a:lnTo>
                <a:lnTo>
                  <a:pt x="922867" y="42333"/>
                </a:lnTo>
                <a:lnTo>
                  <a:pt x="829733" y="33866"/>
                </a:lnTo>
                <a:lnTo>
                  <a:pt x="745067" y="33866"/>
                </a:lnTo>
                <a:lnTo>
                  <a:pt x="651933" y="25400"/>
                </a:lnTo>
                <a:lnTo>
                  <a:pt x="567267" y="16933"/>
                </a:lnTo>
                <a:lnTo>
                  <a:pt x="491067" y="16933"/>
                </a:lnTo>
                <a:lnTo>
                  <a:pt x="406400" y="16933"/>
                </a:lnTo>
                <a:lnTo>
                  <a:pt x="330200" y="8466"/>
                </a:lnTo>
                <a:lnTo>
                  <a:pt x="254000" y="8466"/>
                </a:lnTo>
                <a:lnTo>
                  <a:pt x="186267" y="8466"/>
                </a:lnTo>
                <a:lnTo>
                  <a:pt x="135467" y="8466"/>
                </a:lnTo>
                <a:lnTo>
                  <a:pt x="84667" y="0"/>
                </a:lnTo>
                <a:lnTo>
                  <a:pt x="33867" y="0"/>
                </a:lnTo>
                <a:lnTo>
                  <a:pt x="33867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5367867" y="3369733"/>
            <a:ext cx="127001" cy="406401"/>
          </a:xfrm>
          <a:custGeom>
            <a:avLst/>
            <a:gdLst/>
            <a:ahLst/>
            <a:cxnLst/>
            <a:rect l="0" t="0" r="0" b="0"/>
            <a:pathLst>
              <a:path w="127001" h="406401">
                <a:moveTo>
                  <a:pt x="101600" y="0"/>
                </a:moveTo>
                <a:lnTo>
                  <a:pt x="101600" y="0"/>
                </a:lnTo>
                <a:lnTo>
                  <a:pt x="101600" y="8467"/>
                </a:lnTo>
                <a:lnTo>
                  <a:pt x="93133" y="8467"/>
                </a:lnTo>
                <a:lnTo>
                  <a:pt x="84666" y="16934"/>
                </a:lnTo>
                <a:lnTo>
                  <a:pt x="76200" y="25400"/>
                </a:lnTo>
                <a:lnTo>
                  <a:pt x="67733" y="42334"/>
                </a:lnTo>
                <a:lnTo>
                  <a:pt x="50800" y="67734"/>
                </a:lnTo>
                <a:lnTo>
                  <a:pt x="42333" y="84667"/>
                </a:lnTo>
                <a:lnTo>
                  <a:pt x="33866" y="110067"/>
                </a:lnTo>
                <a:lnTo>
                  <a:pt x="16933" y="135467"/>
                </a:lnTo>
                <a:lnTo>
                  <a:pt x="8466" y="169334"/>
                </a:lnTo>
                <a:lnTo>
                  <a:pt x="0" y="203200"/>
                </a:lnTo>
                <a:lnTo>
                  <a:pt x="0" y="228600"/>
                </a:lnTo>
                <a:lnTo>
                  <a:pt x="0" y="262467"/>
                </a:lnTo>
                <a:lnTo>
                  <a:pt x="0" y="287867"/>
                </a:lnTo>
                <a:lnTo>
                  <a:pt x="8466" y="313267"/>
                </a:lnTo>
                <a:lnTo>
                  <a:pt x="25400" y="347134"/>
                </a:lnTo>
                <a:lnTo>
                  <a:pt x="42333" y="364067"/>
                </a:lnTo>
                <a:lnTo>
                  <a:pt x="59266" y="381000"/>
                </a:lnTo>
                <a:lnTo>
                  <a:pt x="84666" y="397934"/>
                </a:lnTo>
                <a:lnTo>
                  <a:pt x="110066" y="406400"/>
                </a:lnTo>
                <a:lnTo>
                  <a:pt x="110066" y="406400"/>
                </a:lnTo>
                <a:lnTo>
                  <a:pt x="127000" y="406400"/>
                </a:lnTo>
                <a:lnTo>
                  <a:pt x="127000" y="406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5537200" y="3488267"/>
            <a:ext cx="160868" cy="279401"/>
          </a:xfrm>
          <a:custGeom>
            <a:avLst/>
            <a:gdLst/>
            <a:ahLst/>
            <a:cxnLst/>
            <a:rect l="0" t="0" r="0" b="0"/>
            <a:pathLst>
              <a:path w="160868" h="279401">
                <a:moveTo>
                  <a:pt x="160867" y="0"/>
                </a:moveTo>
                <a:lnTo>
                  <a:pt x="160867" y="0"/>
                </a:lnTo>
                <a:lnTo>
                  <a:pt x="160867" y="0"/>
                </a:lnTo>
                <a:lnTo>
                  <a:pt x="152400" y="0"/>
                </a:lnTo>
                <a:lnTo>
                  <a:pt x="152400" y="8466"/>
                </a:lnTo>
                <a:lnTo>
                  <a:pt x="143933" y="16933"/>
                </a:lnTo>
                <a:lnTo>
                  <a:pt x="135467" y="25400"/>
                </a:lnTo>
                <a:lnTo>
                  <a:pt x="127000" y="42333"/>
                </a:lnTo>
                <a:lnTo>
                  <a:pt x="118533" y="59266"/>
                </a:lnTo>
                <a:lnTo>
                  <a:pt x="110067" y="93133"/>
                </a:lnTo>
                <a:lnTo>
                  <a:pt x="93133" y="118533"/>
                </a:lnTo>
                <a:lnTo>
                  <a:pt x="84667" y="143933"/>
                </a:lnTo>
                <a:lnTo>
                  <a:pt x="67733" y="177800"/>
                </a:lnTo>
                <a:lnTo>
                  <a:pt x="59267" y="203200"/>
                </a:lnTo>
                <a:lnTo>
                  <a:pt x="42333" y="228600"/>
                </a:lnTo>
                <a:lnTo>
                  <a:pt x="33867" y="245533"/>
                </a:lnTo>
                <a:lnTo>
                  <a:pt x="25400" y="262466"/>
                </a:lnTo>
                <a:lnTo>
                  <a:pt x="16933" y="270933"/>
                </a:lnTo>
                <a:lnTo>
                  <a:pt x="8467" y="279400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  <a:lnTo>
                  <a:pt x="0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5520267" y="3530600"/>
            <a:ext cx="93134" cy="118534"/>
          </a:xfrm>
          <a:custGeom>
            <a:avLst/>
            <a:gdLst/>
            <a:ahLst/>
            <a:cxnLst/>
            <a:rect l="0" t="0" r="0" b="0"/>
            <a:pathLst>
              <a:path w="93134" h="118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16933"/>
                </a:lnTo>
                <a:lnTo>
                  <a:pt x="25400" y="25400"/>
                </a:lnTo>
                <a:lnTo>
                  <a:pt x="33866" y="42333"/>
                </a:lnTo>
                <a:lnTo>
                  <a:pt x="50800" y="59267"/>
                </a:lnTo>
                <a:lnTo>
                  <a:pt x="59266" y="76200"/>
                </a:lnTo>
                <a:lnTo>
                  <a:pt x="76200" y="101600"/>
                </a:lnTo>
                <a:lnTo>
                  <a:pt x="76200" y="101600"/>
                </a:lnTo>
                <a:lnTo>
                  <a:pt x="93133" y="118533"/>
                </a:lnTo>
                <a:lnTo>
                  <a:pt x="93133" y="118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5664200" y="37168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5698067" y="3750733"/>
            <a:ext cx="16934" cy="8468"/>
          </a:xfrm>
          <a:custGeom>
            <a:avLst/>
            <a:gdLst/>
            <a:ahLst/>
            <a:cxnLst/>
            <a:rect l="0" t="0" r="0" b="0"/>
            <a:pathLst>
              <a:path w="16934" h="8468">
                <a:moveTo>
                  <a:pt x="0" y="0"/>
                </a:move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5808133" y="3572933"/>
            <a:ext cx="25401" cy="101601"/>
          </a:xfrm>
          <a:custGeom>
            <a:avLst/>
            <a:gdLst/>
            <a:ahLst/>
            <a:cxnLst/>
            <a:rect l="0" t="0" r="0" b="0"/>
            <a:pathLst>
              <a:path w="25401" h="1016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7" y="42334"/>
                </a:lnTo>
                <a:lnTo>
                  <a:pt x="16934" y="59267"/>
                </a:lnTo>
                <a:lnTo>
                  <a:pt x="16934" y="84667"/>
                </a:lnTo>
                <a:lnTo>
                  <a:pt x="16934" y="84667"/>
                </a:lnTo>
                <a:lnTo>
                  <a:pt x="25400" y="101600"/>
                </a:lnTo>
                <a:lnTo>
                  <a:pt x="25400" y="101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5842000" y="37338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5833533" y="37507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5731933" y="3666067"/>
            <a:ext cx="101601" cy="33867"/>
          </a:xfrm>
          <a:custGeom>
            <a:avLst/>
            <a:gdLst/>
            <a:ahLst/>
            <a:cxnLst/>
            <a:rect l="0" t="0" r="0" b="0"/>
            <a:pathLst>
              <a:path w="101601" h="33867">
                <a:moveTo>
                  <a:pt x="0" y="8466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16934" y="16933"/>
                </a:lnTo>
                <a:lnTo>
                  <a:pt x="33867" y="16933"/>
                </a:lnTo>
                <a:lnTo>
                  <a:pt x="59267" y="33866"/>
                </a:lnTo>
                <a:lnTo>
                  <a:pt x="76200" y="33866"/>
                </a:lnTo>
                <a:lnTo>
                  <a:pt x="76200" y="33866"/>
                </a:lnTo>
                <a:lnTo>
                  <a:pt x="101600" y="33866"/>
                </a:lnTo>
                <a:lnTo>
                  <a:pt x="101600" y="33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5926667" y="3657600"/>
            <a:ext cx="16934" cy="16934"/>
          </a:xfrm>
          <a:custGeom>
            <a:avLst/>
            <a:gdLst/>
            <a:ahLst/>
            <a:cxnLst/>
            <a:rect l="0" t="0" r="0" b="0"/>
            <a:pathLst>
              <a:path w="16934" h="16934">
                <a:moveTo>
                  <a:pt x="0" y="16933"/>
                </a:moveTo>
                <a:lnTo>
                  <a:pt x="8466" y="8467"/>
                </a:lnTo>
                <a:lnTo>
                  <a:pt x="8466" y="8467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6011333" y="3539067"/>
            <a:ext cx="211668" cy="143934"/>
          </a:xfrm>
          <a:custGeom>
            <a:avLst/>
            <a:gdLst/>
            <a:ahLst/>
            <a:cxnLst/>
            <a:rect l="0" t="0" r="0" b="0"/>
            <a:pathLst>
              <a:path w="211668" h="143934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8467" y="59266"/>
                </a:lnTo>
                <a:lnTo>
                  <a:pt x="8467" y="76200"/>
                </a:lnTo>
                <a:lnTo>
                  <a:pt x="16934" y="84666"/>
                </a:lnTo>
                <a:lnTo>
                  <a:pt x="25400" y="93133"/>
                </a:lnTo>
                <a:lnTo>
                  <a:pt x="33867" y="110066"/>
                </a:lnTo>
                <a:lnTo>
                  <a:pt x="50800" y="118533"/>
                </a:lnTo>
                <a:lnTo>
                  <a:pt x="59267" y="127000"/>
                </a:lnTo>
                <a:lnTo>
                  <a:pt x="84667" y="135466"/>
                </a:lnTo>
                <a:lnTo>
                  <a:pt x="101600" y="143933"/>
                </a:lnTo>
                <a:lnTo>
                  <a:pt x="118534" y="143933"/>
                </a:lnTo>
                <a:lnTo>
                  <a:pt x="143934" y="143933"/>
                </a:lnTo>
                <a:lnTo>
                  <a:pt x="160867" y="143933"/>
                </a:lnTo>
                <a:lnTo>
                  <a:pt x="177800" y="135466"/>
                </a:lnTo>
                <a:lnTo>
                  <a:pt x="194734" y="135466"/>
                </a:lnTo>
                <a:lnTo>
                  <a:pt x="203200" y="127000"/>
                </a:lnTo>
                <a:lnTo>
                  <a:pt x="211667" y="118533"/>
                </a:lnTo>
                <a:lnTo>
                  <a:pt x="211667" y="118533"/>
                </a:lnTo>
                <a:lnTo>
                  <a:pt x="211667" y="101600"/>
                </a:lnTo>
                <a:lnTo>
                  <a:pt x="211667" y="101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6146800" y="3479800"/>
            <a:ext cx="25401" cy="330201"/>
          </a:xfrm>
          <a:custGeom>
            <a:avLst/>
            <a:gdLst/>
            <a:ahLst/>
            <a:cxnLst/>
            <a:rect l="0" t="0" r="0" b="0"/>
            <a:pathLst>
              <a:path w="25401" h="3302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86267"/>
                </a:lnTo>
                <a:lnTo>
                  <a:pt x="8467" y="211667"/>
                </a:lnTo>
                <a:lnTo>
                  <a:pt x="8467" y="237067"/>
                </a:lnTo>
                <a:lnTo>
                  <a:pt x="8467" y="262467"/>
                </a:lnTo>
                <a:lnTo>
                  <a:pt x="8467" y="279400"/>
                </a:lnTo>
                <a:lnTo>
                  <a:pt x="16933" y="296333"/>
                </a:lnTo>
                <a:lnTo>
                  <a:pt x="16933" y="313267"/>
                </a:lnTo>
                <a:lnTo>
                  <a:pt x="25400" y="321733"/>
                </a:lnTo>
                <a:lnTo>
                  <a:pt x="25400" y="330200"/>
                </a:lnTo>
                <a:lnTo>
                  <a:pt x="25400" y="330200"/>
                </a:lnTo>
                <a:lnTo>
                  <a:pt x="25400" y="330200"/>
                </a:lnTo>
                <a:lnTo>
                  <a:pt x="25400" y="330200"/>
                </a:lnTo>
                <a:lnTo>
                  <a:pt x="25400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5596467" y="3572933"/>
            <a:ext cx="160867" cy="203201"/>
          </a:xfrm>
          <a:custGeom>
            <a:avLst/>
            <a:gdLst/>
            <a:ahLst/>
            <a:cxnLst/>
            <a:rect l="0" t="0" r="0" b="0"/>
            <a:pathLst>
              <a:path w="160867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25400"/>
                </a:lnTo>
                <a:lnTo>
                  <a:pt x="25400" y="33867"/>
                </a:lnTo>
                <a:lnTo>
                  <a:pt x="33866" y="42334"/>
                </a:lnTo>
                <a:lnTo>
                  <a:pt x="33866" y="50800"/>
                </a:lnTo>
                <a:lnTo>
                  <a:pt x="42333" y="50800"/>
                </a:lnTo>
                <a:lnTo>
                  <a:pt x="50800" y="59267"/>
                </a:lnTo>
                <a:lnTo>
                  <a:pt x="50800" y="67734"/>
                </a:lnTo>
                <a:lnTo>
                  <a:pt x="59266" y="84667"/>
                </a:lnTo>
                <a:lnTo>
                  <a:pt x="67733" y="84667"/>
                </a:lnTo>
                <a:lnTo>
                  <a:pt x="76200" y="101600"/>
                </a:lnTo>
                <a:lnTo>
                  <a:pt x="76200" y="110067"/>
                </a:lnTo>
                <a:lnTo>
                  <a:pt x="84666" y="118534"/>
                </a:lnTo>
                <a:lnTo>
                  <a:pt x="93133" y="127000"/>
                </a:lnTo>
                <a:lnTo>
                  <a:pt x="101600" y="135467"/>
                </a:lnTo>
                <a:lnTo>
                  <a:pt x="110066" y="152400"/>
                </a:lnTo>
                <a:lnTo>
                  <a:pt x="118533" y="160867"/>
                </a:lnTo>
                <a:lnTo>
                  <a:pt x="127000" y="169334"/>
                </a:lnTo>
                <a:lnTo>
                  <a:pt x="135466" y="177800"/>
                </a:lnTo>
                <a:lnTo>
                  <a:pt x="135466" y="186267"/>
                </a:lnTo>
                <a:lnTo>
                  <a:pt x="143933" y="186267"/>
                </a:lnTo>
                <a:lnTo>
                  <a:pt x="143933" y="194734"/>
                </a:lnTo>
                <a:lnTo>
                  <a:pt x="152400" y="203200"/>
                </a:lnTo>
                <a:lnTo>
                  <a:pt x="152400" y="203200"/>
                </a:lnTo>
                <a:lnTo>
                  <a:pt x="152400" y="203200"/>
                </a:lnTo>
                <a:lnTo>
                  <a:pt x="152400" y="203200"/>
                </a:lnTo>
                <a:lnTo>
                  <a:pt x="152400" y="203200"/>
                </a:lnTo>
                <a:lnTo>
                  <a:pt x="160866" y="194734"/>
                </a:lnTo>
                <a:lnTo>
                  <a:pt x="160866" y="194734"/>
                </a:lnTo>
                <a:lnTo>
                  <a:pt x="160866" y="186267"/>
                </a:lnTo>
                <a:lnTo>
                  <a:pt x="160866" y="186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5799667" y="3547533"/>
            <a:ext cx="50801" cy="194735"/>
          </a:xfrm>
          <a:custGeom>
            <a:avLst/>
            <a:gdLst/>
            <a:ahLst/>
            <a:cxnLst/>
            <a:rect l="0" t="0" r="0" b="0"/>
            <a:pathLst>
              <a:path w="50801" h="194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42334"/>
                </a:lnTo>
                <a:lnTo>
                  <a:pt x="16933" y="50800"/>
                </a:lnTo>
                <a:lnTo>
                  <a:pt x="25400" y="67734"/>
                </a:lnTo>
                <a:lnTo>
                  <a:pt x="25400" y="84667"/>
                </a:lnTo>
                <a:lnTo>
                  <a:pt x="33866" y="101600"/>
                </a:lnTo>
                <a:lnTo>
                  <a:pt x="33866" y="118534"/>
                </a:lnTo>
                <a:lnTo>
                  <a:pt x="33866" y="135467"/>
                </a:lnTo>
                <a:lnTo>
                  <a:pt x="33866" y="152400"/>
                </a:lnTo>
                <a:lnTo>
                  <a:pt x="33866" y="160867"/>
                </a:lnTo>
                <a:lnTo>
                  <a:pt x="42333" y="169334"/>
                </a:lnTo>
                <a:lnTo>
                  <a:pt x="42333" y="177800"/>
                </a:lnTo>
                <a:lnTo>
                  <a:pt x="42333" y="186267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94734"/>
                </a:lnTo>
                <a:lnTo>
                  <a:pt x="42333" y="186267"/>
                </a:lnTo>
                <a:lnTo>
                  <a:pt x="42333" y="186267"/>
                </a:lnTo>
                <a:lnTo>
                  <a:pt x="42333" y="186267"/>
                </a:lnTo>
                <a:lnTo>
                  <a:pt x="42333" y="186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5748867" y="3657600"/>
            <a:ext cx="220134" cy="25401"/>
          </a:xfrm>
          <a:custGeom>
            <a:avLst/>
            <a:gdLst/>
            <a:ahLst/>
            <a:cxnLst/>
            <a:rect l="0" t="0" r="0" b="0"/>
            <a:pathLst>
              <a:path w="220134" h="25401">
                <a:moveTo>
                  <a:pt x="8466" y="16933"/>
                </a:moveTo>
                <a:lnTo>
                  <a:pt x="8466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25400"/>
                </a:lnTo>
                <a:lnTo>
                  <a:pt x="25400" y="25400"/>
                </a:lnTo>
                <a:lnTo>
                  <a:pt x="42333" y="25400"/>
                </a:lnTo>
                <a:lnTo>
                  <a:pt x="50800" y="25400"/>
                </a:lnTo>
                <a:lnTo>
                  <a:pt x="67733" y="25400"/>
                </a:lnTo>
                <a:lnTo>
                  <a:pt x="84666" y="16933"/>
                </a:lnTo>
                <a:lnTo>
                  <a:pt x="101600" y="16933"/>
                </a:lnTo>
                <a:lnTo>
                  <a:pt x="118533" y="16933"/>
                </a:lnTo>
                <a:lnTo>
                  <a:pt x="143933" y="16933"/>
                </a:lnTo>
                <a:lnTo>
                  <a:pt x="160866" y="8467"/>
                </a:lnTo>
                <a:lnTo>
                  <a:pt x="177800" y="8467"/>
                </a:lnTo>
                <a:lnTo>
                  <a:pt x="194733" y="8467"/>
                </a:lnTo>
                <a:lnTo>
                  <a:pt x="203200" y="0"/>
                </a:lnTo>
                <a:lnTo>
                  <a:pt x="203200" y="0"/>
                </a:lnTo>
                <a:lnTo>
                  <a:pt x="220133" y="0"/>
                </a:lnTo>
                <a:lnTo>
                  <a:pt x="2201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6265333" y="3412067"/>
            <a:ext cx="118535" cy="457201"/>
          </a:xfrm>
          <a:custGeom>
            <a:avLst/>
            <a:gdLst/>
            <a:ahLst/>
            <a:cxnLst/>
            <a:rect l="0" t="0" r="0" b="0"/>
            <a:pathLst>
              <a:path w="118535" h="457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16933"/>
                </a:lnTo>
                <a:lnTo>
                  <a:pt x="16934" y="25400"/>
                </a:lnTo>
                <a:lnTo>
                  <a:pt x="33867" y="42333"/>
                </a:lnTo>
                <a:lnTo>
                  <a:pt x="50800" y="59266"/>
                </a:lnTo>
                <a:lnTo>
                  <a:pt x="59267" y="76200"/>
                </a:lnTo>
                <a:lnTo>
                  <a:pt x="76200" y="101600"/>
                </a:lnTo>
                <a:lnTo>
                  <a:pt x="84667" y="127000"/>
                </a:lnTo>
                <a:lnTo>
                  <a:pt x="93134" y="160866"/>
                </a:lnTo>
                <a:lnTo>
                  <a:pt x="110067" y="186266"/>
                </a:lnTo>
                <a:lnTo>
                  <a:pt x="110067" y="220133"/>
                </a:lnTo>
                <a:lnTo>
                  <a:pt x="118534" y="254000"/>
                </a:lnTo>
                <a:lnTo>
                  <a:pt x="118534" y="287866"/>
                </a:lnTo>
                <a:lnTo>
                  <a:pt x="118534" y="313266"/>
                </a:lnTo>
                <a:lnTo>
                  <a:pt x="110067" y="338666"/>
                </a:lnTo>
                <a:lnTo>
                  <a:pt x="101600" y="372533"/>
                </a:lnTo>
                <a:lnTo>
                  <a:pt x="93134" y="397933"/>
                </a:lnTo>
                <a:lnTo>
                  <a:pt x="84667" y="414866"/>
                </a:lnTo>
                <a:lnTo>
                  <a:pt x="76200" y="431800"/>
                </a:lnTo>
                <a:lnTo>
                  <a:pt x="67734" y="448733"/>
                </a:lnTo>
                <a:lnTo>
                  <a:pt x="67734" y="457200"/>
                </a:lnTo>
                <a:lnTo>
                  <a:pt x="59267" y="457200"/>
                </a:lnTo>
                <a:lnTo>
                  <a:pt x="67734" y="457200"/>
                </a:lnTo>
                <a:lnTo>
                  <a:pt x="67734" y="457200"/>
                </a:lnTo>
                <a:lnTo>
                  <a:pt x="67734" y="448733"/>
                </a:lnTo>
                <a:lnTo>
                  <a:pt x="67734" y="448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6527800" y="3471333"/>
            <a:ext cx="93134" cy="397935"/>
          </a:xfrm>
          <a:custGeom>
            <a:avLst/>
            <a:gdLst/>
            <a:ahLst/>
            <a:cxnLst/>
            <a:rect l="0" t="0" r="0" b="0"/>
            <a:pathLst>
              <a:path w="93134" h="397935">
                <a:moveTo>
                  <a:pt x="93133" y="0"/>
                </a:moveTo>
                <a:lnTo>
                  <a:pt x="84667" y="0"/>
                </a:lnTo>
                <a:lnTo>
                  <a:pt x="84667" y="0"/>
                </a:lnTo>
                <a:lnTo>
                  <a:pt x="76200" y="0"/>
                </a:lnTo>
                <a:lnTo>
                  <a:pt x="67734" y="8467"/>
                </a:lnTo>
                <a:lnTo>
                  <a:pt x="59266" y="16934"/>
                </a:lnTo>
                <a:lnTo>
                  <a:pt x="42333" y="25400"/>
                </a:lnTo>
                <a:lnTo>
                  <a:pt x="33867" y="42334"/>
                </a:lnTo>
                <a:lnTo>
                  <a:pt x="25400" y="67734"/>
                </a:lnTo>
                <a:lnTo>
                  <a:pt x="16933" y="93134"/>
                </a:lnTo>
                <a:lnTo>
                  <a:pt x="8467" y="118534"/>
                </a:lnTo>
                <a:lnTo>
                  <a:pt x="8467" y="152400"/>
                </a:lnTo>
                <a:lnTo>
                  <a:pt x="0" y="186267"/>
                </a:lnTo>
                <a:lnTo>
                  <a:pt x="0" y="220134"/>
                </a:lnTo>
                <a:lnTo>
                  <a:pt x="0" y="254000"/>
                </a:lnTo>
                <a:lnTo>
                  <a:pt x="8467" y="287867"/>
                </a:lnTo>
                <a:lnTo>
                  <a:pt x="16933" y="313267"/>
                </a:lnTo>
                <a:lnTo>
                  <a:pt x="25400" y="347134"/>
                </a:lnTo>
                <a:lnTo>
                  <a:pt x="42333" y="364067"/>
                </a:lnTo>
                <a:lnTo>
                  <a:pt x="59266" y="381000"/>
                </a:lnTo>
                <a:lnTo>
                  <a:pt x="76200" y="397934"/>
                </a:lnTo>
                <a:lnTo>
                  <a:pt x="76200" y="397934"/>
                </a:lnTo>
                <a:lnTo>
                  <a:pt x="93133" y="397934"/>
                </a:lnTo>
                <a:lnTo>
                  <a:pt x="93133" y="397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6646333" y="3589867"/>
            <a:ext cx="110068" cy="220134"/>
          </a:xfrm>
          <a:custGeom>
            <a:avLst/>
            <a:gdLst/>
            <a:ahLst/>
            <a:cxnLst/>
            <a:rect l="0" t="0" r="0" b="0"/>
            <a:pathLst>
              <a:path w="110068" h="220134">
                <a:moveTo>
                  <a:pt x="110067" y="0"/>
                </a:move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8466"/>
                </a:lnTo>
                <a:lnTo>
                  <a:pt x="101601" y="16933"/>
                </a:lnTo>
                <a:lnTo>
                  <a:pt x="93133" y="33866"/>
                </a:lnTo>
                <a:lnTo>
                  <a:pt x="84667" y="50800"/>
                </a:lnTo>
                <a:lnTo>
                  <a:pt x="67734" y="76200"/>
                </a:lnTo>
                <a:lnTo>
                  <a:pt x="59267" y="101600"/>
                </a:lnTo>
                <a:lnTo>
                  <a:pt x="42334" y="127000"/>
                </a:lnTo>
                <a:lnTo>
                  <a:pt x="33867" y="152400"/>
                </a:lnTo>
                <a:lnTo>
                  <a:pt x="16933" y="177800"/>
                </a:lnTo>
                <a:lnTo>
                  <a:pt x="8467" y="194733"/>
                </a:lnTo>
                <a:lnTo>
                  <a:pt x="0" y="211666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6629400" y="3615267"/>
            <a:ext cx="186267" cy="186267"/>
          </a:xfrm>
          <a:custGeom>
            <a:avLst/>
            <a:gdLst/>
            <a:ahLst/>
            <a:cxnLst/>
            <a:rect l="0" t="0" r="0" b="0"/>
            <a:pathLst>
              <a:path w="186267" h="1862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16933"/>
                </a:lnTo>
                <a:lnTo>
                  <a:pt x="33866" y="33866"/>
                </a:lnTo>
                <a:lnTo>
                  <a:pt x="42334" y="50800"/>
                </a:lnTo>
                <a:lnTo>
                  <a:pt x="59267" y="67733"/>
                </a:lnTo>
                <a:lnTo>
                  <a:pt x="76200" y="93133"/>
                </a:lnTo>
                <a:lnTo>
                  <a:pt x="84667" y="118533"/>
                </a:lnTo>
                <a:lnTo>
                  <a:pt x="101600" y="135466"/>
                </a:lnTo>
                <a:lnTo>
                  <a:pt x="110066" y="152400"/>
                </a:lnTo>
                <a:lnTo>
                  <a:pt x="127000" y="160866"/>
                </a:lnTo>
                <a:lnTo>
                  <a:pt x="143933" y="177800"/>
                </a:lnTo>
                <a:lnTo>
                  <a:pt x="152400" y="177800"/>
                </a:lnTo>
                <a:lnTo>
                  <a:pt x="160867" y="186266"/>
                </a:lnTo>
                <a:lnTo>
                  <a:pt x="177800" y="177800"/>
                </a:lnTo>
                <a:lnTo>
                  <a:pt x="177800" y="177800"/>
                </a:lnTo>
                <a:lnTo>
                  <a:pt x="186266" y="177800"/>
                </a:lnTo>
                <a:lnTo>
                  <a:pt x="186266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6849533" y="3683000"/>
            <a:ext cx="143935" cy="25401"/>
          </a:xfrm>
          <a:custGeom>
            <a:avLst/>
            <a:gdLst/>
            <a:ahLst/>
            <a:cxnLst/>
            <a:rect l="0" t="0" r="0" b="0"/>
            <a:pathLst>
              <a:path w="143935" h="25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16934" y="16933"/>
                </a:lnTo>
                <a:lnTo>
                  <a:pt x="33867" y="16933"/>
                </a:lnTo>
                <a:lnTo>
                  <a:pt x="50801" y="25400"/>
                </a:lnTo>
                <a:lnTo>
                  <a:pt x="76200" y="25400"/>
                </a:lnTo>
                <a:lnTo>
                  <a:pt x="101600" y="25400"/>
                </a:lnTo>
                <a:lnTo>
                  <a:pt x="118533" y="25400"/>
                </a:lnTo>
                <a:lnTo>
                  <a:pt x="118533" y="25400"/>
                </a:lnTo>
                <a:lnTo>
                  <a:pt x="143934" y="25400"/>
                </a:lnTo>
                <a:lnTo>
                  <a:pt x="143934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7044266" y="3572933"/>
            <a:ext cx="211668" cy="110068"/>
          </a:xfrm>
          <a:custGeom>
            <a:avLst/>
            <a:gdLst/>
            <a:ahLst/>
            <a:cxnLst/>
            <a:rect l="0" t="0" r="0" b="0"/>
            <a:pathLst>
              <a:path w="211668" h="110068">
                <a:moveTo>
                  <a:pt x="33867" y="0"/>
                </a:moveTo>
                <a:lnTo>
                  <a:pt x="33867" y="0"/>
                </a:lnTo>
                <a:lnTo>
                  <a:pt x="25401" y="0"/>
                </a:lnTo>
                <a:lnTo>
                  <a:pt x="25401" y="8467"/>
                </a:lnTo>
                <a:lnTo>
                  <a:pt x="25401" y="8467"/>
                </a:lnTo>
                <a:lnTo>
                  <a:pt x="25401" y="16934"/>
                </a:lnTo>
                <a:lnTo>
                  <a:pt x="25401" y="33867"/>
                </a:lnTo>
                <a:lnTo>
                  <a:pt x="25401" y="42334"/>
                </a:lnTo>
                <a:lnTo>
                  <a:pt x="16934" y="50800"/>
                </a:lnTo>
                <a:lnTo>
                  <a:pt x="16934" y="67734"/>
                </a:lnTo>
                <a:lnTo>
                  <a:pt x="8468" y="76200"/>
                </a:lnTo>
                <a:lnTo>
                  <a:pt x="8468" y="84667"/>
                </a:lnTo>
                <a:lnTo>
                  <a:pt x="8468" y="93134"/>
                </a:lnTo>
                <a:lnTo>
                  <a:pt x="0" y="93134"/>
                </a:lnTo>
                <a:lnTo>
                  <a:pt x="8468" y="101600"/>
                </a:lnTo>
                <a:lnTo>
                  <a:pt x="8468" y="101600"/>
                </a:lnTo>
                <a:lnTo>
                  <a:pt x="16934" y="110067"/>
                </a:lnTo>
                <a:lnTo>
                  <a:pt x="42334" y="110067"/>
                </a:lnTo>
                <a:lnTo>
                  <a:pt x="59267" y="110067"/>
                </a:lnTo>
                <a:lnTo>
                  <a:pt x="76200" y="110067"/>
                </a:lnTo>
                <a:lnTo>
                  <a:pt x="110067" y="110067"/>
                </a:lnTo>
                <a:lnTo>
                  <a:pt x="135467" y="110067"/>
                </a:lnTo>
                <a:lnTo>
                  <a:pt x="160868" y="110067"/>
                </a:lnTo>
                <a:lnTo>
                  <a:pt x="177801" y="110067"/>
                </a:lnTo>
                <a:lnTo>
                  <a:pt x="203201" y="101600"/>
                </a:lnTo>
                <a:lnTo>
                  <a:pt x="203201" y="101600"/>
                </a:lnTo>
                <a:lnTo>
                  <a:pt x="211667" y="101600"/>
                </a:lnTo>
                <a:lnTo>
                  <a:pt x="211667" y="101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7205134" y="3530600"/>
            <a:ext cx="42334" cy="296334"/>
          </a:xfrm>
          <a:custGeom>
            <a:avLst/>
            <a:gdLst/>
            <a:ahLst/>
            <a:cxnLst/>
            <a:rect l="0" t="0" r="0" b="0"/>
            <a:pathLst>
              <a:path w="42334" h="2963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7"/>
                </a:lnTo>
                <a:lnTo>
                  <a:pt x="0" y="93133"/>
                </a:lnTo>
                <a:lnTo>
                  <a:pt x="8466" y="118533"/>
                </a:lnTo>
                <a:lnTo>
                  <a:pt x="8466" y="152400"/>
                </a:lnTo>
                <a:lnTo>
                  <a:pt x="8466" y="177800"/>
                </a:lnTo>
                <a:lnTo>
                  <a:pt x="16933" y="211667"/>
                </a:lnTo>
                <a:lnTo>
                  <a:pt x="16933" y="237067"/>
                </a:lnTo>
                <a:lnTo>
                  <a:pt x="16933" y="262467"/>
                </a:lnTo>
                <a:lnTo>
                  <a:pt x="25399" y="279400"/>
                </a:lnTo>
                <a:lnTo>
                  <a:pt x="25399" y="287867"/>
                </a:lnTo>
                <a:lnTo>
                  <a:pt x="33866" y="296333"/>
                </a:lnTo>
                <a:lnTo>
                  <a:pt x="42333" y="296333"/>
                </a:lnTo>
                <a:lnTo>
                  <a:pt x="42333" y="296333"/>
                </a:lnTo>
                <a:lnTo>
                  <a:pt x="42333" y="287867"/>
                </a:lnTo>
                <a:lnTo>
                  <a:pt x="42333" y="287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7230533" y="3429000"/>
            <a:ext cx="194734" cy="567268"/>
          </a:xfrm>
          <a:custGeom>
            <a:avLst/>
            <a:gdLst/>
            <a:ahLst/>
            <a:cxnLst/>
            <a:rect l="0" t="0" r="0" b="0"/>
            <a:pathLst>
              <a:path w="194734" h="567268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16934" y="16933"/>
                </a:lnTo>
                <a:lnTo>
                  <a:pt x="33867" y="33867"/>
                </a:lnTo>
                <a:lnTo>
                  <a:pt x="50801" y="59267"/>
                </a:lnTo>
                <a:lnTo>
                  <a:pt x="84667" y="84667"/>
                </a:lnTo>
                <a:lnTo>
                  <a:pt x="110067" y="127000"/>
                </a:lnTo>
                <a:lnTo>
                  <a:pt x="135467" y="169333"/>
                </a:lnTo>
                <a:lnTo>
                  <a:pt x="160867" y="220133"/>
                </a:lnTo>
                <a:lnTo>
                  <a:pt x="177800" y="270933"/>
                </a:lnTo>
                <a:lnTo>
                  <a:pt x="186267" y="313267"/>
                </a:lnTo>
                <a:lnTo>
                  <a:pt x="194733" y="355600"/>
                </a:lnTo>
                <a:lnTo>
                  <a:pt x="186267" y="397933"/>
                </a:lnTo>
                <a:lnTo>
                  <a:pt x="177800" y="431800"/>
                </a:lnTo>
                <a:lnTo>
                  <a:pt x="160867" y="465667"/>
                </a:lnTo>
                <a:lnTo>
                  <a:pt x="135467" y="499533"/>
                </a:lnTo>
                <a:lnTo>
                  <a:pt x="101600" y="524933"/>
                </a:lnTo>
                <a:lnTo>
                  <a:pt x="67734" y="550333"/>
                </a:lnTo>
                <a:lnTo>
                  <a:pt x="67734" y="550333"/>
                </a:lnTo>
                <a:lnTo>
                  <a:pt x="25400" y="567267"/>
                </a:lnTo>
                <a:lnTo>
                  <a:pt x="25400" y="567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5401733" y="2717800"/>
            <a:ext cx="728135" cy="499534"/>
          </a:xfrm>
          <a:custGeom>
            <a:avLst/>
            <a:gdLst/>
            <a:ahLst/>
            <a:cxnLst/>
            <a:rect l="0" t="0" r="0" b="0"/>
            <a:pathLst>
              <a:path w="728135" h="499534">
                <a:moveTo>
                  <a:pt x="728134" y="0"/>
                </a:moveTo>
                <a:lnTo>
                  <a:pt x="728134" y="0"/>
                </a:lnTo>
                <a:lnTo>
                  <a:pt x="728134" y="0"/>
                </a:lnTo>
                <a:lnTo>
                  <a:pt x="728134" y="0"/>
                </a:lnTo>
                <a:lnTo>
                  <a:pt x="728134" y="0"/>
                </a:lnTo>
                <a:lnTo>
                  <a:pt x="728134" y="8467"/>
                </a:lnTo>
                <a:lnTo>
                  <a:pt x="719667" y="16933"/>
                </a:lnTo>
                <a:lnTo>
                  <a:pt x="719667" y="16933"/>
                </a:lnTo>
                <a:lnTo>
                  <a:pt x="711200" y="33867"/>
                </a:lnTo>
                <a:lnTo>
                  <a:pt x="694267" y="42333"/>
                </a:lnTo>
                <a:lnTo>
                  <a:pt x="677334" y="59267"/>
                </a:lnTo>
                <a:lnTo>
                  <a:pt x="660400" y="67733"/>
                </a:lnTo>
                <a:lnTo>
                  <a:pt x="643467" y="84667"/>
                </a:lnTo>
                <a:lnTo>
                  <a:pt x="618067" y="101600"/>
                </a:lnTo>
                <a:lnTo>
                  <a:pt x="601134" y="118533"/>
                </a:lnTo>
                <a:lnTo>
                  <a:pt x="567267" y="135467"/>
                </a:lnTo>
                <a:lnTo>
                  <a:pt x="541867" y="143933"/>
                </a:lnTo>
                <a:lnTo>
                  <a:pt x="516467" y="169333"/>
                </a:lnTo>
                <a:lnTo>
                  <a:pt x="491067" y="186267"/>
                </a:lnTo>
                <a:lnTo>
                  <a:pt x="457200" y="203200"/>
                </a:lnTo>
                <a:lnTo>
                  <a:pt x="431800" y="220133"/>
                </a:lnTo>
                <a:lnTo>
                  <a:pt x="406400" y="245533"/>
                </a:lnTo>
                <a:lnTo>
                  <a:pt x="372534" y="262467"/>
                </a:lnTo>
                <a:lnTo>
                  <a:pt x="347134" y="287867"/>
                </a:lnTo>
                <a:lnTo>
                  <a:pt x="313267" y="304800"/>
                </a:lnTo>
                <a:lnTo>
                  <a:pt x="279400" y="330200"/>
                </a:lnTo>
                <a:lnTo>
                  <a:pt x="245534" y="347133"/>
                </a:lnTo>
                <a:lnTo>
                  <a:pt x="211667" y="372533"/>
                </a:lnTo>
                <a:lnTo>
                  <a:pt x="177800" y="389467"/>
                </a:lnTo>
                <a:lnTo>
                  <a:pt x="143934" y="414867"/>
                </a:lnTo>
                <a:lnTo>
                  <a:pt x="118534" y="431800"/>
                </a:lnTo>
                <a:lnTo>
                  <a:pt x="93134" y="448733"/>
                </a:lnTo>
                <a:lnTo>
                  <a:pt x="67734" y="465667"/>
                </a:lnTo>
                <a:lnTo>
                  <a:pt x="50800" y="474133"/>
                </a:lnTo>
                <a:lnTo>
                  <a:pt x="33867" y="482600"/>
                </a:lnTo>
                <a:lnTo>
                  <a:pt x="25400" y="491067"/>
                </a:lnTo>
                <a:lnTo>
                  <a:pt x="16934" y="491067"/>
                </a:lnTo>
                <a:lnTo>
                  <a:pt x="8467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  <a:lnTo>
                  <a:pt x="0" y="499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5520267" y="3395133"/>
            <a:ext cx="558801" cy="457201"/>
          </a:xfrm>
          <a:custGeom>
            <a:avLst/>
            <a:gdLst/>
            <a:ahLst/>
            <a:cxnLst/>
            <a:rect l="0" t="0" r="0" b="0"/>
            <a:pathLst>
              <a:path w="558801" h="457201">
                <a:moveTo>
                  <a:pt x="558800" y="0"/>
                </a:moveTo>
                <a:lnTo>
                  <a:pt x="550333" y="8467"/>
                </a:lnTo>
                <a:lnTo>
                  <a:pt x="550333" y="8467"/>
                </a:lnTo>
                <a:lnTo>
                  <a:pt x="541866" y="8467"/>
                </a:lnTo>
                <a:lnTo>
                  <a:pt x="541866" y="16934"/>
                </a:lnTo>
                <a:lnTo>
                  <a:pt x="541866" y="16934"/>
                </a:lnTo>
                <a:lnTo>
                  <a:pt x="533400" y="25400"/>
                </a:lnTo>
                <a:lnTo>
                  <a:pt x="524933" y="33867"/>
                </a:lnTo>
                <a:lnTo>
                  <a:pt x="499533" y="42334"/>
                </a:lnTo>
                <a:lnTo>
                  <a:pt x="482600" y="59267"/>
                </a:lnTo>
                <a:lnTo>
                  <a:pt x="465666" y="76200"/>
                </a:lnTo>
                <a:lnTo>
                  <a:pt x="440266" y="93134"/>
                </a:lnTo>
                <a:lnTo>
                  <a:pt x="423333" y="110067"/>
                </a:lnTo>
                <a:lnTo>
                  <a:pt x="397933" y="127000"/>
                </a:lnTo>
                <a:lnTo>
                  <a:pt x="372533" y="152400"/>
                </a:lnTo>
                <a:lnTo>
                  <a:pt x="338666" y="177800"/>
                </a:lnTo>
                <a:lnTo>
                  <a:pt x="313266" y="194734"/>
                </a:lnTo>
                <a:lnTo>
                  <a:pt x="287866" y="220134"/>
                </a:lnTo>
                <a:lnTo>
                  <a:pt x="262466" y="237067"/>
                </a:lnTo>
                <a:lnTo>
                  <a:pt x="228600" y="262467"/>
                </a:lnTo>
                <a:lnTo>
                  <a:pt x="203200" y="287867"/>
                </a:lnTo>
                <a:lnTo>
                  <a:pt x="177800" y="304800"/>
                </a:lnTo>
                <a:lnTo>
                  <a:pt x="160866" y="330200"/>
                </a:lnTo>
                <a:lnTo>
                  <a:pt x="135466" y="347134"/>
                </a:lnTo>
                <a:lnTo>
                  <a:pt x="118533" y="364067"/>
                </a:lnTo>
                <a:lnTo>
                  <a:pt x="93133" y="381000"/>
                </a:lnTo>
                <a:lnTo>
                  <a:pt x="76200" y="397934"/>
                </a:lnTo>
                <a:lnTo>
                  <a:pt x="59266" y="414867"/>
                </a:lnTo>
                <a:lnTo>
                  <a:pt x="50800" y="423334"/>
                </a:lnTo>
                <a:lnTo>
                  <a:pt x="33866" y="431800"/>
                </a:lnTo>
                <a:lnTo>
                  <a:pt x="25400" y="440267"/>
                </a:lnTo>
                <a:lnTo>
                  <a:pt x="16933" y="448734"/>
                </a:lnTo>
                <a:lnTo>
                  <a:pt x="8466" y="448734"/>
                </a:lnTo>
                <a:lnTo>
                  <a:pt x="8466" y="457200"/>
                </a:lnTo>
                <a:lnTo>
                  <a:pt x="0" y="457200"/>
                </a:lnTo>
                <a:lnTo>
                  <a:pt x="0" y="457200"/>
                </a:lnTo>
                <a:lnTo>
                  <a:pt x="0" y="457200"/>
                </a:lnTo>
                <a:lnTo>
                  <a:pt x="0" y="457200"/>
                </a:lnTo>
                <a:lnTo>
                  <a:pt x="0" y="457200"/>
                </a:lnTo>
                <a:lnTo>
                  <a:pt x="0" y="457200"/>
                </a:lnTo>
                <a:lnTo>
                  <a:pt x="0" y="457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4910667" y="4275667"/>
            <a:ext cx="194734" cy="406401"/>
          </a:xfrm>
          <a:custGeom>
            <a:avLst/>
            <a:gdLst/>
            <a:ahLst/>
            <a:cxnLst/>
            <a:rect l="0" t="0" r="0" b="0"/>
            <a:pathLst>
              <a:path w="194734" h="406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93133"/>
                </a:lnTo>
                <a:lnTo>
                  <a:pt x="0" y="127000"/>
                </a:lnTo>
                <a:lnTo>
                  <a:pt x="0" y="152400"/>
                </a:lnTo>
                <a:lnTo>
                  <a:pt x="0" y="186266"/>
                </a:lnTo>
                <a:lnTo>
                  <a:pt x="0" y="220133"/>
                </a:lnTo>
                <a:lnTo>
                  <a:pt x="0" y="245533"/>
                </a:lnTo>
                <a:lnTo>
                  <a:pt x="0" y="270933"/>
                </a:lnTo>
                <a:lnTo>
                  <a:pt x="0" y="296333"/>
                </a:lnTo>
                <a:lnTo>
                  <a:pt x="0" y="313266"/>
                </a:lnTo>
                <a:lnTo>
                  <a:pt x="0" y="330200"/>
                </a:lnTo>
                <a:lnTo>
                  <a:pt x="0" y="338666"/>
                </a:lnTo>
                <a:lnTo>
                  <a:pt x="0" y="355600"/>
                </a:lnTo>
                <a:lnTo>
                  <a:pt x="0" y="364066"/>
                </a:lnTo>
                <a:lnTo>
                  <a:pt x="0" y="364066"/>
                </a:lnTo>
                <a:lnTo>
                  <a:pt x="0" y="364066"/>
                </a:lnTo>
                <a:lnTo>
                  <a:pt x="0" y="364066"/>
                </a:lnTo>
                <a:lnTo>
                  <a:pt x="0" y="364066"/>
                </a:lnTo>
                <a:lnTo>
                  <a:pt x="0" y="364066"/>
                </a:lnTo>
                <a:lnTo>
                  <a:pt x="0" y="355600"/>
                </a:lnTo>
                <a:lnTo>
                  <a:pt x="0" y="338666"/>
                </a:lnTo>
                <a:lnTo>
                  <a:pt x="0" y="321733"/>
                </a:lnTo>
                <a:lnTo>
                  <a:pt x="8466" y="304800"/>
                </a:lnTo>
                <a:lnTo>
                  <a:pt x="8466" y="287866"/>
                </a:lnTo>
                <a:lnTo>
                  <a:pt x="8466" y="262466"/>
                </a:lnTo>
                <a:lnTo>
                  <a:pt x="8466" y="245533"/>
                </a:lnTo>
                <a:lnTo>
                  <a:pt x="16933" y="220133"/>
                </a:lnTo>
                <a:lnTo>
                  <a:pt x="25400" y="203200"/>
                </a:lnTo>
                <a:lnTo>
                  <a:pt x="33866" y="186266"/>
                </a:lnTo>
                <a:lnTo>
                  <a:pt x="42333" y="177800"/>
                </a:lnTo>
                <a:lnTo>
                  <a:pt x="50800" y="169333"/>
                </a:lnTo>
                <a:lnTo>
                  <a:pt x="59266" y="160866"/>
                </a:lnTo>
                <a:lnTo>
                  <a:pt x="67733" y="160866"/>
                </a:lnTo>
                <a:lnTo>
                  <a:pt x="84666" y="160866"/>
                </a:lnTo>
                <a:lnTo>
                  <a:pt x="93133" y="160866"/>
                </a:lnTo>
                <a:lnTo>
                  <a:pt x="110066" y="169333"/>
                </a:lnTo>
                <a:lnTo>
                  <a:pt x="118533" y="186266"/>
                </a:lnTo>
                <a:lnTo>
                  <a:pt x="135466" y="194733"/>
                </a:lnTo>
                <a:lnTo>
                  <a:pt x="143933" y="211666"/>
                </a:lnTo>
                <a:lnTo>
                  <a:pt x="160866" y="228600"/>
                </a:lnTo>
                <a:lnTo>
                  <a:pt x="169333" y="245533"/>
                </a:lnTo>
                <a:lnTo>
                  <a:pt x="177800" y="262466"/>
                </a:lnTo>
                <a:lnTo>
                  <a:pt x="186266" y="279400"/>
                </a:lnTo>
                <a:lnTo>
                  <a:pt x="186266" y="304800"/>
                </a:lnTo>
                <a:lnTo>
                  <a:pt x="194733" y="321733"/>
                </a:lnTo>
                <a:lnTo>
                  <a:pt x="194733" y="338666"/>
                </a:lnTo>
                <a:lnTo>
                  <a:pt x="194733" y="355600"/>
                </a:lnTo>
                <a:lnTo>
                  <a:pt x="186266" y="372533"/>
                </a:lnTo>
                <a:lnTo>
                  <a:pt x="186266" y="389466"/>
                </a:lnTo>
                <a:lnTo>
                  <a:pt x="186266" y="397933"/>
                </a:lnTo>
                <a:lnTo>
                  <a:pt x="186266" y="406400"/>
                </a:lnTo>
                <a:lnTo>
                  <a:pt x="186266" y="406400"/>
                </a:lnTo>
                <a:lnTo>
                  <a:pt x="186266" y="406400"/>
                </a:lnTo>
                <a:lnTo>
                  <a:pt x="186266" y="397933"/>
                </a:lnTo>
                <a:lnTo>
                  <a:pt x="186266" y="389466"/>
                </a:lnTo>
                <a:lnTo>
                  <a:pt x="186266" y="389466"/>
                </a:lnTo>
                <a:lnTo>
                  <a:pt x="194733" y="381000"/>
                </a:lnTo>
                <a:lnTo>
                  <a:pt x="194733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5164667" y="4436533"/>
            <a:ext cx="93134" cy="211668"/>
          </a:xfrm>
          <a:custGeom>
            <a:avLst/>
            <a:gdLst/>
            <a:ahLst/>
            <a:cxnLst/>
            <a:rect l="0" t="0" r="0" b="0"/>
            <a:pathLst>
              <a:path w="93134" h="211668">
                <a:moveTo>
                  <a:pt x="42333" y="33867"/>
                </a:moveTo>
                <a:lnTo>
                  <a:pt x="42333" y="33867"/>
                </a:lnTo>
                <a:lnTo>
                  <a:pt x="42333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25400" y="42334"/>
                </a:lnTo>
                <a:lnTo>
                  <a:pt x="25400" y="59267"/>
                </a:lnTo>
                <a:lnTo>
                  <a:pt x="16933" y="67734"/>
                </a:lnTo>
                <a:lnTo>
                  <a:pt x="16933" y="76200"/>
                </a:lnTo>
                <a:lnTo>
                  <a:pt x="8466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0" y="152400"/>
                </a:lnTo>
                <a:lnTo>
                  <a:pt x="0" y="160867"/>
                </a:lnTo>
                <a:lnTo>
                  <a:pt x="8466" y="177800"/>
                </a:lnTo>
                <a:lnTo>
                  <a:pt x="16933" y="186267"/>
                </a:lnTo>
                <a:lnTo>
                  <a:pt x="25400" y="203200"/>
                </a:lnTo>
                <a:lnTo>
                  <a:pt x="33866" y="203200"/>
                </a:lnTo>
                <a:lnTo>
                  <a:pt x="50800" y="211667"/>
                </a:lnTo>
                <a:lnTo>
                  <a:pt x="59266" y="211667"/>
                </a:lnTo>
                <a:lnTo>
                  <a:pt x="67733" y="203200"/>
                </a:lnTo>
                <a:lnTo>
                  <a:pt x="76200" y="203200"/>
                </a:lnTo>
                <a:lnTo>
                  <a:pt x="84666" y="194734"/>
                </a:lnTo>
                <a:lnTo>
                  <a:pt x="93133" y="186267"/>
                </a:lnTo>
                <a:lnTo>
                  <a:pt x="93133" y="177800"/>
                </a:lnTo>
                <a:lnTo>
                  <a:pt x="93133" y="160867"/>
                </a:lnTo>
                <a:lnTo>
                  <a:pt x="93133" y="143934"/>
                </a:lnTo>
                <a:lnTo>
                  <a:pt x="84666" y="118534"/>
                </a:lnTo>
                <a:lnTo>
                  <a:pt x="84666" y="101600"/>
                </a:lnTo>
                <a:lnTo>
                  <a:pt x="76200" y="76200"/>
                </a:lnTo>
                <a:lnTo>
                  <a:pt x="67733" y="59267"/>
                </a:lnTo>
                <a:lnTo>
                  <a:pt x="50800" y="42334"/>
                </a:lnTo>
                <a:lnTo>
                  <a:pt x="50800" y="33867"/>
                </a:lnTo>
                <a:lnTo>
                  <a:pt x="42333" y="25400"/>
                </a:lnTo>
                <a:lnTo>
                  <a:pt x="33866" y="16934"/>
                </a:lnTo>
                <a:lnTo>
                  <a:pt x="33866" y="16934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42333" y="0"/>
                </a:lnTo>
                <a:lnTo>
                  <a:pt x="42333" y="0"/>
                </a:lnTo>
                <a:lnTo>
                  <a:pt x="50800" y="0"/>
                </a:lnTo>
                <a:lnTo>
                  <a:pt x="508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5367867" y="4351867"/>
            <a:ext cx="42334" cy="330201"/>
          </a:xfrm>
          <a:custGeom>
            <a:avLst/>
            <a:gdLst/>
            <a:ahLst/>
            <a:cxnLst/>
            <a:rect l="0" t="0" r="0" b="0"/>
            <a:pathLst>
              <a:path w="42334" h="3302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110066"/>
                </a:lnTo>
                <a:lnTo>
                  <a:pt x="0" y="127000"/>
                </a:lnTo>
                <a:lnTo>
                  <a:pt x="0" y="152400"/>
                </a:lnTo>
                <a:lnTo>
                  <a:pt x="8466" y="177800"/>
                </a:lnTo>
                <a:lnTo>
                  <a:pt x="8466" y="194733"/>
                </a:lnTo>
                <a:lnTo>
                  <a:pt x="8466" y="220133"/>
                </a:lnTo>
                <a:lnTo>
                  <a:pt x="8466" y="237066"/>
                </a:lnTo>
                <a:lnTo>
                  <a:pt x="16933" y="262466"/>
                </a:lnTo>
                <a:lnTo>
                  <a:pt x="16933" y="279400"/>
                </a:lnTo>
                <a:lnTo>
                  <a:pt x="16933" y="304800"/>
                </a:lnTo>
                <a:lnTo>
                  <a:pt x="25400" y="313266"/>
                </a:lnTo>
                <a:lnTo>
                  <a:pt x="25400" y="321733"/>
                </a:lnTo>
                <a:lnTo>
                  <a:pt x="25400" y="330200"/>
                </a:lnTo>
                <a:lnTo>
                  <a:pt x="33866" y="330200"/>
                </a:lnTo>
                <a:lnTo>
                  <a:pt x="33866" y="330200"/>
                </a:lnTo>
                <a:lnTo>
                  <a:pt x="33866" y="321733"/>
                </a:lnTo>
                <a:lnTo>
                  <a:pt x="42333" y="313266"/>
                </a:lnTo>
                <a:lnTo>
                  <a:pt x="42333" y="313266"/>
                </a:lnTo>
                <a:lnTo>
                  <a:pt x="42333" y="296333"/>
                </a:lnTo>
                <a:lnTo>
                  <a:pt x="42333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5427133" y="4470400"/>
            <a:ext cx="160868" cy="211668"/>
          </a:xfrm>
          <a:custGeom>
            <a:avLst/>
            <a:gdLst/>
            <a:ahLst/>
            <a:cxnLst/>
            <a:rect l="0" t="0" r="0" b="0"/>
            <a:pathLst>
              <a:path w="160868" h="211668">
                <a:moveTo>
                  <a:pt x="0" y="76200"/>
                </a:moveTo>
                <a:lnTo>
                  <a:pt x="0" y="76200"/>
                </a:lnTo>
                <a:lnTo>
                  <a:pt x="8467" y="76200"/>
                </a:lnTo>
                <a:lnTo>
                  <a:pt x="8467" y="76200"/>
                </a:lnTo>
                <a:lnTo>
                  <a:pt x="8467" y="76200"/>
                </a:lnTo>
                <a:lnTo>
                  <a:pt x="16934" y="67733"/>
                </a:lnTo>
                <a:lnTo>
                  <a:pt x="25400" y="67733"/>
                </a:lnTo>
                <a:lnTo>
                  <a:pt x="33867" y="67733"/>
                </a:lnTo>
                <a:lnTo>
                  <a:pt x="42334" y="59267"/>
                </a:lnTo>
                <a:lnTo>
                  <a:pt x="50800" y="59267"/>
                </a:lnTo>
                <a:lnTo>
                  <a:pt x="67734" y="59267"/>
                </a:lnTo>
                <a:lnTo>
                  <a:pt x="84667" y="59267"/>
                </a:lnTo>
                <a:lnTo>
                  <a:pt x="93134" y="59267"/>
                </a:lnTo>
                <a:lnTo>
                  <a:pt x="110067" y="59267"/>
                </a:lnTo>
                <a:lnTo>
                  <a:pt x="127000" y="59267"/>
                </a:lnTo>
                <a:lnTo>
                  <a:pt x="135467" y="59267"/>
                </a:lnTo>
                <a:lnTo>
                  <a:pt x="143934" y="50800"/>
                </a:lnTo>
                <a:lnTo>
                  <a:pt x="143934" y="50800"/>
                </a:lnTo>
                <a:lnTo>
                  <a:pt x="152400" y="50800"/>
                </a:lnTo>
                <a:lnTo>
                  <a:pt x="152400" y="50800"/>
                </a:lnTo>
                <a:lnTo>
                  <a:pt x="152400" y="42333"/>
                </a:lnTo>
                <a:lnTo>
                  <a:pt x="143934" y="42333"/>
                </a:lnTo>
                <a:lnTo>
                  <a:pt x="143934" y="33867"/>
                </a:lnTo>
                <a:lnTo>
                  <a:pt x="135467" y="25400"/>
                </a:lnTo>
                <a:lnTo>
                  <a:pt x="127000" y="16933"/>
                </a:lnTo>
                <a:lnTo>
                  <a:pt x="118534" y="16933"/>
                </a:lnTo>
                <a:lnTo>
                  <a:pt x="110067" y="8467"/>
                </a:lnTo>
                <a:lnTo>
                  <a:pt x="101600" y="8467"/>
                </a:lnTo>
                <a:lnTo>
                  <a:pt x="93134" y="0"/>
                </a:lnTo>
                <a:lnTo>
                  <a:pt x="84667" y="0"/>
                </a:lnTo>
                <a:lnTo>
                  <a:pt x="76200" y="0"/>
                </a:lnTo>
                <a:lnTo>
                  <a:pt x="67734" y="0"/>
                </a:lnTo>
                <a:lnTo>
                  <a:pt x="59267" y="0"/>
                </a:lnTo>
                <a:lnTo>
                  <a:pt x="50800" y="8467"/>
                </a:lnTo>
                <a:lnTo>
                  <a:pt x="42334" y="16933"/>
                </a:lnTo>
                <a:lnTo>
                  <a:pt x="42334" y="25400"/>
                </a:lnTo>
                <a:lnTo>
                  <a:pt x="33867" y="33867"/>
                </a:lnTo>
                <a:lnTo>
                  <a:pt x="25400" y="42333"/>
                </a:lnTo>
                <a:lnTo>
                  <a:pt x="25400" y="59267"/>
                </a:lnTo>
                <a:lnTo>
                  <a:pt x="16934" y="76200"/>
                </a:lnTo>
                <a:lnTo>
                  <a:pt x="16934" y="84667"/>
                </a:lnTo>
                <a:lnTo>
                  <a:pt x="16934" y="101600"/>
                </a:lnTo>
                <a:lnTo>
                  <a:pt x="16934" y="118533"/>
                </a:lnTo>
                <a:lnTo>
                  <a:pt x="16934" y="135467"/>
                </a:lnTo>
                <a:lnTo>
                  <a:pt x="25400" y="152400"/>
                </a:lnTo>
                <a:lnTo>
                  <a:pt x="33867" y="160867"/>
                </a:lnTo>
                <a:lnTo>
                  <a:pt x="42334" y="177800"/>
                </a:lnTo>
                <a:lnTo>
                  <a:pt x="50800" y="186267"/>
                </a:lnTo>
                <a:lnTo>
                  <a:pt x="76200" y="194733"/>
                </a:lnTo>
                <a:lnTo>
                  <a:pt x="84667" y="203200"/>
                </a:lnTo>
                <a:lnTo>
                  <a:pt x="101600" y="211667"/>
                </a:lnTo>
                <a:lnTo>
                  <a:pt x="118534" y="211667"/>
                </a:lnTo>
                <a:lnTo>
                  <a:pt x="135467" y="211667"/>
                </a:lnTo>
                <a:lnTo>
                  <a:pt x="152400" y="211667"/>
                </a:lnTo>
                <a:lnTo>
                  <a:pt x="152400" y="211667"/>
                </a:lnTo>
                <a:lnTo>
                  <a:pt x="160867" y="211667"/>
                </a:lnTo>
                <a:lnTo>
                  <a:pt x="160867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5825067" y="4487333"/>
            <a:ext cx="220134" cy="194735"/>
          </a:xfrm>
          <a:custGeom>
            <a:avLst/>
            <a:gdLst/>
            <a:ahLst/>
            <a:cxnLst/>
            <a:rect l="0" t="0" r="0" b="0"/>
            <a:pathLst>
              <a:path w="220134" h="194735">
                <a:moveTo>
                  <a:pt x="93133" y="25400"/>
                </a:moveTo>
                <a:lnTo>
                  <a:pt x="93133" y="25400"/>
                </a:lnTo>
                <a:lnTo>
                  <a:pt x="93133" y="16934"/>
                </a:lnTo>
                <a:lnTo>
                  <a:pt x="93133" y="16934"/>
                </a:lnTo>
                <a:lnTo>
                  <a:pt x="93133" y="16934"/>
                </a:lnTo>
                <a:lnTo>
                  <a:pt x="93133" y="8467"/>
                </a:lnTo>
                <a:lnTo>
                  <a:pt x="93133" y="0"/>
                </a:lnTo>
                <a:lnTo>
                  <a:pt x="84666" y="0"/>
                </a:lnTo>
                <a:lnTo>
                  <a:pt x="84666" y="0"/>
                </a:ln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16934"/>
                </a:lnTo>
                <a:lnTo>
                  <a:pt x="42333" y="16934"/>
                </a:lnTo>
                <a:lnTo>
                  <a:pt x="33866" y="33867"/>
                </a:lnTo>
                <a:lnTo>
                  <a:pt x="25400" y="42334"/>
                </a:lnTo>
                <a:lnTo>
                  <a:pt x="16933" y="59267"/>
                </a:lnTo>
                <a:lnTo>
                  <a:pt x="8466" y="76200"/>
                </a:lnTo>
                <a:lnTo>
                  <a:pt x="0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8466" y="152400"/>
                </a:lnTo>
                <a:lnTo>
                  <a:pt x="16933" y="160867"/>
                </a:lnTo>
                <a:lnTo>
                  <a:pt x="25400" y="177800"/>
                </a:lnTo>
                <a:lnTo>
                  <a:pt x="33866" y="186267"/>
                </a:lnTo>
                <a:lnTo>
                  <a:pt x="42333" y="186267"/>
                </a:lnTo>
                <a:lnTo>
                  <a:pt x="59266" y="194734"/>
                </a:lnTo>
                <a:lnTo>
                  <a:pt x="59266" y="186267"/>
                </a:lnTo>
                <a:lnTo>
                  <a:pt x="76200" y="186267"/>
                </a:lnTo>
                <a:lnTo>
                  <a:pt x="76200" y="177800"/>
                </a:lnTo>
                <a:lnTo>
                  <a:pt x="84666" y="169334"/>
                </a:lnTo>
                <a:lnTo>
                  <a:pt x="76200" y="160867"/>
                </a:lnTo>
                <a:lnTo>
                  <a:pt x="84666" y="143934"/>
                </a:lnTo>
                <a:lnTo>
                  <a:pt x="84666" y="127000"/>
                </a:lnTo>
                <a:lnTo>
                  <a:pt x="84666" y="110067"/>
                </a:lnTo>
                <a:lnTo>
                  <a:pt x="84666" y="93134"/>
                </a:lnTo>
                <a:lnTo>
                  <a:pt x="84666" y="67734"/>
                </a:lnTo>
                <a:lnTo>
                  <a:pt x="84666" y="50800"/>
                </a:lnTo>
                <a:lnTo>
                  <a:pt x="84666" y="42334"/>
                </a:lnTo>
                <a:lnTo>
                  <a:pt x="84666" y="25400"/>
                </a:lnTo>
                <a:lnTo>
                  <a:pt x="84666" y="16934"/>
                </a:lnTo>
                <a:lnTo>
                  <a:pt x="84666" y="16934"/>
                </a:lnTo>
                <a:lnTo>
                  <a:pt x="84666" y="8467"/>
                </a:lnTo>
                <a:lnTo>
                  <a:pt x="84666" y="8467"/>
                </a:lnTo>
                <a:lnTo>
                  <a:pt x="84666" y="8467"/>
                </a:lnTo>
                <a:lnTo>
                  <a:pt x="84666" y="8467"/>
                </a:lnTo>
                <a:lnTo>
                  <a:pt x="84666" y="16934"/>
                </a:lnTo>
                <a:lnTo>
                  <a:pt x="84666" y="25400"/>
                </a:lnTo>
                <a:lnTo>
                  <a:pt x="84666" y="33867"/>
                </a:lnTo>
                <a:lnTo>
                  <a:pt x="84666" y="50800"/>
                </a:lnTo>
                <a:lnTo>
                  <a:pt x="93133" y="67734"/>
                </a:lnTo>
                <a:lnTo>
                  <a:pt x="93133" y="84667"/>
                </a:lnTo>
                <a:lnTo>
                  <a:pt x="101600" y="101600"/>
                </a:lnTo>
                <a:lnTo>
                  <a:pt x="110066" y="118534"/>
                </a:lnTo>
                <a:lnTo>
                  <a:pt x="118533" y="135467"/>
                </a:lnTo>
                <a:lnTo>
                  <a:pt x="127000" y="152400"/>
                </a:lnTo>
                <a:lnTo>
                  <a:pt x="143933" y="169334"/>
                </a:lnTo>
                <a:lnTo>
                  <a:pt x="152400" y="177800"/>
                </a:lnTo>
                <a:lnTo>
                  <a:pt x="160866" y="186267"/>
                </a:lnTo>
                <a:lnTo>
                  <a:pt x="177800" y="186267"/>
                </a:lnTo>
                <a:lnTo>
                  <a:pt x="186266" y="186267"/>
                </a:lnTo>
                <a:lnTo>
                  <a:pt x="194733" y="186267"/>
                </a:lnTo>
                <a:lnTo>
                  <a:pt x="203200" y="177800"/>
                </a:lnTo>
                <a:lnTo>
                  <a:pt x="203200" y="177800"/>
                </a:lnTo>
                <a:lnTo>
                  <a:pt x="220133" y="160867"/>
                </a:lnTo>
                <a:lnTo>
                  <a:pt x="220133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6079067" y="4343400"/>
            <a:ext cx="33867" cy="304801"/>
          </a:xfrm>
          <a:custGeom>
            <a:avLst/>
            <a:gdLst/>
            <a:ahLst/>
            <a:cxnLst/>
            <a:rect l="0" t="0" r="0" b="0"/>
            <a:pathLst>
              <a:path w="33867" h="304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6" y="42333"/>
                </a:lnTo>
                <a:lnTo>
                  <a:pt x="16933" y="67733"/>
                </a:lnTo>
                <a:lnTo>
                  <a:pt x="16933" y="84667"/>
                </a:lnTo>
                <a:lnTo>
                  <a:pt x="16933" y="110067"/>
                </a:lnTo>
                <a:lnTo>
                  <a:pt x="25400" y="143933"/>
                </a:lnTo>
                <a:lnTo>
                  <a:pt x="25400" y="169333"/>
                </a:lnTo>
                <a:lnTo>
                  <a:pt x="25400" y="194733"/>
                </a:lnTo>
                <a:lnTo>
                  <a:pt x="25400" y="220133"/>
                </a:lnTo>
                <a:lnTo>
                  <a:pt x="25400" y="245533"/>
                </a:lnTo>
                <a:lnTo>
                  <a:pt x="25400" y="262467"/>
                </a:lnTo>
                <a:lnTo>
                  <a:pt x="33866" y="279400"/>
                </a:lnTo>
                <a:lnTo>
                  <a:pt x="33866" y="296333"/>
                </a:lnTo>
                <a:lnTo>
                  <a:pt x="33866" y="304800"/>
                </a:lnTo>
                <a:lnTo>
                  <a:pt x="33866" y="304800"/>
                </a:lnTo>
                <a:lnTo>
                  <a:pt x="33866" y="304800"/>
                </a:lnTo>
                <a:lnTo>
                  <a:pt x="33866" y="296333"/>
                </a:lnTo>
                <a:lnTo>
                  <a:pt x="33866" y="287867"/>
                </a:lnTo>
                <a:lnTo>
                  <a:pt x="33866" y="287867"/>
                </a:lnTo>
                <a:lnTo>
                  <a:pt x="25400" y="279400"/>
                </a:lnTo>
                <a:lnTo>
                  <a:pt x="2540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6002867" y="4453467"/>
            <a:ext cx="220134" cy="25401"/>
          </a:xfrm>
          <a:custGeom>
            <a:avLst/>
            <a:gdLst/>
            <a:ahLst/>
            <a:cxnLst/>
            <a:rect l="0" t="0" r="0" b="0"/>
            <a:pathLst>
              <a:path w="220134" h="25401">
                <a:moveTo>
                  <a:pt x="0" y="16933"/>
                </a:move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16933"/>
                </a:lnTo>
                <a:lnTo>
                  <a:pt x="16933" y="16933"/>
                </a:lnTo>
                <a:lnTo>
                  <a:pt x="33866" y="16933"/>
                </a:lnTo>
                <a:lnTo>
                  <a:pt x="59266" y="16933"/>
                </a:lnTo>
                <a:lnTo>
                  <a:pt x="76200" y="16933"/>
                </a:lnTo>
                <a:lnTo>
                  <a:pt x="101600" y="16933"/>
                </a:lnTo>
                <a:lnTo>
                  <a:pt x="127000" y="8466"/>
                </a:lnTo>
                <a:lnTo>
                  <a:pt x="152400" y="8466"/>
                </a:lnTo>
                <a:lnTo>
                  <a:pt x="177800" y="8466"/>
                </a:lnTo>
                <a:lnTo>
                  <a:pt x="203200" y="8466"/>
                </a:lnTo>
                <a:lnTo>
                  <a:pt x="203200" y="8466"/>
                </a:lnTo>
                <a:lnTo>
                  <a:pt x="220133" y="0"/>
                </a:lnTo>
                <a:lnTo>
                  <a:pt x="2201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6527800" y="4453467"/>
            <a:ext cx="118534" cy="169334"/>
          </a:xfrm>
          <a:custGeom>
            <a:avLst/>
            <a:gdLst/>
            <a:ahLst/>
            <a:cxnLst/>
            <a:rect l="0" t="0" r="0" b="0"/>
            <a:pathLst>
              <a:path w="118534" h="169334">
                <a:moveTo>
                  <a:pt x="118533" y="0"/>
                </a:moveTo>
                <a:lnTo>
                  <a:pt x="118533" y="0"/>
                </a:lnTo>
                <a:lnTo>
                  <a:pt x="118533" y="0"/>
                </a:lnTo>
                <a:lnTo>
                  <a:pt x="118533" y="8466"/>
                </a:lnTo>
                <a:lnTo>
                  <a:pt x="110067" y="8466"/>
                </a:lnTo>
                <a:lnTo>
                  <a:pt x="110067" y="16933"/>
                </a:lnTo>
                <a:lnTo>
                  <a:pt x="101600" y="25400"/>
                </a:lnTo>
                <a:lnTo>
                  <a:pt x="93133" y="42333"/>
                </a:lnTo>
                <a:lnTo>
                  <a:pt x="76200" y="59266"/>
                </a:lnTo>
                <a:lnTo>
                  <a:pt x="67734" y="76200"/>
                </a:lnTo>
                <a:lnTo>
                  <a:pt x="59266" y="93133"/>
                </a:lnTo>
                <a:lnTo>
                  <a:pt x="42333" y="110066"/>
                </a:lnTo>
                <a:lnTo>
                  <a:pt x="25400" y="135466"/>
                </a:lnTo>
                <a:lnTo>
                  <a:pt x="16933" y="152400"/>
                </a:lnTo>
                <a:lnTo>
                  <a:pt x="16933" y="152400"/>
                </a:lnTo>
                <a:lnTo>
                  <a:pt x="0" y="169333"/>
                </a:lnTo>
                <a:lnTo>
                  <a:pt x="0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6485467" y="4682067"/>
            <a:ext cx="16934" cy="25401"/>
          </a:xfrm>
          <a:custGeom>
            <a:avLst/>
            <a:gdLst/>
            <a:ahLst/>
            <a:cxnLst/>
            <a:rect l="0" t="0" r="0" b="0"/>
            <a:pathLst>
              <a:path w="16934" h="25401">
                <a:moveTo>
                  <a:pt x="16933" y="0"/>
                </a:moveTo>
                <a:lnTo>
                  <a:pt x="16933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6468533" y="4436533"/>
            <a:ext cx="169335" cy="279401"/>
          </a:xfrm>
          <a:custGeom>
            <a:avLst/>
            <a:gdLst/>
            <a:ahLst/>
            <a:cxnLst/>
            <a:rect l="0" t="0" r="0" b="0"/>
            <a:pathLst>
              <a:path w="169335" h="279401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25400"/>
                </a:lnTo>
                <a:lnTo>
                  <a:pt x="16934" y="33867"/>
                </a:lnTo>
                <a:lnTo>
                  <a:pt x="33867" y="50800"/>
                </a:lnTo>
                <a:lnTo>
                  <a:pt x="42333" y="67734"/>
                </a:lnTo>
                <a:lnTo>
                  <a:pt x="50801" y="84667"/>
                </a:lnTo>
                <a:lnTo>
                  <a:pt x="67734" y="110067"/>
                </a:lnTo>
                <a:lnTo>
                  <a:pt x="76200" y="127000"/>
                </a:lnTo>
                <a:lnTo>
                  <a:pt x="84667" y="152400"/>
                </a:lnTo>
                <a:lnTo>
                  <a:pt x="93134" y="177800"/>
                </a:lnTo>
                <a:lnTo>
                  <a:pt x="101600" y="203200"/>
                </a:lnTo>
                <a:lnTo>
                  <a:pt x="118533" y="220134"/>
                </a:lnTo>
                <a:lnTo>
                  <a:pt x="127001" y="237067"/>
                </a:lnTo>
                <a:lnTo>
                  <a:pt x="135467" y="254000"/>
                </a:lnTo>
                <a:lnTo>
                  <a:pt x="143934" y="270934"/>
                </a:lnTo>
                <a:lnTo>
                  <a:pt x="152400" y="279400"/>
                </a:lnTo>
                <a:lnTo>
                  <a:pt x="160867" y="279400"/>
                </a:lnTo>
                <a:lnTo>
                  <a:pt x="160867" y="279400"/>
                </a:lnTo>
                <a:lnTo>
                  <a:pt x="169334" y="279400"/>
                </a:lnTo>
                <a:lnTo>
                  <a:pt x="169334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6747934" y="4504267"/>
            <a:ext cx="135467" cy="25401"/>
          </a:xfrm>
          <a:custGeom>
            <a:avLst/>
            <a:gdLst/>
            <a:ahLst/>
            <a:cxnLst/>
            <a:rect l="0" t="0" r="0" b="0"/>
            <a:pathLst>
              <a:path w="135467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16933"/>
                </a:lnTo>
                <a:lnTo>
                  <a:pt x="16933" y="16933"/>
                </a:lnTo>
                <a:lnTo>
                  <a:pt x="33866" y="8466"/>
                </a:lnTo>
                <a:lnTo>
                  <a:pt x="42333" y="8466"/>
                </a:lnTo>
                <a:lnTo>
                  <a:pt x="67732" y="8466"/>
                </a:lnTo>
                <a:lnTo>
                  <a:pt x="84666" y="0"/>
                </a:lnTo>
                <a:lnTo>
                  <a:pt x="93133" y="0"/>
                </a:lnTo>
                <a:lnTo>
                  <a:pt x="110066" y="0"/>
                </a:lnTo>
                <a:lnTo>
                  <a:pt x="118533" y="0"/>
                </a:lnTo>
                <a:lnTo>
                  <a:pt x="126999" y="8466"/>
                </a:lnTo>
                <a:lnTo>
                  <a:pt x="126999" y="8466"/>
                </a:lnTo>
                <a:lnTo>
                  <a:pt x="135466" y="8466"/>
                </a:lnTo>
                <a:lnTo>
                  <a:pt x="135466" y="8466"/>
                </a:lnTo>
                <a:lnTo>
                  <a:pt x="126999" y="16933"/>
                </a:lnTo>
                <a:lnTo>
                  <a:pt x="126999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6773333" y="4614333"/>
            <a:ext cx="160868" cy="25401"/>
          </a:xfrm>
          <a:custGeom>
            <a:avLst/>
            <a:gdLst/>
            <a:ahLst/>
            <a:cxnLst/>
            <a:rect l="0" t="0" r="0" b="0"/>
            <a:pathLst>
              <a:path w="160868" h="25401">
                <a:moveTo>
                  <a:pt x="0" y="8467"/>
                </a:move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25400"/>
                </a:lnTo>
                <a:lnTo>
                  <a:pt x="16934" y="25400"/>
                </a:lnTo>
                <a:lnTo>
                  <a:pt x="33867" y="25400"/>
                </a:lnTo>
                <a:lnTo>
                  <a:pt x="50801" y="25400"/>
                </a:lnTo>
                <a:lnTo>
                  <a:pt x="67734" y="25400"/>
                </a:lnTo>
                <a:lnTo>
                  <a:pt x="84667" y="25400"/>
                </a:lnTo>
                <a:lnTo>
                  <a:pt x="110067" y="16934"/>
                </a:lnTo>
                <a:lnTo>
                  <a:pt x="127001" y="8467"/>
                </a:lnTo>
                <a:lnTo>
                  <a:pt x="152400" y="0"/>
                </a:lnTo>
                <a:lnTo>
                  <a:pt x="152400" y="0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7120466" y="4546600"/>
            <a:ext cx="194735" cy="33868"/>
          </a:xfrm>
          <a:custGeom>
            <a:avLst/>
            <a:gdLst/>
            <a:ahLst/>
            <a:cxnLst/>
            <a:rect l="0" t="0" r="0" b="0"/>
            <a:pathLst>
              <a:path w="194735" h="338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8" y="16933"/>
                </a:lnTo>
                <a:lnTo>
                  <a:pt x="16934" y="8467"/>
                </a:lnTo>
                <a:lnTo>
                  <a:pt x="16934" y="8467"/>
                </a:lnTo>
                <a:lnTo>
                  <a:pt x="25401" y="8467"/>
                </a:lnTo>
                <a:lnTo>
                  <a:pt x="25401" y="8467"/>
                </a:lnTo>
                <a:lnTo>
                  <a:pt x="33867" y="8467"/>
                </a:lnTo>
                <a:lnTo>
                  <a:pt x="42334" y="0"/>
                </a:lnTo>
                <a:lnTo>
                  <a:pt x="50801" y="0"/>
                </a:lnTo>
                <a:lnTo>
                  <a:pt x="59267" y="0"/>
                </a:lnTo>
                <a:lnTo>
                  <a:pt x="67734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01601" y="16933"/>
                </a:lnTo>
                <a:lnTo>
                  <a:pt x="118534" y="16933"/>
                </a:lnTo>
                <a:lnTo>
                  <a:pt x="127001" y="16933"/>
                </a:lnTo>
                <a:lnTo>
                  <a:pt x="143934" y="16933"/>
                </a:lnTo>
                <a:lnTo>
                  <a:pt x="152400" y="25400"/>
                </a:lnTo>
                <a:lnTo>
                  <a:pt x="160868" y="25400"/>
                </a:lnTo>
                <a:lnTo>
                  <a:pt x="169334" y="25400"/>
                </a:lnTo>
                <a:lnTo>
                  <a:pt x="177801" y="33867"/>
                </a:lnTo>
                <a:lnTo>
                  <a:pt x="186267" y="33867"/>
                </a:lnTo>
                <a:lnTo>
                  <a:pt x="186267" y="33867"/>
                </a:lnTo>
                <a:lnTo>
                  <a:pt x="194734" y="25400"/>
                </a:lnTo>
                <a:lnTo>
                  <a:pt x="194734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7391400" y="4470400"/>
            <a:ext cx="237068" cy="110068"/>
          </a:xfrm>
          <a:custGeom>
            <a:avLst/>
            <a:gdLst/>
            <a:ahLst/>
            <a:cxnLst/>
            <a:rect l="0" t="0" r="0" b="0"/>
            <a:pathLst>
              <a:path w="237068" h="1100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33867"/>
                </a:lnTo>
                <a:lnTo>
                  <a:pt x="16933" y="42333"/>
                </a:lnTo>
                <a:lnTo>
                  <a:pt x="16933" y="50800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67733"/>
                </a:lnTo>
                <a:lnTo>
                  <a:pt x="0" y="76200"/>
                </a:lnTo>
                <a:lnTo>
                  <a:pt x="0" y="76200"/>
                </a:lnTo>
                <a:lnTo>
                  <a:pt x="0" y="84667"/>
                </a:lnTo>
                <a:lnTo>
                  <a:pt x="0" y="84667"/>
                </a:lnTo>
                <a:lnTo>
                  <a:pt x="0" y="84667"/>
                </a:lnTo>
                <a:lnTo>
                  <a:pt x="8467" y="93133"/>
                </a:lnTo>
                <a:lnTo>
                  <a:pt x="8467" y="93133"/>
                </a:lnTo>
                <a:lnTo>
                  <a:pt x="8467" y="93133"/>
                </a:lnTo>
                <a:lnTo>
                  <a:pt x="16933" y="101600"/>
                </a:lnTo>
                <a:lnTo>
                  <a:pt x="16933" y="101600"/>
                </a:lnTo>
                <a:lnTo>
                  <a:pt x="25400" y="101600"/>
                </a:lnTo>
                <a:lnTo>
                  <a:pt x="33866" y="110067"/>
                </a:lnTo>
                <a:lnTo>
                  <a:pt x="33866" y="110067"/>
                </a:lnTo>
                <a:lnTo>
                  <a:pt x="42334" y="110067"/>
                </a:lnTo>
                <a:lnTo>
                  <a:pt x="50800" y="110067"/>
                </a:lnTo>
                <a:lnTo>
                  <a:pt x="67733" y="110067"/>
                </a:lnTo>
                <a:lnTo>
                  <a:pt x="76200" y="110067"/>
                </a:lnTo>
                <a:lnTo>
                  <a:pt x="84667" y="110067"/>
                </a:lnTo>
                <a:lnTo>
                  <a:pt x="101600" y="110067"/>
                </a:lnTo>
                <a:lnTo>
                  <a:pt x="110066" y="110067"/>
                </a:lnTo>
                <a:lnTo>
                  <a:pt x="127000" y="110067"/>
                </a:lnTo>
                <a:lnTo>
                  <a:pt x="135467" y="110067"/>
                </a:lnTo>
                <a:lnTo>
                  <a:pt x="143933" y="110067"/>
                </a:lnTo>
                <a:lnTo>
                  <a:pt x="160867" y="110067"/>
                </a:lnTo>
                <a:lnTo>
                  <a:pt x="177800" y="110067"/>
                </a:lnTo>
                <a:lnTo>
                  <a:pt x="186266" y="110067"/>
                </a:lnTo>
                <a:lnTo>
                  <a:pt x="203200" y="110067"/>
                </a:lnTo>
                <a:lnTo>
                  <a:pt x="211667" y="110067"/>
                </a:lnTo>
                <a:lnTo>
                  <a:pt x="220133" y="110067"/>
                </a:lnTo>
                <a:lnTo>
                  <a:pt x="228600" y="110067"/>
                </a:lnTo>
                <a:lnTo>
                  <a:pt x="237067" y="101600"/>
                </a:lnTo>
                <a:lnTo>
                  <a:pt x="237067" y="101600"/>
                </a:lnTo>
                <a:lnTo>
                  <a:pt x="237067" y="101600"/>
                </a:lnTo>
                <a:lnTo>
                  <a:pt x="237067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7526867" y="4419600"/>
            <a:ext cx="33867" cy="372534"/>
          </a:xfrm>
          <a:custGeom>
            <a:avLst/>
            <a:gdLst/>
            <a:ahLst/>
            <a:cxnLst/>
            <a:rect l="0" t="0" r="0" b="0"/>
            <a:pathLst>
              <a:path w="33867" h="372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67733"/>
                </a:lnTo>
                <a:lnTo>
                  <a:pt x="0" y="84667"/>
                </a:lnTo>
                <a:lnTo>
                  <a:pt x="8466" y="101600"/>
                </a:lnTo>
                <a:lnTo>
                  <a:pt x="8466" y="118533"/>
                </a:lnTo>
                <a:lnTo>
                  <a:pt x="8466" y="135467"/>
                </a:lnTo>
                <a:lnTo>
                  <a:pt x="8466" y="160867"/>
                </a:lnTo>
                <a:lnTo>
                  <a:pt x="8466" y="186267"/>
                </a:lnTo>
                <a:lnTo>
                  <a:pt x="16933" y="203200"/>
                </a:lnTo>
                <a:lnTo>
                  <a:pt x="16933" y="228600"/>
                </a:lnTo>
                <a:lnTo>
                  <a:pt x="16933" y="254000"/>
                </a:lnTo>
                <a:lnTo>
                  <a:pt x="25400" y="279400"/>
                </a:lnTo>
                <a:lnTo>
                  <a:pt x="25400" y="304800"/>
                </a:lnTo>
                <a:lnTo>
                  <a:pt x="25400" y="330200"/>
                </a:lnTo>
                <a:lnTo>
                  <a:pt x="25400" y="355600"/>
                </a:lnTo>
                <a:lnTo>
                  <a:pt x="25400" y="355600"/>
                </a:lnTo>
                <a:lnTo>
                  <a:pt x="33866" y="372533"/>
                </a:lnTo>
                <a:lnTo>
                  <a:pt x="33866" y="372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4927600" y="5240867"/>
            <a:ext cx="177801" cy="389467"/>
          </a:xfrm>
          <a:custGeom>
            <a:avLst/>
            <a:gdLst/>
            <a:ahLst/>
            <a:cxnLst/>
            <a:rect l="0" t="0" r="0" b="0"/>
            <a:pathLst>
              <a:path w="177801" h="389467">
                <a:moveTo>
                  <a:pt x="127000" y="76200"/>
                </a:moveTo>
                <a:lnTo>
                  <a:pt x="127000" y="84666"/>
                </a:lnTo>
                <a:lnTo>
                  <a:pt x="127000" y="84666"/>
                </a:lnTo>
                <a:lnTo>
                  <a:pt x="127000" y="93133"/>
                </a:lnTo>
                <a:lnTo>
                  <a:pt x="127000" y="93133"/>
                </a:lnTo>
                <a:lnTo>
                  <a:pt x="127000" y="101600"/>
                </a:lnTo>
                <a:lnTo>
                  <a:pt x="127000" y="101600"/>
                </a:lnTo>
                <a:lnTo>
                  <a:pt x="127000" y="101600"/>
                </a:lnTo>
                <a:lnTo>
                  <a:pt x="127000" y="101600"/>
                </a:lnTo>
                <a:lnTo>
                  <a:pt x="127000" y="101600"/>
                </a:lnTo>
                <a:lnTo>
                  <a:pt x="135467" y="101600"/>
                </a:lnTo>
                <a:lnTo>
                  <a:pt x="135467" y="101600"/>
                </a:lnTo>
                <a:lnTo>
                  <a:pt x="135467" y="93133"/>
                </a:lnTo>
                <a:lnTo>
                  <a:pt x="135467" y="93133"/>
                </a:lnTo>
                <a:lnTo>
                  <a:pt x="135467" y="93133"/>
                </a:lnTo>
                <a:lnTo>
                  <a:pt x="135467" y="84666"/>
                </a:lnTo>
                <a:lnTo>
                  <a:pt x="135467" y="84666"/>
                </a:lnTo>
                <a:lnTo>
                  <a:pt x="135467" y="76200"/>
                </a:lnTo>
                <a:lnTo>
                  <a:pt x="135467" y="67733"/>
                </a:lnTo>
                <a:lnTo>
                  <a:pt x="135467" y="67733"/>
                </a:lnTo>
                <a:lnTo>
                  <a:pt x="135467" y="59266"/>
                </a:lnTo>
                <a:lnTo>
                  <a:pt x="135467" y="50800"/>
                </a:lnTo>
                <a:lnTo>
                  <a:pt x="135467" y="42333"/>
                </a:lnTo>
                <a:lnTo>
                  <a:pt x="127000" y="42333"/>
                </a:lnTo>
                <a:lnTo>
                  <a:pt x="127000" y="33866"/>
                </a:lnTo>
                <a:lnTo>
                  <a:pt x="118533" y="25400"/>
                </a:lnTo>
                <a:lnTo>
                  <a:pt x="118533" y="16933"/>
                </a:lnTo>
                <a:lnTo>
                  <a:pt x="110067" y="8466"/>
                </a:lnTo>
                <a:lnTo>
                  <a:pt x="101600" y="8466"/>
                </a:lnTo>
                <a:lnTo>
                  <a:pt x="93133" y="0"/>
                </a:lnTo>
                <a:lnTo>
                  <a:pt x="84667" y="0"/>
                </a:lnTo>
                <a:lnTo>
                  <a:pt x="67733" y="0"/>
                </a:lnTo>
                <a:lnTo>
                  <a:pt x="59267" y="8466"/>
                </a:lnTo>
                <a:lnTo>
                  <a:pt x="50800" y="8466"/>
                </a:lnTo>
                <a:lnTo>
                  <a:pt x="42333" y="25400"/>
                </a:lnTo>
                <a:lnTo>
                  <a:pt x="33867" y="33866"/>
                </a:lnTo>
                <a:lnTo>
                  <a:pt x="25400" y="42333"/>
                </a:lnTo>
                <a:lnTo>
                  <a:pt x="16933" y="59266"/>
                </a:lnTo>
                <a:lnTo>
                  <a:pt x="16933" y="84666"/>
                </a:lnTo>
                <a:lnTo>
                  <a:pt x="8467" y="101600"/>
                </a:lnTo>
                <a:lnTo>
                  <a:pt x="8467" y="127000"/>
                </a:lnTo>
                <a:lnTo>
                  <a:pt x="0" y="160866"/>
                </a:lnTo>
                <a:lnTo>
                  <a:pt x="0" y="186266"/>
                </a:lnTo>
                <a:lnTo>
                  <a:pt x="0" y="220133"/>
                </a:lnTo>
                <a:lnTo>
                  <a:pt x="0" y="254000"/>
                </a:lnTo>
                <a:lnTo>
                  <a:pt x="8467" y="287866"/>
                </a:lnTo>
                <a:lnTo>
                  <a:pt x="8467" y="313266"/>
                </a:lnTo>
                <a:lnTo>
                  <a:pt x="16933" y="338666"/>
                </a:lnTo>
                <a:lnTo>
                  <a:pt x="25400" y="355600"/>
                </a:lnTo>
                <a:lnTo>
                  <a:pt x="33867" y="372533"/>
                </a:lnTo>
                <a:lnTo>
                  <a:pt x="33867" y="381000"/>
                </a:lnTo>
                <a:lnTo>
                  <a:pt x="42333" y="389466"/>
                </a:lnTo>
                <a:lnTo>
                  <a:pt x="50800" y="389466"/>
                </a:lnTo>
                <a:lnTo>
                  <a:pt x="59267" y="381000"/>
                </a:lnTo>
                <a:lnTo>
                  <a:pt x="67733" y="381000"/>
                </a:lnTo>
                <a:lnTo>
                  <a:pt x="76200" y="364066"/>
                </a:lnTo>
                <a:lnTo>
                  <a:pt x="84667" y="347133"/>
                </a:lnTo>
                <a:lnTo>
                  <a:pt x="84667" y="321733"/>
                </a:lnTo>
                <a:lnTo>
                  <a:pt x="93133" y="296333"/>
                </a:lnTo>
                <a:lnTo>
                  <a:pt x="93133" y="270933"/>
                </a:lnTo>
                <a:lnTo>
                  <a:pt x="101600" y="254000"/>
                </a:lnTo>
                <a:lnTo>
                  <a:pt x="101600" y="228600"/>
                </a:lnTo>
                <a:lnTo>
                  <a:pt x="110067" y="203200"/>
                </a:lnTo>
                <a:lnTo>
                  <a:pt x="110067" y="186266"/>
                </a:lnTo>
                <a:lnTo>
                  <a:pt x="110067" y="160866"/>
                </a:lnTo>
                <a:lnTo>
                  <a:pt x="110067" y="143933"/>
                </a:lnTo>
                <a:lnTo>
                  <a:pt x="110067" y="135466"/>
                </a:lnTo>
                <a:lnTo>
                  <a:pt x="110067" y="118533"/>
                </a:lnTo>
                <a:lnTo>
                  <a:pt x="110067" y="110066"/>
                </a:lnTo>
                <a:lnTo>
                  <a:pt x="110067" y="110066"/>
                </a:lnTo>
                <a:lnTo>
                  <a:pt x="110067" y="101600"/>
                </a:lnTo>
                <a:lnTo>
                  <a:pt x="110067" y="101600"/>
                </a:lnTo>
                <a:lnTo>
                  <a:pt x="101600" y="101600"/>
                </a:lnTo>
                <a:lnTo>
                  <a:pt x="101600" y="110066"/>
                </a:lnTo>
                <a:lnTo>
                  <a:pt x="101600" y="118533"/>
                </a:lnTo>
                <a:lnTo>
                  <a:pt x="101600" y="127000"/>
                </a:lnTo>
                <a:lnTo>
                  <a:pt x="101600" y="143933"/>
                </a:lnTo>
                <a:lnTo>
                  <a:pt x="110067" y="160866"/>
                </a:lnTo>
                <a:lnTo>
                  <a:pt x="110067" y="177800"/>
                </a:lnTo>
                <a:lnTo>
                  <a:pt x="110067" y="194733"/>
                </a:lnTo>
                <a:lnTo>
                  <a:pt x="118533" y="211666"/>
                </a:lnTo>
                <a:lnTo>
                  <a:pt x="118533" y="228600"/>
                </a:lnTo>
                <a:lnTo>
                  <a:pt x="118533" y="254000"/>
                </a:lnTo>
                <a:lnTo>
                  <a:pt x="135467" y="279400"/>
                </a:lnTo>
                <a:lnTo>
                  <a:pt x="135467" y="296333"/>
                </a:lnTo>
                <a:lnTo>
                  <a:pt x="135467" y="321733"/>
                </a:lnTo>
                <a:lnTo>
                  <a:pt x="143933" y="347133"/>
                </a:lnTo>
                <a:lnTo>
                  <a:pt x="143933" y="364066"/>
                </a:lnTo>
                <a:lnTo>
                  <a:pt x="152400" y="372533"/>
                </a:lnTo>
                <a:lnTo>
                  <a:pt x="152400" y="381000"/>
                </a:lnTo>
                <a:lnTo>
                  <a:pt x="160867" y="389466"/>
                </a:lnTo>
                <a:lnTo>
                  <a:pt x="169333" y="389466"/>
                </a:lnTo>
                <a:lnTo>
                  <a:pt x="169333" y="381000"/>
                </a:lnTo>
                <a:lnTo>
                  <a:pt x="169333" y="381000"/>
                </a:lnTo>
                <a:lnTo>
                  <a:pt x="177800" y="372533"/>
                </a:lnTo>
                <a:lnTo>
                  <a:pt x="177800" y="372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5164667" y="5317067"/>
            <a:ext cx="177801" cy="296334"/>
          </a:xfrm>
          <a:custGeom>
            <a:avLst/>
            <a:gdLst/>
            <a:ahLst/>
            <a:cxnLst/>
            <a:rect l="0" t="0" r="0" b="0"/>
            <a:pathLst>
              <a:path w="177801" h="296334">
                <a:moveTo>
                  <a:pt x="59266" y="0"/>
                </a:moveTo>
                <a:lnTo>
                  <a:pt x="59266" y="8466"/>
                </a:lnTo>
                <a:lnTo>
                  <a:pt x="59266" y="8466"/>
                </a:lnTo>
                <a:lnTo>
                  <a:pt x="59266" y="8466"/>
                </a:lnTo>
                <a:lnTo>
                  <a:pt x="59266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42333" y="25400"/>
                </a:lnTo>
                <a:lnTo>
                  <a:pt x="33866" y="33866"/>
                </a:lnTo>
                <a:lnTo>
                  <a:pt x="25400" y="42333"/>
                </a:lnTo>
                <a:lnTo>
                  <a:pt x="16933" y="50800"/>
                </a:lnTo>
                <a:lnTo>
                  <a:pt x="8466" y="59266"/>
                </a:lnTo>
                <a:lnTo>
                  <a:pt x="8466" y="59266"/>
                </a:lnTo>
                <a:lnTo>
                  <a:pt x="8466" y="67733"/>
                </a:lnTo>
                <a:lnTo>
                  <a:pt x="0" y="76200"/>
                </a:lnTo>
                <a:lnTo>
                  <a:pt x="0" y="76200"/>
                </a:lnTo>
                <a:lnTo>
                  <a:pt x="8466" y="84666"/>
                </a:lnTo>
                <a:lnTo>
                  <a:pt x="8466" y="84666"/>
                </a:lnTo>
                <a:lnTo>
                  <a:pt x="16933" y="93133"/>
                </a:lnTo>
                <a:lnTo>
                  <a:pt x="16933" y="93133"/>
                </a:lnTo>
                <a:lnTo>
                  <a:pt x="33866" y="93133"/>
                </a:lnTo>
                <a:lnTo>
                  <a:pt x="42333" y="101600"/>
                </a:lnTo>
                <a:lnTo>
                  <a:pt x="59266" y="101600"/>
                </a:lnTo>
                <a:lnTo>
                  <a:pt x="76200" y="110066"/>
                </a:lnTo>
                <a:lnTo>
                  <a:pt x="93133" y="110066"/>
                </a:lnTo>
                <a:lnTo>
                  <a:pt x="110066" y="118533"/>
                </a:lnTo>
                <a:lnTo>
                  <a:pt x="127000" y="127000"/>
                </a:lnTo>
                <a:lnTo>
                  <a:pt x="135466" y="143933"/>
                </a:lnTo>
                <a:lnTo>
                  <a:pt x="152400" y="152400"/>
                </a:lnTo>
                <a:lnTo>
                  <a:pt x="160866" y="169333"/>
                </a:lnTo>
                <a:lnTo>
                  <a:pt x="169333" y="177800"/>
                </a:lnTo>
                <a:lnTo>
                  <a:pt x="169333" y="203200"/>
                </a:lnTo>
                <a:lnTo>
                  <a:pt x="177800" y="220133"/>
                </a:lnTo>
                <a:lnTo>
                  <a:pt x="177800" y="237066"/>
                </a:lnTo>
                <a:lnTo>
                  <a:pt x="169333" y="254000"/>
                </a:lnTo>
                <a:lnTo>
                  <a:pt x="169333" y="262466"/>
                </a:lnTo>
                <a:lnTo>
                  <a:pt x="152400" y="270933"/>
                </a:lnTo>
                <a:lnTo>
                  <a:pt x="143933" y="287866"/>
                </a:lnTo>
                <a:lnTo>
                  <a:pt x="135466" y="287866"/>
                </a:lnTo>
                <a:lnTo>
                  <a:pt x="118533" y="296333"/>
                </a:lnTo>
                <a:lnTo>
                  <a:pt x="110066" y="296333"/>
                </a:lnTo>
                <a:lnTo>
                  <a:pt x="93133" y="296333"/>
                </a:lnTo>
                <a:lnTo>
                  <a:pt x="76200" y="296333"/>
                </a:lnTo>
                <a:lnTo>
                  <a:pt x="67733" y="287866"/>
                </a:lnTo>
                <a:lnTo>
                  <a:pt x="50800" y="279400"/>
                </a:lnTo>
                <a:lnTo>
                  <a:pt x="33866" y="270933"/>
                </a:lnTo>
                <a:lnTo>
                  <a:pt x="25400" y="262466"/>
                </a:lnTo>
                <a:lnTo>
                  <a:pt x="25400" y="245533"/>
                </a:lnTo>
                <a:lnTo>
                  <a:pt x="16933" y="228600"/>
                </a:lnTo>
                <a:lnTo>
                  <a:pt x="16933" y="220133"/>
                </a:lnTo>
                <a:lnTo>
                  <a:pt x="16933" y="220133"/>
                </a:lnTo>
                <a:lnTo>
                  <a:pt x="16933" y="211666"/>
                </a:lnTo>
                <a:lnTo>
                  <a:pt x="16933" y="211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5359400" y="5376333"/>
            <a:ext cx="203201" cy="567268"/>
          </a:xfrm>
          <a:custGeom>
            <a:avLst/>
            <a:gdLst/>
            <a:ahLst/>
            <a:cxnLst/>
            <a:rect l="0" t="0" r="0" b="0"/>
            <a:pathLst>
              <a:path w="203201" h="567268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16933" y="93134"/>
                </a:lnTo>
                <a:lnTo>
                  <a:pt x="16933" y="110067"/>
                </a:lnTo>
                <a:lnTo>
                  <a:pt x="16933" y="127000"/>
                </a:lnTo>
                <a:lnTo>
                  <a:pt x="25400" y="143934"/>
                </a:lnTo>
                <a:lnTo>
                  <a:pt x="25400" y="160867"/>
                </a:lnTo>
                <a:lnTo>
                  <a:pt x="33867" y="186267"/>
                </a:lnTo>
                <a:lnTo>
                  <a:pt x="42333" y="194734"/>
                </a:lnTo>
                <a:lnTo>
                  <a:pt x="50800" y="211667"/>
                </a:lnTo>
                <a:lnTo>
                  <a:pt x="59267" y="220134"/>
                </a:lnTo>
                <a:lnTo>
                  <a:pt x="67733" y="220134"/>
                </a:lnTo>
                <a:lnTo>
                  <a:pt x="84667" y="220134"/>
                </a:lnTo>
                <a:lnTo>
                  <a:pt x="93133" y="220134"/>
                </a:lnTo>
                <a:lnTo>
                  <a:pt x="101600" y="211667"/>
                </a:lnTo>
                <a:lnTo>
                  <a:pt x="110067" y="194734"/>
                </a:lnTo>
                <a:lnTo>
                  <a:pt x="118533" y="186267"/>
                </a:lnTo>
                <a:lnTo>
                  <a:pt x="118533" y="160867"/>
                </a:lnTo>
                <a:lnTo>
                  <a:pt x="127000" y="135467"/>
                </a:lnTo>
                <a:lnTo>
                  <a:pt x="127000" y="110067"/>
                </a:lnTo>
                <a:lnTo>
                  <a:pt x="127000" y="93134"/>
                </a:lnTo>
                <a:lnTo>
                  <a:pt x="127000" y="67734"/>
                </a:lnTo>
                <a:lnTo>
                  <a:pt x="127000" y="42334"/>
                </a:lnTo>
                <a:lnTo>
                  <a:pt x="127000" y="33867"/>
                </a:lnTo>
                <a:lnTo>
                  <a:pt x="127000" y="16934"/>
                </a:lnTo>
                <a:lnTo>
                  <a:pt x="118533" y="8467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8467"/>
                </a:lnTo>
                <a:lnTo>
                  <a:pt x="118533" y="16934"/>
                </a:lnTo>
                <a:lnTo>
                  <a:pt x="118533" y="25400"/>
                </a:lnTo>
                <a:lnTo>
                  <a:pt x="118533" y="42334"/>
                </a:lnTo>
                <a:lnTo>
                  <a:pt x="127000" y="67734"/>
                </a:lnTo>
                <a:lnTo>
                  <a:pt x="127000" y="93134"/>
                </a:lnTo>
                <a:lnTo>
                  <a:pt x="143933" y="118534"/>
                </a:lnTo>
                <a:lnTo>
                  <a:pt x="152400" y="143934"/>
                </a:lnTo>
                <a:lnTo>
                  <a:pt x="160867" y="177800"/>
                </a:lnTo>
                <a:lnTo>
                  <a:pt x="169333" y="203200"/>
                </a:lnTo>
                <a:lnTo>
                  <a:pt x="177800" y="237067"/>
                </a:lnTo>
                <a:lnTo>
                  <a:pt x="194733" y="270934"/>
                </a:lnTo>
                <a:lnTo>
                  <a:pt x="194733" y="304800"/>
                </a:lnTo>
                <a:lnTo>
                  <a:pt x="203200" y="338667"/>
                </a:lnTo>
                <a:lnTo>
                  <a:pt x="203200" y="372534"/>
                </a:lnTo>
                <a:lnTo>
                  <a:pt x="203200" y="406400"/>
                </a:lnTo>
                <a:lnTo>
                  <a:pt x="203200" y="440267"/>
                </a:lnTo>
                <a:lnTo>
                  <a:pt x="194733" y="465667"/>
                </a:lnTo>
                <a:lnTo>
                  <a:pt x="177800" y="491067"/>
                </a:lnTo>
                <a:lnTo>
                  <a:pt x="169333" y="508000"/>
                </a:lnTo>
                <a:lnTo>
                  <a:pt x="152400" y="533400"/>
                </a:lnTo>
                <a:lnTo>
                  <a:pt x="135467" y="541867"/>
                </a:lnTo>
                <a:lnTo>
                  <a:pt x="110067" y="558800"/>
                </a:lnTo>
                <a:lnTo>
                  <a:pt x="93133" y="558800"/>
                </a:lnTo>
                <a:lnTo>
                  <a:pt x="76200" y="567267"/>
                </a:lnTo>
                <a:lnTo>
                  <a:pt x="59267" y="558800"/>
                </a:lnTo>
                <a:lnTo>
                  <a:pt x="42333" y="550334"/>
                </a:lnTo>
                <a:lnTo>
                  <a:pt x="33867" y="541867"/>
                </a:lnTo>
                <a:lnTo>
                  <a:pt x="25400" y="516467"/>
                </a:lnTo>
                <a:lnTo>
                  <a:pt x="16933" y="491067"/>
                </a:lnTo>
                <a:lnTo>
                  <a:pt x="16933" y="491067"/>
                </a:lnTo>
                <a:lnTo>
                  <a:pt x="16933" y="474134"/>
                </a:lnTo>
                <a:lnTo>
                  <a:pt x="16933" y="474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5630333" y="5435600"/>
            <a:ext cx="304801" cy="270934"/>
          </a:xfrm>
          <a:custGeom>
            <a:avLst/>
            <a:gdLst/>
            <a:ahLst/>
            <a:cxnLst/>
            <a:rect l="0" t="0" r="0" b="0"/>
            <a:pathLst>
              <a:path w="304801" h="270934">
                <a:moveTo>
                  <a:pt x="0" y="16933"/>
                </a:move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110067"/>
                </a:lnTo>
                <a:lnTo>
                  <a:pt x="16934" y="127000"/>
                </a:lnTo>
                <a:lnTo>
                  <a:pt x="16934" y="152400"/>
                </a:lnTo>
                <a:lnTo>
                  <a:pt x="16934" y="177800"/>
                </a:lnTo>
                <a:lnTo>
                  <a:pt x="16934" y="203200"/>
                </a:lnTo>
                <a:lnTo>
                  <a:pt x="16934" y="228600"/>
                </a:lnTo>
                <a:lnTo>
                  <a:pt x="16934" y="245533"/>
                </a:lnTo>
                <a:lnTo>
                  <a:pt x="16934" y="254000"/>
                </a:lnTo>
                <a:lnTo>
                  <a:pt x="16934" y="262467"/>
                </a:lnTo>
                <a:lnTo>
                  <a:pt x="16934" y="270933"/>
                </a:lnTo>
                <a:lnTo>
                  <a:pt x="16934" y="270933"/>
                </a:lnTo>
                <a:lnTo>
                  <a:pt x="16934" y="270933"/>
                </a:lnTo>
                <a:lnTo>
                  <a:pt x="16934" y="262467"/>
                </a:lnTo>
                <a:lnTo>
                  <a:pt x="16934" y="245533"/>
                </a:lnTo>
                <a:lnTo>
                  <a:pt x="8467" y="228600"/>
                </a:lnTo>
                <a:lnTo>
                  <a:pt x="8467" y="211667"/>
                </a:lnTo>
                <a:lnTo>
                  <a:pt x="8467" y="186267"/>
                </a:lnTo>
                <a:lnTo>
                  <a:pt x="8467" y="160867"/>
                </a:lnTo>
                <a:lnTo>
                  <a:pt x="0" y="135467"/>
                </a:lnTo>
                <a:lnTo>
                  <a:pt x="0" y="110067"/>
                </a:lnTo>
                <a:lnTo>
                  <a:pt x="8467" y="93133"/>
                </a:lnTo>
                <a:lnTo>
                  <a:pt x="8467" y="76200"/>
                </a:lnTo>
                <a:lnTo>
                  <a:pt x="8467" y="59267"/>
                </a:lnTo>
                <a:lnTo>
                  <a:pt x="16934" y="50800"/>
                </a:lnTo>
                <a:lnTo>
                  <a:pt x="25400" y="33867"/>
                </a:lnTo>
                <a:lnTo>
                  <a:pt x="33867" y="33867"/>
                </a:lnTo>
                <a:lnTo>
                  <a:pt x="42334" y="25400"/>
                </a:lnTo>
                <a:lnTo>
                  <a:pt x="59267" y="33867"/>
                </a:lnTo>
                <a:lnTo>
                  <a:pt x="67734" y="33867"/>
                </a:lnTo>
                <a:lnTo>
                  <a:pt x="84667" y="42333"/>
                </a:lnTo>
                <a:lnTo>
                  <a:pt x="93134" y="50800"/>
                </a:lnTo>
                <a:lnTo>
                  <a:pt x="101600" y="67733"/>
                </a:lnTo>
                <a:lnTo>
                  <a:pt x="118534" y="84667"/>
                </a:lnTo>
                <a:lnTo>
                  <a:pt x="118534" y="101600"/>
                </a:lnTo>
                <a:lnTo>
                  <a:pt x="127000" y="118533"/>
                </a:lnTo>
                <a:lnTo>
                  <a:pt x="127000" y="135467"/>
                </a:lnTo>
                <a:lnTo>
                  <a:pt x="127000" y="152400"/>
                </a:lnTo>
                <a:lnTo>
                  <a:pt x="127000" y="169333"/>
                </a:lnTo>
                <a:lnTo>
                  <a:pt x="118534" y="177800"/>
                </a:lnTo>
                <a:lnTo>
                  <a:pt x="118534" y="186267"/>
                </a:lnTo>
                <a:lnTo>
                  <a:pt x="118534" y="194733"/>
                </a:lnTo>
                <a:lnTo>
                  <a:pt x="118534" y="203200"/>
                </a:lnTo>
                <a:lnTo>
                  <a:pt x="118534" y="203200"/>
                </a:lnTo>
                <a:lnTo>
                  <a:pt x="118534" y="203200"/>
                </a:lnTo>
                <a:lnTo>
                  <a:pt x="118534" y="203200"/>
                </a:lnTo>
                <a:lnTo>
                  <a:pt x="127000" y="194733"/>
                </a:lnTo>
                <a:lnTo>
                  <a:pt x="127000" y="186267"/>
                </a:lnTo>
                <a:lnTo>
                  <a:pt x="127000" y="177800"/>
                </a:lnTo>
                <a:lnTo>
                  <a:pt x="135467" y="160867"/>
                </a:lnTo>
                <a:lnTo>
                  <a:pt x="143934" y="143933"/>
                </a:lnTo>
                <a:lnTo>
                  <a:pt x="143934" y="127000"/>
                </a:lnTo>
                <a:lnTo>
                  <a:pt x="152400" y="101600"/>
                </a:lnTo>
                <a:lnTo>
                  <a:pt x="152400" y="84667"/>
                </a:lnTo>
                <a:lnTo>
                  <a:pt x="160867" y="67733"/>
                </a:lnTo>
                <a:lnTo>
                  <a:pt x="160867" y="50800"/>
                </a:lnTo>
                <a:lnTo>
                  <a:pt x="169334" y="42333"/>
                </a:lnTo>
                <a:lnTo>
                  <a:pt x="177800" y="25400"/>
                </a:lnTo>
                <a:lnTo>
                  <a:pt x="177800" y="16933"/>
                </a:lnTo>
                <a:lnTo>
                  <a:pt x="186267" y="8467"/>
                </a:lnTo>
                <a:lnTo>
                  <a:pt x="186267" y="0"/>
                </a:lnTo>
                <a:lnTo>
                  <a:pt x="194734" y="0"/>
                </a:lnTo>
                <a:lnTo>
                  <a:pt x="194734" y="0"/>
                </a:lnTo>
                <a:lnTo>
                  <a:pt x="194734" y="0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8467"/>
                </a:lnTo>
                <a:lnTo>
                  <a:pt x="203200" y="16933"/>
                </a:lnTo>
                <a:lnTo>
                  <a:pt x="203200" y="33867"/>
                </a:lnTo>
                <a:lnTo>
                  <a:pt x="203200" y="50800"/>
                </a:lnTo>
                <a:lnTo>
                  <a:pt x="211667" y="67733"/>
                </a:lnTo>
                <a:lnTo>
                  <a:pt x="211667" y="84667"/>
                </a:lnTo>
                <a:lnTo>
                  <a:pt x="211667" y="101600"/>
                </a:lnTo>
                <a:lnTo>
                  <a:pt x="211667" y="118533"/>
                </a:lnTo>
                <a:lnTo>
                  <a:pt x="220134" y="143933"/>
                </a:lnTo>
                <a:lnTo>
                  <a:pt x="220134" y="160867"/>
                </a:lnTo>
                <a:lnTo>
                  <a:pt x="228600" y="186267"/>
                </a:lnTo>
                <a:lnTo>
                  <a:pt x="237067" y="203200"/>
                </a:lnTo>
                <a:lnTo>
                  <a:pt x="254000" y="220133"/>
                </a:lnTo>
                <a:lnTo>
                  <a:pt x="262467" y="228600"/>
                </a:lnTo>
                <a:lnTo>
                  <a:pt x="270934" y="237067"/>
                </a:lnTo>
                <a:lnTo>
                  <a:pt x="279400" y="245533"/>
                </a:lnTo>
                <a:lnTo>
                  <a:pt x="287867" y="245533"/>
                </a:lnTo>
                <a:lnTo>
                  <a:pt x="304800" y="237067"/>
                </a:lnTo>
                <a:lnTo>
                  <a:pt x="304800" y="237067"/>
                </a:lnTo>
                <a:lnTo>
                  <a:pt x="304800" y="228600"/>
                </a:lnTo>
                <a:lnTo>
                  <a:pt x="30480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5969000" y="5461000"/>
            <a:ext cx="110068" cy="457201"/>
          </a:xfrm>
          <a:custGeom>
            <a:avLst/>
            <a:gdLst/>
            <a:ahLst/>
            <a:cxnLst/>
            <a:rect l="0" t="0" r="0" b="0"/>
            <a:pathLst>
              <a:path w="110068" h="457201">
                <a:moveTo>
                  <a:pt x="8467" y="42333"/>
                </a:moveTo>
                <a:lnTo>
                  <a:pt x="8467" y="50800"/>
                </a:lnTo>
                <a:lnTo>
                  <a:pt x="8467" y="59267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52400"/>
                </a:lnTo>
                <a:lnTo>
                  <a:pt x="16933" y="177800"/>
                </a:lnTo>
                <a:lnTo>
                  <a:pt x="16933" y="211667"/>
                </a:lnTo>
                <a:lnTo>
                  <a:pt x="16933" y="237067"/>
                </a:lnTo>
                <a:lnTo>
                  <a:pt x="25400" y="270933"/>
                </a:lnTo>
                <a:lnTo>
                  <a:pt x="25400" y="296333"/>
                </a:lnTo>
                <a:lnTo>
                  <a:pt x="25400" y="330200"/>
                </a:lnTo>
                <a:lnTo>
                  <a:pt x="25400" y="355600"/>
                </a:lnTo>
                <a:lnTo>
                  <a:pt x="25400" y="381000"/>
                </a:lnTo>
                <a:lnTo>
                  <a:pt x="33867" y="406400"/>
                </a:lnTo>
                <a:lnTo>
                  <a:pt x="33867" y="431800"/>
                </a:lnTo>
                <a:lnTo>
                  <a:pt x="33867" y="440267"/>
                </a:lnTo>
                <a:lnTo>
                  <a:pt x="33867" y="457200"/>
                </a:lnTo>
                <a:lnTo>
                  <a:pt x="42333" y="457200"/>
                </a:lnTo>
                <a:lnTo>
                  <a:pt x="42333" y="457200"/>
                </a:lnTo>
                <a:lnTo>
                  <a:pt x="42333" y="457200"/>
                </a:lnTo>
                <a:lnTo>
                  <a:pt x="42333" y="440267"/>
                </a:lnTo>
                <a:lnTo>
                  <a:pt x="42333" y="423333"/>
                </a:lnTo>
                <a:lnTo>
                  <a:pt x="42333" y="397933"/>
                </a:lnTo>
                <a:lnTo>
                  <a:pt x="42333" y="372533"/>
                </a:lnTo>
                <a:lnTo>
                  <a:pt x="42333" y="347133"/>
                </a:lnTo>
                <a:lnTo>
                  <a:pt x="42333" y="313267"/>
                </a:lnTo>
                <a:lnTo>
                  <a:pt x="33867" y="279400"/>
                </a:lnTo>
                <a:lnTo>
                  <a:pt x="33867" y="245533"/>
                </a:lnTo>
                <a:lnTo>
                  <a:pt x="25400" y="211667"/>
                </a:lnTo>
                <a:lnTo>
                  <a:pt x="25400" y="177800"/>
                </a:lnTo>
                <a:lnTo>
                  <a:pt x="16933" y="143933"/>
                </a:lnTo>
                <a:lnTo>
                  <a:pt x="8467" y="110067"/>
                </a:lnTo>
                <a:lnTo>
                  <a:pt x="8467" y="84667"/>
                </a:lnTo>
                <a:lnTo>
                  <a:pt x="8467" y="59267"/>
                </a:lnTo>
                <a:lnTo>
                  <a:pt x="0" y="33867"/>
                </a:lnTo>
                <a:lnTo>
                  <a:pt x="0" y="25400"/>
                </a:lnTo>
                <a:lnTo>
                  <a:pt x="8467" y="8467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8467"/>
                </a:lnTo>
                <a:lnTo>
                  <a:pt x="59267" y="25400"/>
                </a:lnTo>
                <a:lnTo>
                  <a:pt x="76200" y="33867"/>
                </a:lnTo>
                <a:lnTo>
                  <a:pt x="84667" y="59267"/>
                </a:lnTo>
                <a:lnTo>
                  <a:pt x="93133" y="84667"/>
                </a:lnTo>
                <a:lnTo>
                  <a:pt x="101600" y="110067"/>
                </a:lnTo>
                <a:lnTo>
                  <a:pt x="110067" y="127000"/>
                </a:lnTo>
                <a:lnTo>
                  <a:pt x="110067" y="152400"/>
                </a:lnTo>
                <a:lnTo>
                  <a:pt x="110067" y="177800"/>
                </a:lnTo>
                <a:lnTo>
                  <a:pt x="110067" y="194733"/>
                </a:lnTo>
                <a:lnTo>
                  <a:pt x="110067" y="220133"/>
                </a:lnTo>
                <a:lnTo>
                  <a:pt x="101600" y="237067"/>
                </a:lnTo>
                <a:lnTo>
                  <a:pt x="93133" y="254000"/>
                </a:lnTo>
                <a:lnTo>
                  <a:pt x="84667" y="262467"/>
                </a:lnTo>
                <a:lnTo>
                  <a:pt x="76200" y="270933"/>
                </a:lnTo>
                <a:lnTo>
                  <a:pt x="59267" y="270933"/>
                </a:lnTo>
                <a:lnTo>
                  <a:pt x="50800" y="270933"/>
                </a:lnTo>
                <a:lnTo>
                  <a:pt x="42333" y="270933"/>
                </a:lnTo>
                <a:lnTo>
                  <a:pt x="33867" y="262467"/>
                </a:lnTo>
                <a:lnTo>
                  <a:pt x="33867" y="254000"/>
                </a:lnTo>
                <a:lnTo>
                  <a:pt x="33867" y="254000"/>
                </a:lnTo>
                <a:lnTo>
                  <a:pt x="33867" y="237067"/>
                </a:lnTo>
                <a:lnTo>
                  <a:pt x="33867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6138333" y="5359400"/>
            <a:ext cx="101601" cy="347134"/>
          </a:xfrm>
          <a:custGeom>
            <a:avLst/>
            <a:gdLst/>
            <a:ahLst/>
            <a:cxnLst/>
            <a:rect l="0" t="0" r="0" b="0"/>
            <a:pathLst>
              <a:path w="101601" h="3471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16933"/>
                </a:lnTo>
                <a:lnTo>
                  <a:pt x="16934" y="25400"/>
                </a:lnTo>
                <a:lnTo>
                  <a:pt x="25400" y="42333"/>
                </a:lnTo>
                <a:lnTo>
                  <a:pt x="33867" y="59267"/>
                </a:lnTo>
                <a:lnTo>
                  <a:pt x="42334" y="84667"/>
                </a:lnTo>
                <a:lnTo>
                  <a:pt x="50800" y="118533"/>
                </a:lnTo>
                <a:lnTo>
                  <a:pt x="59267" y="143933"/>
                </a:lnTo>
                <a:lnTo>
                  <a:pt x="67734" y="177800"/>
                </a:lnTo>
                <a:lnTo>
                  <a:pt x="76200" y="203200"/>
                </a:lnTo>
                <a:lnTo>
                  <a:pt x="84667" y="237067"/>
                </a:lnTo>
                <a:lnTo>
                  <a:pt x="93134" y="262467"/>
                </a:lnTo>
                <a:lnTo>
                  <a:pt x="93134" y="287867"/>
                </a:lnTo>
                <a:lnTo>
                  <a:pt x="101600" y="304800"/>
                </a:lnTo>
                <a:lnTo>
                  <a:pt x="101600" y="330200"/>
                </a:lnTo>
                <a:lnTo>
                  <a:pt x="101600" y="338667"/>
                </a:lnTo>
                <a:lnTo>
                  <a:pt x="101600" y="338667"/>
                </a:lnTo>
                <a:lnTo>
                  <a:pt x="101600" y="347133"/>
                </a:lnTo>
                <a:lnTo>
                  <a:pt x="101600" y="347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6129867" y="5494867"/>
            <a:ext cx="313267" cy="228601"/>
          </a:xfrm>
          <a:custGeom>
            <a:avLst/>
            <a:gdLst/>
            <a:ahLst/>
            <a:cxnLst/>
            <a:rect l="0" t="0" r="0" b="0"/>
            <a:pathLst>
              <a:path w="313267" h="228601">
                <a:moveTo>
                  <a:pt x="0" y="25400"/>
                </a:move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16933"/>
                </a:lnTo>
                <a:lnTo>
                  <a:pt x="33866" y="16933"/>
                </a:lnTo>
                <a:lnTo>
                  <a:pt x="50800" y="16933"/>
                </a:lnTo>
                <a:lnTo>
                  <a:pt x="76200" y="8466"/>
                </a:lnTo>
                <a:lnTo>
                  <a:pt x="93133" y="8466"/>
                </a:lnTo>
                <a:lnTo>
                  <a:pt x="118533" y="8466"/>
                </a:lnTo>
                <a:lnTo>
                  <a:pt x="143933" y="8466"/>
                </a:lnTo>
                <a:lnTo>
                  <a:pt x="160866" y="8466"/>
                </a:lnTo>
                <a:lnTo>
                  <a:pt x="186266" y="8466"/>
                </a:lnTo>
                <a:lnTo>
                  <a:pt x="203200" y="8466"/>
                </a:lnTo>
                <a:lnTo>
                  <a:pt x="211666" y="8466"/>
                </a:lnTo>
                <a:lnTo>
                  <a:pt x="220133" y="16933"/>
                </a:lnTo>
                <a:lnTo>
                  <a:pt x="228600" y="16933"/>
                </a:lnTo>
                <a:lnTo>
                  <a:pt x="237066" y="25400"/>
                </a:lnTo>
                <a:lnTo>
                  <a:pt x="245533" y="33866"/>
                </a:lnTo>
                <a:lnTo>
                  <a:pt x="245533" y="33866"/>
                </a:lnTo>
                <a:lnTo>
                  <a:pt x="245533" y="42333"/>
                </a:lnTo>
                <a:lnTo>
                  <a:pt x="237066" y="59266"/>
                </a:lnTo>
                <a:lnTo>
                  <a:pt x="228600" y="67733"/>
                </a:lnTo>
                <a:lnTo>
                  <a:pt x="228600" y="84666"/>
                </a:lnTo>
                <a:lnTo>
                  <a:pt x="220133" y="101600"/>
                </a:lnTo>
                <a:lnTo>
                  <a:pt x="220133" y="118533"/>
                </a:lnTo>
                <a:lnTo>
                  <a:pt x="211666" y="135466"/>
                </a:lnTo>
                <a:lnTo>
                  <a:pt x="211666" y="152400"/>
                </a:lnTo>
                <a:lnTo>
                  <a:pt x="211666" y="169333"/>
                </a:lnTo>
                <a:lnTo>
                  <a:pt x="220133" y="186266"/>
                </a:lnTo>
                <a:lnTo>
                  <a:pt x="228600" y="203200"/>
                </a:lnTo>
                <a:lnTo>
                  <a:pt x="237066" y="211666"/>
                </a:lnTo>
                <a:lnTo>
                  <a:pt x="245533" y="220133"/>
                </a:lnTo>
                <a:lnTo>
                  <a:pt x="254000" y="220133"/>
                </a:lnTo>
                <a:lnTo>
                  <a:pt x="262466" y="228600"/>
                </a:lnTo>
                <a:lnTo>
                  <a:pt x="279400" y="228600"/>
                </a:lnTo>
                <a:lnTo>
                  <a:pt x="287866" y="220133"/>
                </a:lnTo>
                <a:lnTo>
                  <a:pt x="296333" y="220133"/>
                </a:lnTo>
                <a:lnTo>
                  <a:pt x="304800" y="203200"/>
                </a:lnTo>
                <a:lnTo>
                  <a:pt x="304800" y="194733"/>
                </a:lnTo>
                <a:lnTo>
                  <a:pt x="313266" y="177800"/>
                </a:lnTo>
                <a:lnTo>
                  <a:pt x="313266" y="152400"/>
                </a:lnTo>
                <a:lnTo>
                  <a:pt x="313266" y="135466"/>
                </a:lnTo>
                <a:lnTo>
                  <a:pt x="304800" y="110066"/>
                </a:lnTo>
                <a:lnTo>
                  <a:pt x="304800" y="93133"/>
                </a:lnTo>
                <a:lnTo>
                  <a:pt x="287866" y="67733"/>
                </a:lnTo>
                <a:lnTo>
                  <a:pt x="270933" y="50800"/>
                </a:lnTo>
                <a:lnTo>
                  <a:pt x="262466" y="42333"/>
                </a:lnTo>
                <a:lnTo>
                  <a:pt x="245533" y="25400"/>
                </a:lnTo>
                <a:lnTo>
                  <a:pt x="237066" y="16933"/>
                </a:lnTo>
                <a:lnTo>
                  <a:pt x="220133" y="8466"/>
                </a:lnTo>
                <a:lnTo>
                  <a:pt x="211666" y="0"/>
                </a:lnTo>
                <a:lnTo>
                  <a:pt x="203200" y="0"/>
                </a:lnTo>
                <a:lnTo>
                  <a:pt x="203200" y="0"/>
                </a:lnTo>
                <a:lnTo>
                  <a:pt x="211666" y="0"/>
                </a:lnTo>
                <a:lnTo>
                  <a:pt x="211666" y="0"/>
                </a:lnTo>
                <a:lnTo>
                  <a:pt x="211666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6527800" y="5401733"/>
            <a:ext cx="33868" cy="211668"/>
          </a:xfrm>
          <a:custGeom>
            <a:avLst/>
            <a:gdLst/>
            <a:ahLst/>
            <a:cxnLst/>
            <a:rect l="0" t="0" r="0" b="0"/>
            <a:pathLst>
              <a:path w="33868" h="211668">
                <a:moveTo>
                  <a:pt x="8467" y="0"/>
                </a:moveTo>
                <a:lnTo>
                  <a:pt x="8467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7" y="42334"/>
                </a:lnTo>
                <a:lnTo>
                  <a:pt x="8467" y="67734"/>
                </a:lnTo>
                <a:lnTo>
                  <a:pt x="16933" y="84667"/>
                </a:lnTo>
                <a:lnTo>
                  <a:pt x="16933" y="118534"/>
                </a:lnTo>
                <a:lnTo>
                  <a:pt x="25400" y="143934"/>
                </a:lnTo>
                <a:lnTo>
                  <a:pt x="25400" y="177800"/>
                </a:lnTo>
                <a:lnTo>
                  <a:pt x="25400" y="177800"/>
                </a:lnTo>
                <a:lnTo>
                  <a:pt x="33867" y="211667"/>
                </a:lnTo>
                <a:lnTo>
                  <a:pt x="33867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6570133" y="5706533"/>
            <a:ext cx="8468" cy="59268"/>
          </a:xfrm>
          <a:custGeom>
            <a:avLst/>
            <a:gdLst/>
            <a:ahLst/>
            <a:cxnLst/>
            <a:rect l="0" t="0" r="0" b="0"/>
            <a:pathLst>
              <a:path w="8468" h="59268">
                <a:moveTo>
                  <a:pt x="0" y="0"/>
                </a:moveTo>
                <a:lnTo>
                  <a:pt x="0" y="8467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50800"/>
                </a:lnTo>
                <a:lnTo>
                  <a:pt x="8467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6493933" y="5520267"/>
            <a:ext cx="287868" cy="254001"/>
          </a:xfrm>
          <a:custGeom>
            <a:avLst/>
            <a:gdLst/>
            <a:ahLst/>
            <a:cxnLst/>
            <a:rect l="0" t="0" r="0" b="0"/>
            <a:pathLst>
              <a:path w="287868" h="254001">
                <a:moveTo>
                  <a:pt x="8467" y="76200"/>
                </a:move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8467" y="76200"/>
                </a:lnTo>
                <a:lnTo>
                  <a:pt x="16933" y="76200"/>
                </a:lnTo>
                <a:lnTo>
                  <a:pt x="25401" y="76200"/>
                </a:lnTo>
                <a:lnTo>
                  <a:pt x="50800" y="76200"/>
                </a:lnTo>
                <a:lnTo>
                  <a:pt x="76200" y="76200"/>
                </a:lnTo>
                <a:lnTo>
                  <a:pt x="101601" y="76200"/>
                </a:lnTo>
                <a:lnTo>
                  <a:pt x="118534" y="67733"/>
                </a:lnTo>
                <a:lnTo>
                  <a:pt x="143934" y="67733"/>
                </a:lnTo>
                <a:lnTo>
                  <a:pt x="169333" y="67733"/>
                </a:lnTo>
                <a:lnTo>
                  <a:pt x="186267" y="67733"/>
                </a:lnTo>
                <a:lnTo>
                  <a:pt x="203200" y="67733"/>
                </a:lnTo>
                <a:lnTo>
                  <a:pt x="228600" y="59266"/>
                </a:lnTo>
                <a:lnTo>
                  <a:pt x="237067" y="59266"/>
                </a:lnTo>
                <a:lnTo>
                  <a:pt x="245533" y="59266"/>
                </a:lnTo>
                <a:lnTo>
                  <a:pt x="254001" y="50800"/>
                </a:lnTo>
                <a:lnTo>
                  <a:pt x="254001" y="42333"/>
                </a:lnTo>
                <a:lnTo>
                  <a:pt x="254001" y="42333"/>
                </a:lnTo>
                <a:lnTo>
                  <a:pt x="245533" y="33866"/>
                </a:lnTo>
                <a:lnTo>
                  <a:pt x="245533" y="25400"/>
                </a:lnTo>
                <a:lnTo>
                  <a:pt x="228600" y="16933"/>
                </a:lnTo>
                <a:lnTo>
                  <a:pt x="220134" y="8466"/>
                </a:lnTo>
                <a:lnTo>
                  <a:pt x="203200" y="0"/>
                </a:lnTo>
                <a:lnTo>
                  <a:pt x="186267" y="0"/>
                </a:lnTo>
                <a:lnTo>
                  <a:pt x="169333" y="0"/>
                </a:lnTo>
                <a:lnTo>
                  <a:pt x="152400" y="8466"/>
                </a:lnTo>
                <a:lnTo>
                  <a:pt x="143934" y="8466"/>
                </a:lnTo>
                <a:lnTo>
                  <a:pt x="127000" y="16933"/>
                </a:lnTo>
                <a:lnTo>
                  <a:pt x="127000" y="33866"/>
                </a:lnTo>
                <a:lnTo>
                  <a:pt x="118534" y="42333"/>
                </a:lnTo>
                <a:lnTo>
                  <a:pt x="118534" y="59266"/>
                </a:lnTo>
                <a:lnTo>
                  <a:pt x="127000" y="76200"/>
                </a:lnTo>
                <a:lnTo>
                  <a:pt x="127000" y="101600"/>
                </a:lnTo>
                <a:lnTo>
                  <a:pt x="143934" y="118533"/>
                </a:lnTo>
                <a:lnTo>
                  <a:pt x="152400" y="143933"/>
                </a:lnTo>
                <a:lnTo>
                  <a:pt x="169333" y="160866"/>
                </a:lnTo>
                <a:lnTo>
                  <a:pt x="186267" y="177800"/>
                </a:lnTo>
                <a:lnTo>
                  <a:pt x="203200" y="194733"/>
                </a:lnTo>
                <a:lnTo>
                  <a:pt x="211667" y="211666"/>
                </a:lnTo>
                <a:lnTo>
                  <a:pt x="228600" y="220133"/>
                </a:lnTo>
                <a:lnTo>
                  <a:pt x="245533" y="237066"/>
                </a:lnTo>
                <a:lnTo>
                  <a:pt x="254001" y="245533"/>
                </a:lnTo>
                <a:lnTo>
                  <a:pt x="262467" y="254000"/>
                </a:lnTo>
                <a:lnTo>
                  <a:pt x="279400" y="254000"/>
                </a:lnTo>
                <a:lnTo>
                  <a:pt x="279400" y="254000"/>
                </a:lnTo>
                <a:lnTo>
                  <a:pt x="287867" y="254000"/>
                </a:lnTo>
                <a:lnTo>
                  <a:pt x="287867" y="254000"/>
                </a:lnTo>
                <a:lnTo>
                  <a:pt x="287867" y="245533"/>
                </a:lnTo>
                <a:lnTo>
                  <a:pt x="287867" y="245533"/>
                </a:lnTo>
                <a:lnTo>
                  <a:pt x="287867" y="237066"/>
                </a:lnTo>
                <a:lnTo>
                  <a:pt x="287867" y="237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7501466" y="3750733"/>
            <a:ext cx="872068" cy="1473201"/>
          </a:xfrm>
          <a:custGeom>
            <a:avLst/>
            <a:gdLst/>
            <a:ahLst/>
            <a:cxnLst/>
            <a:rect l="0" t="0" r="0" b="0"/>
            <a:pathLst>
              <a:path w="872068" h="14732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8" y="8467"/>
                </a:lnTo>
                <a:lnTo>
                  <a:pt x="16934" y="0"/>
                </a:lnTo>
                <a:lnTo>
                  <a:pt x="25401" y="0"/>
                </a:lnTo>
                <a:lnTo>
                  <a:pt x="42334" y="0"/>
                </a:lnTo>
                <a:lnTo>
                  <a:pt x="67734" y="0"/>
                </a:lnTo>
                <a:lnTo>
                  <a:pt x="84668" y="0"/>
                </a:lnTo>
                <a:lnTo>
                  <a:pt x="101601" y="0"/>
                </a:lnTo>
                <a:lnTo>
                  <a:pt x="118534" y="0"/>
                </a:lnTo>
                <a:lnTo>
                  <a:pt x="143934" y="8467"/>
                </a:lnTo>
                <a:lnTo>
                  <a:pt x="160868" y="8467"/>
                </a:lnTo>
                <a:lnTo>
                  <a:pt x="186267" y="16934"/>
                </a:lnTo>
                <a:lnTo>
                  <a:pt x="211667" y="25400"/>
                </a:lnTo>
                <a:lnTo>
                  <a:pt x="237068" y="33867"/>
                </a:lnTo>
                <a:lnTo>
                  <a:pt x="262467" y="42334"/>
                </a:lnTo>
                <a:lnTo>
                  <a:pt x="296334" y="50800"/>
                </a:lnTo>
                <a:lnTo>
                  <a:pt x="321734" y="67734"/>
                </a:lnTo>
                <a:lnTo>
                  <a:pt x="347134" y="84667"/>
                </a:lnTo>
                <a:lnTo>
                  <a:pt x="381000" y="93134"/>
                </a:lnTo>
                <a:lnTo>
                  <a:pt x="406401" y="118534"/>
                </a:lnTo>
                <a:lnTo>
                  <a:pt x="431801" y="135467"/>
                </a:lnTo>
                <a:lnTo>
                  <a:pt x="465668" y="152400"/>
                </a:lnTo>
                <a:lnTo>
                  <a:pt x="499534" y="177800"/>
                </a:lnTo>
                <a:lnTo>
                  <a:pt x="524934" y="194734"/>
                </a:lnTo>
                <a:lnTo>
                  <a:pt x="558801" y="228600"/>
                </a:lnTo>
                <a:lnTo>
                  <a:pt x="584201" y="254000"/>
                </a:lnTo>
                <a:lnTo>
                  <a:pt x="609600" y="279400"/>
                </a:lnTo>
                <a:lnTo>
                  <a:pt x="635001" y="304800"/>
                </a:lnTo>
                <a:lnTo>
                  <a:pt x="660401" y="338667"/>
                </a:lnTo>
                <a:lnTo>
                  <a:pt x="677334" y="364067"/>
                </a:lnTo>
                <a:lnTo>
                  <a:pt x="702734" y="397934"/>
                </a:lnTo>
                <a:lnTo>
                  <a:pt x="728134" y="431800"/>
                </a:lnTo>
                <a:lnTo>
                  <a:pt x="745067" y="465667"/>
                </a:lnTo>
                <a:lnTo>
                  <a:pt x="762000" y="499534"/>
                </a:lnTo>
                <a:lnTo>
                  <a:pt x="787401" y="541867"/>
                </a:lnTo>
                <a:lnTo>
                  <a:pt x="795867" y="575734"/>
                </a:lnTo>
                <a:lnTo>
                  <a:pt x="812801" y="618067"/>
                </a:lnTo>
                <a:lnTo>
                  <a:pt x="829734" y="651934"/>
                </a:lnTo>
                <a:lnTo>
                  <a:pt x="838200" y="694267"/>
                </a:lnTo>
                <a:lnTo>
                  <a:pt x="846668" y="736600"/>
                </a:lnTo>
                <a:lnTo>
                  <a:pt x="855134" y="778934"/>
                </a:lnTo>
                <a:lnTo>
                  <a:pt x="863601" y="821267"/>
                </a:lnTo>
                <a:lnTo>
                  <a:pt x="863601" y="855134"/>
                </a:lnTo>
                <a:lnTo>
                  <a:pt x="872067" y="897467"/>
                </a:lnTo>
                <a:lnTo>
                  <a:pt x="872067" y="939800"/>
                </a:lnTo>
                <a:lnTo>
                  <a:pt x="872067" y="982134"/>
                </a:lnTo>
                <a:lnTo>
                  <a:pt x="872067" y="1024467"/>
                </a:lnTo>
                <a:lnTo>
                  <a:pt x="872067" y="1066800"/>
                </a:lnTo>
                <a:lnTo>
                  <a:pt x="863601" y="1100667"/>
                </a:lnTo>
                <a:lnTo>
                  <a:pt x="863601" y="1143000"/>
                </a:lnTo>
                <a:lnTo>
                  <a:pt x="855134" y="1176867"/>
                </a:lnTo>
                <a:lnTo>
                  <a:pt x="846668" y="1219200"/>
                </a:lnTo>
                <a:lnTo>
                  <a:pt x="838200" y="1253067"/>
                </a:lnTo>
                <a:lnTo>
                  <a:pt x="829734" y="1295400"/>
                </a:lnTo>
                <a:lnTo>
                  <a:pt x="821267" y="1337734"/>
                </a:lnTo>
                <a:lnTo>
                  <a:pt x="804334" y="1371600"/>
                </a:lnTo>
                <a:lnTo>
                  <a:pt x="787401" y="1405467"/>
                </a:lnTo>
                <a:lnTo>
                  <a:pt x="770468" y="1439334"/>
                </a:lnTo>
                <a:lnTo>
                  <a:pt x="770468" y="1439334"/>
                </a:lnTo>
                <a:lnTo>
                  <a:pt x="753534" y="1473200"/>
                </a:lnTo>
                <a:lnTo>
                  <a:pt x="753534" y="147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8017933" y="5325533"/>
            <a:ext cx="186268" cy="304801"/>
          </a:xfrm>
          <a:custGeom>
            <a:avLst/>
            <a:gdLst/>
            <a:ahLst/>
            <a:cxnLst/>
            <a:rect l="0" t="0" r="0" b="0"/>
            <a:pathLst>
              <a:path w="186268" h="304801">
                <a:moveTo>
                  <a:pt x="186267" y="0"/>
                </a:moveTo>
                <a:lnTo>
                  <a:pt x="177801" y="16934"/>
                </a:lnTo>
                <a:lnTo>
                  <a:pt x="160867" y="33867"/>
                </a:lnTo>
                <a:lnTo>
                  <a:pt x="143934" y="59267"/>
                </a:lnTo>
                <a:lnTo>
                  <a:pt x="127000" y="93134"/>
                </a:lnTo>
                <a:lnTo>
                  <a:pt x="101601" y="118534"/>
                </a:lnTo>
                <a:lnTo>
                  <a:pt x="84667" y="152400"/>
                </a:lnTo>
                <a:lnTo>
                  <a:pt x="67734" y="177800"/>
                </a:lnTo>
                <a:lnTo>
                  <a:pt x="59267" y="203200"/>
                </a:lnTo>
                <a:lnTo>
                  <a:pt x="42334" y="228600"/>
                </a:lnTo>
                <a:lnTo>
                  <a:pt x="33867" y="245534"/>
                </a:lnTo>
                <a:lnTo>
                  <a:pt x="16933" y="270934"/>
                </a:lnTo>
                <a:lnTo>
                  <a:pt x="8467" y="287867"/>
                </a:lnTo>
                <a:lnTo>
                  <a:pt x="8467" y="287867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7975600" y="5664200"/>
            <a:ext cx="8468" cy="1"/>
          </a:xfrm>
          <a:custGeom>
            <a:avLst/>
            <a:gdLst/>
            <a:ahLst/>
            <a:cxnLst/>
            <a:rect l="0" t="0" r="0" b="0"/>
            <a:pathLst>
              <a:path w="8468" h="1">
                <a:moveTo>
                  <a:pt x="8467" y="0"/>
                </a:move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7958666" y="5435600"/>
            <a:ext cx="25402" cy="67734"/>
          </a:xfrm>
          <a:custGeom>
            <a:avLst/>
            <a:gdLst/>
            <a:ahLst/>
            <a:cxnLst/>
            <a:rect l="0" t="0" r="0" b="0"/>
            <a:pathLst>
              <a:path w="25402" h="67734">
                <a:moveTo>
                  <a:pt x="25401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8468" y="16933"/>
                </a:lnTo>
                <a:lnTo>
                  <a:pt x="8468" y="25400"/>
                </a:lnTo>
                <a:lnTo>
                  <a:pt x="8468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0800"/>
                </a:lnTo>
                <a:lnTo>
                  <a:pt x="0" y="67733"/>
                </a:lnTo>
                <a:lnTo>
                  <a:pt x="0" y="67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7950200" y="5545667"/>
            <a:ext cx="1" cy="25401"/>
          </a:xfrm>
          <a:custGeom>
            <a:avLst/>
            <a:gdLst/>
            <a:ahLst/>
            <a:cxnLst/>
            <a:rect l="0" t="0" r="0" b="0"/>
            <a:pathLst>
              <a:path w="1" h="25401">
                <a:moveTo>
                  <a:pt x="0" y="0"/>
                </a:move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7958666" y="5621867"/>
            <a:ext cx="8469" cy="8467"/>
          </a:xfrm>
          <a:custGeom>
            <a:avLst/>
            <a:gdLst/>
            <a:ahLst/>
            <a:cxnLst/>
            <a:rect l="0" t="0" r="0" b="0"/>
            <a:pathLst>
              <a:path w="8469" h="8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8" y="8466"/>
                </a:lnTo>
                <a:lnTo>
                  <a:pt x="8468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7992533" y="5638800"/>
            <a:ext cx="8468" cy="1"/>
          </a:xfrm>
          <a:custGeom>
            <a:avLst/>
            <a:gdLst/>
            <a:ahLst/>
            <a:cxnLst/>
            <a:rect l="0" t="0" r="0" b="0"/>
            <a:pathLst>
              <a:path w="8468" h="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8034866" y="5638800"/>
            <a:ext cx="16935" cy="1"/>
          </a:xfrm>
          <a:custGeom>
            <a:avLst/>
            <a:gdLst/>
            <a:ahLst/>
            <a:cxnLst/>
            <a:rect l="0" t="0" r="0" b="0"/>
            <a:pathLst>
              <a:path w="16935" h="1">
                <a:moveTo>
                  <a:pt x="0" y="0"/>
                </a:moveTo>
                <a:lnTo>
                  <a:pt x="8468" y="0"/>
                </a:lnTo>
                <a:lnTo>
                  <a:pt x="8468" y="0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8136467" y="5604933"/>
            <a:ext cx="118534" cy="25401"/>
          </a:xfrm>
          <a:custGeom>
            <a:avLst/>
            <a:gdLst/>
            <a:ahLst/>
            <a:cxnLst/>
            <a:rect l="0" t="0" r="0" b="0"/>
            <a:pathLst>
              <a:path w="118534" h="25401">
                <a:moveTo>
                  <a:pt x="0" y="25400"/>
                </a:moveTo>
                <a:lnTo>
                  <a:pt x="8466" y="25400"/>
                </a:lnTo>
                <a:lnTo>
                  <a:pt x="25400" y="25400"/>
                </a:lnTo>
                <a:lnTo>
                  <a:pt x="42333" y="16934"/>
                </a:lnTo>
                <a:lnTo>
                  <a:pt x="67733" y="16934"/>
                </a:lnTo>
                <a:lnTo>
                  <a:pt x="84666" y="16934"/>
                </a:lnTo>
                <a:lnTo>
                  <a:pt x="101600" y="8467"/>
                </a:lnTo>
                <a:lnTo>
                  <a:pt x="110066" y="0"/>
                </a:lnTo>
                <a:lnTo>
                  <a:pt x="110066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6968066" y="5579533"/>
            <a:ext cx="237069" cy="245535"/>
          </a:xfrm>
          <a:custGeom>
            <a:avLst/>
            <a:gdLst/>
            <a:ahLst/>
            <a:cxnLst/>
            <a:rect l="0" t="0" r="0" b="0"/>
            <a:pathLst>
              <a:path w="237069" h="245535">
                <a:moveTo>
                  <a:pt x="127001" y="50800"/>
                </a:moveTo>
                <a:lnTo>
                  <a:pt x="127001" y="50800"/>
                </a:lnTo>
                <a:lnTo>
                  <a:pt x="127001" y="50800"/>
                </a:lnTo>
                <a:lnTo>
                  <a:pt x="127001" y="42334"/>
                </a:lnTo>
                <a:lnTo>
                  <a:pt x="127001" y="42334"/>
                </a:lnTo>
                <a:lnTo>
                  <a:pt x="127001" y="33867"/>
                </a:lnTo>
                <a:lnTo>
                  <a:pt x="127001" y="33867"/>
                </a:lnTo>
                <a:lnTo>
                  <a:pt x="127001" y="25400"/>
                </a:lnTo>
                <a:lnTo>
                  <a:pt x="127001" y="16934"/>
                </a:lnTo>
                <a:lnTo>
                  <a:pt x="127001" y="8467"/>
                </a:lnTo>
                <a:lnTo>
                  <a:pt x="127001" y="8467"/>
                </a:lnTo>
                <a:lnTo>
                  <a:pt x="127001" y="0"/>
                </a:lnTo>
                <a:lnTo>
                  <a:pt x="118534" y="0"/>
                </a:lnTo>
                <a:lnTo>
                  <a:pt x="110067" y="0"/>
                </a:lnTo>
                <a:lnTo>
                  <a:pt x="101601" y="0"/>
                </a:lnTo>
                <a:lnTo>
                  <a:pt x="84668" y="8467"/>
                </a:lnTo>
                <a:lnTo>
                  <a:pt x="76200" y="8467"/>
                </a:lnTo>
                <a:lnTo>
                  <a:pt x="59267" y="25400"/>
                </a:lnTo>
                <a:lnTo>
                  <a:pt x="42334" y="33867"/>
                </a:lnTo>
                <a:lnTo>
                  <a:pt x="33867" y="50800"/>
                </a:lnTo>
                <a:lnTo>
                  <a:pt x="25401" y="67734"/>
                </a:lnTo>
                <a:lnTo>
                  <a:pt x="16934" y="84667"/>
                </a:lnTo>
                <a:lnTo>
                  <a:pt x="8468" y="101600"/>
                </a:lnTo>
                <a:lnTo>
                  <a:pt x="0" y="127000"/>
                </a:lnTo>
                <a:lnTo>
                  <a:pt x="0" y="143934"/>
                </a:lnTo>
                <a:lnTo>
                  <a:pt x="8468" y="160867"/>
                </a:lnTo>
                <a:lnTo>
                  <a:pt x="8468" y="177800"/>
                </a:lnTo>
                <a:lnTo>
                  <a:pt x="16934" y="186267"/>
                </a:lnTo>
                <a:lnTo>
                  <a:pt x="25401" y="203200"/>
                </a:lnTo>
                <a:lnTo>
                  <a:pt x="33867" y="211667"/>
                </a:lnTo>
                <a:lnTo>
                  <a:pt x="42334" y="211667"/>
                </a:lnTo>
                <a:lnTo>
                  <a:pt x="50801" y="211667"/>
                </a:lnTo>
                <a:lnTo>
                  <a:pt x="59267" y="211667"/>
                </a:lnTo>
                <a:lnTo>
                  <a:pt x="67734" y="203200"/>
                </a:lnTo>
                <a:lnTo>
                  <a:pt x="76200" y="194734"/>
                </a:lnTo>
                <a:lnTo>
                  <a:pt x="84668" y="177800"/>
                </a:lnTo>
                <a:lnTo>
                  <a:pt x="93134" y="169334"/>
                </a:lnTo>
                <a:lnTo>
                  <a:pt x="93134" y="152400"/>
                </a:lnTo>
                <a:lnTo>
                  <a:pt x="93134" y="135467"/>
                </a:lnTo>
                <a:lnTo>
                  <a:pt x="101601" y="118534"/>
                </a:lnTo>
                <a:lnTo>
                  <a:pt x="101601" y="101600"/>
                </a:lnTo>
                <a:lnTo>
                  <a:pt x="110067" y="93134"/>
                </a:lnTo>
                <a:lnTo>
                  <a:pt x="110067" y="76200"/>
                </a:lnTo>
                <a:lnTo>
                  <a:pt x="110067" y="76200"/>
                </a:lnTo>
                <a:lnTo>
                  <a:pt x="110067" y="67734"/>
                </a:lnTo>
                <a:lnTo>
                  <a:pt x="110067" y="67734"/>
                </a:lnTo>
                <a:lnTo>
                  <a:pt x="110067" y="67734"/>
                </a:lnTo>
                <a:lnTo>
                  <a:pt x="110067" y="67734"/>
                </a:lnTo>
                <a:lnTo>
                  <a:pt x="110067" y="67734"/>
                </a:lnTo>
                <a:lnTo>
                  <a:pt x="110067" y="76200"/>
                </a:lnTo>
                <a:lnTo>
                  <a:pt x="110067" y="76200"/>
                </a:lnTo>
                <a:lnTo>
                  <a:pt x="110067" y="93134"/>
                </a:lnTo>
                <a:lnTo>
                  <a:pt x="110067" y="101600"/>
                </a:lnTo>
                <a:lnTo>
                  <a:pt x="110067" y="118534"/>
                </a:lnTo>
                <a:lnTo>
                  <a:pt x="118534" y="135467"/>
                </a:lnTo>
                <a:lnTo>
                  <a:pt x="118534" y="152400"/>
                </a:lnTo>
                <a:lnTo>
                  <a:pt x="127001" y="169334"/>
                </a:lnTo>
                <a:lnTo>
                  <a:pt x="135467" y="186267"/>
                </a:lnTo>
                <a:lnTo>
                  <a:pt x="143934" y="203200"/>
                </a:lnTo>
                <a:lnTo>
                  <a:pt x="152400" y="220134"/>
                </a:lnTo>
                <a:lnTo>
                  <a:pt x="160868" y="228600"/>
                </a:lnTo>
                <a:lnTo>
                  <a:pt x="177801" y="237067"/>
                </a:lnTo>
                <a:lnTo>
                  <a:pt x="186267" y="245534"/>
                </a:lnTo>
                <a:lnTo>
                  <a:pt x="194734" y="245534"/>
                </a:lnTo>
                <a:lnTo>
                  <a:pt x="203201" y="237067"/>
                </a:lnTo>
                <a:lnTo>
                  <a:pt x="220134" y="228600"/>
                </a:lnTo>
                <a:lnTo>
                  <a:pt x="228600" y="220134"/>
                </a:lnTo>
                <a:lnTo>
                  <a:pt x="237068" y="203200"/>
                </a:lnTo>
                <a:lnTo>
                  <a:pt x="237068" y="203200"/>
                </a:lnTo>
                <a:lnTo>
                  <a:pt x="237068" y="186267"/>
                </a:lnTo>
                <a:lnTo>
                  <a:pt x="237068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7230533" y="5477933"/>
            <a:ext cx="16935" cy="254001"/>
          </a:xfrm>
          <a:custGeom>
            <a:avLst/>
            <a:gdLst/>
            <a:ahLst/>
            <a:cxnLst/>
            <a:rect l="0" t="0" r="0" b="0"/>
            <a:pathLst>
              <a:path w="16935" h="254001">
                <a:moveTo>
                  <a:pt x="8467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67734"/>
                </a:lnTo>
                <a:lnTo>
                  <a:pt x="8467" y="84667"/>
                </a:lnTo>
                <a:lnTo>
                  <a:pt x="8467" y="110067"/>
                </a:lnTo>
                <a:lnTo>
                  <a:pt x="8467" y="143934"/>
                </a:lnTo>
                <a:lnTo>
                  <a:pt x="8467" y="169334"/>
                </a:lnTo>
                <a:lnTo>
                  <a:pt x="8467" y="203200"/>
                </a:lnTo>
                <a:lnTo>
                  <a:pt x="8467" y="228600"/>
                </a:lnTo>
                <a:lnTo>
                  <a:pt x="8467" y="228600"/>
                </a:lnTo>
                <a:lnTo>
                  <a:pt x="16934" y="254000"/>
                </a:lnTo>
                <a:lnTo>
                  <a:pt x="16934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7255933" y="5748867"/>
            <a:ext cx="8468" cy="33867"/>
          </a:xfrm>
          <a:custGeom>
            <a:avLst/>
            <a:gdLst/>
            <a:ahLst/>
            <a:cxnLst/>
            <a:rect l="0" t="0" r="0" b="0"/>
            <a:pathLst>
              <a:path w="8468" h="33867">
                <a:moveTo>
                  <a:pt x="0" y="33866"/>
                </a:moveTo>
                <a:lnTo>
                  <a:pt x="0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7171267" y="5604933"/>
            <a:ext cx="194734" cy="25401"/>
          </a:xfrm>
          <a:custGeom>
            <a:avLst/>
            <a:gdLst/>
            <a:ahLst/>
            <a:cxnLst/>
            <a:rect l="0" t="0" r="0" b="0"/>
            <a:pathLst>
              <a:path w="194734" h="25401">
                <a:moveTo>
                  <a:pt x="8466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16933" y="8467"/>
                </a:lnTo>
                <a:lnTo>
                  <a:pt x="33867" y="8467"/>
                </a:lnTo>
                <a:lnTo>
                  <a:pt x="50800" y="0"/>
                </a:lnTo>
                <a:lnTo>
                  <a:pt x="84666" y="8467"/>
                </a:lnTo>
                <a:lnTo>
                  <a:pt x="110067" y="8467"/>
                </a:lnTo>
                <a:lnTo>
                  <a:pt x="135466" y="8467"/>
                </a:lnTo>
                <a:lnTo>
                  <a:pt x="160866" y="16934"/>
                </a:lnTo>
                <a:lnTo>
                  <a:pt x="177799" y="16934"/>
                </a:lnTo>
                <a:lnTo>
                  <a:pt x="177799" y="16934"/>
                </a:lnTo>
                <a:lnTo>
                  <a:pt x="194733" y="25400"/>
                </a:lnTo>
                <a:lnTo>
                  <a:pt x="194733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7298267" y="5884333"/>
            <a:ext cx="160867" cy="245535"/>
          </a:xfrm>
          <a:custGeom>
            <a:avLst/>
            <a:gdLst/>
            <a:ahLst/>
            <a:cxnLst/>
            <a:rect l="0" t="0" r="0" b="0"/>
            <a:pathLst>
              <a:path w="160867" h="245535">
                <a:moveTo>
                  <a:pt x="160866" y="0"/>
                </a:moveTo>
                <a:lnTo>
                  <a:pt x="160866" y="0"/>
                </a:lnTo>
                <a:lnTo>
                  <a:pt x="152400" y="8467"/>
                </a:lnTo>
                <a:lnTo>
                  <a:pt x="152400" y="16934"/>
                </a:lnTo>
                <a:lnTo>
                  <a:pt x="152400" y="16934"/>
                </a:lnTo>
                <a:lnTo>
                  <a:pt x="152400" y="25400"/>
                </a:lnTo>
                <a:lnTo>
                  <a:pt x="143933" y="42334"/>
                </a:lnTo>
                <a:lnTo>
                  <a:pt x="135467" y="50800"/>
                </a:lnTo>
                <a:lnTo>
                  <a:pt x="135467" y="67734"/>
                </a:lnTo>
                <a:lnTo>
                  <a:pt x="118533" y="84667"/>
                </a:lnTo>
                <a:lnTo>
                  <a:pt x="110066" y="93134"/>
                </a:lnTo>
                <a:lnTo>
                  <a:pt x="93133" y="118534"/>
                </a:lnTo>
                <a:lnTo>
                  <a:pt x="84666" y="135467"/>
                </a:lnTo>
                <a:lnTo>
                  <a:pt x="67733" y="152400"/>
                </a:lnTo>
                <a:lnTo>
                  <a:pt x="50799" y="169334"/>
                </a:lnTo>
                <a:lnTo>
                  <a:pt x="33866" y="186267"/>
                </a:lnTo>
                <a:lnTo>
                  <a:pt x="25400" y="203200"/>
                </a:lnTo>
                <a:lnTo>
                  <a:pt x="16933" y="220134"/>
                </a:lnTo>
                <a:lnTo>
                  <a:pt x="8466" y="228600"/>
                </a:lnTo>
                <a:lnTo>
                  <a:pt x="8466" y="237067"/>
                </a:lnTo>
                <a:lnTo>
                  <a:pt x="8466" y="245534"/>
                </a:lnTo>
                <a:lnTo>
                  <a:pt x="0" y="245534"/>
                </a:lnTo>
                <a:lnTo>
                  <a:pt x="0" y="245534"/>
                </a:lnTo>
                <a:lnTo>
                  <a:pt x="8466" y="237067"/>
                </a:lnTo>
                <a:lnTo>
                  <a:pt x="8466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7298267" y="5918200"/>
            <a:ext cx="160867" cy="237068"/>
          </a:xfrm>
          <a:custGeom>
            <a:avLst/>
            <a:gdLst/>
            <a:ahLst/>
            <a:cxnLst/>
            <a:rect l="0" t="0" r="0" b="0"/>
            <a:pathLst>
              <a:path w="160867" h="2370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8466" y="25400"/>
                </a:lnTo>
                <a:lnTo>
                  <a:pt x="16933" y="33867"/>
                </a:lnTo>
                <a:lnTo>
                  <a:pt x="25400" y="50800"/>
                </a:lnTo>
                <a:lnTo>
                  <a:pt x="33866" y="59267"/>
                </a:lnTo>
                <a:lnTo>
                  <a:pt x="50799" y="76200"/>
                </a:lnTo>
                <a:lnTo>
                  <a:pt x="59267" y="93133"/>
                </a:lnTo>
                <a:lnTo>
                  <a:pt x="67733" y="110067"/>
                </a:lnTo>
                <a:lnTo>
                  <a:pt x="76200" y="127000"/>
                </a:lnTo>
                <a:lnTo>
                  <a:pt x="84666" y="143933"/>
                </a:lnTo>
                <a:lnTo>
                  <a:pt x="93133" y="160867"/>
                </a:lnTo>
                <a:lnTo>
                  <a:pt x="101600" y="177800"/>
                </a:lnTo>
                <a:lnTo>
                  <a:pt x="110066" y="194733"/>
                </a:lnTo>
                <a:lnTo>
                  <a:pt x="118533" y="203200"/>
                </a:lnTo>
                <a:lnTo>
                  <a:pt x="118533" y="220133"/>
                </a:lnTo>
                <a:lnTo>
                  <a:pt x="126999" y="228600"/>
                </a:lnTo>
                <a:lnTo>
                  <a:pt x="135467" y="228600"/>
                </a:lnTo>
                <a:lnTo>
                  <a:pt x="143933" y="237067"/>
                </a:lnTo>
                <a:lnTo>
                  <a:pt x="143933" y="228600"/>
                </a:lnTo>
                <a:lnTo>
                  <a:pt x="160866" y="228600"/>
                </a:lnTo>
                <a:lnTo>
                  <a:pt x="160866" y="228600"/>
                </a:lnTo>
                <a:lnTo>
                  <a:pt x="160866" y="220133"/>
                </a:lnTo>
                <a:lnTo>
                  <a:pt x="160866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7526867" y="6002867"/>
            <a:ext cx="118534" cy="25401"/>
          </a:xfrm>
          <a:custGeom>
            <a:avLst/>
            <a:gdLst/>
            <a:ahLst/>
            <a:cxnLst/>
            <a:rect l="0" t="0" r="0" b="0"/>
            <a:pathLst>
              <a:path w="118534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50799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8466"/>
                </a:lnTo>
                <a:lnTo>
                  <a:pt x="101600" y="8466"/>
                </a:lnTo>
                <a:lnTo>
                  <a:pt x="110066" y="16933"/>
                </a:lnTo>
                <a:lnTo>
                  <a:pt x="118533" y="16933"/>
                </a:lnTo>
                <a:lnTo>
                  <a:pt x="118533" y="25400"/>
                </a:lnTo>
                <a:lnTo>
                  <a:pt x="118533" y="25400"/>
                </a:lnTo>
                <a:lnTo>
                  <a:pt x="118533" y="25400"/>
                </a:lnTo>
                <a:lnTo>
                  <a:pt x="118533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7526867" y="6087533"/>
            <a:ext cx="169334" cy="16935"/>
          </a:xfrm>
          <a:custGeom>
            <a:avLst/>
            <a:gdLst/>
            <a:ahLst/>
            <a:cxnLst/>
            <a:rect l="0" t="0" r="0" b="0"/>
            <a:pathLst>
              <a:path w="169334" h="16935">
                <a:moveTo>
                  <a:pt x="8466" y="0"/>
                </a:moveTo>
                <a:lnTo>
                  <a:pt x="8466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101600" y="8467"/>
                </a:lnTo>
                <a:lnTo>
                  <a:pt x="118533" y="8467"/>
                </a:lnTo>
                <a:lnTo>
                  <a:pt x="135467" y="8467"/>
                </a:lnTo>
                <a:lnTo>
                  <a:pt x="152400" y="16934"/>
                </a:lnTo>
                <a:lnTo>
                  <a:pt x="160866" y="16934"/>
                </a:lnTo>
                <a:lnTo>
                  <a:pt x="160866" y="16934"/>
                </a:lnTo>
                <a:lnTo>
                  <a:pt x="169333" y="16934"/>
                </a:lnTo>
                <a:lnTo>
                  <a:pt x="169333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7789333" y="5969000"/>
            <a:ext cx="245534" cy="127001"/>
          </a:xfrm>
          <a:custGeom>
            <a:avLst/>
            <a:gdLst/>
            <a:ahLst/>
            <a:cxnLst/>
            <a:rect l="0" t="0" r="0" b="0"/>
            <a:pathLst>
              <a:path w="245534" h="1270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84667"/>
                </a:lnTo>
                <a:lnTo>
                  <a:pt x="8467" y="93133"/>
                </a:lnTo>
                <a:lnTo>
                  <a:pt x="8467" y="93133"/>
                </a:lnTo>
                <a:lnTo>
                  <a:pt x="16933" y="101600"/>
                </a:lnTo>
                <a:lnTo>
                  <a:pt x="25401" y="101600"/>
                </a:lnTo>
                <a:lnTo>
                  <a:pt x="33867" y="110067"/>
                </a:lnTo>
                <a:lnTo>
                  <a:pt x="42334" y="110067"/>
                </a:lnTo>
                <a:lnTo>
                  <a:pt x="59267" y="110067"/>
                </a:lnTo>
                <a:lnTo>
                  <a:pt x="76200" y="110067"/>
                </a:lnTo>
                <a:lnTo>
                  <a:pt x="93133" y="110067"/>
                </a:lnTo>
                <a:lnTo>
                  <a:pt x="110067" y="110067"/>
                </a:lnTo>
                <a:lnTo>
                  <a:pt x="127000" y="110067"/>
                </a:lnTo>
                <a:lnTo>
                  <a:pt x="143934" y="110067"/>
                </a:lnTo>
                <a:lnTo>
                  <a:pt x="160867" y="110067"/>
                </a:lnTo>
                <a:lnTo>
                  <a:pt x="177801" y="110067"/>
                </a:lnTo>
                <a:lnTo>
                  <a:pt x="186267" y="118533"/>
                </a:lnTo>
                <a:lnTo>
                  <a:pt x="211667" y="118533"/>
                </a:lnTo>
                <a:lnTo>
                  <a:pt x="220134" y="127000"/>
                </a:lnTo>
                <a:lnTo>
                  <a:pt x="228600" y="127000"/>
                </a:lnTo>
                <a:lnTo>
                  <a:pt x="237067" y="127000"/>
                </a:lnTo>
                <a:lnTo>
                  <a:pt x="237067" y="127000"/>
                </a:lnTo>
                <a:lnTo>
                  <a:pt x="237067" y="127000"/>
                </a:lnTo>
                <a:lnTo>
                  <a:pt x="245533" y="127000"/>
                </a:lnTo>
                <a:lnTo>
                  <a:pt x="245533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7890934" y="5901267"/>
            <a:ext cx="25400" cy="364067"/>
          </a:xfrm>
          <a:custGeom>
            <a:avLst/>
            <a:gdLst/>
            <a:ahLst/>
            <a:cxnLst/>
            <a:rect l="0" t="0" r="0" b="0"/>
            <a:pathLst>
              <a:path w="25400" h="364067">
                <a:moveTo>
                  <a:pt x="25399" y="0"/>
                </a:moveTo>
                <a:lnTo>
                  <a:pt x="25399" y="0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59266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110066"/>
                </a:lnTo>
                <a:lnTo>
                  <a:pt x="0" y="135466"/>
                </a:lnTo>
                <a:lnTo>
                  <a:pt x="0" y="152400"/>
                </a:lnTo>
                <a:lnTo>
                  <a:pt x="8466" y="177800"/>
                </a:lnTo>
                <a:lnTo>
                  <a:pt x="8466" y="203200"/>
                </a:lnTo>
                <a:lnTo>
                  <a:pt x="8466" y="220133"/>
                </a:lnTo>
                <a:lnTo>
                  <a:pt x="8466" y="245533"/>
                </a:lnTo>
                <a:lnTo>
                  <a:pt x="8466" y="270933"/>
                </a:lnTo>
                <a:lnTo>
                  <a:pt x="8466" y="287866"/>
                </a:lnTo>
                <a:lnTo>
                  <a:pt x="8466" y="304800"/>
                </a:lnTo>
                <a:lnTo>
                  <a:pt x="8466" y="330200"/>
                </a:lnTo>
                <a:lnTo>
                  <a:pt x="8466" y="347133"/>
                </a:lnTo>
                <a:lnTo>
                  <a:pt x="8466" y="347133"/>
                </a:lnTo>
                <a:lnTo>
                  <a:pt x="8466" y="364066"/>
                </a:lnTo>
                <a:lnTo>
                  <a:pt x="8466" y="364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9211733" y="2396067"/>
            <a:ext cx="296335" cy="304801"/>
          </a:xfrm>
          <a:custGeom>
            <a:avLst/>
            <a:gdLst/>
            <a:ahLst/>
            <a:cxnLst/>
            <a:rect l="0" t="0" r="0" b="0"/>
            <a:pathLst>
              <a:path w="296335" h="304801">
                <a:moveTo>
                  <a:pt x="296334" y="0"/>
                </a:moveTo>
                <a:lnTo>
                  <a:pt x="296334" y="0"/>
                </a:lnTo>
                <a:lnTo>
                  <a:pt x="296334" y="0"/>
                </a:lnTo>
                <a:lnTo>
                  <a:pt x="296334" y="0"/>
                </a:lnTo>
                <a:lnTo>
                  <a:pt x="296334" y="0"/>
                </a:lnTo>
                <a:lnTo>
                  <a:pt x="287867" y="8466"/>
                </a:lnTo>
                <a:lnTo>
                  <a:pt x="287867" y="8466"/>
                </a:lnTo>
                <a:lnTo>
                  <a:pt x="279401" y="8466"/>
                </a:lnTo>
                <a:lnTo>
                  <a:pt x="270933" y="16933"/>
                </a:lnTo>
                <a:lnTo>
                  <a:pt x="262467" y="25400"/>
                </a:lnTo>
                <a:lnTo>
                  <a:pt x="245534" y="33866"/>
                </a:lnTo>
                <a:lnTo>
                  <a:pt x="228600" y="50800"/>
                </a:lnTo>
                <a:lnTo>
                  <a:pt x="211667" y="67733"/>
                </a:lnTo>
                <a:lnTo>
                  <a:pt x="186267" y="84666"/>
                </a:lnTo>
                <a:lnTo>
                  <a:pt x="160867" y="110066"/>
                </a:lnTo>
                <a:lnTo>
                  <a:pt x="135467" y="135466"/>
                </a:lnTo>
                <a:lnTo>
                  <a:pt x="110067" y="169333"/>
                </a:lnTo>
                <a:lnTo>
                  <a:pt x="84667" y="194733"/>
                </a:lnTo>
                <a:lnTo>
                  <a:pt x="67734" y="220133"/>
                </a:lnTo>
                <a:lnTo>
                  <a:pt x="50801" y="245533"/>
                </a:lnTo>
                <a:lnTo>
                  <a:pt x="25400" y="262466"/>
                </a:lnTo>
                <a:lnTo>
                  <a:pt x="16934" y="279400"/>
                </a:lnTo>
                <a:lnTo>
                  <a:pt x="8467" y="296333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9245600" y="2463800"/>
            <a:ext cx="160867" cy="237068"/>
          </a:xfrm>
          <a:custGeom>
            <a:avLst/>
            <a:gdLst/>
            <a:ahLst/>
            <a:cxnLst/>
            <a:rect l="0" t="0" r="0" b="0"/>
            <a:pathLst>
              <a:path w="160867" h="2370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4" y="16933"/>
                </a:lnTo>
                <a:lnTo>
                  <a:pt x="25400" y="25400"/>
                </a:lnTo>
                <a:lnTo>
                  <a:pt x="33867" y="42333"/>
                </a:lnTo>
                <a:lnTo>
                  <a:pt x="42333" y="50800"/>
                </a:lnTo>
                <a:lnTo>
                  <a:pt x="50800" y="76200"/>
                </a:lnTo>
                <a:lnTo>
                  <a:pt x="67733" y="93133"/>
                </a:lnTo>
                <a:lnTo>
                  <a:pt x="76200" y="118533"/>
                </a:lnTo>
                <a:lnTo>
                  <a:pt x="93134" y="135467"/>
                </a:lnTo>
                <a:lnTo>
                  <a:pt x="101600" y="160867"/>
                </a:lnTo>
                <a:lnTo>
                  <a:pt x="110067" y="177800"/>
                </a:lnTo>
                <a:lnTo>
                  <a:pt x="118533" y="194733"/>
                </a:lnTo>
                <a:lnTo>
                  <a:pt x="127000" y="211667"/>
                </a:lnTo>
                <a:lnTo>
                  <a:pt x="135467" y="220133"/>
                </a:lnTo>
                <a:lnTo>
                  <a:pt x="135467" y="228600"/>
                </a:lnTo>
                <a:lnTo>
                  <a:pt x="143933" y="237067"/>
                </a:lnTo>
                <a:lnTo>
                  <a:pt x="152400" y="237067"/>
                </a:lnTo>
                <a:lnTo>
                  <a:pt x="152400" y="237067"/>
                </a:lnTo>
                <a:lnTo>
                  <a:pt x="160866" y="228600"/>
                </a:lnTo>
                <a:lnTo>
                  <a:pt x="160866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9584267" y="2455333"/>
            <a:ext cx="25401" cy="211668"/>
          </a:xfrm>
          <a:custGeom>
            <a:avLst/>
            <a:gdLst/>
            <a:ahLst/>
            <a:cxnLst/>
            <a:rect l="0" t="0" r="0" b="0"/>
            <a:pathLst>
              <a:path w="25401" h="211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6" y="42334"/>
                </a:lnTo>
                <a:lnTo>
                  <a:pt x="8466" y="59267"/>
                </a:lnTo>
                <a:lnTo>
                  <a:pt x="16933" y="76200"/>
                </a:lnTo>
                <a:lnTo>
                  <a:pt x="16933" y="93134"/>
                </a:lnTo>
                <a:lnTo>
                  <a:pt x="16933" y="118534"/>
                </a:lnTo>
                <a:lnTo>
                  <a:pt x="16933" y="135467"/>
                </a:lnTo>
                <a:lnTo>
                  <a:pt x="16933" y="160867"/>
                </a:lnTo>
                <a:lnTo>
                  <a:pt x="16933" y="169334"/>
                </a:lnTo>
                <a:lnTo>
                  <a:pt x="25400" y="186267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11667"/>
                </a:lnTo>
                <a:lnTo>
                  <a:pt x="25400" y="211667"/>
                </a:lnTo>
                <a:lnTo>
                  <a:pt x="16933" y="211667"/>
                </a:lnTo>
                <a:lnTo>
                  <a:pt x="16933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9499600" y="2531533"/>
            <a:ext cx="245534" cy="42335"/>
          </a:xfrm>
          <a:custGeom>
            <a:avLst/>
            <a:gdLst/>
            <a:ahLst/>
            <a:cxnLst/>
            <a:rect l="0" t="0" r="0" b="0"/>
            <a:pathLst>
              <a:path w="245534" h="42335">
                <a:moveTo>
                  <a:pt x="0" y="42334"/>
                </a:move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16933" y="42334"/>
                </a:lnTo>
                <a:lnTo>
                  <a:pt x="33867" y="42334"/>
                </a:lnTo>
                <a:lnTo>
                  <a:pt x="50800" y="42334"/>
                </a:lnTo>
                <a:lnTo>
                  <a:pt x="84667" y="33867"/>
                </a:lnTo>
                <a:lnTo>
                  <a:pt x="110067" y="33867"/>
                </a:lnTo>
                <a:lnTo>
                  <a:pt x="135466" y="25400"/>
                </a:lnTo>
                <a:lnTo>
                  <a:pt x="169333" y="16934"/>
                </a:lnTo>
                <a:lnTo>
                  <a:pt x="194733" y="16934"/>
                </a:lnTo>
                <a:lnTo>
                  <a:pt x="211666" y="8467"/>
                </a:lnTo>
                <a:lnTo>
                  <a:pt x="228600" y="0"/>
                </a:lnTo>
                <a:lnTo>
                  <a:pt x="228600" y="0"/>
                </a:lnTo>
                <a:lnTo>
                  <a:pt x="245533" y="0"/>
                </a:lnTo>
                <a:lnTo>
                  <a:pt x="2455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9804400" y="2472267"/>
            <a:ext cx="245534" cy="110067"/>
          </a:xfrm>
          <a:custGeom>
            <a:avLst/>
            <a:gdLst/>
            <a:ahLst/>
            <a:cxnLst/>
            <a:rect l="0" t="0" r="0" b="0"/>
            <a:pathLst>
              <a:path w="245534" h="110067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33866"/>
                </a:lnTo>
                <a:lnTo>
                  <a:pt x="8466" y="42333"/>
                </a:lnTo>
                <a:lnTo>
                  <a:pt x="8466" y="59266"/>
                </a:lnTo>
                <a:lnTo>
                  <a:pt x="0" y="67733"/>
                </a:lnTo>
                <a:lnTo>
                  <a:pt x="0" y="84666"/>
                </a:lnTo>
                <a:lnTo>
                  <a:pt x="0" y="93133"/>
                </a:lnTo>
                <a:lnTo>
                  <a:pt x="0" y="93133"/>
                </a:lnTo>
                <a:lnTo>
                  <a:pt x="8466" y="101600"/>
                </a:lnTo>
                <a:lnTo>
                  <a:pt x="16933" y="110066"/>
                </a:lnTo>
                <a:lnTo>
                  <a:pt x="33867" y="110066"/>
                </a:lnTo>
                <a:lnTo>
                  <a:pt x="50800" y="110066"/>
                </a:lnTo>
                <a:lnTo>
                  <a:pt x="67734" y="110066"/>
                </a:lnTo>
                <a:lnTo>
                  <a:pt x="84666" y="110066"/>
                </a:lnTo>
                <a:lnTo>
                  <a:pt x="110067" y="101600"/>
                </a:lnTo>
                <a:lnTo>
                  <a:pt x="135466" y="101600"/>
                </a:lnTo>
                <a:lnTo>
                  <a:pt x="152400" y="93133"/>
                </a:lnTo>
                <a:lnTo>
                  <a:pt x="169333" y="93133"/>
                </a:lnTo>
                <a:lnTo>
                  <a:pt x="194734" y="84666"/>
                </a:lnTo>
                <a:lnTo>
                  <a:pt x="211666" y="84666"/>
                </a:lnTo>
                <a:lnTo>
                  <a:pt x="220134" y="84666"/>
                </a:lnTo>
                <a:lnTo>
                  <a:pt x="228600" y="84666"/>
                </a:lnTo>
                <a:lnTo>
                  <a:pt x="237066" y="84666"/>
                </a:lnTo>
                <a:lnTo>
                  <a:pt x="237066" y="84666"/>
                </a:lnTo>
                <a:lnTo>
                  <a:pt x="237066" y="84666"/>
                </a:lnTo>
                <a:lnTo>
                  <a:pt x="245533" y="93133"/>
                </a:lnTo>
                <a:lnTo>
                  <a:pt x="245533" y="93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9982200" y="2429933"/>
            <a:ext cx="16935" cy="254001"/>
          </a:xfrm>
          <a:custGeom>
            <a:avLst/>
            <a:gdLst/>
            <a:ahLst/>
            <a:cxnLst/>
            <a:rect l="0" t="0" r="0" b="0"/>
            <a:pathLst>
              <a:path w="16935" h="254001">
                <a:moveTo>
                  <a:pt x="8467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4"/>
                </a:lnTo>
                <a:lnTo>
                  <a:pt x="0" y="143934"/>
                </a:lnTo>
                <a:lnTo>
                  <a:pt x="0" y="169334"/>
                </a:lnTo>
                <a:lnTo>
                  <a:pt x="0" y="186267"/>
                </a:lnTo>
                <a:lnTo>
                  <a:pt x="0" y="211667"/>
                </a:lnTo>
                <a:lnTo>
                  <a:pt x="0" y="228600"/>
                </a:lnTo>
                <a:lnTo>
                  <a:pt x="0" y="237067"/>
                </a:lnTo>
                <a:lnTo>
                  <a:pt x="0" y="245534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54000"/>
                </a:lnTo>
                <a:lnTo>
                  <a:pt x="16934" y="245534"/>
                </a:lnTo>
                <a:lnTo>
                  <a:pt x="16934" y="245534"/>
                </a:lnTo>
                <a:lnTo>
                  <a:pt x="16934" y="237067"/>
                </a:lnTo>
                <a:lnTo>
                  <a:pt x="16934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10143067" y="2480733"/>
            <a:ext cx="169334" cy="25401"/>
          </a:xfrm>
          <a:custGeom>
            <a:avLst/>
            <a:gdLst/>
            <a:ahLst/>
            <a:cxnLst/>
            <a:rect l="0" t="0" r="0" b="0"/>
            <a:pathLst>
              <a:path w="169334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25399" y="16934"/>
                </a:lnTo>
                <a:lnTo>
                  <a:pt x="42333" y="16934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0"/>
                </a:lnTo>
                <a:lnTo>
                  <a:pt x="118533" y="0"/>
                </a:lnTo>
                <a:lnTo>
                  <a:pt x="135466" y="0"/>
                </a:lnTo>
                <a:lnTo>
                  <a:pt x="152400" y="0"/>
                </a:lnTo>
                <a:lnTo>
                  <a:pt x="160867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0"/>
                </a:lnTo>
                <a:lnTo>
                  <a:pt x="169333" y="8467"/>
                </a:lnTo>
                <a:lnTo>
                  <a:pt x="169333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10160000" y="2582333"/>
            <a:ext cx="228601" cy="25401"/>
          </a:xfrm>
          <a:custGeom>
            <a:avLst/>
            <a:gdLst/>
            <a:ahLst/>
            <a:cxnLst/>
            <a:rect l="0" t="0" r="0" b="0"/>
            <a:pathLst>
              <a:path w="228601" h="25401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8466" y="25400"/>
                </a:lnTo>
                <a:lnTo>
                  <a:pt x="25400" y="25400"/>
                </a:lnTo>
                <a:lnTo>
                  <a:pt x="42333" y="16934"/>
                </a:lnTo>
                <a:lnTo>
                  <a:pt x="67734" y="16934"/>
                </a:lnTo>
                <a:lnTo>
                  <a:pt x="93134" y="16934"/>
                </a:lnTo>
                <a:lnTo>
                  <a:pt x="118533" y="8467"/>
                </a:lnTo>
                <a:lnTo>
                  <a:pt x="143934" y="8467"/>
                </a:lnTo>
                <a:lnTo>
                  <a:pt x="169334" y="8467"/>
                </a:lnTo>
                <a:lnTo>
                  <a:pt x="194733" y="0"/>
                </a:lnTo>
                <a:lnTo>
                  <a:pt x="211667" y="0"/>
                </a:lnTo>
                <a:lnTo>
                  <a:pt x="211667" y="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10532534" y="2463800"/>
            <a:ext cx="203200" cy="237068"/>
          </a:xfrm>
          <a:custGeom>
            <a:avLst/>
            <a:gdLst/>
            <a:ahLst/>
            <a:cxnLst/>
            <a:rect l="0" t="0" r="0" b="0"/>
            <a:pathLst>
              <a:path w="203200" h="237068">
                <a:moveTo>
                  <a:pt x="93132" y="42333"/>
                </a:moveTo>
                <a:lnTo>
                  <a:pt x="93132" y="42333"/>
                </a:lnTo>
                <a:lnTo>
                  <a:pt x="93132" y="42333"/>
                </a:lnTo>
                <a:lnTo>
                  <a:pt x="93132" y="42333"/>
                </a:lnTo>
                <a:lnTo>
                  <a:pt x="93132" y="42333"/>
                </a:lnTo>
                <a:lnTo>
                  <a:pt x="84666" y="42333"/>
                </a:lnTo>
                <a:lnTo>
                  <a:pt x="84666" y="42333"/>
                </a:lnTo>
                <a:lnTo>
                  <a:pt x="76200" y="50800"/>
                </a:lnTo>
                <a:lnTo>
                  <a:pt x="59266" y="59267"/>
                </a:lnTo>
                <a:lnTo>
                  <a:pt x="50799" y="67733"/>
                </a:lnTo>
                <a:lnTo>
                  <a:pt x="42332" y="76200"/>
                </a:lnTo>
                <a:lnTo>
                  <a:pt x="33866" y="93133"/>
                </a:lnTo>
                <a:lnTo>
                  <a:pt x="25400" y="101600"/>
                </a:lnTo>
                <a:lnTo>
                  <a:pt x="16932" y="118533"/>
                </a:lnTo>
                <a:lnTo>
                  <a:pt x="16932" y="135467"/>
                </a:lnTo>
                <a:lnTo>
                  <a:pt x="8466" y="152400"/>
                </a:lnTo>
                <a:lnTo>
                  <a:pt x="16932" y="169333"/>
                </a:lnTo>
                <a:lnTo>
                  <a:pt x="16932" y="186267"/>
                </a:lnTo>
                <a:lnTo>
                  <a:pt x="25400" y="203200"/>
                </a:lnTo>
                <a:lnTo>
                  <a:pt x="42332" y="211667"/>
                </a:lnTo>
                <a:lnTo>
                  <a:pt x="50799" y="220133"/>
                </a:lnTo>
                <a:lnTo>
                  <a:pt x="67733" y="228600"/>
                </a:lnTo>
                <a:lnTo>
                  <a:pt x="84666" y="237067"/>
                </a:lnTo>
                <a:lnTo>
                  <a:pt x="101600" y="237067"/>
                </a:lnTo>
                <a:lnTo>
                  <a:pt x="118532" y="237067"/>
                </a:lnTo>
                <a:lnTo>
                  <a:pt x="143933" y="228600"/>
                </a:lnTo>
                <a:lnTo>
                  <a:pt x="152400" y="220133"/>
                </a:lnTo>
                <a:lnTo>
                  <a:pt x="169332" y="211667"/>
                </a:lnTo>
                <a:lnTo>
                  <a:pt x="177800" y="194733"/>
                </a:lnTo>
                <a:lnTo>
                  <a:pt x="194732" y="177800"/>
                </a:lnTo>
                <a:lnTo>
                  <a:pt x="203199" y="152400"/>
                </a:lnTo>
                <a:lnTo>
                  <a:pt x="203199" y="135467"/>
                </a:lnTo>
                <a:lnTo>
                  <a:pt x="203199" y="110067"/>
                </a:lnTo>
                <a:lnTo>
                  <a:pt x="194732" y="84667"/>
                </a:lnTo>
                <a:lnTo>
                  <a:pt x="194732" y="67733"/>
                </a:lnTo>
                <a:lnTo>
                  <a:pt x="177800" y="50800"/>
                </a:lnTo>
                <a:lnTo>
                  <a:pt x="169332" y="33867"/>
                </a:lnTo>
                <a:lnTo>
                  <a:pt x="143933" y="16933"/>
                </a:lnTo>
                <a:lnTo>
                  <a:pt x="118532" y="8467"/>
                </a:lnTo>
                <a:lnTo>
                  <a:pt x="101600" y="0"/>
                </a:lnTo>
                <a:lnTo>
                  <a:pt x="67733" y="0"/>
                </a:lnTo>
                <a:lnTo>
                  <a:pt x="50799" y="8467"/>
                </a:lnTo>
                <a:lnTo>
                  <a:pt x="33866" y="8467"/>
                </a:lnTo>
                <a:lnTo>
                  <a:pt x="16932" y="25400"/>
                </a:lnTo>
                <a:lnTo>
                  <a:pt x="8466" y="42333"/>
                </a:lnTo>
                <a:lnTo>
                  <a:pt x="0" y="59267"/>
                </a:lnTo>
                <a:lnTo>
                  <a:pt x="0" y="59267"/>
                </a:lnTo>
                <a:lnTo>
                  <a:pt x="0" y="67733"/>
                </a:lnTo>
                <a:lnTo>
                  <a:pt x="0" y="67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9829800" y="3064933"/>
            <a:ext cx="127001" cy="245535"/>
          </a:xfrm>
          <a:custGeom>
            <a:avLst/>
            <a:gdLst/>
            <a:ahLst/>
            <a:cxnLst/>
            <a:rect l="0" t="0" r="0" b="0"/>
            <a:pathLst>
              <a:path w="127001" h="245535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18534" y="8467"/>
                </a:lnTo>
                <a:lnTo>
                  <a:pt x="118534" y="8467"/>
                </a:lnTo>
                <a:lnTo>
                  <a:pt x="118534" y="16934"/>
                </a:lnTo>
                <a:lnTo>
                  <a:pt x="110066" y="25400"/>
                </a:lnTo>
                <a:lnTo>
                  <a:pt x="101600" y="42334"/>
                </a:lnTo>
                <a:lnTo>
                  <a:pt x="93134" y="67734"/>
                </a:lnTo>
                <a:lnTo>
                  <a:pt x="84667" y="84667"/>
                </a:lnTo>
                <a:lnTo>
                  <a:pt x="76200" y="110067"/>
                </a:lnTo>
                <a:lnTo>
                  <a:pt x="59266" y="135467"/>
                </a:lnTo>
                <a:lnTo>
                  <a:pt x="42334" y="160867"/>
                </a:lnTo>
                <a:lnTo>
                  <a:pt x="33866" y="186267"/>
                </a:lnTo>
                <a:lnTo>
                  <a:pt x="16934" y="203200"/>
                </a:lnTo>
                <a:lnTo>
                  <a:pt x="8467" y="220134"/>
                </a:lnTo>
                <a:lnTo>
                  <a:pt x="0" y="237067"/>
                </a:lnTo>
                <a:lnTo>
                  <a:pt x="0" y="245534"/>
                </a:lnTo>
                <a:lnTo>
                  <a:pt x="0" y="245534"/>
                </a:lnTo>
                <a:lnTo>
                  <a:pt x="0" y="245534"/>
                </a:lnTo>
                <a:lnTo>
                  <a:pt x="0" y="237067"/>
                </a:lnTo>
                <a:lnTo>
                  <a:pt x="0" y="237067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9829800" y="3081867"/>
            <a:ext cx="194735" cy="211667"/>
          </a:xfrm>
          <a:custGeom>
            <a:avLst/>
            <a:gdLst/>
            <a:ahLst/>
            <a:cxnLst/>
            <a:rect l="0" t="0" r="0" b="0"/>
            <a:pathLst>
              <a:path w="194735" h="211667">
                <a:moveTo>
                  <a:pt x="8467" y="16933"/>
                </a:moveTo>
                <a:lnTo>
                  <a:pt x="8467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16933"/>
                </a:lnTo>
                <a:lnTo>
                  <a:pt x="33866" y="33866"/>
                </a:lnTo>
                <a:lnTo>
                  <a:pt x="42334" y="42333"/>
                </a:lnTo>
                <a:lnTo>
                  <a:pt x="50800" y="59266"/>
                </a:lnTo>
                <a:lnTo>
                  <a:pt x="67733" y="76200"/>
                </a:lnTo>
                <a:lnTo>
                  <a:pt x="84667" y="93133"/>
                </a:lnTo>
                <a:lnTo>
                  <a:pt x="93134" y="110066"/>
                </a:lnTo>
                <a:lnTo>
                  <a:pt x="101600" y="135466"/>
                </a:lnTo>
                <a:lnTo>
                  <a:pt x="118534" y="152400"/>
                </a:lnTo>
                <a:lnTo>
                  <a:pt x="135466" y="169333"/>
                </a:lnTo>
                <a:lnTo>
                  <a:pt x="143933" y="177800"/>
                </a:lnTo>
                <a:lnTo>
                  <a:pt x="152400" y="194733"/>
                </a:lnTo>
                <a:lnTo>
                  <a:pt x="160867" y="203200"/>
                </a:lnTo>
                <a:lnTo>
                  <a:pt x="169334" y="203200"/>
                </a:lnTo>
                <a:lnTo>
                  <a:pt x="186266" y="211666"/>
                </a:lnTo>
                <a:lnTo>
                  <a:pt x="186266" y="211666"/>
                </a:lnTo>
                <a:lnTo>
                  <a:pt x="194734" y="203200"/>
                </a:lnTo>
                <a:lnTo>
                  <a:pt x="194734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10100734" y="3183467"/>
            <a:ext cx="160867" cy="8467"/>
          </a:xfrm>
          <a:custGeom>
            <a:avLst/>
            <a:gdLst/>
            <a:ahLst/>
            <a:cxnLst/>
            <a:rect l="0" t="0" r="0" b="0"/>
            <a:pathLst>
              <a:path w="160867" h="8467">
                <a:moveTo>
                  <a:pt x="0" y="8466"/>
                </a:move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2" y="8466"/>
                </a:lnTo>
                <a:lnTo>
                  <a:pt x="25399" y="8466"/>
                </a:lnTo>
                <a:lnTo>
                  <a:pt x="42333" y="8466"/>
                </a:lnTo>
                <a:lnTo>
                  <a:pt x="59266" y="8466"/>
                </a:lnTo>
                <a:lnTo>
                  <a:pt x="76200" y="0"/>
                </a:lnTo>
                <a:lnTo>
                  <a:pt x="101599" y="0"/>
                </a:lnTo>
                <a:lnTo>
                  <a:pt x="118533" y="0"/>
                </a:lnTo>
                <a:lnTo>
                  <a:pt x="135466" y="0"/>
                </a:lnTo>
                <a:lnTo>
                  <a:pt x="152400" y="0"/>
                </a:lnTo>
                <a:lnTo>
                  <a:pt x="152400" y="0"/>
                </a:lnTo>
                <a:lnTo>
                  <a:pt x="160866" y="0"/>
                </a:lnTo>
                <a:lnTo>
                  <a:pt x="1608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10176934" y="3242733"/>
            <a:ext cx="143933" cy="25401"/>
          </a:xfrm>
          <a:custGeom>
            <a:avLst/>
            <a:gdLst/>
            <a:ahLst/>
            <a:cxnLst/>
            <a:rect l="0" t="0" r="0" b="0"/>
            <a:pathLst>
              <a:path w="143933" h="25401">
                <a:moveTo>
                  <a:pt x="8466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8466" y="25400"/>
                </a:lnTo>
                <a:lnTo>
                  <a:pt x="16932" y="25400"/>
                </a:lnTo>
                <a:lnTo>
                  <a:pt x="25399" y="25400"/>
                </a:lnTo>
                <a:lnTo>
                  <a:pt x="42333" y="25400"/>
                </a:lnTo>
                <a:lnTo>
                  <a:pt x="67732" y="25400"/>
                </a:lnTo>
                <a:lnTo>
                  <a:pt x="84666" y="16934"/>
                </a:lnTo>
                <a:lnTo>
                  <a:pt x="110066" y="16934"/>
                </a:lnTo>
                <a:lnTo>
                  <a:pt x="127000" y="8467"/>
                </a:lnTo>
                <a:lnTo>
                  <a:pt x="127000" y="8467"/>
                </a:lnTo>
                <a:lnTo>
                  <a:pt x="143932" y="0"/>
                </a:lnTo>
                <a:lnTo>
                  <a:pt x="14393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10490200" y="3158067"/>
            <a:ext cx="211667" cy="8467"/>
          </a:xfrm>
          <a:custGeom>
            <a:avLst/>
            <a:gdLst/>
            <a:ahLst/>
            <a:cxnLst/>
            <a:rect l="0" t="0" r="0" b="0"/>
            <a:pathLst>
              <a:path w="211667" h="8467">
                <a:moveTo>
                  <a:pt x="0" y="8466"/>
                </a:moveTo>
                <a:lnTo>
                  <a:pt x="0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42334" y="8466"/>
                </a:lnTo>
                <a:lnTo>
                  <a:pt x="59266" y="8466"/>
                </a:lnTo>
                <a:lnTo>
                  <a:pt x="76200" y="8466"/>
                </a:lnTo>
                <a:lnTo>
                  <a:pt x="101600" y="8466"/>
                </a:lnTo>
                <a:lnTo>
                  <a:pt x="127000" y="8466"/>
                </a:lnTo>
                <a:lnTo>
                  <a:pt x="143934" y="8466"/>
                </a:lnTo>
                <a:lnTo>
                  <a:pt x="160866" y="8466"/>
                </a:lnTo>
                <a:lnTo>
                  <a:pt x="177800" y="8466"/>
                </a:lnTo>
                <a:lnTo>
                  <a:pt x="186267" y="8466"/>
                </a:lnTo>
                <a:lnTo>
                  <a:pt x="203200" y="8466"/>
                </a:lnTo>
                <a:lnTo>
                  <a:pt x="203200" y="8466"/>
                </a:lnTo>
                <a:lnTo>
                  <a:pt x="203200" y="8466"/>
                </a:lnTo>
                <a:lnTo>
                  <a:pt x="211666" y="0"/>
                </a:lnTo>
                <a:lnTo>
                  <a:pt x="2116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10786534" y="3064933"/>
            <a:ext cx="211667" cy="101601"/>
          </a:xfrm>
          <a:custGeom>
            <a:avLst/>
            <a:gdLst/>
            <a:ahLst/>
            <a:cxnLst/>
            <a:rect l="0" t="0" r="0" b="0"/>
            <a:pathLst>
              <a:path w="211667" h="101601">
                <a:moveTo>
                  <a:pt x="16932" y="0"/>
                </a:moveTo>
                <a:lnTo>
                  <a:pt x="16932" y="0"/>
                </a:lnTo>
                <a:lnTo>
                  <a:pt x="16932" y="0"/>
                </a:lnTo>
                <a:lnTo>
                  <a:pt x="16932" y="8467"/>
                </a:lnTo>
                <a:lnTo>
                  <a:pt x="16932" y="8467"/>
                </a:lnTo>
                <a:lnTo>
                  <a:pt x="16932" y="8467"/>
                </a:lnTo>
                <a:lnTo>
                  <a:pt x="16932" y="16934"/>
                </a:lnTo>
                <a:lnTo>
                  <a:pt x="16932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59267"/>
                </a:lnTo>
                <a:lnTo>
                  <a:pt x="0" y="67734"/>
                </a:lnTo>
                <a:lnTo>
                  <a:pt x="0" y="76200"/>
                </a:lnTo>
                <a:lnTo>
                  <a:pt x="0" y="84667"/>
                </a:lnTo>
                <a:lnTo>
                  <a:pt x="0" y="84667"/>
                </a:lnTo>
                <a:lnTo>
                  <a:pt x="8466" y="93134"/>
                </a:lnTo>
                <a:lnTo>
                  <a:pt x="8466" y="93134"/>
                </a:lnTo>
                <a:lnTo>
                  <a:pt x="16932" y="101600"/>
                </a:lnTo>
                <a:lnTo>
                  <a:pt x="25399" y="101600"/>
                </a:lnTo>
                <a:lnTo>
                  <a:pt x="33866" y="101600"/>
                </a:lnTo>
                <a:lnTo>
                  <a:pt x="50800" y="101600"/>
                </a:lnTo>
                <a:lnTo>
                  <a:pt x="67732" y="93134"/>
                </a:lnTo>
                <a:lnTo>
                  <a:pt x="84666" y="93134"/>
                </a:lnTo>
                <a:lnTo>
                  <a:pt x="101599" y="93134"/>
                </a:lnTo>
                <a:lnTo>
                  <a:pt x="118533" y="84667"/>
                </a:lnTo>
                <a:lnTo>
                  <a:pt x="135466" y="84667"/>
                </a:lnTo>
                <a:lnTo>
                  <a:pt x="160866" y="84667"/>
                </a:lnTo>
                <a:lnTo>
                  <a:pt x="177799" y="84667"/>
                </a:lnTo>
                <a:lnTo>
                  <a:pt x="186266" y="84667"/>
                </a:lnTo>
                <a:lnTo>
                  <a:pt x="194733" y="84667"/>
                </a:lnTo>
                <a:lnTo>
                  <a:pt x="203200" y="84667"/>
                </a:lnTo>
                <a:lnTo>
                  <a:pt x="211666" y="84667"/>
                </a:lnTo>
                <a:lnTo>
                  <a:pt x="211666" y="84667"/>
                </a:lnTo>
                <a:lnTo>
                  <a:pt x="211666" y="84667"/>
                </a:lnTo>
                <a:lnTo>
                  <a:pt x="211666" y="84667"/>
                </a:lnTo>
                <a:lnTo>
                  <a:pt x="211666" y="76200"/>
                </a:lnTo>
                <a:lnTo>
                  <a:pt x="211666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10922000" y="3031067"/>
            <a:ext cx="33867" cy="338667"/>
          </a:xfrm>
          <a:custGeom>
            <a:avLst/>
            <a:gdLst/>
            <a:ahLst/>
            <a:cxnLst/>
            <a:rect l="0" t="0" r="0" b="0"/>
            <a:pathLst>
              <a:path w="33867" h="3386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25400"/>
                </a:lnTo>
                <a:lnTo>
                  <a:pt x="0" y="33866"/>
                </a:lnTo>
                <a:lnTo>
                  <a:pt x="0" y="59266"/>
                </a:lnTo>
                <a:lnTo>
                  <a:pt x="8466" y="76200"/>
                </a:lnTo>
                <a:lnTo>
                  <a:pt x="8466" y="101600"/>
                </a:lnTo>
                <a:lnTo>
                  <a:pt x="8466" y="127000"/>
                </a:lnTo>
                <a:lnTo>
                  <a:pt x="16934" y="143933"/>
                </a:lnTo>
                <a:lnTo>
                  <a:pt x="16934" y="177800"/>
                </a:lnTo>
                <a:lnTo>
                  <a:pt x="25400" y="203200"/>
                </a:lnTo>
                <a:lnTo>
                  <a:pt x="25400" y="237066"/>
                </a:lnTo>
                <a:lnTo>
                  <a:pt x="25400" y="262466"/>
                </a:lnTo>
                <a:lnTo>
                  <a:pt x="33866" y="287866"/>
                </a:lnTo>
                <a:lnTo>
                  <a:pt x="33866" y="313266"/>
                </a:lnTo>
                <a:lnTo>
                  <a:pt x="33866" y="313266"/>
                </a:lnTo>
                <a:lnTo>
                  <a:pt x="33866" y="338666"/>
                </a:lnTo>
                <a:lnTo>
                  <a:pt x="33866" y="338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4385733" y="3928533"/>
            <a:ext cx="491068" cy="2362201"/>
          </a:xfrm>
          <a:custGeom>
            <a:avLst/>
            <a:gdLst/>
            <a:ahLst/>
            <a:cxnLst/>
            <a:rect l="0" t="0" r="0" b="0"/>
            <a:pathLst>
              <a:path w="491068" h="2362201">
                <a:moveTo>
                  <a:pt x="397934" y="59267"/>
                </a:moveTo>
                <a:lnTo>
                  <a:pt x="397934" y="59267"/>
                </a:lnTo>
                <a:lnTo>
                  <a:pt x="389467" y="59267"/>
                </a:lnTo>
                <a:lnTo>
                  <a:pt x="389467" y="50800"/>
                </a:lnTo>
                <a:lnTo>
                  <a:pt x="381000" y="50800"/>
                </a:lnTo>
                <a:lnTo>
                  <a:pt x="381000" y="42334"/>
                </a:lnTo>
                <a:lnTo>
                  <a:pt x="364067" y="33867"/>
                </a:lnTo>
                <a:lnTo>
                  <a:pt x="355600" y="33867"/>
                </a:lnTo>
                <a:lnTo>
                  <a:pt x="338667" y="25400"/>
                </a:lnTo>
                <a:lnTo>
                  <a:pt x="321734" y="16934"/>
                </a:lnTo>
                <a:lnTo>
                  <a:pt x="304800" y="16934"/>
                </a:lnTo>
                <a:lnTo>
                  <a:pt x="287867" y="8467"/>
                </a:lnTo>
                <a:lnTo>
                  <a:pt x="270934" y="8467"/>
                </a:lnTo>
                <a:lnTo>
                  <a:pt x="245534" y="8467"/>
                </a:lnTo>
                <a:lnTo>
                  <a:pt x="228600" y="0"/>
                </a:lnTo>
                <a:lnTo>
                  <a:pt x="211667" y="0"/>
                </a:lnTo>
                <a:lnTo>
                  <a:pt x="194734" y="0"/>
                </a:lnTo>
                <a:lnTo>
                  <a:pt x="177800" y="8467"/>
                </a:lnTo>
                <a:lnTo>
                  <a:pt x="160867" y="8467"/>
                </a:lnTo>
                <a:lnTo>
                  <a:pt x="143934" y="16934"/>
                </a:lnTo>
                <a:lnTo>
                  <a:pt x="127000" y="16934"/>
                </a:lnTo>
                <a:lnTo>
                  <a:pt x="110067" y="33867"/>
                </a:lnTo>
                <a:lnTo>
                  <a:pt x="93134" y="42334"/>
                </a:lnTo>
                <a:lnTo>
                  <a:pt x="76200" y="50800"/>
                </a:lnTo>
                <a:lnTo>
                  <a:pt x="59267" y="67734"/>
                </a:lnTo>
                <a:lnTo>
                  <a:pt x="50800" y="84667"/>
                </a:lnTo>
                <a:lnTo>
                  <a:pt x="42334" y="101600"/>
                </a:lnTo>
                <a:lnTo>
                  <a:pt x="33867" y="118534"/>
                </a:lnTo>
                <a:lnTo>
                  <a:pt x="25400" y="135467"/>
                </a:lnTo>
                <a:lnTo>
                  <a:pt x="16934" y="152400"/>
                </a:lnTo>
                <a:lnTo>
                  <a:pt x="8467" y="177800"/>
                </a:lnTo>
                <a:lnTo>
                  <a:pt x="8467" y="194734"/>
                </a:lnTo>
                <a:lnTo>
                  <a:pt x="8467" y="220134"/>
                </a:lnTo>
                <a:lnTo>
                  <a:pt x="0" y="245534"/>
                </a:lnTo>
                <a:lnTo>
                  <a:pt x="0" y="270934"/>
                </a:lnTo>
                <a:lnTo>
                  <a:pt x="0" y="296334"/>
                </a:lnTo>
                <a:lnTo>
                  <a:pt x="8467" y="321734"/>
                </a:lnTo>
                <a:lnTo>
                  <a:pt x="8467" y="347134"/>
                </a:lnTo>
                <a:lnTo>
                  <a:pt x="8467" y="381000"/>
                </a:lnTo>
                <a:lnTo>
                  <a:pt x="16934" y="406400"/>
                </a:lnTo>
                <a:lnTo>
                  <a:pt x="25400" y="431800"/>
                </a:lnTo>
                <a:lnTo>
                  <a:pt x="25400" y="465667"/>
                </a:lnTo>
                <a:lnTo>
                  <a:pt x="33867" y="491067"/>
                </a:lnTo>
                <a:lnTo>
                  <a:pt x="42334" y="524934"/>
                </a:lnTo>
                <a:lnTo>
                  <a:pt x="42334" y="550334"/>
                </a:lnTo>
                <a:lnTo>
                  <a:pt x="50800" y="575734"/>
                </a:lnTo>
                <a:lnTo>
                  <a:pt x="59267" y="609600"/>
                </a:lnTo>
                <a:lnTo>
                  <a:pt x="67734" y="635000"/>
                </a:lnTo>
                <a:lnTo>
                  <a:pt x="76200" y="660400"/>
                </a:lnTo>
                <a:lnTo>
                  <a:pt x="84667" y="685800"/>
                </a:lnTo>
                <a:lnTo>
                  <a:pt x="93134" y="711200"/>
                </a:lnTo>
                <a:lnTo>
                  <a:pt x="101600" y="745067"/>
                </a:lnTo>
                <a:lnTo>
                  <a:pt x="110067" y="762000"/>
                </a:lnTo>
                <a:lnTo>
                  <a:pt x="110067" y="787400"/>
                </a:lnTo>
                <a:lnTo>
                  <a:pt x="110067" y="812800"/>
                </a:lnTo>
                <a:lnTo>
                  <a:pt x="110067" y="829734"/>
                </a:lnTo>
                <a:lnTo>
                  <a:pt x="110067" y="846667"/>
                </a:lnTo>
                <a:lnTo>
                  <a:pt x="110067" y="855134"/>
                </a:lnTo>
                <a:lnTo>
                  <a:pt x="101600" y="872067"/>
                </a:lnTo>
                <a:lnTo>
                  <a:pt x="93134" y="872067"/>
                </a:lnTo>
                <a:lnTo>
                  <a:pt x="93134" y="880534"/>
                </a:lnTo>
                <a:lnTo>
                  <a:pt x="76200" y="880534"/>
                </a:lnTo>
                <a:lnTo>
                  <a:pt x="67734" y="880534"/>
                </a:lnTo>
                <a:lnTo>
                  <a:pt x="59267" y="880534"/>
                </a:lnTo>
                <a:lnTo>
                  <a:pt x="42334" y="880534"/>
                </a:lnTo>
                <a:lnTo>
                  <a:pt x="33867" y="872067"/>
                </a:lnTo>
                <a:lnTo>
                  <a:pt x="25400" y="863600"/>
                </a:lnTo>
                <a:lnTo>
                  <a:pt x="25400" y="863600"/>
                </a:lnTo>
                <a:lnTo>
                  <a:pt x="16934" y="863600"/>
                </a:lnTo>
                <a:lnTo>
                  <a:pt x="16934" y="855134"/>
                </a:lnTo>
                <a:lnTo>
                  <a:pt x="16934" y="855134"/>
                </a:lnTo>
                <a:lnTo>
                  <a:pt x="16934" y="846667"/>
                </a:lnTo>
                <a:lnTo>
                  <a:pt x="16934" y="846667"/>
                </a:lnTo>
                <a:lnTo>
                  <a:pt x="25400" y="846667"/>
                </a:lnTo>
                <a:lnTo>
                  <a:pt x="25400" y="846667"/>
                </a:lnTo>
                <a:lnTo>
                  <a:pt x="33867" y="855134"/>
                </a:lnTo>
                <a:lnTo>
                  <a:pt x="42334" y="855134"/>
                </a:lnTo>
                <a:lnTo>
                  <a:pt x="50800" y="863600"/>
                </a:lnTo>
                <a:lnTo>
                  <a:pt x="50800" y="872067"/>
                </a:lnTo>
                <a:lnTo>
                  <a:pt x="59267" y="880534"/>
                </a:lnTo>
                <a:lnTo>
                  <a:pt x="67734" y="889000"/>
                </a:lnTo>
                <a:lnTo>
                  <a:pt x="84667" y="905934"/>
                </a:lnTo>
                <a:lnTo>
                  <a:pt x="93134" y="914400"/>
                </a:lnTo>
                <a:lnTo>
                  <a:pt x="101600" y="931334"/>
                </a:lnTo>
                <a:lnTo>
                  <a:pt x="110067" y="948267"/>
                </a:lnTo>
                <a:lnTo>
                  <a:pt x="118534" y="965200"/>
                </a:lnTo>
                <a:lnTo>
                  <a:pt x="127000" y="982134"/>
                </a:lnTo>
                <a:lnTo>
                  <a:pt x="135467" y="999067"/>
                </a:lnTo>
                <a:lnTo>
                  <a:pt x="143934" y="1024467"/>
                </a:lnTo>
                <a:lnTo>
                  <a:pt x="143934" y="1041400"/>
                </a:lnTo>
                <a:lnTo>
                  <a:pt x="152400" y="1066800"/>
                </a:lnTo>
                <a:lnTo>
                  <a:pt x="152400" y="1083734"/>
                </a:lnTo>
                <a:lnTo>
                  <a:pt x="152400" y="1109134"/>
                </a:lnTo>
                <a:lnTo>
                  <a:pt x="160867" y="1126067"/>
                </a:lnTo>
                <a:lnTo>
                  <a:pt x="160867" y="1151467"/>
                </a:lnTo>
                <a:lnTo>
                  <a:pt x="160867" y="1176867"/>
                </a:lnTo>
                <a:lnTo>
                  <a:pt x="160867" y="1202267"/>
                </a:lnTo>
                <a:lnTo>
                  <a:pt x="160867" y="1227667"/>
                </a:lnTo>
                <a:lnTo>
                  <a:pt x="152400" y="1253067"/>
                </a:lnTo>
                <a:lnTo>
                  <a:pt x="152400" y="1278467"/>
                </a:lnTo>
                <a:lnTo>
                  <a:pt x="152400" y="1312334"/>
                </a:lnTo>
                <a:lnTo>
                  <a:pt x="143934" y="1337734"/>
                </a:lnTo>
                <a:lnTo>
                  <a:pt x="143934" y="1363134"/>
                </a:lnTo>
                <a:lnTo>
                  <a:pt x="143934" y="1388534"/>
                </a:lnTo>
                <a:lnTo>
                  <a:pt x="135467" y="1413934"/>
                </a:lnTo>
                <a:lnTo>
                  <a:pt x="127000" y="1447800"/>
                </a:lnTo>
                <a:lnTo>
                  <a:pt x="118534" y="1473200"/>
                </a:lnTo>
                <a:lnTo>
                  <a:pt x="118534" y="1507067"/>
                </a:lnTo>
                <a:lnTo>
                  <a:pt x="110067" y="1532467"/>
                </a:lnTo>
                <a:lnTo>
                  <a:pt x="110067" y="1566334"/>
                </a:lnTo>
                <a:lnTo>
                  <a:pt x="101600" y="1591734"/>
                </a:lnTo>
                <a:lnTo>
                  <a:pt x="93134" y="1625600"/>
                </a:lnTo>
                <a:lnTo>
                  <a:pt x="84667" y="1659467"/>
                </a:lnTo>
                <a:lnTo>
                  <a:pt x="84667" y="1684867"/>
                </a:lnTo>
                <a:lnTo>
                  <a:pt x="76200" y="1718734"/>
                </a:lnTo>
                <a:lnTo>
                  <a:pt x="67734" y="1752600"/>
                </a:lnTo>
                <a:lnTo>
                  <a:pt x="59267" y="1786467"/>
                </a:lnTo>
                <a:lnTo>
                  <a:pt x="59267" y="1811867"/>
                </a:lnTo>
                <a:lnTo>
                  <a:pt x="59267" y="1845734"/>
                </a:lnTo>
                <a:lnTo>
                  <a:pt x="59267" y="1879600"/>
                </a:lnTo>
                <a:lnTo>
                  <a:pt x="50800" y="1905000"/>
                </a:lnTo>
                <a:lnTo>
                  <a:pt x="50800" y="1938867"/>
                </a:lnTo>
                <a:lnTo>
                  <a:pt x="59267" y="1972734"/>
                </a:lnTo>
                <a:lnTo>
                  <a:pt x="59267" y="2006600"/>
                </a:lnTo>
                <a:lnTo>
                  <a:pt x="67734" y="2032000"/>
                </a:lnTo>
                <a:lnTo>
                  <a:pt x="76200" y="2065867"/>
                </a:lnTo>
                <a:lnTo>
                  <a:pt x="84667" y="2091267"/>
                </a:lnTo>
                <a:lnTo>
                  <a:pt x="101600" y="2125134"/>
                </a:lnTo>
                <a:lnTo>
                  <a:pt x="110067" y="2150534"/>
                </a:lnTo>
                <a:lnTo>
                  <a:pt x="127000" y="2167467"/>
                </a:lnTo>
                <a:lnTo>
                  <a:pt x="143934" y="2192867"/>
                </a:lnTo>
                <a:lnTo>
                  <a:pt x="160867" y="2218267"/>
                </a:lnTo>
                <a:lnTo>
                  <a:pt x="177800" y="2235200"/>
                </a:lnTo>
                <a:lnTo>
                  <a:pt x="194734" y="2252134"/>
                </a:lnTo>
                <a:lnTo>
                  <a:pt x="211667" y="2269067"/>
                </a:lnTo>
                <a:lnTo>
                  <a:pt x="228600" y="2286000"/>
                </a:lnTo>
                <a:lnTo>
                  <a:pt x="254000" y="2294467"/>
                </a:lnTo>
                <a:lnTo>
                  <a:pt x="279400" y="2311400"/>
                </a:lnTo>
                <a:lnTo>
                  <a:pt x="304800" y="2319867"/>
                </a:lnTo>
                <a:lnTo>
                  <a:pt x="321734" y="2319867"/>
                </a:lnTo>
                <a:lnTo>
                  <a:pt x="338667" y="2336800"/>
                </a:lnTo>
                <a:lnTo>
                  <a:pt x="364067" y="2336800"/>
                </a:lnTo>
                <a:lnTo>
                  <a:pt x="381000" y="2345267"/>
                </a:lnTo>
                <a:lnTo>
                  <a:pt x="397934" y="2353734"/>
                </a:lnTo>
                <a:lnTo>
                  <a:pt x="414867" y="2353734"/>
                </a:lnTo>
                <a:lnTo>
                  <a:pt x="431800" y="2362200"/>
                </a:lnTo>
                <a:lnTo>
                  <a:pt x="448734" y="2362200"/>
                </a:lnTo>
                <a:lnTo>
                  <a:pt x="457200" y="2362200"/>
                </a:lnTo>
                <a:lnTo>
                  <a:pt x="465667" y="2362200"/>
                </a:lnTo>
                <a:lnTo>
                  <a:pt x="474134" y="2362200"/>
                </a:lnTo>
                <a:lnTo>
                  <a:pt x="474134" y="2362200"/>
                </a:lnTo>
                <a:lnTo>
                  <a:pt x="482600" y="2362200"/>
                </a:lnTo>
                <a:lnTo>
                  <a:pt x="482600" y="2362200"/>
                </a:lnTo>
                <a:lnTo>
                  <a:pt x="491067" y="2362200"/>
                </a:lnTo>
                <a:lnTo>
                  <a:pt x="491067" y="2362200"/>
                </a:lnTo>
                <a:lnTo>
                  <a:pt x="491067" y="2362200"/>
                </a:lnTo>
                <a:lnTo>
                  <a:pt x="491067" y="2362200"/>
                </a:lnTo>
                <a:lnTo>
                  <a:pt x="491067" y="2362200"/>
                </a:lnTo>
                <a:lnTo>
                  <a:pt x="491067" y="2362200"/>
                </a:lnTo>
                <a:lnTo>
                  <a:pt x="491067" y="2362200"/>
                </a:lnTo>
                <a:lnTo>
                  <a:pt x="491067" y="2362200"/>
                </a:lnTo>
                <a:lnTo>
                  <a:pt x="491067" y="2362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2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PRACTICE#1:  Limitations on Domain</a:t>
            </a:r>
            <a:endParaRPr lang="en-US" sz="3200" dirty="0"/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128" y="59631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7329" y="1235664"/>
            <a:ext cx="11950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Determine the equations of any vertical asymptotes and the values of </a:t>
            </a:r>
            <a:r>
              <a:rPr lang="en-US" sz="2000" i="1" dirty="0" smtClean="0"/>
              <a:t>x</a:t>
            </a:r>
            <a:r>
              <a:rPr lang="en-US" sz="2000" dirty="0" smtClean="0"/>
              <a:t> for any holes in the graphs of: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07577" y="1820134"/>
                <a:ext cx="2668038" cy="700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577" y="1820134"/>
                <a:ext cx="2668038" cy="70006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444867" y="1820134"/>
                <a:ext cx="2681888" cy="700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4867" y="1820134"/>
                <a:ext cx="2681888" cy="70006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 2"/>
          <p:cNvSpPr/>
          <p:nvPr/>
        </p:nvSpPr>
        <p:spPr>
          <a:xfrm>
            <a:off x="584200" y="3598333"/>
            <a:ext cx="237068" cy="406401"/>
          </a:xfrm>
          <a:custGeom>
            <a:avLst/>
            <a:gdLst/>
            <a:ahLst/>
            <a:cxnLst/>
            <a:rect l="0" t="0" r="0" b="0"/>
            <a:pathLst>
              <a:path w="237068" h="406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01600"/>
                </a:lnTo>
                <a:lnTo>
                  <a:pt x="0" y="118534"/>
                </a:lnTo>
                <a:lnTo>
                  <a:pt x="0" y="143934"/>
                </a:lnTo>
                <a:lnTo>
                  <a:pt x="0" y="160867"/>
                </a:lnTo>
                <a:lnTo>
                  <a:pt x="0" y="186267"/>
                </a:lnTo>
                <a:lnTo>
                  <a:pt x="8467" y="211667"/>
                </a:lnTo>
                <a:lnTo>
                  <a:pt x="8467" y="237067"/>
                </a:lnTo>
                <a:lnTo>
                  <a:pt x="8467" y="254000"/>
                </a:lnTo>
                <a:lnTo>
                  <a:pt x="16933" y="270934"/>
                </a:lnTo>
                <a:lnTo>
                  <a:pt x="16933" y="296334"/>
                </a:lnTo>
                <a:lnTo>
                  <a:pt x="16933" y="313267"/>
                </a:lnTo>
                <a:lnTo>
                  <a:pt x="16933" y="330200"/>
                </a:lnTo>
                <a:lnTo>
                  <a:pt x="16933" y="347134"/>
                </a:lnTo>
                <a:lnTo>
                  <a:pt x="16933" y="355600"/>
                </a:lnTo>
                <a:lnTo>
                  <a:pt x="16933" y="372534"/>
                </a:lnTo>
                <a:lnTo>
                  <a:pt x="16933" y="381000"/>
                </a:lnTo>
                <a:lnTo>
                  <a:pt x="16933" y="389467"/>
                </a:lnTo>
                <a:lnTo>
                  <a:pt x="16933" y="397934"/>
                </a:lnTo>
                <a:lnTo>
                  <a:pt x="16933" y="406400"/>
                </a:lnTo>
                <a:lnTo>
                  <a:pt x="16933" y="406400"/>
                </a:lnTo>
                <a:lnTo>
                  <a:pt x="16933" y="406400"/>
                </a:lnTo>
                <a:lnTo>
                  <a:pt x="16933" y="406400"/>
                </a:lnTo>
                <a:lnTo>
                  <a:pt x="16933" y="406400"/>
                </a:lnTo>
                <a:lnTo>
                  <a:pt x="16933" y="406400"/>
                </a:lnTo>
                <a:lnTo>
                  <a:pt x="16933" y="406400"/>
                </a:lnTo>
                <a:lnTo>
                  <a:pt x="16933" y="397934"/>
                </a:lnTo>
                <a:lnTo>
                  <a:pt x="16933" y="389467"/>
                </a:lnTo>
                <a:lnTo>
                  <a:pt x="16933" y="372534"/>
                </a:lnTo>
                <a:lnTo>
                  <a:pt x="16933" y="364067"/>
                </a:lnTo>
                <a:lnTo>
                  <a:pt x="25400" y="347134"/>
                </a:lnTo>
                <a:lnTo>
                  <a:pt x="25400" y="330200"/>
                </a:lnTo>
                <a:lnTo>
                  <a:pt x="25400" y="321734"/>
                </a:lnTo>
                <a:lnTo>
                  <a:pt x="33867" y="304800"/>
                </a:lnTo>
                <a:lnTo>
                  <a:pt x="33867" y="287867"/>
                </a:lnTo>
                <a:lnTo>
                  <a:pt x="33867" y="270934"/>
                </a:lnTo>
                <a:lnTo>
                  <a:pt x="42333" y="262467"/>
                </a:lnTo>
                <a:lnTo>
                  <a:pt x="50800" y="245534"/>
                </a:lnTo>
                <a:lnTo>
                  <a:pt x="59267" y="237067"/>
                </a:lnTo>
                <a:lnTo>
                  <a:pt x="59267" y="228600"/>
                </a:lnTo>
                <a:lnTo>
                  <a:pt x="76200" y="220134"/>
                </a:lnTo>
                <a:lnTo>
                  <a:pt x="84667" y="211667"/>
                </a:lnTo>
                <a:lnTo>
                  <a:pt x="93133" y="203200"/>
                </a:lnTo>
                <a:lnTo>
                  <a:pt x="110067" y="194734"/>
                </a:lnTo>
                <a:lnTo>
                  <a:pt x="118533" y="194734"/>
                </a:lnTo>
                <a:lnTo>
                  <a:pt x="127000" y="194734"/>
                </a:lnTo>
                <a:lnTo>
                  <a:pt x="143933" y="194734"/>
                </a:lnTo>
                <a:lnTo>
                  <a:pt x="152400" y="194734"/>
                </a:lnTo>
                <a:lnTo>
                  <a:pt x="160867" y="203200"/>
                </a:lnTo>
                <a:lnTo>
                  <a:pt x="169333" y="211667"/>
                </a:lnTo>
                <a:lnTo>
                  <a:pt x="177800" y="220134"/>
                </a:lnTo>
                <a:lnTo>
                  <a:pt x="186267" y="228600"/>
                </a:lnTo>
                <a:lnTo>
                  <a:pt x="186267" y="237067"/>
                </a:lnTo>
                <a:lnTo>
                  <a:pt x="194733" y="254000"/>
                </a:lnTo>
                <a:lnTo>
                  <a:pt x="203200" y="270934"/>
                </a:lnTo>
                <a:lnTo>
                  <a:pt x="203200" y="279400"/>
                </a:lnTo>
                <a:lnTo>
                  <a:pt x="211667" y="296334"/>
                </a:lnTo>
                <a:lnTo>
                  <a:pt x="211667" y="313267"/>
                </a:lnTo>
                <a:lnTo>
                  <a:pt x="211667" y="321734"/>
                </a:lnTo>
                <a:lnTo>
                  <a:pt x="211667" y="338667"/>
                </a:lnTo>
                <a:lnTo>
                  <a:pt x="211667" y="347134"/>
                </a:lnTo>
                <a:lnTo>
                  <a:pt x="211667" y="364067"/>
                </a:lnTo>
                <a:lnTo>
                  <a:pt x="211667" y="381000"/>
                </a:lnTo>
                <a:lnTo>
                  <a:pt x="211667" y="389467"/>
                </a:lnTo>
                <a:lnTo>
                  <a:pt x="211667" y="397934"/>
                </a:lnTo>
                <a:lnTo>
                  <a:pt x="211667" y="406400"/>
                </a:lnTo>
                <a:lnTo>
                  <a:pt x="220133" y="406400"/>
                </a:lnTo>
                <a:lnTo>
                  <a:pt x="220133" y="406400"/>
                </a:lnTo>
                <a:lnTo>
                  <a:pt x="220133" y="406400"/>
                </a:lnTo>
                <a:lnTo>
                  <a:pt x="220133" y="406400"/>
                </a:lnTo>
                <a:lnTo>
                  <a:pt x="228600" y="397934"/>
                </a:lnTo>
                <a:lnTo>
                  <a:pt x="228600" y="397934"/>
                </a:lnTo>
                <a:lnTo>
                  <a:pt x="237067" y="389467"/>
                </a:lnTo>
                <a:lnTo>
                  <a:pt x="237067" y="389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897467" y="3793067"/>
            <a:ext cx="110067" cy="211667"/>
          </a:xfrm>
          <a:custGeom>
            <a:avLst/>
            <a:gdLst/>
            <a:ahLst/>
            <a:cxnLst/>
            <a:rect l="0" t="0" r="0" b="0"/>
            <a:pathLst>
              <a:path w="110067" h="211667">
                <a:moveTo>
                  <a:pt x="42333" y="16933"/>
                </a:moveTo>
                <a:lnTo>
                  <a:pt x="42333" y="16933"/>
                </a:lnTo>
                <a:lnTo>
                  <a:pt x="42333" y="16933"/>
                </a:lnTo>
                <a:lnTo>
                  <a:pt x="42333" y="16933"/>
                </a:lnTo>
                <a:lnTo>
                  <a:pt x="50800" y="16933"/>
                </a:lnTo>
                <a:lnTo>
                  <a:pt x="50800" y="25400"/>
                </a:lnTo>
                <a:lnTo>
                  <a:pt x="50800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33866"/>
                </a:lnTo>
                <a:lnTo>
                  <a:pt x="33866" y="42333"/>
                </a:lnTo>
                <a:lnTo>
                  <a:pt x="25400" y="50800"/>
                </a:lnTo>
                <a:lnTo>
                  <a:pt x="16933" y="59266"/>
                </a:lnTo>
                <a:lnTo>
                  <a:pt x="16933" y="76200"/>
                </a:lnTo>
                <a:lnTo>
                  <a:pt x="8466" y="93133"/>
                </a:lnTo>
                <a:lnTo>
                  <a:pt x="8466" y="110066"/>
                </a:lnTo>
                <a:lnTo>
                  <a:pt x="0" y="127000"/>
                </a:lnTo>
                <a:lnTo>
                  <a:pt x="0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8466" y="177800"/>
                </a:lnTo>
                <a:lnTo>
                  <a:pt x="16933" y="186266"/>
                </a:lnTo>
                <a:lnTo>
                  <a:pt x="25400" y="194733"/>
                </a:lnTo>
                <a:lnTo>
                  <a:pt x="33866" y="203200"/>
                </a:lnTo>
                <a:lnTo>
                  <a:pt x="42333" y="203200"/>
                </a:lnTo>
                <a:lnTo>
                  <a:pt x="59266" y="211666"/>
                </a:lnTo>
                <a:lnTo>
                  <a:pt x="67733" y="203200"/>
                </a:lnTo>
                <a:lnTo>
                  <a:pt x="84666" y="203200"/>
                </a:lnTo>
                <a:lnTo>
                  <a:pt x="93133" y="194733"/>
                </a:lnTo>
                <a:lnTo>
                  <a:pt x="93133" y="186266"/>
                </a:lnTo>
                <a:lnTo>
                  <a:pt x="101600" y="177800"/>
                </a:lnTo>
                <a:lnTo>
                  <a:pt x="110066" y="169333"/>
                </a:lnTo>
                <a:lnTo>
                  <a:pt x="110066" y="152400"/>
                </a:lnTo>
                <a:lnTo>
                  <a:pt x="110066" y="135466"/>
                </a:lnTo>
                <a:lnTo>
                  <a:pt x="110066" y="110066"/>
                </a:lnTo>
                <a:lnTo>
                  <a:pt x="110066" y="93133"/>
                </a:lnTo>
                <a:lnTo>
                  <a:pt x="101600" y="67733"/>
                </a:lnTo>
                <a:lnTo>
                  <a:pt x="101600" y="50800"/>
                </a:lnTo>
                <a:lnTo>
                  <a:pt x="93133" y="33866"/>
                </a:lnTo>
                <a:lnTo>
                  <a:pt x="84666" y="16933"/>
                </a:lnTo>
                <a:lnTo>
                  <a:pt x="67733" y="8466"/>
                </a:lnTo>
                <a:lnTo>
                  <a:pt x="59266" y="0"/>
                </a:lnTo>
                <a:lnTo>
                  <a:pt x="50800" y="0"/>
                </a:lnTo>
                <a:lnTo>
                  <a:pt x="42333" y="0"/>
                </a:lnTo>
                <a:lnTo>
                  <a:pt x="33866" y="8466"/>
                </a:lnTo>
                <a:lnTo>
                  <a:pt x="33866" y="8466"/>
                </a:lnTo>
                <a:lnTo>
                  <a:pt x="33866" y="16933"/>
                </a:lnTo>
                <a:lnTo>
                  <a:pt x="33866" y="25400"/>
                </a:lnTo>
                <a:lnTo>
                  <a:pt x="33866" y="25400"/>
                </a:lnTo>
                <a:lnTo>
                  <a:pt x="33866" y="25400"/>
                </a:lnTo>
                <a:lnTo>
                  <a:pt x="42333" y="25400"/>
                </a:lnTo>
                <a:lnTo>
                  <a:pt x="42333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092200" y="3683000"/>
            <a:ext cx="304801" cy="321734"/>
          </a:xfrm>
          <a:custGeom>
            <a:avLst/>
            <a:gdLst/>
            <a:ahLst/>
            <a:cxnLst/>
            <a:rect l="0" t="0" r="0" b="0"/>
            <a:pathLst>
              <a:path w="304801" h="3217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25400"/>
                </a:lnTo>
                <a:lnTo>
                  <a:pt x="25400" y="33867"/>
                </a:lnTo>
                <a:lnTo>
                  <a:pt x="25400" y="42333"/>
                </a:lnTo>
                <a:lnTo>
                  <a:pt x="25400" y="59267"/>
                </a:lnTo>
                <a:lnTo>
                  <a:pt x="25400" y="76200"/>
                </a:lnTo>
                <a:lnTo>
                  <a:pt x="33867" y="93133"/>
                </a:lnTo>
                <a:lnTo>
                  <a:pt x="33867" y="118533"/>
                </a:lnTo>
                <a:lnTo>
                  <a:pt x="33867" y="143933"/>
                </a:lnTo>
                <a:lnTo>
                  <a:pt x="33867" y="169333"/>
                </a:lnTo>
                <a:lnTo>
                  <a:pt x="33867" y="186267"/>
                </a:lnTo>
                <a:lnTo>
                  <a:pt x="33867" y="211667"/>
                </a:lnTo>
                <a:lnTo>
                  <a:pt x="33867" y="237067"/>
                </a:lnTo>
                <a:lnTo>
                  <a:pt x="33867" y="254000"/>
                </a:lnTo>
                <a:lnTo>
                  <a:pt x="33867" y="270933"/>
                </a:lnTo>
                <a:lnTo>
                  <a:pt x="33867" y="287867"/>
                </a:lnTo>
                <a:lnTo>
                  <a:pt x="33867" y="296333"/>
                </a:lnTo>
                <a:lnTo>
                  <a:pt x="42333" y="313267"/>
                </a:lnTo>
                <a:lnTo>
                  <a:pt x="42333" y="313267"/>
                </a:lnTo>
                <a:lnTo>
                  <a:pt x="50800" y="321733"/>
                </a:lnTo>
                <a:lnTo>
                  <a:pt x="50800" y="321733"/>
                </a:lnTo>
                <a:lnTo>
                  <a:pt x="50800" y="321733"/>
                </a:lnTo>
                <a:lnTo>
                  <a:pt x="50800" y="313267"/>
                </a:lnTo>
                <a:lnTo>
                  <a:pt x="59267" y="296333"/>
                </a:lnTo>
                <a:lnTo>
                  <a:pt x="59267" y="287867"/>
                </a:lnTo>
                <a:lnTo>
                  <a:pt x="59267" y="270933"/>
                </a:lnTo>
                <a:lnTo>
                  <a:pt x="67733" y="254000"/>
                </a:lnTo>
                <a:lnTo>
                  <a:pt x="67733" y="245533"/>
                </a:lnTo>
                <a:lnTo>
                  <a:pt x="76200" y="237067"/>
                </a:lnTo>
                <a:lnTo>
                  <a:pt x="76200" y="228600"/>
                </a:lnTo>
                <a:lnTo>
                  <a:pt x="84667" y="220133"/>
                </a:lnTo>
                <a:lnTo>
                  <a:pt x="84667" y="220133"/>
                </a:lnTo>
                <a:lnTo>
                  <a:pt x="84667" y="211667"/>
                </a:lnTo>
                <a:lnTo>
                  <a:pt x="93133" y="211667"/>
                </a:lnTo>
                <a:lnTo>
                  <a:pt x="93133" y="211667"/>
                </a:lnTo>
                <a:lnTo>
                  <a:pt x="93133" y="211667"/>
                </a:lnTo>
                <a:lnTo>
                  <a:pt x="101600" y="211667"/>
                </a:lnTo>
                <a:lnTo>
                  <a:pt x="101600" y="203200"/>
                </a:lnTo>
                <a:lnTo>
                  <a:pt x="110067" y="203200"/>
                </a:lnTo>
                <a:lnTo>
                  <a:pt x="118533" y="203200"/>
                </a:lnTo>
                <a:lnTo>
                  <a:pt x="127000" y="203200"/>
                </a:lnTo>
                <a:lnTo>
                  <a:pt x="135467" y="194733"/>
                </a:lnTo>
                <a:lnTo>
                  <a:pt x="143933" y="194733"/>
                </a:lnTo>
                <a:lnTo>
                  <a:pt x="160867" y="194733"/>
                </a:lnTo>
                <a:lnTo>
                  <a:pt x="177800" y="194733"/>
                </a:lnTo>
                <a:lnTo>
                  <a:pt x="186267" y="194733"/>
                </a:lnTo>
                <a:lnTo>
                  <a:pt x="203200" y="186267"/>
                </a:lnTo>
                <a:lnTo>
                  <a:pt x="211667" y="186267"/>
                </a:lnTo>
                <a:lnTo>
                  <a:pt x="228600" y="186267"/>
                </a:lnTo>
                <a:lnTo>
                  <a:pt x="237067" y="186267"/>
                </a:lnTo>
                <a:lnTo>
                  <a:pt x="237067" y="186267"/>
                </a:lnTo>
                <a:lnTo>
                  <a:pt x="245533" y="186267"/>
                </a:lnTo>
                <a:lnTo>
                  <a:pt x="245533" y="186267"/>
                </a:lnTo>
                <a:lnTo>
                  <a:pt x="245533" y="186267"/>
                </a:lnTo>
                <a:lnTo>
                  <a:pt x="245533" y="186267"/>
                </a:lnTo>
                <a:lnTo>
                  <a:pt x="245533" y="177800"/>
                </a:lnTo>
                <a:lnTo>
                  <a:pt x="237067" y="169333"/>
                </a:lnTo>
                <a:lnTo>
                  <a:pt x="237067" y="169333"/>
                </a:lnTo>
                <a:lnTo>
                  <a:pt x="228600" y="160867"/>
                </a:lnTo>
                <a:lnTo>
                  <a:pt x="220133" y="152400"/>
                </a:lnTo>
                <a:lnTo>
                  <a:pt x="211667" y="143933"/>
                </a:lnTo>
                <a:lnTo>
                  <a:pt x="203200" y="135467"/>
                </a:lnTo>
                <a:lnTo>
                  <a:pt x="194733" y="127000"/>
                </a:lnTo>
                <a:lnTo>
                  <a:pt x="194733" y="127000"/>
                </a:lnTo>
                <a:lnTo>
                  <a:pt x="186267" y="118533"/>
                </a:lnTo>
                <a:lnTo>
                  <a:pt x="177800" y="118533"/>
                </a:lnTo>
                <a:lnTo>
                  <a:pt x="177800" y="110067"/>
                </a:lnTo>
                <a:lnTo>
                  <a:pt x="169333" y="110067"/>
                </a:lnTo>
                <a:lnTo>
                  <a:pt x="160867" y="110067"/>
                </a:lnTo>
                <a:lnTo>
                  <a:pt x="160867" y="110067"/>
                </a:lnTo>
                <a:lnTo>
                  <a:pt x="152400" y="110067"/>
                </a:lnTo>
                <a:lnTo>
                  <a:pt x="143933" y="110067"/>
                </a:lnTo>
                <a:lnTo>
                  <a:pt x="143933" y="118533"/>
                </a:lnTo>
                <a:lnTo>
                  <a:pt x="135467" y="127000"/>
                </a:lnTo>
                <a:lnTo>
                  <a:pt x="135467" y="135467"/>
                </a:lnTo>
                <a:lnTo>
                  <a:pt x="127000" y="143933"/>
                </a:lnTo>
                <a:lnTo>
                  <a:pt x="127000" y="152400"/>
                </a:lnTo>
                <a:lnTo>
                  <a:pt x="118533" y="160867"/>
                </a:lnTo>
                <a:lnTo>
                  <a:pt x="118533" y="177800"/>
                </a:lnTo>
                <a:lnTo>
                  <a:pt x="118533" y="186267"/>
                </a:lnTo>
                <a:lnTo>
                  <a:pt x="110067" y="203200"/>
                </a:lnTo>
                <a:lnTo>
                  <a:pt x="110067" y="220133"/>
                </a:lnTo>
                <a:lnTo>
                  <a:pt x="118533" y="237067"/>
                </a:lnTo>
                <a:lnTo>
                  <a:pt x="118533" y="245533"/>
                </a:lnTo>
                <a:lnTo>
                  <a:pt x="118533" y="262467"/>
                </a:lnTo>
                <a:lnTo>
                  <a:pt x="127000" y="270933"/>
                </a:lnTo>
                <a:lnTo>
                  <a:pt x="135467" y="279400"/>
                </a:lnTo>
                <a:lnTo>
                  <a:pt x="143933" y="296333"/>
                </a:lnTo>
                <a:lnTo>
                  <a:pt x="152400" y="296333"/>
                </a:lnTo>
                <a:lnTo>
                  <a:pt x="169333" y="304800"/>
                </a:lnTo>
                <a:lnTo>
                  <a:pt x="177800" y="313267"/>
                </a:lnTo>
                <a:lnTo>
                  <a:pt x="194733" y="313267"/>
                </a:lnTo>
                <a:lnTo>
                  <a:pt x="203200" y="313267"/>
                </a:lnTo>
                <a:lnTo>
                  <a:pt x="220133" y="313267"/>
                </a:lnTo>
                <a:lnTo>
                  <a:pt x="237067" y="313267"/>
                </a:lnTo>
                <a:lnTo>
                  <a:pt x="245533" y="313267"/>
                </a:lnTo>
                <a:lnTo>
                  <a:pt x="262467" y="313267"/>
                </a:lnTo>
                <a:lnTo>
                  <a:pt x="270933" y="313267"/>
                </a:lnTo>
                <a:lnTo>
                  <a:pt x="279400" y="304800"/>
                </a:lnTo>
                <a:lnTo>
                  <a:pt x="287867" y="304800"/>
                </a:lnTo>
                <a:lnTo>
                  <a:pt x="296333" y="296333"/>
                </a:lnTo>
                <a:lnTo>
                  <a:pt x="296333" y="287867"/>
                </a:lnTo>
                <a:lnTo>
                  <a:pt x="296333" y="287867"/>
                </a:lnTo>
                <a:lnTo>
                  <a:pt x="304800" y="279400"/>
                </a:lnTo>
                <a:lnTo>
                  <a:pt x="30480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574800" y="3810000"/>
            <a:ext cx="33868" cy="8468"/>
          </a:xfrm>
          <a:custGeom>
            <a:avLst/>
            <a:gdLst/>
            <a:ahLst/>
            <a:cxnLst/>
            <a:rect l="0" t="0" r="0" b="0"/>
            <a:pathLst>
              <a:path w="33868" h="8468">
                <a:moveTo>
                  <a:pt x="0" y="8467"/>
                </a:moveTo>
                <a:lnTo>
                  <a:pt x="0" y="8467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7"/>
                </a:lnTo>
                <a:lnTo>
                  <a:pt x="33867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08667" y="3970867"/>
            <a:ext cx="25401" cy="8467"/>
          </a:xfrm>
          <a:custGeom>
            <a:avLst/>
            <a:gdLst/>
            <a:ahLst/>
            <a:cxnLst/>
            <a:rect l="0" t="0" r="0" b="0"/>
            <a:pathLst>
              <a:path w="25401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77333" y="4936067"/>
            <a:ext cx="203201" cy="321734"/>
          </a:xfrm>
          <a:custGeom>
            <a:avLst/>
            <a:gdLst/>
            <a:ahLst/>
            <a:cxnLst/>
            <a:rect l="0" t="0" r="0" b="0"/>
            <a:pathLst>
              <a:path w="203201" h="321734">
                <a:moveTo>
                  <a:pt x="160867" y="101600"/>
                </a:moveTo>
                <a:lnTo>
                  <a:pt x="160867" y="101600"/>
                </a:lnTo>
                <a:lnTo>
                  <a:pt x="160867" y="101600"/>
                </a:lnTo>
                <a:lnTo>
                  <a:pt x="160867" y="93133"/>
                </a:lnTo>
                <a:lnTo>
                  <a:pt x="160867" y="84666"/>
                </a:lnTo>
                <a:lnTo>
                  <a:pt x="160867" y="84666"/>
                </a:lnTo>
                <a:lnTo>
                  <a:pt x="160867" y="67733"/>
                </a:lnTo>
                <a:lnTo>
                  <a:pt x="152400" y="59266"/>
                </a:lnTo>
                <a:lnTo>
                  <a:pt x="152400" y="50800"/>
                </a:lnTo>
                <a:lnTo>
                  <a:pt x="152400" y="42333"/>
                </a:lnTo>
                <a:lnTo>
                  <a:pt x="143934" y="25400"/>
                </a:lnTo>
                <a:lnTo>
                  <a:pt x="135467" y="25400"/>
                </a:lnTo>
                <a:lnTo>
                  <a:pt x="127000" y="16933"/>
                </a:lnTo>
                <a:lnTo>
                  <a:pt x="118534" y="8466"/>
                </a:lnTo>
                <a:lnTo>
                  <a:pt x="110067" y="8466"/>
                </a:lnTo>
                <a:lnTo>
                  <a:pt x="101600" y="0"/>
                </a:lnTo>
                <a:lnTo>
                  <a:pt x="84667" y="0"/>
                </a:lnTo>
                <a:lnTo>
                  <a:pt x="76200" y="8466"/>
                </a:lnTo>
                <a:lnTo>
                  <a:pt x="59267" y="8466"/>
                </a:lnTo>
                <a:lnTo>
                  <a:pt x="50800" y="25400"/>
                </a:lnTo>
                <a:lnTo>
                  <a:pt x="42334" y="33866"/>
                </a:lnTo>
                <a:lnTo>
                  <a:pt x="33867" y="42333"/>
                </a:lnTo>
                <a:lnTo>
                  <a:pt x="25400" y="59266"/>
                </a:lnTo>
                <a:lnTo>
                  <a:pt x="16934" y="76200"/>
                </a:lnTo>
                <a:lnTo>
                  <a:pt x="8467" y="93133"/>
                </a:lnTo>
                <a:lnTo>
                  <a:pt x="8467" y="118533"/>
                </a:lnTo>
                <a:lnTo>
                  <a:pt x="0" y="135466"/>
                </a:lnTo>
                <a:lnTo>
                  <a:pt x="0" y="160866"/>
                </a:lnTo>
                <a:lnTo>
                  <a:pt x="0" y="186266"/>
                </a:lnTo>
                <a:lnTo>
                  <a:pt x="0" y="211666"/>
                </a:lnTo>
                <a:lnTo>
                  <a:pt x="0" y="228600"/>
                </a:lnTo>
                <a:lnTo>
                  <a:pt x="0" y="254000"/>
                </a:lnTo>
                <a:lnTo>
                  <a:pt x="8467" y="270933"/>
                </a:lnTo>
                <a:lnTo>
                  <a:pt x="16934" y="287866"/>
                </a:lnTo>
                <a:lnTo>
                  <a:pt x="25400" y="296333"/>
                </a:lnTo>
                <a:lnTo>
                  <a:pt x="33867" y="304800"/>
                </a:lnTo>
                <a:lnTo>
                  <a:pt x="42334" y="313266"/>
                </a:lnTo>
                <a:lnTo>
                  <a:pt x="50800" y="313266"/>
                </a:lnTo>
                <a:lnTo>
                  <a:pt x="59267" y="313266"/>
                </a:lnTo>
                <a:lnTo>
                  <a:pt x="67734" y="313266"/>
                </a:lnTo>
                <a:lnTo>
                  <a:pt x="67734" y="304800"/>
                </a:lnTo>
                <a:lnTo>
                  <a:pt x="84667" y="296333"/>
                </a:lnTo>
                <a:lnTo>
                  <a:pt x="84667" y="279400"/>
                </a:lnTo>
                <a:lnTo>
                  <a:pt x="93134" y="262466"/>
                </a:lnTo>
                <a:lnTo>
                  <a:pt x="101600" y="254000"/>
                </a:lnTo>
                <a:lnTo>
                  <a:pt x="101600" y="228600"/>
                </a:lnTo>
                <a:lnTo>
                  <a:pt x="110067" y="211666"/>
                </a:lnTo>
                <a:lnTo>
                  <a:pt x="110067" y="194733"/>
                </a:lnTo>
                <a:lnTo>
                  <a:pt x="118534" y="169333"/>
                </a:lnTo>
                <a:lnTo>
                  <a:pt x="127000" y="152400"/>
                </a:lnTo>
                <a:lnTo>
                  <a:pt x="127000" y="135466"/>
                </a:lnTo>
                <a:lnTo>
                  <a:pt x="127000" y="118533"/>
                </a:lnTo>
                <a:lnTo>
                  <a:pt x="135467" y="101600"/>
                </a:lnTo>
                <a:lnTo>
                  <a:pt x="135467" y="93133"/>
                </a:lnTo>
                <a:lnTo>
                  <a:pt x="135467" y="84666"/>
                </a:lnTo>
                <a:lnTo>
                  <a:pt x="135467" y="84666"/>
                </a:lnTo>
                <a:lnTo>
                  <a:pt x="135467" y="76200"/>
                </a:lnTo>
                <a:lnTo>
                  <a:pt x="143934" y="76200"/>
                </a:lnTo>
                <a:lnTo>
                  <a:pt x="143934" y="76200"/>
                </a:lnTo>
                <a:lnTo>
                  <a:pt x="143934" y="76200"/>
                </a:lnTo>
                <a:lnTo>
                  <a:pt x="143934" y="76200"/>
                </a:lnTo>
                <a:lnTo>
                  <a:pt x="143934" y="84666"/>
                </a:lnTo>
                <a:lnTo>
                  <a:pt x="143934" y="93133"/>
                </a:lnTo>
                <a:lnTo>
                  <a:pt x="143934" y="110066"/>
                </a:lnTo>
                <a:lnTo>
                  <a:pt x="143934" y="127000"/>
                </a:lnTo>
                <a:lnTo>
                  <a:pt x="143934" y="143933"/>
                </a:lnTo>
                <a:lnTo>
                  <a:pt x="143934" y="160866"/>
                </a:lnTo>
                <a:lnTo>
                  <a:pt x="143934" y="186266"/>
                </a:lnTo>
                <a:lnTo>
                  <a:pt x="143934" y="203200"/>
                </a:lnTo>
                <a:lnTo>
                  <a:pt x="143934" y="228600"/>
                </a:lnTo>
                <a:lnTo>
                  <a:pt x="152400" y="245533"/>
                </a:lnTo>
                <a:lnTo>
                  <a:pt x="152400" y="270933"/>
                </a:lnTo>
                <a:lnTo>
                  <a:pt x="160867" y="287866"/>
                </a:lnTo>
                <a:lnTo>
                  <a:pt x="160867" y="304800"/>
                </a:lnTo>
                <a:lnTo>
                  <a:pt x="169334" y="313266"/>
                </a:lnTo>
                <a:lnTo>
                  <a:pt x="169334" y="321733"/>
                </a:lnTo>
                <a:lnTo>
                  <a:pt x="177800" y="321733"/>
                </a:lnTo>
                <a:lnTo>
                  <a:pt x="177800" y="321733"/>
                </a:lnTo>
                <a:lnTo>
                  <a:pt x="186267" y="313266"/>
                </a:lnTo>
                <a:lnTo>
                  <a:pt x="194734" y="304800"/>
                </a:lnTo>
                <a:lnTo>
                  <a:pt x="194734" y="304800"/>
                </a:lnTo>
                <a:lnTo>
                  <a:pt x="203200" y="287866"/>
                </a:lnTo>
                <a:lnTo>
                  <a:pt x="203200" y="287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905933" y="4995333"/>
            <a:ext cx="160868" cy="254001"/>
          </a:xfrm>
          <a:custGeom>
            <a:avLst/>
            <a:gdLst/>
            <a:ahLst/>
            <a:cxnLst/>
            <a:rect l="0" t="0" r="0" b="0"/>
            <a:pathLst>
              <a:path w="160868" h="254001">
                <a:moveTo>
                  <a:pt x="84667" y="0"/>
                </a:moveTo>
                <a:lnTo>
                  <a:pt x="84667" y="0"/>
                </a:lnTo>
                <a:lnTo>
                  <a:pt x="93134" y="8467"/>
                </a:lnTo>
                <a:lnTo>
                  <a:pt x="93134" y="8467"/>
                </a:lnTo>
                <a:lnTo>
                  <a:pt x="93134" y="8467"/>
                </a:lnTo>
                <a:lnTo>
                  <a:pt x="93134" y="8467"/>
                </a:lnTo>
                <a:lnTo>
                  <a:pt x="84667" y="16934"/>
                </a:lnTo>
                <a:lnTo>
                  <a:pt x="76200" y="25400"/>
                </a:lnTo>
                <a:lnTo>
                  <a:pt x="67734" y="33867"/>
                </a:lnTo>
                <a:lnTo>
                  <a:pt x="59267" y="42334"/>
                </a:lnTo>
                <a:lnTo>
                  <a:pt x="42334" y="50800"/>
                </a:lnTo>
                <a:lnTo>
                  <a:pt x="33867" y="50800"/>
                </a:lnTo>
                <a:lnTo>
                  <a:pt x="25400" y="59267"/>
                </a:lnTo>
                <a:lnTo>
                  <a:pt x="16934" y="67734"/>
                </a:lnTo>
                <a:lnTo>
                  <a:pt x="8467" y="67734"/>
                </a:lnTo>
                <a:lnTo>
                  <a:pt x="0" y="76200"/>
                </a:lnTo>
                <a:lnTo>
                  <a:pt x="0" y="76200"/>
                </a:lnTo>
                <a:lnTo>
                  <a:pt x="0" y="84667"/>
                </a:lnTo>
                <a:lnTo>
                  <a:pt x="8467" y="84667"/>
                </a:lnTo>
                <a:lnTo>
                  <a:pt x="8467" y="84667"/>
                </a:lnTo>
                <a:lnTo>
                  <a:pt x="25400" y="93134"/>
                </a:lnTo>
                <a:lnTo>
                  <a:pt x="33867" y="93134"/>
                </a:lnTo>
                <a:lnTo>
                  <a:pt x="50800" y="101600"/>
                </a:lnTo>
                <a:lnTo>
                  <a:pt x="59267" y="101600"/>
                </a:lnTo>
                <a:lnTo>
                  <a:pt x="76200" y="110067"/>
                </a:lnTo>
                <a:lnTo>
                  <a:pt x="93134" y="118534"/>
                </a:lnTo>
                <a:lnTo>
                  <a:pt x="110067" y="127000"/>
                </a:lnTo>
                <a:lnTo>
                  <a:pt x="118534" y="135467"/>
                </a:lnTo>
                <a:lnTo>
                  <a:pt x="135467" y="143934"/>
                </a:lnTo>
                <a:lnTo>
                  <a:pt x="143934" y="160867"/>
                </a:lnTo>
                <a:lnTo>
                  <a:pt x="152400" y="169334"/>
                </a:lnTo>
                <a:lnTo>
                  <a:pt x="160867" y="186267"/>
                </a:lnTo>
                <a:lnTo>
                  <a:pt x="160867" y="194734"/>
                </a:lnTo>
                <a:lnTo>
                  <a:pt x="152400" y="211667"/>
                </a:lnTo>
                <a:lnTo>
                  <a:pt x="152400" y="220134"/>
                </a:lnTo>
                <a:lnTo>
                  <a:pt x="143934" y="228600"/>
                </a:lnTo>
                <a:lnTo>
                  <a:pt x="135467" y="237067"/>
                </a:lnTo>
                <a:lnTo>
                  <a:pt x="127000" y="245534"/>
                </a:lnTo>
                <a:lnTo>
                  <a:pt x="110067" y="254000"/>
                </a:lnTo>
                <a:lnTo>
                  <a:pt x="101600" y="254000"/>
                </a:lnTo>
                <a:lnTo>
                  <a:pt x="84667" y="254000"/>
                </a:lnTo>
                <a:lnTo>
                  <a:pt x="76200" y="254000"/>
                </a:lnTo>
                <a:lnTo>
                  <a:pt x="59267" y="245534"/>
                </a:lnTo>
                <a:lnTo>
                  <a:pt x="59267" y="237067"/>
                </a:lnTo>
                <a:lnTo>
                  <a:pt x="50800" y="228600"/>
                </a:lnTo>
                <a:lnTo>
                  <a:pt x="42334" y="220134"/>
                </a:lnTo>
                <a:lnTo>
                  <a:pt x="42334" y="211667"/>
                </a:lnTo>
                <a:lnTo>
                  <a:pt x="50800" y="194734"/>
                </a:lnTo>
                <a:lnTo>
                  <a:pt x="50800" y="194734"/>
                </a:lnTo>
                <a:lnTo>
                  <a:pt x="50800" y="177800"/>
                </a:lnTo>
                <a:lnTo>
                  <a:pt x="50800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083733" y="5037667"/>
            <a:ext cx="160868" cy="533401"/>
          </a:xfrm>
          <a:custGeom>
            <a:avLst/>
            <a:gdLst/>
            <a:ahLst/>
            <a:cxnLst/>
            <a:rect l="0" t="0" r="0" b="0"/>
            <a:pathLst>
              <a:path w="160868" h="533401">
                <a:moveTo>
                  <a:pt x="16934" y="0"/>
                </a:moveTo>
                <a:lnTo>
                  <a:pt x="16934" y="0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16933"/>
                </a:lnTo>
                <a:lnTo>
                  <a:pt x="25400" y="25400"/>
                </a:lnTo>
                <a:lnTo>
                  <a:pt x="25400" y="33866"/>
                </a:lnTo>
                <a:lnTo>
                  <a:pt x="25400" y="42333"/>
                </a:lnTo>
                <a:lnTo>
                  <a:pt x="25400" y="59266"/>
                </a:lnTo>
                <a:lnTo>
                  <a:pt x="25400" y="67733"/>
                </a:lnTo>
                <a:lnTo>
                  <a:pt x="25400" y="84666"/>
                </a:lnTo>
                <a:lnTo>
                  <a:pt x="25400" y="110066"/>
                </a:lnTo>
                <a:lnTo>
                  <a:pt x="25400" y="127000"/>
                </a:lnTo>
                <a:lnTo>
                  <a:pt x="25400" y="143933"/>
                </a:lnTo>
                <a:lnTo>
                  <a:pt x="33867" y="160866"/>
                </a:lnTo>
                <a:lnTo>
                  <a:pt x="33867" y="177800"/>
                </a:lnTo>
                <a:lnTo>
                  <a:pt x="42334" y="186266"/>
                </a:lnTo>
                <a:lnTo>
                  <a:pt x="42334" y="194733"/>
                </a:lnTo>
                <a:lnTo>
                  <a:pt x="59267" y="203200"/>
                </a:lnTo>
                <a:lnTo>
                  <a:pt x="67734" y="203200"/>
                </a:lnTo>
                <a:lnTo>
                  <a:pt x="76200" y="203200"/>
                </a:lnTo>
                <a:lnTo>
                  <a:pt x="76200" y="203200"/>
                </a:lnTo>
                <a:lnTo>
                  <a:pt x="84667" y="186266"/>
                </a:lnTo>
                <a:lnTo>
                  <a:pt x="93134" y="177800"/>
                </a:lnTo>
                <a:lnTo>
                  <a:pt x="101600" y="169333"/>
                </a:lnTo>
                <a:lnTo>
                  <a:pt x="110067" y="152400"/>
                </a:lnTo>
                <a:lnTo>
                  <a:pt x="118534" y="127000"/>
                </a:lnTo>
                <a:lnTo>
                  <a:pt x="118534" y="110066"/>
                </a:lnTo>
                <a:lnTo>
                  <a:pt x="118534" y="93133"/>
                </a:lnTo>
                <a:lnTo>
                  <a:pt x="118534" y="76200"/>
                </a:lnTo>
                <a:lnTo>
                  <a:pt x="118534" y="59266"/>
                </a:lnTo>
                <a:lnTo>
                  <a:pt x="118534" y="50800"/>
                </a:lnTo>
                <a:lnTo>
                  <a:pt x="118534" y="42333"/>
                </a:lnTo>
                <a:lnTo>
                  <a:pt x="118534" y="33866"/>
                </a:lnTo>
                <a:lnTo>
                  <a:pt x="118534" y="33866"/>
                </a:lnTo>
                <a:lnTo>
                  <a:pt x="118534" y="33866"/>
                </a:lnTo>
                <a:lnTo>
                  <a:pt x="118534" y="33866"/>
                </a:lnTo>
                <a:lnTo>
                  <a:pt x="127000" y="33866"/>
                </a:lnTo>
                <a:lnTo>
                  <a:pt x="127000" y="33866"/>
                </a:lnTo>
                <a:lnTo>
                  <a:pt x="127000" y="42333"/>
                </a:lnTo>
                <a:lnTo>
                  <a:pt x="127000" y="50800"/>
                </a:lnTo>
                <a:lnTo>
                  <a:pt x="127000" y="67733"/>
                </a:lnTo>
                <a:lnTo>
                  <a:pt x="135467" y="84666"/>
                </a:lnTo>
                <a:lnTo>
                  <a:pt x="143934" y="101600"/>
                </a:lnTo>
                <a:lnTo>
                  <a:pt x="143934" y="127000"/>
                </a:lnTo>
                <a:lnTo>
                  <a:pt x="152400" y="152400"/>
                </a:lnTo>
                <a:lnTo>
                  <a:pt x="152400" y="177800"/>
                </a:lnTo>
                <a:lnTo>
                  <a:pt x="160867" y="211666"/>
                </a:lnTo>
                <a:lnTo>
                  <a:pt x="160867" y="245533"/>
                </a:lnTo>
                <a:lnTo>
                  <a:pt x="160867" y="270933"/>
                </a:lnTo>
                <a:lnTo>
                  <a:pt x="160867" y="304800"/>
                </a:lnTo>
                <a:lnTo>
                  <a:pt x="160867" y="330200"/>
                </a:lnTo>
                <a:lnTo>
                  <a:pt x="152400" y="364066"/>
                </a:lnTo>
                <a:lnTo>
                  <a:pt x="152400" y="389466"/>
                </a:lnTo>
                <a:lnTo>
                  <a:pt x="143934" y="423333"/>
                </a:lnTo>
                <a:lnTo>
                  <a:pt x="135467" y="448733"/>
                </a:lnTo>
                <a:lnTo>
                  <a:pt x="127000" y="465666"/>
                </a:lnTo>
                <a:lnTo>
                  <a:pt x="118534" y="491066"/>
                </a:lnTo>
                <a:lnTo>
                  <a:pt x="101600" y="508000"/>
                </a:lnTo>
                <a:lnTo>
                  <a:pt x="93134" y="516466"/>
                </a:lnTo>
                <a:lnTo>
                  <a:pt x="76200" y="524933"/>
                </a:lnTo>
                <a:lnTo>
                  <a:pt x="67734" y="533400"/>
                </a:lnTo>
                <a:lnTo>
                  <a:pt x="50800" y="524933"/>
                </a:lnTo>
                <a:lnTo>
                  <a:pt x="33867" y="524933"/>
                </a:lnTo>
                <a:lnTo>
                  <a:pt x="25400" y="508000"/>
                </a:lnTo>
                <a:lnTo>
                  <a:pt x="16934" y="491066"/>
                </a:lnTo>
                <a:lnTo>
                  <a:pt x="8467" y="474133"/>
                </a:lnTo>
                <a:lnTo>
                  <a:pt x="8467" y="474133"/>
                </a:lnTo>
                <a:lnTo>
                  <a:pt x="0" y="457200"/>
                </a:lnTo>
                <a:lnTo>
                  <a:pt x="0" y="457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312333" y="5063067"/>
            <a:ext cx="262468" cy="177801"/>
          </a:xfrm>
          <a:custGeom>
            <a:avLst/>
            <a:gdLst/>
            <a:ahLst/>
            <a:cxnLst/>
            <a:rect l="0" t="0" r="0" b="0"/>
            <a:pathLst>
              <a:path w="262468" h="177801">
                <a:moveTo>
                  <a:pt x="0" y="25400"/>
                </a:moveTo>
                <a:lnTo>
                  <a:pt x="0" y="33866"/>
                </a:lnTo>
                <a:lnTo>
                  <a:pt x="0" y="33866"/>
                </a:lnTo>
                <a:lnTo>
                  <a:pt x="0" y="42333"/>
                </a:lnTo>
                <a:lnTo>
                  <a:pt x="8467" y="50800"/>
                </a:lnTo>
                <a:lnTo>
                  <a:pt x="8467" y="59266"/>
                </a:lnTo>
                <a:lnTo>
                  <a:pt x="16934" y="67733"/>
                </a:lnTo>
                <a:lnTo>
                  <a:pt x="16934" y="84666"/>
                </a:lnTo>
                <a:lnTo>
                  <a:pt x="16934" y="101600"/>
                </a:lnTo>
                <a:lnTo>
                  <a:pt x="25400" y="110066"/>
                </a:lnTo>
                <a:lnTo>
                  <a:pt x="25400" y="127000"/>
                </a:lnTo>
                <a:lnTo>
                  <a:pt x="25400" y="143933"/>
                </a:lnTo>
                <a:lnTo>
                  <a:pt x="16934" y="152400"/>
                </a:lnTo>
                <a:lnTo>
                  <a:pt x="16934" y="160866"/>
                </a:lnTo>
                <a:lnTo>
                  <a:pt x="16934" y="160866"/>
                </a:lnTo>
                <a:lnTo>
                  <a:pt x="16934" y="160866"/>
                </a:lnTo>
                <a:lnTo>
                  <a:pt x="16934" y="160866"/>
                </a:lnTo>
                <a:lnTo>
                  <a:pt x="16934" y="160866"/>
                </a:lnTo>
                <a:lnTo>
                  <a:pt x="16934" y="160866"/>
                </a:lnTo>
                <a:lnTo>
                  <a:pt x="16934" y="152400"/>
                </a:lnTo>
                <a:lnTo>
                  <a:pt x="16934" y="143933"/>
                </a:lnTo>
                <a:lnTo>
                  <a:pt x="16934" y="127000"/>
                </a:lnTo>
                <a:lnTo>
                  <a:pt x="25400" y="110066"/>
                </a:lnTo>
                <a:lnTo>
                  <a:pt x="25400" y="101600"/>
                </a:lnTo>
                <a:lnTo>
                  <a:pt x="25400" y="84666"/>
                </a:lnTo>
                <a:lnTo>
                  <a:pt x="25400" y="67733"/>
                </a:lnTo>
                <a:lnTo>
                  <a:pt x="33867" y="50800"/>
                </a:lnTo>
                <a:lnTo>
                  <a:pt x="33867" y="42333"/>
                </a:lnTo>
                <a:lnTo>
                  <a:pt x="42334" y="33866"/>
                </a:lnTo>
                <a:lnTo>
                  <a:pt x="50800" y="25400"/>
                </a:lnTo>
                <a:lnTo>
                  <a:pt x="59267" y="16933"/>
                </a:lnTo>
                <a:lnTo>
                  <a:pt x="67734" y="16933"/>
                </a:lnTo>
                <a:lnTo>
                  <a:pt x="76200" y="16933"/>
                </a:lnTo>
                <a:lnTo>
                  <a:pt x="84667" y="25400"/>
                </a:lnTo>
                <a:lnTo>
                  <a:pt x="93134" y="33866"/>
                </a:lnTo>
                <a:lnTo>
                  <a:pt x="93134" y="42333"/>
                </a:lnTo>
                <a:lnTo>
                  <a:pt x="101600" y="50800"/>
                </a:lnTo>
                <a:lnTo>
                  <a:pt x="110067" y="67733"/>
                </a:lnTo>
                <a:lnTo>
                  <a:pt x="110067" y="84666"/>
                </a:lnTo>
                <a:lnTo>
                  <a:pt x="118534" y="101600"/>
                </a:lnTo>
                <a:lnTo>
                  <a:pt x="118534" y="118533"/>
                </a:lnTo>
                <a:lnTo>
                  <a:pt x="118534" y="127000"/>
                </a:lnTo>
                <a:lnTo>
                  <a:pt x="118534" y="143933"/>
                </a:lnTo>
                <a:lnTo>
                  <a:pt x="118534" y="152400"/>
                </a:lnTo>
                <a:lnTo>
                  <a:pt x="118534" y="160866"/>
                </a:lnTo>
                <a:lnTo>
                  <a:pt x="118534" y="169333"/>
                </a:lnTo>
                <a:lnTo>
                  <a:pt x="110067" y="169333"/>
                </a:lnTo>
                <a:lnTo>
                  <a:pt x="110067" y="169333"/>
                </a:lnTo>
                <a:lnTo>
                  <a:pt x="110067" y="169333"/>
                </a:lnTo>
                <a:lnTo>
                  <a:pt x="118534" y="160866"/>
                </a:lnTo>
                <a:lnTo>
                  <a:pt x="118534" y="152400"/>
                </a:lnTo>
                <a:lnTo>
                  <a:pt x="118534" y="143933"/>
                </a:lnTo>
                <a:lnTo>
                  <a:pt x="118534" y="127000"/>
                </a:lnTo>
                <a:lnTo>
                  <a:pt x="127000" y="110066"/>
                </a:lnTo>
                <a:lnTo>
                  <a:pt x="127000" y="93133"/>
                </a:lnTo>
                <a:lnTo>
                  <a:pt x="127000" y="84666"/>
                </a:lnTo>
                <a:lnTo>
                  <a:pt x="135467" y="67733"/>
                </a:lnTo>
                <a:lnTo>
                  <a:pt x="135467" y="50800"/>
                </a:lnTo>
                <a:lnTo>
                  <a:pt x="143934" y="33866"/>
                </a:lnTo>
                <a:lnTo>
                  <a:pt x="143934" y="25400"/>
                </a:lnTo>
                <a:lnTo>
                  <a:pt x="152400" y="16933"/>
                </a:lnTo>
                <a:lnTo>
                  <a:pt x="152400" y="8466"/>
                </a:lnTo>
                <a:lnTo>
                  <a:pt x="160867" y="8466"/>
                </a:lnTo>
                <a:lnTo>
                  <a:pt x="160867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8466"/>
                </a:lnTo>
                <a:lnTo>
                  <a:pt x="177800" y="16933"/>
                </a:lnTo>
                <a:lnTo>
                  <a:pt x="177800" y="33866"/>
                </a:lnTo>
                <a:lnTo>
                  <a:pt x="177800" y="42333"/>
                </a:lnTo>
                <a:lnTo>
                  <a:pt x="177800" y="59266"/>
                </a:lnTo>
                <a:lnTo>
                  <a:pt x="177800" y="76200"/>
                </a:lnTo>
                <a:lnTo>
                  <a:pt x="186267" y="93133"/>
                </a:lnTo>
                <a:lnTo>
                  <a:pt x="186267" y="110066"/>
                </a:lnTo>
                <a:lnTo>
                  <a:pt x="194734" y="118533"/>
                </a:lnTo>
                <a:lnTo>
                  <a:pt x="203200" y="135466"/>
                </a:lnTo>
                <a:lnTo>
                  <a:pt x="211667" y="143933"/>
                </a:lnTo>
                <a:lnTo>
                  <a:pt x="220134" y="160866"/>
                </a:lnTo>
                <a:lnTo>
                  <a:pt x="228600" y="160866"/>
                </a:lnTo>
                <a:lnTo>
                  <a:pt x="237067" y="169333"/>
                </a:lnTo>
                <a:lnTo>
                  <a:pt x="245534" y="177800"/>
                </a:lnTo>
                <a:lnTo>
                  <a:pt x="254000" y="169333"/>
                </a:lnTo>
                <a:lnTo>
                  <a:pt x="254000" y="169333"/>
                </a:lnTo>
                <a:lnTo>
                  <a:pt x="262467" y="169333"/>
                </a:lnTo>
                <a:lnTo>
                  <a:pt x="262467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617133" y="5096933"/>
            <a:ext cx="42335" cy="355601"/>
          </a:xfrm>
          <a:custGeom>
            <a:avLst/>
            <a:gdLst/>
            <a:ahLst/>
            <a:cxnLst/>
            <a:rect l="0" t="0" r="0" b="0"/>
            <a:pathLst>
              <a:path w="42335" h="3556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16934" y="33867"/>
                </a:lnTo>
                <a:lnTo>
                  <a:pt x="16934" y="42334"/>
                </a:lnTo>
                <a:lnTo>
                  <a:pt x="16934" y="67734"/>
                </a:lnTo>
                <a:lnTo>
                  <a:pt x="25400" y="84667"/>
                </a:lnTo>
                <a:lnTo>
                  <a:pt x="25400" y="110067"/>
                </a:lnTo>
                <a:lnTo>
                  <a:pt x="25400" y="135467"/>
                </a:lnTo>
                <a:lnTo>
                  <a:pt x="33867" y="160867"/>
                </a:lnTo>
                <a:lnTo>
                  <a:pt x="33867" y="186267"/>
                </a:lnTo>
                <a:lnTo>
                  <a:pt x="33867" y="220134"/>
                </a:lnTo>
                <a:lnTo>
                  <a:pt x="33867" y="245534"/>
                </a:lnTo>
                <a:lnTo>
                  <a:pt x="33867" y="270934"/>
                </a:lnTo>
                <a:lnTo>
                  <a:pt x="42334" y="296334"/>
                </a:lnTo>
                <a:lnTo>
                  <a:pt x="42334" y="313267"/>
                </a:lnTo>
                <a:lnTo>
                  <a:pt x="42334" y="330200"/>
                </a:lnTo>
                <a:lnTo>
                  <a:pt x="42334" y="347134"/>
                </a:lnTo>
                <a:lnTo>
                  <a:pt x="42334" y="355600"/>
                </a:lnTo>
                <a:lnTo>
                  <a:pt x="42334" y="355600"/>
                </a:lnTo>
                <a:lnTo>
                  <a:pt x="42334" y="355600"/>
                </a:lnTo>
                <a:lnTo>
                  <a:pt x="42334" y="355600"/>
                </a:lnTo>
                <a:lnTo>
                  <a:pt x="42334" y="355600"/>
                </a:lnTo>
                <a:lnTo>
                  <a:pt x="42334" y="338667"/>
                </a:lnTo>
                <a:lnTo>
                  <a:pt x="42334" y="338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634067" y="5054600"/>
            <a:ext cx="101601" cy="220134"/>
          </a:xfrm>
          <a:custGeom>
            <a:avLst/>
            <a:gdLst/>
            <a:ahLst/>
            <a:cxnLst/>
            <a:rect l="0" t="0" r="0" b="0"/>
            <a:pathLst>
              <a:path w="101601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16933"/>
                </a:lnTo>
                <a:lnTo>
                  <a:pt x="42333" y="25400"/>
                </a:lnTo>
                <a:lnTo>
                  <a:pt x="50800" y="33867"/>
                </a:lnTo>
                <a:lnTo>
                  <a:pt x="59266" y="50800"/>
                </a:lnTo>
                <a:lnTo>
                  <a:pt x="76200" y="67733"/>
                </a:lnTo>
                <a:lnTo>
                  <a:pt x="84666" y="84667"/>
                </a:lnTo>
                <a:lnTo>
                  <a:pt x="93133" y="101600"/>
                </a:lnTo>
                <a:lnTo>
                  <a:pt x="93133" y="118533"/>
                </a:lnTo>
                <a:lnTo>
                  <a:pt x="101600" y="143933"/>
                </a:lnTo>
                <a:lnTo>
                  <a:pt x="101600" y="160867"/>
                </a:lnTo>
                <a:lnTo>
                  <a:pt x="101600" y="177800"/>
                </a:lnTo>
                <a:lnTo>
                  <a:pt x="101600" y="186267"/>
                </a:lnTo>
                <a:lnTo>
                  <a:pt x="93133" y="203200"/>
                </a:lnTo>
                <a:lnTo>
                  <a:pt x="84666" y="211667"/>
                </a:lnTo>
                <a:lnTo>
                  <a:pt x="76200" y="211667"/>
                </a:lnTo>
                <a:lnTo>
                  <a:pt x="67733" y="220133"/>
                </a:lnTo>
                <a:lnTo>
                  <a:pt x="59266" y="220133"/>
                </a:lnTo>
                <a:lnTo>
                  <a:pt x="50800" y="211667"/>
                </a:lnTo>
                <a:lnTo>
                  <a:pt x="33866" y="211667"/>
                </a:lnTo>
                <a:lnTo>
                  <a:pt x="33866" y="194733"/>
                </a:lnTo>
                <a:lnTo>
                  <a:pt x="33866" y="194733"/>
                </a:lnTo>
                <a:lnTo>
                  <a:pt x="25400" y="186267"/>
                </a:lnTo>
                <a:lnTo>
                  <a:pt x="25400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803400" y="4986867"/>
            <a:ext cx="59268" cy="279401"/>
          </a:xfrm>
          <a:custGeom>
            <a:avLst/>
            <a:gdLst/>
            <a:ahLst/>
            <a:cxnLst/>
            <a:rect l="0" t="0" r="0" b="0"/>
            <a:pathLst>
              <a:path w="59268" h="279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8467" y="33866"/>
                </a:lnTo>
                <a:lnTo>
                  <a:pt x="8467" y="50800"/>
                </a:lnTo>
                <a:lnTo>
                  <a:pt x="16933" y="67733"/>
                </a:lnTo>
                <a:lnTo>
                  <a:pt x="16933" y="84666"/>
                </a:lnTo>
                <a:lnTo>
                  <a:pt x="16933" y="110066"/>
                </a:lnTo>
                <a:lnTo>
                  <a:pt x="25400" y="135466"/>
                </a:lnTo>
                <a:lnTo>
                  <a:pt x="25400" y="160866"/>
                </a:lnTo>
                <a:lnTo>
                  <a:pt x="33867" y="186266"/>
                </a:lnTo>
                <a:lnTo>
                  <a:pt x="33867" y="203200"/>
                </a:lnTo>
                <a:lnTo>
                  <a:pt x="42333" y="228600"/>
                </a:lnTo>
                <a:lnTo>
                  <a:pt x="50800" y="245533"/>
                </a:lnTo>
                <a:lnTo>
                  <a:pt x="50800" y="262466"/>
                </a:lnTo>
                <a:lnTo>
                  <a:pt x="50800" y="270933"/>
                </a:lnTo>
                <a:lnTo>
                  <a:pt x="50800" y="270933"/>
                </a:lnTo>
                <a:lnTo>
                  <a:pt x="59267" y="279400"/>
                </a:lnTo>
                <a:lnTo>
                  <a:pt x="59267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803400" y="5071533"/>
            <a:ext cx="220134" cy="203201"/>
          </a:xfrm>
          <a:custGeom>
            <a:avLst/>
            <a:gdLst/>
            <a:ahLst/>
            <a:cxnLst/>
            <a:rect l="0" t="0" r="0" b="0"/>
            <a:pathLst>
              <a:path w="220134" h="203201">
                <a:moveTo>
                  <a:pt x="0" y="25400"/>
                </a:moveTo>
                <a:lnTo>
                  <a:pt x="0" y="25400"/>
                </a:lnTo>
                <a:lnTo>
                  <a:pt x="8467" y="25400"/>
                </a:lnTo>
                <a:lnTo>
                  <a:pt x="8467" y="16934"/>
                </a:lnTo>
                <a:lnTo>
                  <a:pt x="25400" y="16934"/>
                </a:lnTo>
                <a:lnTo>
                  <a:pt x="33867" y="16934"/>
                </a:lnTo>
                <a:lnTo>
                  <a:pt x="50800" y="16934"/>
                </a:lnTo>
                <a:lnTo>
                  <a:pt x="67733" y="16934"/>
                </a:lnTo>
                <a:lnTo>
                  <a:pt x="84667" y="16934"/>
                </a:lnTo>
                <a:lnTo>
                  <a:pt x="101600" y="16934"/>
                </a:lnTo>
                <a:lnTo>
                  <a:pt x="110067" y="25400"/>
                </a:lnTo>
                <a:lnTo>
                  <a:pt x="118533" y="25400"/>
                </a:lnTo>
                <a:lnTo>
                  <a:pt x="127000" y="25400"/>
                </a:lnTo>
                <a:lnTo>
                  <a:pt x="135467" y="33867"/>
                </a:lnTo>
                <a:lnTo>
                  <a:pt x="135467" y="42334"/>
                </a:lnTo>
                <a:lnTo>
                  <a:pt x="143933" y="42334"/>
                </a:lnTo>
                <a:lnTo>
                  <a:pt x="143933" y="50800"/>
                </a:lnTo>
                <a:lnTo>
                  <a:pt x="143933" y="59267"/>
                </a:lnTo>
                <a:lnTo>
                  <a:pt x="135467" y="76200"/>
                </a:lnTo>
                <a:lnTo>
                  <a:pt x="135467" y="84667"/>
                </a:lnTo>
                <a:lnTo>
                  <a:pt x="135467" y="93134"/>
                </a:lnTo>
                <a:lnTo>
                  <a:pt x="127000" y="110067"/>
                </a:lnTo>
                <a:lnTo>
                  <a:pt x="127000" y="118534"/>
                </a:lnTo>
                <a:lnTo>
                  <a:pt x="127000" y="135467"/>
                </a:lnTo>
                <a:lnTo>
                  <a:pt x="127000" y="152400"/>
                </a:lnTo>
                <a:lnTo>
                  <a:pt x="127000" y="169334"/>
                </a:lnTo>
                <a:lnTo>
                  <a:pt x="135467" y="177800"/>
                </a:lnTo>
                <a:lnTo>
                  <a:pt x="135467" y="186267"/>
                </a:lnTo>
                <a:lnTo>
                  <a:pt x="143933" y="194734"/>
                </a:lnTo>
                <a:lnTo>
                  <a:pt x="160867" y="194734"/>
                </a:lnTo>
                <a:lnTo>
                  <a:pt x="169333" y="203200"/>
                </a:lnTo>
                <a:lnTo>
                  <a:pt x="177800" y="194734"/>
                </a:lnTo>
                <a:lnTo>
                  <a:pt x="186267" y="194734"/>
                </a:lnTo>
                <a:lnTo>
                  <a:pt x="194733" y="186267"/>
                </a:lnTo>
                <a:lnTo>
                  <a:pt x="211667" y="177800"/>
                </a:lnTo>
                <a:lnTo>
                  <a:pt x="211667" y="169334"/>
                </a:lnTo>
                <a:lnTo>
                  <a:pt x="220133" y="152400"/>
                </a:lnTo>
                <a:lnTo>
                  <a:pt x="220133" y="135467"/>
                </a:lnTo>
                <a:lnTo>
                  <a:pt x="220133" y="118534"/>
                </a:lnTo>
                <a:lnTo>
                  <a:pt x="220133" y="101600"/>
                </a:lnTo>
                <a:lnTo>
                  <a:pt x="220133" y="84667"/>
                </a:lnTo>
                <a:lnTo>
                  <a:pt x="211667" y="76200"/>
                </a:lnTo>
                <a:lnTo>
                  <a:pt x="203200" y="59267"/>
                </a:lnTo>
                <a:lnTo>
                  <a:pt x="194733" y="42334"/>
                </a:lnTo>
                <a:lnTo>
                  <a:pt x="186267" y="33867"/>
                </a:lnTo>
                <a:lnTo>
                  <a:pt x="177800" y="25400"/>
                </a:lnTo>
                <a:lnTo>
                  <a:pt x="160867" y="25400"/>
                </a:lnTo>
                <a:lnTo>
                  <a:pt x="160867" y="16934"/>
                </a:lnTo>
                <a:lnTo>
                  <a:pt x="152400" y="8467"/>
                </a:lnTo>
                <a:lnTo>
                  <a:pt x="152400" y="8467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082800" y="5003800"/>
            <a:ext cx="59268" cy="279401"/>
          </a:xfrm>
          <a:custGeom>
            <a:avLst/>
            <a:gdLst/>
            <a:ahLst/>
            <a:cxnLst/>
            <a:rect l="0" t="0" r="0" b="0"/>
            <a:pathLst>
              <a:path w="59268" h="279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16933"/>
                </a:lnTo>
                <a:lnTo>
                  <a:pt x="16933" y="25400"/>
                </a:lnTo>
                <a:lnTo>
                  <a:pt x="16933" y="33867"/>
                </a:lnTo>
                <a:lnTo>
                  <a:pt x="25400" y="42333"/>
                </a:lnTo>
                <a:lnTo>
                  <a:pt x="25400" y="59267"/>
                </a:lnTo>
                <a:lnTo>
                  <a:pt x="33867" y="76200"/>
                </a:lnTo>
                <a:lnTo>
                  <a:pt x="33867" y="101600"/>
                </a:lnTo>
                <a:lnTo>
                  <a:pt x="42333" y="118533"/>
                </a:lnTo>
                <a:lnTo>
                  <a:pt x="42333" y="143933"/>
                </a:lnTo>
                <a:lnTo>
                  <a:pt x="42333" y="169333"/>
                </a:lnTo>
                <a:lnTo>
                  <a:pt x="50800" y="194733"/>
                </a:lnTo>
                <a:lnTo>
                  <a:pt x="50800" y="211667"/>
                </a:lnTo>
                <a:lnTo>
                  <a:pt x="50800" y="228600"/>
                </a:lnTo>
                <a:lnTo>
                  <a:pt x="50800" y="245533"/>
                </a:lnTo>
                <a:lnTo>
                  <a:pt x="59267" y="262467"/>
                </a:lnTo>
                <a:lnTo>
                  <a:pt x="59267" y="270933"/>
                </a:lnTo>
                <a:lnTo>
                  <a:pt x="59267" y="270933"/>
                </a:lnTo>
                <a:lnTo>
                  <a:pt x="59267" y="279400"/>
                </a:lnTo>
                <a:lnTo>
                  <a:pt x="59267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074333" y="5080000"/>
            <a:ext cx="237068" cy="203201"/>
          </a:xfrm>
          <a:custGeom>
            <a:avLst/>
            <a:gdLst/>
            <a:ahLst/>
            <a:cxnLst/>
            <a:rect l="0" t="0" r="0" b="0"/>
            <a:pathLst>
              <a:path w="237068" h="203201">
                <a:moveTo>
                  <a:pt x="0" y="59267"/>
                </a:moveTo>
                <a:lnTo>
                  <a:pt x="0" y="59267"/>
                </a:lnTo>
                <a:lnTo>
                  <a:pt x="0" y="59267"/>
                </a:lnTo>
                <a:lnTo>
                  <a:pt x="8467" y="59267"/>
                </a:lnTo>
                <a:lnTo>
                  <a:pt x="16934" y="59267"/>
                </a:lnTo>
                <a:lnTo>
                  <a:pt x="25400" y="59267"/>
                </a:lnTo>
                <a:lnTo>
                  <a:pt x="42334" y="59267"/>
                </a:lnTo>
                <a:lnTo>
                  <a:pt x="59267" y="59267"/>
                </a:lnTo>
                <a:lnTo>
                  <a:pt x="76200" y="50800"/>
                </a:lnTo>
                <a:lnTo>
                  <a:pt x="93134" y="50800"/>
                </a:lnTo>
                <a:lnTo>
                  <a:pt x="110067" y="50800"/>
                </a:lnTo>
                <a:lnTo>
                  <a:pt x="127000" y="50800"/>
                </a:lnTo>
                <a:lnTo>
                  <a:pt x="143934" y="50800"/>
                </a:lnTo>
                <a:lnTo>
                  <a:pt x="152400" y="42333"/>
                </a:lnTo>
                <a:lnTo>
                  <a:pt x="169334" y="42333"/>
                </a:lnTo>
                <a:lnTo>
                  <a:pt x="177800" y="33867"/>
                </a:lnTo>
                <a:lnTo>
                  <a:pt x="177800" y="33867"/>
                </a:lnTo>
                <a:lnTo>
                  <a:pt x="186267" y="25400"/>
                </a:lnTo>
                <a:lnTo>
                  <a:pt x="186267" y="25400"/>
                </a:lnTo>
                <a:lnTo>
                  <a:pt x="186267" y="16933"/>
                </a:lnTo>
                <a:lnTo>
                  <a:pt x="186267" y="16933"/>
                </a:lnTo>
                <a:lnTo>
                  <a:pt x="177800" y="8467"/>
                </a:lnTo>
                <a:lnTo>
                  <a:pt x="177800" y="8467"/>
                </a:lnTo>
                <a:lnTo>
                  <a:pt x="169334" y="8467"/>
                </a:lnTo>
                <a:lnTo>
                  <a:pt x="160867" y="0"/>
                </a:lnTo>
                <a:lnTo>
                  <a:pt x="152400" y="0"/>
                </a:lnTo>
                <a:lnTo>
                  <a:pt x="143934" y="8467"/>
                </a:lnTo>
                <a:lnTo>
                  <a:pt x="127000" y="8467"/>
                </a:lnTo>
                <a:lnTo>
                  <a:pt x="118534" y="8467"/>
                </a:lnTo>
                <a:lnTo>
                  <a:pt x="110067" y="16933"/>
                </a:lnTo>
                <a:lnTo>
                  <a:pt x="101600" y="16933"/>
                </a:lnTo>
                <a:lnTo>
                  <a:pt x="93134" y="33867"/>
                </a:lnTo>
                <a:lnTo>
                  <a:pt x="93134" y="33867"/>
                </a:lnTo>
                <a:lnTo>
                  <a:pt x="84667" y="42333"/>
                </a:lnTo>
                <a:lnTo>
                  <a:pt x="84667" y="59267"/>
                </a:lnTo>
                <a:lnTo>
                  <a:pt x="84667" y="67733"/>
                </a:lnTo>
                <a:lnTo>
                  <a:pt x="84667" y="84667"/>
                </a:lnTo>
                <a:lnTo>
                  <a:pt x="93134" y="93133"/>
                </a:lnTo>
                <a:lnTo>
                  <a:pt x="93134" y="110067"/>
                </a:lnTo>
                <a:lnTo>
                  <a:pt x="110067" y="127000"/>
                </a:lnTo>
                <a:lnTo>
                  <a:pt x="118534" y="143933"/>
                </a:lnTo>
                <a:lnTo>
                  <a:pt x="127000" y="152400"/>
                </a:lnTo>
                <a:lnTo>
                  <a:pt x="143934" y="169333"/>
                </a:lnTo>
                <a:lnTo>
                  <a:pt x="160867" y="177800"/>
                </a:lnTo>
                <a:lnTo>
                  <a:pt x="169334" y="186267"/>
                </a:lnTo>
                <a:lnTo>
                  <a:pt x="186267" y="194733"/>
                </a:lnTo>
                <a:lnTo>
                  <a:pt x="203200" y="194733"/>
                </a:lnTo>
                <a:lnTo>
                  <a:pt x="211667" y="203200"/>
                </a:lnTo>
                <a:lnTo>
                  <a:pt x="228600" y="194733"/>
                </a:lnTo>
                <a:lnTo>
                  <a:pt x="237067" y="194733"/>
                </a:lnTo>
                <a:lnTo>
                  <a:pt x="237067" y="194733"/>
                </a:lnTo>
                <a:lnTo>
                  <a:pt x="237067" y="186267"/>
                </a:lnTo>
                <a:lnTo>
                  <a:pt x="237067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396067" y="5046133"/>
            <a:ext cx="8467" cy="16935"/>
          </a:xfrm>
          <a:custGeom>
            <a:avLst/>
            <a:gdLst/>
            <a:ahLst/>
            <a:cxnLst/>
            <a:rect l="0" t="0" r="0" b="0"/>
            <a:pathLst>
              <a:path w="8467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396067" y="5190067"/>
            <a:ext cx="8467" cy="8467"/>
          </a:xfrm>
          <a:custGeom>
            <a:avLst/>
            <a:gdLst/>
            <a:ahLst/>
            <a:cxnLst/>
            <a:rect l="0" t="0" r="0" b="0"/>
            <a:pathLst>
              <a:path w="8467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095067" y="4207933"/>
            <a:ext cx="8467" cy="211668"/>
          </a:xfrm>
          <a:custGeom>
            <a:avLst/>
            <a:gdLst/>
            <a:ahLst/>
            <a:cxnLst/>
            <a:rect l="0" t="0" r="0" b="0"/>
            <a:pathLst>
              <a:path w="8467" h="211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8466" y="93134"/>
                </a:lnTo>
                <a:lnTo>
                  <a:pt x="8466" y="118534"/>
                </a:lnTo>
                <a:lnTo>
                  <a:pt x="8466" y="135467"/>
                </a:lnTo>
                <a:lnTo>
                  <a:pt x="8466" y="160867"/>
                </a:lnTo>
                <a:lnTo>
                  <a:pt x="8466" y="186267"/>
                </a:lnTo>
                <a:lnTo>
                  <a:pt x="8466" y="186267"/>
                </a:lnTo>
                <a:lnTo>
                  <a:pt x="8466" y="211667"/>
                </a:lnTo>
                <a:lnTo>
                  <a:pt x="8466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112000" y="45466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112000" y="4351867"/>
            <a:ext cx="143934" cy="186267"/>
          </a:xfrm>
          <a:custGeom>
            <a:avLst/>
            <a:gdLst/>
            <a:ahLst/>
            <a:cxnLst/>
            <a:rect l="0" t="0" r="0" b="0"/>
            <a:pathLst>
              <a:path w="143934" h="186267">
                <a:moveTo>
                  <a:pt x="0" y="169333"/>
                </a:moveTo>
                <a:lnTo>
                  <a:pt x="0" y="160866"/>
                </a:lnTo>
                <a:lnTo>
                  <a:pt x="0" y="143933"/>
                </a:lnTo>
                <a:lnTo>
                  <a:pt x="0" y="127000"/>
                </a:lnTo>
                <a:lnTo>
                  <a:pt x="0" y="101600"/>
                </a:lnTo>
                <a:lnTo>
                  <a:pt x="8466" y="84666"/>
                </a:lnTo>
                <a:lnTo>
                  <a:pt x="8466" y="67733"/>
                </a:lnTo>
                <a:lnTo>
                  <a:pt x="25400" y="50800"/>
                </a:lnTo>
                <a:lnTo>
                  <a:pt x="33867" y="33866"/>
                </a:lnTo>
                <a:lnTo>
                  <a:pt x="42333" y="25400"/>
                </a:lnTo>
                <a:lnTo>
                  <a:pt x="50800" y="16933"/>
                </a:lnTo>
                <a:lnTo>
                  <a:pt x="67733" y="8466"/>
                </a:lnTo>
                <a:lnTo>
                  <a:pt x="76200" y="0"/>
                </a:lnTo>
                <a:lnTo>
                  <a:pt x="93134" y="0"/>
                </a:lnTo>
                <a:lnTo>
                  <a:pt x="101600" y="0"/>
                </a:lnTo>
                <a:lnTo>
                  <a:pt x="101600" y="8466"/>
                </a:lnTo>
                <a:lnTo>
                  <a:pt x="110067" y="8466"/>
                </a:lnTo>
                <a:lnTo>
                  <a:pt x="110067" y="25400"/>
                </a:lnTo>
                <a:lnTo>
                  <a:pt x="118533" y="33866"/>
                </a:lnTo>
                <a:lnTo>
                  <a:pt x="118533" y="50800"/>
                </a:lnTo>
                <a:lnTo>
                  <a:pt x="118533" y="67733"/>
                </a:lnTo>
                <a:lnTo>
                  <a:pt x="127000" y="93133"/>
                </a:lnTo>
                <a:lnTo>
                  <a:pt x="127000" y="110066"/>
                </a:lnTo>
                <a:lnTo>
                  <a:pt x="127000" y="127000"/>
                </a:lnTo>
                <a:lnTo>
                  <a:pt x="127000" y="143933"/>
                </a:lnTo>
                <a:lnTo>
                  <a:pt x="127000" y="160866"/>
                </a:lnTo>
                <a:lnTo>
                  <a:pt x="127000" y="169333"/>
                </a:lnTo>
                <a:lnTo>
                  <a:pt x="127000" y="177800"/>
                </a:lnTo>
                <a:lnTo>
                  <a:pt x="127000" y="186266"/>
                </a:lnTo>
                <a:lnTo>
                  <a:pt x="135467" y="186266"/>
                </a:lnTo>
                <a:lnTo>
                  <a:pt x="135467" y="177800"/>
                </a:lnTo>
                <a:lnTo>
                  <a:pt x="135467" y="177800"/>
                </a:lnTo>
                <a:lnTo>
                  <a:pt x="143933" y="177800"/>
                </a:lnTo>
                <a:lnTo>
                  <a:pt x="143933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323667" y="4360333"/>
            <a:ext cx="101600" cy="169335"/>
          </a:xfrm>
          <a:custGeom>
            <a:avLst/>
            <a:gdLst/>
            <a:ahLst/>
            <a:cxnLst/>
            <a:rect l="0" t="0" r="0" b="0"/>
            <a:pathLst>
              <a:path w="101600" h="169335">
                <a:moveTo>
                  <a:pt x="42333" y="0"/>
                </a:moveTo>
                <a:lnTo>
                  <a:pt x="42333" y="0"/>
                </a:lnTo>
                <a:lnTo>
                  <a:pt x="42333" y="8467"/>
                </a:lnTo>
                <a:lnTo>
                  <a:pt x="33867" y="8467"/>
                </a:lnTo>
                <a:lnTo>
                  <a:pt x="33867" y="16934"/>
                </a:lnTo>
                <a:lnTo>
                  <a:pt x="25399" y="25400"/>
                </a:lnTo>
                <a:lnTo>
                  <a:pt x="25399" y="33867"/>
                </a:lnTo>
                <a:lnTo>
                  <a:pt x="16933" y="50800"/>
                </a:lnTo>
                <a:lnTo>
                  <a:pt x="8466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01600"/>
                </a:lnTo>
                <a:lnTo>
                  <a:pt x="0" y="118534"/>
                </a:lnTo>
                <a:lnTo>
                  <a:pt x="0" y="127000"/>
                </a:lnTo>
                <a:lnTo>
                  <a:pt x="8466" y="143934"/>
                </a:lnTo>
                <a:lnTo>
                  <a:pt x="16933" y="152400"/>
                </a:lnTo>
                <a:lnTo>
                  <a:pt x="33867" y="160867"/>
                </a:lnTo>
                <a:lnTo>
                  <a:pt x="42333" y="160867"/>
                </a:lnTo>
                <a:lnTo>
                  <a:pt x="59266" y="169334"/>
                </a:lnTo>
                <a:lnTo>
                  <a:pt x="67733" y="169334"/>
                </a:lnTo>
                <a:lnTo>
                  <a:pt x="84666" y="160867"/>
                </a:lnTo>
                <a:lnTo>
                  <a:pt x="93133" y="160867"/>
                </a:lnTo>
                <a:lnTo>
                  <a:pt x="93133" y="152400"/>
                </a:lnTo>
                <a:lnTo>
                  <a:pt x="101599" y="143934"/>
                </a:lnTo>
                <a:lnTo>
                  <a:pt x="101599" y="127000"/>
                </a:lnTo>
                <a:lnTo>
                  <a:pt x="101599" y="118534"/>
                </a:lnTo>
                <a:lnTo>
                  <a:pt x="93133" y="101600"/>
                </a:lnTo>
                <a:lnTo>
                  <a:pt x="84666" y="76200"/>
                </a:lnTo>
                <a:lnTo>
                  <a:pt x="84666" y="59267"/>
                </a:lnTo>
                <a:lnTo>
                  <a:pt x="67733" y="50800"/>
                </a:lnTo>
                <a:lnTo>
                  <a:pt x="59266" y="33867"/>
                </a:lnTo>
                <a:lnTo>
                  <a:pt x="50800" y="25400"/>
                </a:lnTo>
                <a:lnTo>
                  <a:pt x="42333" y="16934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476067" y="4216400"/>
            <a:ext cx="67734" cy="287868"/>
          </a:xfrm>
          <a:custGeom>
            <a:avLst/>
            <a:gdLst/>
            <a:ahLst/>
            <a:cxnLst/>
            <a:rect l="0" t="0" r="0" b="0"/>
            <a:pathLst>
              <a:path w="67734" h="287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25400"/>
                </a:lnTo>
                <a:lnTo>
                  <a:pt x="16933" y="33867"/>
                </a:lnTo>
                <a:lnTo>
                  <a:pt x="25399" y="50800"/>
                </a:lnTo>
                <a:lnTo>
                  <a:pt x="25399" y="67733"/>
                </a:lnTo>
                <a:lnTo>
                  <a:pt x="33867" y="84667"/>
                </a:lnTo>
                <a:lnTo>
                  <a:pt x="42333" y="118533"/>
                </a:lnTo>
                <a:lnTo>
                  <a:pt x="42333" y="143933"/>
                </a:lnTo>
                <a:lnTo>
                  <a:pt x="42333" y="169333"/>
                </a:lnTo>
                <a:lnTo>
                  <a:pt x="50800" y="194733"/>
                </a:lnTo>
                <a:lnTo>
                  <a:pt x="50800" y="220133"/>
                </a:lnTo>
                <a:lnTo>
                  <a:pt x="50800" y="237067"/>
                </a:lnTo>
                <a:lnTo>
                  <a:pt x="59266" y="254000"/>
                </a:lnTo>
                <a:lnTo>
                  <a:pt x="59266" y="270933"/>
                </a:lnTo>
                <a:lnTo>
                  <a:pt x="59266" y="279400"/>
                </a:lnTo>
                <a:lnTo>
                  <a:pt x="67733" y="287867"/>
                </a:lnTo>
                <a:lnTo>
                  <a:pt x="67733" y="287867"/>
                </a:lnTo>
                <a:lnTo>
                  <a:pt x="67733" y="287867"/>
                </a:lnTo>
                <a:lnTo>
                  <a:pt x="67733" y="287867"/>
                </a:lnTo>
                <a:lnTo>
                  <a:pt x="67733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577666" y="4318000"/>
            <a:ext cx="118535" cy="203201"/>
          </a:xfrm>
          <a:custGeom>
            <a:avLst/>
            <a:gdLst/>
            <a:ahLst/>
            <a:cxnLst/>
            <a:rect l="0" t="0" r="0" b="0"/>
            <a:pathLst>
              <a:path w="118535" h="203201">
                <a:moveTo>
                  <a:pt x="0" y="101600"/>
                </a:moveTo>
                <a:lnTo>
                  <a:pt x="0" y="101600"/>
                </a:lnTo>
                <a:lnTo>
                  <a:pt x="8468" y="101600"/>
                </a:lnTo>
                <a:lnTo>
                  <a:pt x="8468" y="101600"/>
                </a:lnTo>
                <a:lnTo>
                  <a:pt x="8468" y="101600"/>
                </a:lnTo>
                <a:lnTo>
                  <a:pt x="16934" y="101600"/>
                </a:lnTo>
                <a:lnTo>
                  <a:pt x="25401" y="101600"/>
                </a:lnTo>
                <a:lnTo>
                  <a:pt x="33867" y="93133"/>
                </a:lnTo>
                <a:lnTo>
                  <a:pt x="50801" y="93133"/>
                </a:lnTo>
                <a:lnTo>
                  <a:pt x="59267" y="84667"/>
                </a:lnTo>
                <a:lnTo>
                  <a:pt x="76200" y="76200"/>
                </a:lnTo>
                <a:lnTo>
                  <a:pt x="84668" y="67733"/>
                </a:lnTo>
                <a:lnTo>
                  <a:pt x="101601" y="59267"/>
                </a:lnTo>
                <a:lnTo>
                  <a:pt x="101601" y="50800"/>
                </a:lnTo>
                <a:lnTo>
                  <a:pt x="110067" y="42333"/>
                </a:lnTo>
                <a:lnTo>
                  <a:pt x="118534" y="33867"/>
                </a:lnTo>
                <a:lnTo>
                  <a:pt x="118534" y="25400"/>
                </a:lnTo>
                <a:lnTo>
                  <a:pt x="118534" y="16933"/>
                </a:lnTo>
                <a:lnTo>
                  <a:pt x="110067" y="8467"/>
                </a:lnTo>
                <a:lnTo>
                  <a:pt x="110067" y="0"/>
                </a:lnTo>
                <a:lnTo>
                  <a:pt x="101601" y="0"/>
                </a:lnTo>
                <a:lnTo>
                  <a:pt x="84668" y="0"/>
                </a:lnTo>
                <a:lnTo>
                  <a:pt x="76200" y="0"/>
                </a:lnTo>
                <a:lnTo>
                  <a:pt x="67734" y="8467"/>
                </a:lnTo>
                <a:lnTo>
                  <a:pt x="50801" y="16933"/>
                </a:lnTo>
                <a:lnTo>
                  <a:pt x="42334" y="25400"/>
                </a:lnTo>
                <a:lnTo>
                  <a:pt x="25401" y="33867"/>
                </a:lnTo>
                <a:lnTo>
                  <a:pt x="16934" y="50800"/>
                </a:lnTo>
                <a:lnTo>
                  <a:pt x="8468" y="67733"/>
                </a:lnTo>
                <a:lnTo>
                  <a:pt x="0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8468" y="143933"/>
                </a:lnTo>
                <a:lnTo>
                  <a:pt x="8468" y="160867"/>
                </a:lnTo>
                <a:lnTo>
                  <a:pt x="25401" y="169333"/>
                </a:lnTo>
                <a:lnTo>
                  <a:pt x="33867" y="186267"/>
                </a:lnTo>
                <a:lnTo>
                  <a:pt x="50801" y="194733"/>
                </a:lnTo>
                <a:lnTo>
                  <a:pt x="67734" y="194733"/>
                </a:lnTo>
                <a:lnTo>
                  <a:pt x="84668" y="194733"/>
                </a:lnTo>
                <a:lnTo>
                  <a:pt x="101601" y="203200"/>
                </a:lnTo>
                <a:lnTo>
                  <a:pt x="101601" y="203200"/>
                </a:lnTo>
                <a:lnTo>
                  <a:pt x="118534" y="194733"/>
                </a:lnTo>
                <a:lnTo>
                  <a:pt x="118534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958666" y="4284133"/>
            <a:ext cx="8469" cy="8468"/>
          </a:xfrm>
          <a:custGeom>
            <a:avLst/>
            <a:gdLst/>
            <a:ahLst/>
            <a:cxnLst/>
            <a:rect l="0" t="0" r="0" b="0"/>
            <a:pathLst>
              <a:path w="8469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8" y="8467"/>
                </a:lnTo>
                <a:lnTo>
                  <a:pt x="8468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933267" y="4411133"/>
            <a:ext cx="25400" cy="25401"/>
          </a:xfrm>
          <a:custGeom>
            <a:avLst/>
            <a:gdLst/>
            <a:ahLst/>
            <a:cxnLst/>
            <a:rect l="0" t="0" r="0" b="0"/>
            <a:pathLst>
              <a:path w="25400" h="25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25399" y="25400"/>
                </a:lnTo>
                <a:lnTo>
                  <a:pt x="25399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171267" y="4986867"/>
            <a:ext cx="186268" cy="330201"/>
          </a:xfrm>
          <a:custGeom>
            <a:avLst/>
            <a:gdLst/>
            <a:ahLst/>
            <a:cxnLst/>
            <a:rect l="0" t="0" r="0" b="0"/>
            <a:pathLst>
              <a:path w="186268" h="330201">
                <a:moveTo>
                  <a:pt x="177799" y="84666"/>
                </a:moveTo>
                <a:lnTo>
                  <a:pt x="177799" y="84666"/>
                </a:lnTo>
                <a:lnTo>
                  <a:pt x="186267" y="76200"/>
                </a:lnTo>
                <a:lnTo>
                  <a:pt x="186267" y="76200"/>
                </a:lnTo>
                <a:lnTo>
                  <a:pt x="186267" y="67733"/>
                </a:lnTo>
                <a:lnTo>
                  <a:pt x="186267" y="67733"/>
                </a:lnTo>
                <a:lnTo>
                  <a:pt x="186267" y="50800"/>
                </a:lnTo>
                <a:lnTo>
                  <a:pt x="186267" y="42333"/>
                </a:lnTo>
                <a:lnTo>
                  <a:pt x="186267" y="33866"/>
                </a:lnTo>
                <a:lnTo>
                  <a:pt x="186267" y="25400"/>
                </a:lnTo>
                <a:lnTo>
                  <a:pt x="177799" y="16933"/>
                </a:lnTo>
                <a:lnTo>
                  <a:pt x="177799" y="8466"/>
                </a:lnTo>
                <a:lnTo>
                  <a:pt x="160866" y="0"/>
                </a:lnTo>
                <a:lnTo>
                  <a:pt x="152400" y="0"/>
                </a:lnTo>
                <a:lnTo>
                  <a:pt x="143933" y="0"/>
                </a:lnTo>
                <a:lnTo>
                  <a:pt x="127000" y="0"/>
                </a:lnTo>
                <a:lnTo>
                  <a:pt x="110067" y="8466"/>
                </a:lnTo>
                <a:lnTo>
                  <a:pt x="84666" y="25400"/>
                </a:lnTo>
                <a:lnTo>
                  <a:pt x="67733" y="42333"/>
                </a:lnTo>
                <a:lnTo>
                  <a:pt x="50800" y="59266"/>
                </a:lnTo>
                <a:lnTo>
                  <a:pt x="33867" y="84666"/>
                </a:lnTo>
                <a:lnTo>
                  <a:pt x="25399" y="101600"/>
                </a:lnTo>
                <a:lnTo>
                  <a:pt x="8466" y="135466"/>
                </a:lnTo>
                <a:lnTo>
                  <a:pt x="0" y="160866"/>
                </a:lnTo>
                <a:lnTo>
                  <a:pt x="0" y="186266"/>
                </a:lnTo>
                <a:lnTo>
                  <a:pt x="0" y="211666"/>
                </a:lnTo>
                <a:lnTo>
                  <a:pt x="0" y="237066"/>
                </a:lnTo>
                <a:lnTo>
                  <a:pt x="8466" y="254000"/>
                </a:lnTo>
                <a:lnTo>
                  <a:pt x="16933" y="279400"/>
                </a:lnTo>
                <a:lnTo>
                  <a:pt x="25399" y="287866"/>
                </a:lnTo>
                <a:lnTo>
                  <a:pt x="42333" y="296333"/>
                </a:lnTo>
                <a:lnTo>
                  <a:pt x="50800" y="304800"/>
                </a:lnTo>
                <a:lnTo>
                  <a:pt x="67733" y="304800"/>
                </a:lnTo>
                <a:lnTo>
                  <a:pt x="76200" y="304800"/>
                </a:lnTo>
                <a:lnTo>
                  <a:pt x="84666" y="296333"/>
                </a:lnTo>
                <a:lnTo>
                  <a:pt x="101599" y="279400"/>
                </a:lnTo>
                <a:lnTo>
                  <a:pt x="110067" y="262466"/>
                </a:lnTo>
                <a:lnTo>
                  <a:pt x="118533" y="245533"/>
                </a:lnTo>
                <a:lnTo>
                  <a:pt x="127000" y="220133"/>
                </a:lnTo>
                <a:lnTo>
                  <a:pt x="127000" y="194733"/>
                </a:lnTo>
                <a:lnTo>
                  <a:pt x="135466" y="169333"/>
                </a:lnTo>
                <a:lnTo>
                  <a:pt x="135466" y="143933"/>
                </a:lnTo>
                <a:lnTo>
                  <a:pt x="135466" y="118533"/>
                </a:lnTo>
                <a:lnTo>
                  <a:pt x="135466" y="101600"/>
                </a:lnTo>
                <a:lnTo>
                  <a:pt x="143933" y="84666"/>
                </a:lnTo>
                <a:lnTo>
                  <a:pt x="143933" y="76200"/>
                </a:lnTo>
                <a:lnTo>
                  <a:pt x="143933" y="67733"/>
                </a:lnTo>
                <a:lnTo>
                  <a:pt x="143933" y="59266"/>
                </a:lnTo>
                <a:lnTo>
                  <a:pt x="143933" y="59266"/>
                </a:lnTo>
                <a:lnTo>
                  <a:pt x="143933" y="59266"/>
                </a:lnTo>
                <a:lnTo>
                  <a:pt x="143933" y="59266"/>
                </a:lnTo>
                <a:lnTo>
                  <a:pt x="143933" y="67733"/>
                </a:lnTo>
                <a:lnTo>
                  <a:pt x="143933" y="76200"/>
                </a:lnTo>
                <a:lnTo>
                  <a:pt x="143933" y="93133"/>
                </a:lnTo>
                <a:lnTo>
                  <a:pt x="143933" y="118533"/>
                </a:lnTo>
                <a:lnTo>
                  <a:pt x="152400" y="143933"/>
                </a:lnTo>
                <a:lnTo>
                  <a:pt x="152400" y="169333"/>
                </a:lnTo>
                <a:lnTo>
                  <a:pt x="160866" y="194733"/>
                </a:lnTo>
                <a:lnTo>
                  <a:pt x="160866" y="220133"/>
                </a:lnTo>
                <a:lnTo>
                  <a:pt x="160866" y="245533"/>
                </a:lnTo>
                <a:lnTo>
                  <a:pt x="169333" y="270933"/>
                </a:lnTo>
                <a:lnTo>
                  <a:pt x="169333" y="287866"/>
                </a:lnTo>
                <a:lnTo>
                  <a:pt x="177799" y="304800"/>
                </a:lnTo>
                <a:lnTo>
                  <a:pt x="177799" y="313266"/>
                </a:lnTo>
                <a:lnTo>
                  <a:pt x="186267" y="330200"/>
                </a:lnTo>
                <a:lnTo>
                  <a:pt x="186267" y="330200"/>
                </a:lnTo>
                <a:lnTo>
                  <a:pt x="186267" y="330200"/>
                </a:lnTo>
                <a:lnTo>
                  <a:pt x="186267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374467" y="5266267"/>
            <a:ext cx="8467" cy="42334"/>
          </a:xfrm>
          <a:custGeom>
            <a:avLst/>
            <a:gdLst/>
            <a:ahLst/>
            <a:cxnLst/>
            <a:rect l="0" t="0" r="0" b="0"/>
            <a:pathLst>
              <a:path w="8467" h="42334">
                <a:moveTo>
                  <a:pt x="0" y="42333"/>
                </a:moveTo>
                <a:lnTo>
                  <a:pt x="0" y="33866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399867" y="5063067"/>
            <a:ext cx="160867" cy="245534"/>
          </a:xfrm>
          <a:custGeom>
            <a:avLst/>
            <a:gdLst/>
            <a:ahLst/>
            <a:cxnLst/>
            <a:rect l="0" t="0" r="0" b="0"/>
            <a:pathLst>
              <a:path w="160867" h="245534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8466"/>
                </a:lnTo>
                <a:lnTo>
                  <a:pt x="50800" y="8466"/>
                </a:lnTo>
                <a:lnTo>
                  <a:pt x="42333" y="25400"/>
                </a:lnTo>
                <a:lnTo>
                  <a:pt x="33867" y="33866"/>
                </a:lnTo>
                <a:lnTo>
                  <a:pt x="25399" y="42333"/>
                </a:lnTo>
                <a:lnTo>
                  <a:pt x="16933" y="59266"/>
                </a:lnTo>
                <a:lnTo>
                  <a:pt x="8466" y="67733"/>
                </a:lnTo>
                <a:lnTo>
                  <a:pt x="0" y="76200"/>
                </a:lnTo>
                <a:lnTo>
                  <a:pt x="0" y="84666"/>
                </a:lnTo>
                <a:lnTo>
                  <a:pt x="0" y="93133"/>
                </a:lnTo>
                <a:lnTo>
                  <a:pt x="0" y="101600"/>
                </a:lnTo>
                <a:lnTo>
                  <a:pt x="8466" y="101600"/>
                </a:lnTo>
                <a:lnTo>
                  <a:pt x="16933" y="101600"/>
                </a:lnTo>
                <a:lnTo>
                  <a:pt x="33867" y="101600"/>
                </a:lnTo>
                <a:lnTo>
                  <a:pt x="42333" y="110066"/>
                </a:lnTo>
                <a:lnTo>
                  <a:pt x="67733" y="110066"/>
                </a:lnTo>
                <a:lnTo>
                  <a:pt x="84666" y="110066"/>
                </a:lnTo>
                <a:lnTo>
                  <a:pt x="101599" y="118533"/>
                </a:lnTo>
                <a:lnTo>
                  <a:pt x="118533" y="127000"/>
                </a:lnTo>
                <a:lnTo>
                  <a:pt x="135466" y="143933"/>
                </a:lnTo>
                <a:lnTo>
                  <a:pt x="143933" y="152400"/>
                </a:lnTo>
                <a:lnTo>
                  <a:pt x="152400" y="169333"/>
                </a:lnTo>
                <a:lnTo>
                  <a:pt x="160866" y="186266"/>
                </a:lnTo>
                <a:lnTo>
                  <a:pt x="160866" y="203200"/>
                </a:lnTo>
                <a:lnTo>
                  <a:pt x="160866" y="220133"/>
                </a:lnTo>
                <a:lnTo>
                  <a:pt x="152400" y="228600"/>
                </a:lnTo>
                <a:lnTo>
                  <a:pt x="152400" y="228600"/>
                </a:lnTo>
                <a:lnTo>
                  <a:pt x="143933" y="245533"/>
                </a:lnTo>
                <a:lnTo>
                  <a:pt x="143933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450667" y="5266267"/>
            <a:ext cx="59268" cy="67734"/>
          </a:xfrm>
          <a:custGeom>
            <a:avLst/>
            <a:gdLst/>
            <a:ahLst/>
            <a:cxnLst/>
            <a:rect l="0" t="0" r="0" b="0"/>
            <a:pathLst>
              <a:path w="59268" h="67734">
                <a:moveTo>
                  <a:pt x="59267" y="67733"/>
                </a:moveTo>
                <a:lnTo>
                  <a:pt x="50799" y="67733"/>
                </a:lnTo>
                <a:lnTo>
                  <a:pt x="42333" y="67733"/>
                </a:lnTo>
                <a:lnTo>
                  <a:pt x="33866" y="59266"/>
                </a:lnTo>
                <a:lnTo>
                  <a:pt x="25400" y="50800"/>
                </a:lnTo>
                <a:lnTo>
                  <a:pt x="16933" y="50800"/>
                </a:lnTo>
                <a:lnTo>
                  <a:pt x="8466" y="42333"/>
                </a:lnTo>
                <a:lnTo>
                  <a:pt x="8466" y="25400"/>
                </a:lnTo>
                <a:lnTo>
                  <a:pt x="0" y="16933"/>
                </a:lnTo>
                <a:lnTo>
                  <a:pt x="0" y="16933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586134" y="5096933"/>
            <a:ext cx="143933" cy="465668"/>
          </a:xfrm>
          <a:custGeom>
            <a:avLst/>
            <a:gdLst/>
            <a:ahLst/>
            <a:cxnLst/>
            <a:rect l="0" t="0" r="0" b="0"/>
            <a:pathLst>
              <a:path w="143933" h="4656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42334"/>
                </a:lnTo>
                <a:lnTo>
                  <a:pt x="16933" y="50800"/>
                </a:lnTo>
                <a:lnTo>
                  <a:pt x="16933" y="67734"/>
                </a:lnTo>
                <a:lnTo>
                  <a:pt x="16933" y="84667"/>
                </a:lnTo>
                <a:lnTo>
                  <a:pt x="16933" y="110067"/>
                </a:lnTo>
                <a:lnTo>
                  <a:pt x="16933" y="127000"/>
                </a:lnTo>
                <a:lnTo>
                  <a:pt x="25399" y="152400"/>
                </a:lnTo>
                <a:lnTo>
                  <a:pt x="25399" y="169334"/>
                </a:lnTo>
                <a:lnTo>
                  <a:pt x="33866" y="194734"/>
                </a:lnTo>
                <a:lnTo>
                  <a:pt x="42333" y="203200"/>
                </a:lnTo>
                <a:lnTo>
                  <a:pt x="50799" y="220134"/>
                </a:lnTo>
                <a:lnTo>
                  <a:pt x="59266" y="228600"/>
                </a:lnTo>
                <a:lnTo>
                  <a:pt x="67732" y="228600"/>
                </a:lnTo>
                <a:lnTo>
                  <a:pt x="76200" y="237067"/>
                </a:lnTo>
                <a:lnTo>
                  <a:pt x="84666" y="228600"/>
                </a:lnTo>
                <a:lnTo>
                  <a:pt x="93133" y="228600"/>
                </a:lnTo>
                <a:lnTo>
                  <a:pt x="101599" y="211667"/>
                </a:lnTo>
                <a:lnTo>
                  <a:pt x="110066" y="203200"/>
                </a:lnTo>
                <a:lnTo>
                  <a:pt x="118533" y="186267"/>
                </a:lnTo>
                <a:lnTo>
                  <a:pt x="118533" y="160867"/>
                </a:lnTo>
                <a:lnTo>
                  <a:pt x="118533" y="143934"/>
                </a:lnTo>
                <a:lnTo>
                  <a:pt x="118533" y="118534"/>
                </a:lnTo>
                <a:lnTo>
                  <a:pt x="118533" y="101600"/>
                </a:lnTo>
                <a:lnTo>
                  <a:pt x="118533" y="76200"/>
                </a:lnTo>
                <a:lnTo>
                  <a:pt x="118533" y="59267"/>
                </a:lnTo>
                <a:lnTo>
                  <a:pt x="118533" y="50800"/>
                </a:lnTo>
                <a:lnTo>
                  <a:pt x="118533" y="33867"/>
                </a:lnTo>
                <a:lnTo>
                  <a:pt x="118533" y="25400"/>
                </a:lnTo>
                <a:lnTo>
                  <a:pt x="118533" y="25400"/>
                </a:lnTo>
                <a:lnTo>
                  <a:pt x="118533" y="25400"/>
                </a:lnTo>
                <a:lnTo>
                  <a:pt x="118533" y="25400"/>
                </a:lnTo>
                <a:lnTo>
                  <a:pt x="118533" y="25400"/>
                </a:lnTo>
                <a:lnTo>
                  <a:pt x="118533" y="25400"/>
                </a:lnTo>
                <a:lnTo>
                  <a:pt x="126999" y="33867"/>
                </a:lnTo>
                <a:lnTo>
                  <a:pt x="126999" y="50800"/>
                </a:lnTo>
                <a:lnTo>
                  <a:pt x="126999" y="67734"/>
                </a:lnTo>
                <a:lnTo>
                  <a:pt x="126999" y="84667"/>
                </a:lnTo>
                <a:lnTo>
                  <a:pt x="135466" y="110067"/>
                </a:lnTo>
                <a:lnTo>
                  <a:pt x="135466" y="127000"/>
                </a:lnTo>
                <a:lnTo>
                  <a:pt x="135466" y="152400"/>
                </a:lnTo>
                <a:lnTo>
                  <a:pt x="143932" y="177800"/>
                </a:lnTo>
                <a:lnTo>
                  <a:pt x="143932" y="203200"/>
                </a:lnTo>
                <a:lnTo>
                  <a:pt x="143932" y="237067"/>
                </a:lnTo>
                <a:lnTo>
                  <a:pt x="143932" y="262467"/>
                </a:lnTo>
                <a:lnTo>
                  <a:pt x="143932" y="296334"/>
                </a:lnTo>
                <a:lnTo>
                  <a:pt x="143932" y="330200"/>
                </a:lnTo>
                <a:lnTo>
                  <a:pt x="143932" y="355600"/>
                </a:lnTo>
                <a:lnTo>
                  <a:pt x="143932" y="389467"/>
                </a:lnTo>
                <a:lnTo>
                  <a:pt x="135466" y="414867"/>
                </a:lnTo>
                <a:lnTo>
                  <a:pt x="126999" y="448734"/>
                </a:lnTo>
                <a:lnTo>
                  <a:pt x="126999" y="448734"/>
                </a:lnTo>
                <a:lnTo>
                  <a:pt x="118533" y="465667"/>
                </a:lnTo>
                <a:lnTo>
                  <a:pt x="118533" y="465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628467" y="56557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7603067" y="56388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586134" y="5562600"/>
            <a:ext cx="8467" cy="25401"/>
          </a:xfrm>
          <a:custGeom>
            <a:avLst/>
            <a:gdLst/>
            <a:ahLst/>
            <a:cxnLst/>
            <a:rect l="0" t="0" r="0" b="0"/>
            <a:pathLst>
              <a:path w="8467" h="25401">
                <a:moveTo>
                  <a:pt x="0" y="25400"/>
                </a:moveTo>
                <a:lnTo>
                  <a:pt x="8466" y="16933"/>
                </a:lnTo>
                <a:lnTo>
                  <a:pt x="8466" y="16933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806266" y="5113867"/>
            <a:ext cx="228601" cy="228601"/>
          </a:xfrm>
          <a:custGeom>
            <a:avLst/>
            <a:gdLst/>
            <a:ahLst/>
            <a:cxnLst/>
            <a:rect l="0" t="0" r="0" b="0"/>
            <a:pathLst>
              <a:path w="228601" h="228601">
                <a:moveTo>
                  <a:pt x="0" y="50800"/>
                </a:moveTo>
                <a:lnTo>
                  <a:pt x="8468" y="59266"/>
                </a:lnTo>
                <a:lnTo>
                  <a:pt x="8468" y="59266"/>
                </a:lnTo>
                <a:lnTo>
                  <a:pt x="8468" y="67733"/>
                </a:lnTo>
                <a:lnTo>
                  <a:pt x="16934" y="84666"/>
                </a:lnTo>
                <a:lnTo>
                  <a:pt x="16934" y="93133"/>
                </a:lnTo>
                <a:lnTo>
                  <a:pt x="25401" y="110066"/>
                </a:lnTo>
                <a:lnTo>
                  <a:pt x="25401" y="127000"/>
                </a:lnTo>
                <a:lnTo>
                  <a:pt x="25401" y="143933"/>
                </a:lnTo>
                <a:lnTo>
                  <a:pt x="25401" y="160866"/>
                </a:lnTo>
                <a:lnTo>
                  <a:pt x="25401" y="177800"/>
                </a:lnTo>
                <a:lnTo>
                  <a:pt x="25401" y="194733"/>
                </a:lnTo>
                <a:lnTo>
                  <a:pt x="25401" y="211666"/>
                </a:lnTo>
                <a:lnTo>
                  <a:pt x="25401" y="220133"/>
                </a:lnTo>
                <a:lnTo>
                  <a:pt x="25401" y="228600"/>
                </a:lnTo>
                <a:lnTo>
                  <a:pt x="25401" y="228600"/>
                </a:lnTo>
                <a:lnTo>
                  <a:pt x="25401" y="228600"/>
                </a:lnTo>
                <a:lnTo>
                  <a:pt x="25401" y="220133"/>
                </a:lnTo>
                <a:lnTo>
                  <a:pt x="25401" y="220133"/>
                </a:lnTo>
                <a:lnTo>
                  <a:pt x="25401" y="211666"/>
                </a:lnTo>
                <a:lnTo>
                  <a:pt x="25401" y="194733"/>
                </a:lnTo>
                <a:lnTo>
                  <a:pt x="25401" y="177800"/>
                </a:lnTo>
                <a:lnTo>
                  <a:pt x="25401" y="160866"/>
                </a:lnTo>
                <a:lnTo>
                  <a:pt x="33867" y="135466"/>
                </a:lnTo>
                <a:lnTo>
                  <a:pt x="33867" y="118533"/>
                </a:lnTo>
                <a:lnTo>
                  <a:pt x="33867" y="101600"/>
                </a:lnTo>
                <a:lnTo>
                  <a:pt x="42334" y="84666"/>
                </a:lnTo>
                <a:lnTo>
                  <a:pt x="42334" y="67733"/>
                </a:lnTo>
                <a:lnTo>
                  <a:pt x="50801" y="59266"/>
                </a:lnTo>
                <a:lnTo>
                  <a:pt x="50801" y="50800"/>
                </a:lnTo>
                <a:lnTo>
                  <a:pt x="59267" y="42333"/>
                </a:lnTo>
                <a:lnTo>
                  <a:pt x="67734" y="42333"/>
                </a:lnTo>
                <a:lnTo>
                  <a:pt x="76200" y="42333"/>
                </a:lnTo>
                <a:lnTo>
                  <a:pt x="76200" y="42333"/>
                </a:lnTo>
                <a:lnTo>
                  <a:pt x="93134" y="50800"/>
                </a:lnTo>
                <a:lnTo>
                  <a:pt x="93134" y="59266"/>
                </a:lnTo>
                <a:lnTo>
                  <a:pt x="101601" y="76200"/>
                </a:lnTo>
                <a:lnTo>
                  <a:pt x="101601" y="93133"/>
                </a:lnTo>
                <a:lnTo>
                  <a:pt x="101601" y="110066"/>
                </a:lnTo>
                <a:lnTo>
                  <a:pt x="101601" y="127000"/>
                </a:lnTo>
                <a:lnTo>
                  <a:pt x="101601" y="143933"/>
                </a:lnTo>
                <a:lnTo>
                  <a:pt x="101601" y="160866"/>
                </a:lnTo>
                <a:lnTo>
                  <a:pt x="101601" y="169333"/>
                </a:lnTo>
                <a:lnTo>
                  <a:pt x="101601" y="186266"/>
                </a:lnTo>
                <a:lnTo>
                  <a:pt x="101601" y="194733"/>
                </a:lnTo>
                <a:lnTo>
                  <a:pt x="101601" y="203200"/>
                </a:lnTo>
                <a:lnTo>
                  <a:pt x="101601" y="203200"/>
                </a:lnTo>
                <a:lnTo>
                  <a:pt x="101601" y="203200"/>
                </a:lnTo>
                <a:lnTo>
                  <a:pt x="101601" y="203200"/>
                </a:lnTo>
                <a:lnTo>
                  <a:pt x="101601" y="194733"/>
                </a:lnTo>
                <a:lnTo>
                  <a:pt x="101601" y="186266"/>
                </a:lnTo>
                <a:lnTo>
                  <a:pt x="101601" y="177800"/>
                </a:lnTo>
                <a:lnTo>
                  <a:pt x="101601" y="160866"/>
                </a:lnTo>
                <a:lnTo>
                  <a:pt x="101601" y="152400"/>
                </a:lnTo>
                <a:lnTo>
                  <a:pt x="101601" y="127000"/>
                </a:lnTo>
                <a:lnTo>
                  <a:pt x="110067" y="118533"/>
                </a:lnTo>
                <a:lnTo>
                  <a:pt x="110067" y="93133"/>
                </a:lnTo>
                <a:lnTo>
                  <a:pt x="118534" y="84666"/>
                </a:lnTo>
                <a:lnTo>
                  <a:pt x="118534" y="67733"/>
                </a:lnTo>
                <a:lnTo>
                  <a:pt x="127001" y="50800"/>
                </a:lnTo>
                <a:lnTo>
                  <a:pt x="127001" y="42333"/>
                </a:lnTo>
                <a:lnTo>
                  <a:pt x="135467" y="33866"/>
                </a:lnTo>
                <a:lnTo>
                  <a:pt x="143934" y="16933"/>
                </a:lnTo>
                <a:lnTo>
                  <a:pt x="152400" y="16933"/>
                </a:lnTo>
                <a:lnTo>
                  <a:pt x="152400" y="8466"/>
                </a:lnTo>
                <a:lnTo>
                  <a:pt x="160868" y="8466"/>
                </a:lnTo>
                <a:lnTo>
                  <a:pt x="160868" y="0"/>
                </a:lnTo>
                <a:lnTo>
                  <a:pt x="160868" y="8466"/>
                </a:lnTo>
                <a:lnTo>
                  <a:pt x="169334" y="8466"/>
                </a:lnTo>
                <a:lnTo>
                  <a:pt x="169334" y="8466"/>
                </a:lnTo>
                <a:lnTo>
                  <a:pt x="169334" y="16933"/>
                </a:lnTo>
                <a:lnTo>
                  <a:pt x="169334" y="25400"/>
                </a:lnTo>
                <a:lnTo>
                  <a:pt x="169334" y="42333"/>
                </a:lnTo>
                <a:lnTo>
                  <a:pt x="169334" y="59266"/>
                </a:lnTo>
                <a:lnTo>
                  <a:pt x="169334" y="76200"/>
                </a:lnTo>
                <a:lnTo>
                  <a:pt x="169334" y="93133"/>
                </a:lnTo>
                <a:lnTo>
                  <a:pt x="169334" y="110066"/>
                </a:lnTo>
                <a:lnTo>
                  <a:pt x="169334" y="135466"/>
                </a:lnTo>
                <a:lnTo>
                  <a:pt x="177801" y="152400"/>
                </a:lnTo>
                <a:lnTo>
                  <a:pt x="177801" y="169333"/>
                </a:lnTo>
                <a:lnTo>
                  <a:pt x="186267" y="186266"/>
                </a:lnTo>
                <a:lnTo>
                  <a:pt x="194734" y="203200"/>
                </a:lnTo>
                <a:lnTo>
                  <a:pt x="203201" y="211666"/>
                </a:lnTo>
                <a:lnTo>
                  <a:pt x="211667" y="220133"/>
                </a:lnTo>
                <a:lnTo>
                  <a:pt x="220134" y="220133"/>
                </a:lnTo>
                <a:lnTo>
                  <a:pt x="228600" y="220133"/>
                </a:lnTo>
                <a:lnTo>
                  <a:pt x="228600" y="220133"/>
                </a:lnTo>
                <a:lnTo>
                  <a:pt x="228600" y="211666"/>
                </a:lnTo>
                <a:lnTo>
                  <a:pt x="228600" y="211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8085667" y="5207000"/>
            <a:ext cx="25400" cy="254001"/>
          </a:xfrm>
          <a:custGeom>
            <a:avLst/>
            <a:gdLst/>
            <a:ahLst/>
            <a:cxnLst/>
            <a:rect l="0" t="0" r="0" b="0"/>
            <a:pathLst>
              <a:path w="25400" h="254001">
                <a:moveTo>
                  <a:pt x="0" y="0"/>
                </a:moveTo>
                <a:lnTo>
                  <a:pt x="0" y="0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8466" y="67733"/>
                </a:lnTo>
                <a:lnTo>
                  <a:pt x="8466" y="93133"/>
                </a:lnTo>
                <a:lnTo>
                  <a:pt x="16933" y="118533"/>
                </a:lnTo>
                <a:lnTo>
                  <a:pt x="16933" y="143933"/>
                </a:lnTo>
                <a:lnTo>
                  <a:pt x="16933" y="177800"/>
                </a:lnTo>
                <a:lnTo>
                  <a:pt x="25399" y="203200"/>
                </a:lnTo>
                <a:lnTo>
                  <a:pt x="25399" y="228600"/>
                </a:lnTo>
                <a:lnTo>
                  <a:pt x="25399" y="228600"/>
                </a:lnTo>
                <a:lnTo>
                  <a:pt x="25399" y="254000"/>
                </a:lnTo>
                <a:lnTo>
                  <a:pt x="25399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8102600" y="5173133"/>
            <a:ext cx="127001" cy="372535"/>
          </a:xfrm>
          <a:custGeom>
            <a:avLst/>
            <a:gdLst/>
            <a:ahLst/>
            <a:cxnLst/>
            <a:rect l="0" t="0" r="0" b="0"/>
            <a:pathLst>
              <a:path w="127001" h="372535">
                <a:moveTo>
                  <a:pt x="16934" y="355600"/>
                </a:moveTo>
                <a:lnTo>
                  <a:pt x="16934" y="355600"/>
                </a:lnTo>
                <a:lnTo>
                  <a:pt x="25400" y="364067"/>
                </a:lnTo>
                <a:lnTo>
                  <a:pt x="25400" y="372534"/>
                </a:lnTo>
                <a:lnTo>
                  <a:pt x="25400" y="372534"/>
                </a:lnTo>
                <a:lnTo>
                  <a:pt x="25400" y="372534"/>
                </a:lnTo>
                <a:lnTo>
                  <a:pt x="25400" y="364067"/>
                </a:lnTo>
                <a:lnTo>
                  <a:pt x="25400" y="355600"/>
                </a:lnTo>
                <a:lnTo>
                  <a:pt x="25400" y="330200"/>
                </a:lnTo>
                <a:lnTo>
                  <a:pt x="25400" y="313267"/>
                </a:lnTo>
                <a:lnTo>
                  <a:pt x="25400" y="287867"/>
                </a:lnTo>
                <a:lnTo>
                  <a:pt x="25400" y="254000"/>
                </a:lnTo>
                <a:lnTo>
                  <a:pt x="16934" y="228600"/>
                </a:lnTo>
                <a:lnTo>
                  <a:pt x="16934" y="203200"/>
                </a:lnTo>
                <a:lnTo>
                  <a:pt x="16934" y="177800"/>
                </a:lnTo>
                <a:lnTo>
                  <a:pt x="8466" y="152400"/>
                </a:lnTo>
                <a:lnTo>
                  <a:pt x="8466" y="127000"/>
                </a:lnTo>
                <a:lnTo>
                  <a:pt x="8466" y="110067"/>
                </a:lnTo>
                <a:lnTo>
                  <a:pt x="8466" y="84667"/>
                </a:lnTo>
                <a:lnTo>
                  <a:pt x="8466" y="67734"/>
                </a:lnTo>
                <a:lnTo>
                  <a:pt x="8466" y="50800"/>
                </a:lnTo>
                <a:lnTo>
                  <a:pt x="0" y="42334"/>
                </a:lnTo>
                <a:lnTo>
                  <a:pt x="8466" y="25400"/>
                </a:lnTo>
                <a:lnTo>
                  <a:pt x="8466" y="16934"/>
                </a:lnTo>
                <a:lnTo>
                  <a:pt x="16934" y="8467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8467"/>
                </a:lnTo>
                <a:lnTo>
                  <a:pt x="84666" y="16934"/>
                </a:lnTo>
                <a:lnTo>
                  <a:pt x="101600" y="33867"/>
                </a:lnTo>
                <a:lnTo>
                  <a:pt x="110067" y="50800"/>
                </a:lnTo>
                <a:lnTo>
                  <a:pt x="118533" y="67734"/>
                </a:lnTo>
                <a:lnTo>
                  <a:pt x="127000" y="84667"/>
                </a:lnTo>
                <a:lnTo>
                  <a:pt x="127000" y="101600"/>
                </a:lnTo>
                <a:lnTo>
                  <a:pt x="127000" y="110067"/>
                </a:lnTo>
                <a:lnTo>
                  <a:pt x="127000" y="127000"/>
                </a:lnTo>
                <a:lnTo>
                  <a:pt x="118533" y="135467"/>
                </a:lnTo>
                <a:lnTo>
                  <a:pt x="101600" y="143934"/>
                </a:lnTo>
                <a:lnTo>
                  <a:pt x="93134" y="152400"/>
                </a:lnTo>
                <a:lnTo>
                  <a:pt x="76200" y="160867"/>
                </a:lnTo>
                <a:lnTo>
                  <a:pt x="59267" y="160867"/>
                </a:lnTo>
                <a:lnTo>
                  <a:pt x="42333" y="160867"/>
                </a:lnTo>
                <a:lnTo>
                  <a:pt x="33867" y="160867"/>
                </a:lnTo>
                <a:lnTo>
                  <a:pt x="16934" y="160867"/>
                </a:lnTo>
                <a:lnTo>
                  <a:pt x="8466" y="160867"/>
                </a:lnTo>
                <a:lnTo>
                  <a:pt x="8466" y="152400"/>
                </a:lnTo>
                <a:lnTo>
                  <a:pt x="0" y="143934"/>
                </a:lnTo>
                <a:lnTo>
                  <a:pt x="0" y="143934"/>
                </a:lnTo>
                <a:lnTo>
                  <a:pt x="0" y="135467"/>
                </a:lnTo>
                <a:lnTo>
                  <a:pt x="0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8288867" y="5054600"/>
            <a:ext cx="50800" cy="330201"/>
          </a:xfrm>
          <a:custGeom>
            <a:avLst/>
            <a:gdLst/>
            <a:ahLst/>
            <a:cxnLst/>
            <a:rect l="0" t="0" r="0" b="0"/>
            <a:pathLst>
              <a:path w="50800" h="3302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6" y="33867"/>
                </a:lnTo>
                <a:lnTo>
                  <a:pt x="8466" y="50800"/>
                </a:lnTo>
                <a:lnTo>
                  <a:pt x="16933" y="76200"/>
                </a:lnTo>
                <a:lnTo>
                  <a:pt x="16933" y="93133"/>
                </a:lnTo>
                <a:lnTo>
                  <a:pt x="25400" y="127000"/>
                </a:lnTo>
                <a:lnTo>
                  <a:pt x="25400" y="152400"/>
                </a:lnTo>
                <a:lnTo>
                  <a:pt x="33866" y="186267"/>
                </a:lnTo>
                <a:lnTo>
                  <a:pt x="33866" y="211667"/>
                </a:lnTo>
                <a:lnTo>
                  <a:pt x="42333" y="245533"/>
                </a:lnTo>
                <a:lnTo>
                  <a:pt x="42333" y="270933"/>
                </a:lnTo>
                <a:lnTo>
                  <a:pt x="50799" y="287867"/>
                </a:lnTo>
                <a:lnTo>
                  <a:pt x="50799" y="304800"/>
                </a:lnTo>
                <a:lnTo>
                  <a:pt x="50799" y="321733"/>
                </a:lnTo>
                <a:lnTo>
                  <a:pt x="50799" y="321733"/>
                </a:lnTo>
                <a:lnTo>
                  <a:pt x="50799" y="330200"/>
                </a:lnTo>
                <a:lnTo>
                  <a:pt x="50799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8271934" y="5164667"/>
            <a:ext cx="270934" cy="237067"/>
          </a:xfrm>
          <a:custGeom>
            <a:avLst/>
            <a:gdLst/>
            <a:ahLst/>
            <a:cxnLst/>
            <a:rect l="0" t="0" r="0" b="0"/>
            <a:pathLst>
              <a:path w="270934" h="237067">
                <a:moveTo>
                  <a:pt x="0" y="16933"/>
                </a:moveTo>
                <a:lnTo>
                  <a:pt x="8466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33866" y="16933"/>
                </a:lnTo>
                <a:lnTo>
                  <a:pt x="42333" y="16933"/>
                </a:lnTo>
                <a:lnTo>
                  <a:pt x="67732" y="8466"/>
                </a:lnTo>
                <a:lnTo>
                  <a:pt x="84666" y="8466"/>
                </a:lnTo>
                <a:lnTo>
                  <a:pt x="101599" y="8466"/>
                </a:lnTo>
                <a:lnTo>
                  <a:pt x="118533" y="8466"/>
                </a:lnTo>
                <a:lnTo>
                  <a:pt x="126999" y="8466"/>
                </a:lnTo>
                <a:lnTo>
                  <a:pt x="143932" y="8466"/>
                </a:lnTo>
                <a:lnTo>
                  <a:pt x="152400" y="8466"/>
                </a:lnTo>
                <a:lnTo>
                  <a:pt x="160866" y="8466"/>
                </a:lnTo>
                <a:lnTo>
                  <a:pt x="169333" y="8466"/>
                </a:lnTo>
                <a:lnTo>
                  <a:pt x="169333" y="16933"/>
                </a:lnTo>
                <a:lnTo>
                  <a:pt x="169333" y="25400"/>
                </a:lnTo>
                <a:lnTo>
                  <a:pt x="169333" y="25400"/>
                </a:lnTo>
                <a:lnTo>
                  <a:pt x="169333" y="42333"/>
                </a:lnTo>
                <a:lnTo>
                  <a:pt x="169333" y="50800"/>
                </a:lnTo>
                <a:lnTo>
                  <a:pt x="169333" y="59266"/>
                </a:lnTo>
                <a:lnTo>
                  <a:pt x="160866" y="76200"/>
                </a:lnTo>
                <a:lnTo>
                  <a:pt x="152400" y="93133"/>
                </a:lnTo>
                <a:lnTo>
                  <a:pt x="152400" y="101600"/>
                </a:lnTo>
                <a:lnTo>
                  <a:pt x="143932" y="127000"/>
                </a:lnTo>
                <a:lnTo>
                  <a:pt x="143932" y="143933"/>
                </a:lnTo>
                <a:lnTo>
                  <a:pt x="143932" y="169333"/>
                </a:lnTo>
                <a:lnTo>
                  <a:pt x="143932" y="186266"/>
                </a:lnTo>
                <a:lnTo>
                  <a:pt x="152400" y="203200"/>
                </a:lnTo>
                <a:lnTo>
                  <a:pt x="160866" y="211666"/>
                </a:lnTo>
                <a:lnTo>
                  <a:pt x="169333" y="228600"/>
                </a:lnTo>
                <a:lnTo>
                  <a:pt x="186266" y="237066"/>
                </a:lnTo>
                <a:lnTo>
                  <a:pt x="194733" y="237066"/>
                </a:lnTo>
                <a:lnTo>
                  <a:pt x="211666" y="237066"/>
                </a:lnTo>
                <a:lnTo>
                  <a:pt x="228600" y="237066"/>
                </a:lnTo>
                <a:lnTo>
                  <a:pt x="237066" y="228600"/>
                </a:lnTo>
                <a:lnTo>
                  <a:pt x="245533" y="220133"/>
                </a:lnTo>
                <a:lnTo>
                  <a:pt x="253999" y="203200"/>
                </a:lnTo>
                <a:lnTo>
                  <a:pt x="262466" y="186266"/>
                </a:lnTo>
                <a:lnTo>
                  <a:pt x="262466" y="169333"/>
                </a:lnTo>
                <a:lnTo>
                  <a:pt x="270933" y="152400"/>
                </a:lnTo>
                <a:lnTo>
                  <a:pt x="262466" y="135466"/>
                </a:lnTo>
                <a:lnTo>
                  <a:pt x="262466" y="110066"/>
                </a:lnTo>
                <a:lnTo>
                  <a:pt x="253999" y="93133"/>
                </a:lnTo>
                <a:lnTo>
                  <a:pt x="245533" y="76200"/>
                </a:lnTo>
                <a:lnTo>
                  <a:pt x="228600" y="59266"/>
                </a:lnTo>
                <a:lnTo>
                  <a:pt x="220132" y="50800"/>
                </a:lnTo>
                <a:lnTo>
                  <a:pt x="203199" y="33866"/>
                </a:lnTo>
                <a:lnTo>
                  <a:pt x="194733" y="25400"/>
                </a:lnTo>
                <a:lnTo>
                  <a:pt x="186266" y="16933"/>
                </a:lnTo>
                <a:lnTo>
                  <a:pt x="177799" y="8466"/>
                </a:lnTo>
                <a:lnTo>
                  <a:pt x="169333" y="8466"/>
                </a:lnTo>
                <a:lnTo>
                  <a:pt x="160866" y="8466"/>
                </a:lnTo>
                <a:lnTo>
                  <a:pt x="160866" y="0"/>
                </a:lnTo>
                <a:lnTo>
                  <a:pt x="160866" y="0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8585200" y="5088467"/>
            <a:ext cx="59267" cy="304801"/>
          </a:xfrm>
          <a:custGeom>
            <a:avLst/>
            <a:gdLst/>
            <a:ahLst/>
            <a:cxnLst/>
            <a:rect l="0" t="0" r="0" b="0"/>
            <a:pathLst>
              <a:path w="59267" h="3048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16933" y="42333"/>
                </a:lnTo>
                <a:lnTo>
                  <a:pt x="16933" y="59266"/>
                </a:lnTo>
                <a:lnTo>
                  <a:pt x="25400" y="76200"/>
                </a:lnTo>
                <a:lnTo>
                  <a:pt x="25400" y="101600"/>
                </a:lnTo>
                <a:lnTo>
                  <a:pt x="33867" y="118533"/>
                </a:lnTo>
                <a:lnTo>
                  <a:pt x="42333" y="143933"/>
                </a:lnTo>
                <a:lnTo>
                  <a:pt x="42333" y="169333"/>
                </a:lnTo>
                <a:lnTo>
                  <a:pt x="42333" y="194733"/>
                </a:lnTo>
                <a:lnTo>
                  <a:pt x="50800" y="228600"/>
                </a:lnTo>
                <a:lnTo>
                  <a:pt x="50800" y="245533"/>
                </a:lnTo>
                <a:lnTo>
                  <a:pt x="50800" y="270933"/>
                </a:lnTo>
                <a:lnTo>
                  <a:pt x="59266" y="287866"/>
                </a:lnTo>
                <a:lnTo>
                  <a:pt x="59266" y="296333"/>
                </a:lnTo>
                <a:lnTo>
                  <a:pt x="59266" y="304800"/>
                </a:lnTo>
                <a:lnTo>
                  <a:pt x="59266" y="304800"/>
                </a:lnTo>
                <a:lnTo>
                  <a:pt x="59266" y="304800"/>
                </a:lnTo>
                <a:lnTo>
                  <a:pt x="59266" y="304800"/>
                </a:lnTo>
                <a:lnTo>
                  <a:pt x="59266" y="304800"/>
                </a:lnTo>
                <a:lnTo>
                  <a:pt x="59266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8551333" y="5198533"/>
            <a:ext cx="177802" cy="25401"/>
          </a:xfrm>
          <a:custGeom>
            <a:avLst/>
            <a:gdLst/>
            <a:ahLst/>
            <a:cxnLst/>
            <a:rect l="0" t="0" r="0" b="0"/>
            <a:pathLst>
              <a:path w="177802" h="25401">
                <a:moveTo>
                  <a:pt x="0" y="16934"/>
                </a:moveTo>
                <a:lnTo>
                  <a:pt x="0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16933" y="25400"/>
                </a:lnTo>
                <a:lnTo>
                  <a:pt x="25401" y="25400"/>
                </a:lnTo>
                <a:lnTo>
                  <a:pt x="42334" y="25400"/>
                </a:lnTo>
                <a:lnTo>
                  <a:pt x="59267" y="16934"/>
                </a:lnTo>
                <a:lnTo>
                  <a:pt x="76200" y="16934"/>
                </a:lnTo>
                <a:lnTo>
                  <a:pt x="93133" y="16934"/>
                </a:lnTo>
                <a:lnTo>
                  <a:pt x="110067" y="16934"/>
                </a:lnTo>
                <a:lnTo>
                  <a:pt x="127000" y="8467"/>
                </a:lnTo>
                <a:lnTo>
                  <a:pt x="143934" y="8467"/>
                </a:lnTo>
                <a:lnTo>
                  <a:pt x="169333" y="8467"/>
                </a:lnTo>
                <a:lnTo>
                  <a:pt x="169333" y="8467"/>
                </a:lnTo>
                <a:lnTo>
                  <a:pt x="177801" y="0"/>
                </a:lnTo>
                <a:lnTo>
                  <a:pt x="1778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729134" y="5198533"/>
            <a:ext cx="110067" cy="194735"/>
          </a:xfrm>
          <a:custGeom>
            <a:avLst/>
            <a:gdLst/>
            <a:ahLst/>
            <a:cxnLst/>
            <a:rect l="0" t="0" r="0" b="0"/>
            <a:pathLst>
              <a:path w="110067" h="194735">
                <a:moveTo>
                  <a:pt x="42333" y="50800"/>
                </a:moveTo>
                <a:lnTo>
                  <a:pt x="50799" y="59267"/>
                </a:lnTo>
                <a:lnTo>
                  <a:pt x="50799" y="59267"/>
                </a:lnTo>
                <a:lnTo>
                  <a:pt x="50799" y="59267"/>
                </a:lnTo>
                <a:lnTo>
                  <a:pt x="59266" y="59267"/>
                </a:lnTo>
                <a:lnTo>
                  <a:pt x="59266" y="59267"/>
                </a:lnTo>
                <a:lnTo>
                  <a:pt x="76200" y="59267"/>
                </a:lnTo>
                <a:lnTo>
                  <a:pt x="76200" y="50800"/>
                </a:lnTo>
                <a:lnTo>
                  <a:pt x="93133" y="50800"/>
                </a:lnTo>
                <a:lnTo>
                  <a:pt x="93133" y="42334"/>
                </a:lnTo>
                <a:lnTo>
                  <a:pt x="101599" y="33867"/>
                </a:lnTo>
                <a:lnTo>
                  <a:pt x="101599" y="25400"/>
                </a:lnTo>
                <a:lnTo>
                  <a:pt x="101599" y="16934"/>
                </a:lnTo>
                <a:lnTo>
                  <a:pt x="101599" y="8467"/>
                </a:lnTo>
                <a:lnTo>
                  <a:pt x="101599" y="8467"/>
                </a:lnTo>
                <a:lnTo>
                  <a:pt x="93133" y="8467"/>
                </a:lnTo>
                <a:lnTo>
                  <a:pt x="84666" y="0"/>
                </a:lnTo>
                <a:lnTo>
                  <a:pt x="76200" y="0"/>
                </a:lnTo>
                <a:lnTo>
                  <a:pt x="67732" y="8467"/>
                </a:lnTo>
                <a:lnTo>
                  <a:pt x="50799" y="8467"/>
                </a:lnTo>
                <a:lnTo>
                  <a:pt x="42333" y="16934"/>
                </a:lnTo>
                <a:lnTo>
                  <a:pt x="33866" y="16934"/>
                </a:lnTo>
                <a:lnTo>
                  <a:pt x="16933" y="33867"/>
                </a:lnTo>
                <a:lnTo>
                  <a:pt x="8466" y="42334"/>
                </a:lnTo>
                <a:lnTo>
                  <a:pt x="8466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8466" y="143934"/>
                </a:lnTo>
                <a:lnTo>
                  <a:pt x="16933" y="160867"/>
                </a:lnTo>
                <a:lnTo>
                  <a:pt x="33866" y="169334"/>
                </a:lnTo>
                <a:lnTo>
                  <a:pt x="42333" y="177800"/>
                </a:lnTo>
                <a:lnTo>
                  <a:pt x="50799" y="186267"/>
                </a:lnTo>
                <a:lnTo>
                  <a:pt x="67732" y="194734"/>
                </a:lnTo>
                <a:lnTo>
                  <a:pt x="76200" y="194734"/>
                </a:lnTo>
                <a:lnTo>
                  <a:pt x="93133" y="186267"/>
                </a:lnTo>
                <a:lnTo>
                  <a:pt x="101599" y="177800"/>
                </a:lnTo>
                <a:lnTo>
                  <a:pt x="101599" y="177800"/>
                </a:lnTo>
                <a:lnTo>
                  <a:pt x="110066" y="177800"/>
                </a:lnTo>
                <a:lnTo>
                  <a:pt x="110066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8915400" y="5181600"/>
            <a:ext cx="110067" cy="228601"/>
          </a:xfrm>
          <a:custGeom>
            <a:avLst/>
            <a:gdLst/>
            <a:ahLst/>
            <a:cxnLst/>
            <a:rect l="0" t="0" r="0" b="0"/>
            <a:pathLst>
              <a:path w="110067" h="228601">
                <a:moveTo>
                  <a:pt x="50800" y="0"/>
                </a:move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33866" y="0"/>
                </a:lnTo>
                <a:lnTo>
                  <a:pt x="33866" y="0"/>
                </a:lnTo>
                <a:lnTo>
                  <a:pt x="25400" y="0"/>
                </a:lnTo>
                <a:lnTo>
                  <a:pt x="25400" y="8467"/>
                </a:lnTo>
                <a:lnTo>
                  <a:pt x="16933" y="8467"/>
                </a:lnTo>
                <a:lnTo>
                  <a:pt x="8467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8467" y="67733"/>
                </a:lnTo>
                <a:lnTo>
                  <a:pt x="16933" y="76200"/>
                </a:lnTo>
                <a:lnTo>
                  <a:pt x="25400" y="84667"/>
                </a:lnTo>
                <a:lnTo>
                  <a:pt x="33866" y="93133"/>
                </a:lnTo>
                <a:lnTo>
                  <a:pt x="42334" y="101600"/>
                </a:lnTo>
                <a:lnTo>
                  <a:pt x="59267" y="118533"/>
                </a:lnTo>
                <a:lnTo>
                  <a:pt x="67733" y="127000"/>
                </a:lnTo>
                <a:lnTo>
                  <a:pt x="84667" y="135467"/>
                </a:lnTo>
                <a:lnTo>
                  <a:pt x="93133" y="143933"/>
                </a:lnTo>
                <a:lnTo>
                  <a:pt x="101600" y="152400"/>
                </a:lnTo>
                <a:lnTo>
                  <a:pt x="101600" y="160867"/>
                </a:lnTo>
                <a:lnTo>
                  <a:pt x="110066" y="169333"/>
                </a:lnTo>
                <a:lnTo>
                  <a:pt x="110066" y="177800"/>
                </a:lnTo>
                <a:lnTo>
                  <a:pt x="110066" y="194733"/>
                </a:lnTo>
                <a:lnTo>
                  <a:pt x="110066" y="203200"/>
                </a:lnTo>
                <a:lnTo>
                  <a:pt x="101600" y="211667"/>
                </a:lnTo>
                <a:lnTo>
                  <a:pt x="101600" y="211667"/>
                </a:lnTo>
                <a:lnTo>
                  <a:pt x="93133" y="220133"/>
                </a:lnTo>
                <a:lnTo>
                  <a:pt x="76200" y="228600"/>
                </a:lnTo>
                <a:lnTo>
                  <a:pt x="67733" y="228600"/>
                </a:lnTo>
                <a:lnTo>
                  <a:pt x="50800" y="228600"/>
                </a:lnTo>
                <a:lnTo>
                  <a:pt x="42334" y="228600"/>
                </a:lnTo>
                <a:lnTo>
                  <a:pt x="33866" y="228600"/>
                </a:lnTo>
                <a:lnTo>
                  <a:pt x="25400" y="228600"/>
                </a:lnTo>
                <a:lnTo>
                  <a:pt x="16933" y="228600"/>
                </a:lnTo>
                <a:lnTo>
                  <a:pt x="8467" y="228600"/>
                </a:lnTo>
                <a:lnTo>
                  <a:pt x="8467" y="220133"/>
                </a:lnTo>
                <a:lnTo>
                  <a:pt x="8467" y="220133"/>
                </a:lnTo>
                <a:lnTo>
                  <a:pt x="16933" y="211667"/>
                </a:lnTo>
                <a:lnTo>
                  <a:pt x="16933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9084733" y="5156200"/>
            <a:ext cx="1" cy="8468"/>
          </a:xfrm>
          <a:custGeom>
            <a:avLst/>
            <a:gdLst/>
            <a:ahLst/>
            <a:cxnLst/>
            <a:rect l="0" t="0" r="0" b="0"/>
            <a:pathLst>
              <a:path w="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9101666" y="5342467"/>
            <a:ext cx="1" cy="8467"/>
          </a:xfrm>
          <a:custGeom>
            <a:avLst/>
            <a:gdLst/>
            <a:ahLst/>
            <a:cxnLst/>
            <a:rect l="0" t="0" r="0" b="0"/>
            <a:pathLst>
              <a:path w="1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1972733" y="2573867"/>
            <a:ext cx="127001" cy="313267"/>
          </a:xfrm>
          <a:custGeom>
            <a:avLst/>
            <a:gdLst/>
            <a:ahLst/>
            <a:cxnLst/>
            <a:rect l="0" t="0" r="0" b="0"/>
            <a:pathLst>
              <a:path w="127001" h="313267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18534" y="0"/>
                </a:lnTo>
                <a:lnTo>
                  <a:pt x="118534" y="8466"/>
                </a:lnTo>
                <a:lnTo>
                  <a:pt x="118534" y="8466"/>
                </a:lnTo>
                <a:lnTo>
                  <a:pt x="110067" y="8466"/>
                </a:lnTo>
                <a:lnTo>
                  <a:pt x="101600" y="8466"/>
                </a:lnTo>
                <a:lnTo>
                  <a:pt x="93134" y="16933"/>
                </a:lnTo>
                <a:lnTo>
                  <a:pt x="84667" y="25400"/>
                </a:lnTo>
                <a:lnTo>
                  <a:pt x="76200" y="33866"/>
                </a:lnTo>
                <a:lnTo>
                  <a:pt x="59267" y="42333"/>
                </a:lnTo>
                <a:lnTo>
                  <a:pt x="59267" y="59266"/>
                </a:lnTo>
                <a:lnTo>
                  <a:pt x="42334" y="67733"/>
                </a:lnTo>
                <a:lnTo>
                  <a:pt x="33867" y="84666"/>
                </a:lnTo>
                <a:lnTo>
                  <a:pt x="25400" y="101600"/>
                </a:lnTo>
                <a:lnTo>
                  <a:pt x="16934" y="118533"/>
                </a:lnTo>
                <a:lnTo>
                  <a:pt x="8467" y="127000"/>
                </a:lnTo>
                <a:lnTo>
                  <a:pt x="8467" y="143933"/>
                </a:lnTo>
                <a:lnTo>
                  <a:pt x="0" y="160866"/>
                </a:lnTo>
                <a:lnTo>
                  <a:pt x="0" y="177800"/>
                </a:lnTo>
                <a:lnTo>
                  <a:pt x="0" y="194733"/>
                </a:lnTo>
                <a:lnTo>
                  <a:pt x="0" y="211666"/>
                </a:lnTo>
                <a:lnTo>
                  <a:pt x="8467" y="228600"/>
                </a:lnTo>
                <a:lnTo>
                  <a:pt x="8467" y="245533"/>
                </a:lnTo>
                <a:lnTo>
                  <a:pt x="16934" y="254000"/>
                </a:lnTo>
                <a:lnTo>
                  <a:pt x="25400" y="270933"/>
                </a:lnTo>
                <a:lnTo>
                  <a:pt x="42334" y="279400"/>
                </a:lnTo>
                <a:lnTo>
                  <a:pt x="50800" y="296333"/>
                </a:lnTo>
                <a:lnTo>
                  <a:pt x="59267" y="304800"/>
                </a:lnTo>
                <a:lnTo>
                  <a:pt x="67734" y="313266"/>
                </a:lnTo>
                <a:lnTo>
                  <a:pt x="76200" y="313266"/>
                </a:lnTo>
                <a:lnTo>
                  <a:pt x="84667" y="313266"/>
                </a:lnTo>
                <a:lnTo>
                  <a:pt x="84667" y="313266"/>
                </a:lnTo>
                <a:lnTo>
                  <a:pt x="93134" y="313266"/>
                </a:lnTo>
                <a:lnTo>
                  <a:pt x="93134" y="313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192867" y="2624667"/>
            <a:ext cx="135467" cy="203201"/>
          </a:xfrm>
          <a:custGeom>
            <a:avLst/>
            <a:gdLst/>
            <a:ahLst/>
            <a:cxnLst/>
            <a:rect l="0" t="0" r="0" b="0"/>
            <a:pathLst>
              <a:path w="135467" h="203201">
                <a:moveTo>
                  <a:pt x="118533" y="16933"/>
                </a:moveTo>
                <a:lnTo>
                  <a:pt x="118533" y="16933"/>
                </a:lnTo>
                <a:lnTo>
                  <a:pt x="127000" y="16933"/>
                </a:lnTo>
                <a:lnTo>
                  <a:pt x="127000" y="8466"/>
                </a:lnTo>
                <a:lnTo>
                  <a:pt x="135466" y="8466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8466"/>
                </a:lnTo>
                <a:lnTo>
                  <a:pt x="127000" y="8466"/>
                </a:lnTo>
                <a:lnTo>
                  <a:pt x="127000" y="16933"/>
                </a:lnTo>
                <a:lnTo>
                  <a:pt x="118533" y="33866"/>
                </a:lnTo>
                <a:lnTo>
                  <a:pt x="110066" y="50800"/>
                </a:lnTo>
                <a:lnTo>
                  <a:pt x="93133" y="67733"/>
                </a:lnTo>
                <a:lnTo>
                  <a:pt x="84666" y="84666"/>
                </a:lnTo>
                <a:lnTo>
                  <a:pt x="67733" y="101600"/>
                </a:lnTo>
                <a:lnTo>
                  <a:pt x="59266" y="127000"/>
                </a:lnTo>
                <a:lnTo>
                  <a:pt x="50800" y="135466"/>
                </a:lnTo>
                <a:lnTo>
                  <a:pt x="42333" y="160866"/>
                </a:lnTo>
                <a:lnTo>
                  <a:pt x="33866" y="169333"/>
                </a:lnTo>
                <a:lnTo>
                  <a:pt x="25400" y="177800"/>
                </a:lnTo>
                <a:lnTo>
                  <a:pt x="16933" y="186266"/>
                </a:lnTo>
                <a:lnTo>
                  <a:pt x="16933" y="194733"/>
                </a:lnTo>
                <a:lnTo>
                  <a:pt x="16933" y="203200"/>
                </a:lnTo>
                <a:lnTo>
                  <a:pt x="8466" y="203200"/>
                </a:lnTo>
                <a:lnTo>
                  <a:pt x="8466" y="203200"/>
                </a:lnTo>
                <a:lnTo>
                  <a:pt x="8466" y="203200"/>
                </a:lnTo>
                <a:lnTo>
                  <a:pt x="8466" y="194733"/>
                </a:lnTo>
                <a:lnTo>
                  <a:pt x="8466" y="194733"/>
                </a:lnTo>
                <a:lnTo>
                  <a:pt x="0" y="186266"/>
                </a:lnTo>
                <a:lnTo>
                  <a:pt x="0" y="186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192867" y="2641600"/>
            <a:ext cx="143934" cy="194734"/>
          </a:xfrm>
          <a:custGeom>
            <a:avLst/>
            <a:gdLst/>
            <a:ahLst/>
            <a:cxnLst/>
            <a:rect l="0" t="0" r="0" b="0"/>
            <a:pathLst>
              <a:path w="143934" h="194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16933"/>
                </a:lnTo>
                <a:lnTo>
                  <a:pt x="16933" y="33867"/>
                </a:lnTo>
                <a:lnTo>
                  <a:pt x="25400" y="50800"/>
                </a:lnTo>
                <a:lnTo>
                  <a:pt x="33866" y="59267"/>
                </a:lnTo>
                <a:lnTo>
                  <a:pt x="42333" y="76200"/>
                </a:lnTo>
                <a:lnTo>
                  <a:pt x="59266" y="93133"/>
                </a:lnTo>
                <a:lnTo>
                  <a:pt x="67733" y="110067"/>
                </a:lnTo>
                <a:lnTo>
                  <a:pt x="76200" y="118533"/>
                </a:lnTo>
                <a:lnTo>
                  <a:pt x="93133" y="135467"/>
                </a:lnTo>
                <a:lnTo>
                  <a:pt x="101600" y="152400"/>
                </a:lnTo>
                <a:lnTo>
                  <a:pt x="110066" y="160867"/>
                </a:lnTo>
                <a:lnTo>
                  <a:pt x="118533" y="177800"/>
                </a:lnTo>
                <a:lnTo>
                  <a:pt x="127000" y="186267"/>
                </a:lnTo>
                <a:lnTo>
                  <a:pt x="135466" y="194733"/>
                </a:lnTo>
                <a:lnTo>
                  <a:pt x="135466" y="194733"/>
                </a:lnTo>
                <a:lnTo>
                  <a:pt x="143933" y="194733"/>
                </a:lnTo>
                <a:lnTo>
                  <a:pt x="143933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2438400" y="2734733"/>
            <a:ext cx="93134" cy="8468"/>
          </a:xfrm>
          <a:custGeom>
            <a:avLst/>
            <a:gdLst/>
            <a:ahLst/>
            <a:cxnLst/>
            <a:rect l="0" t="0" r="0" b="0"/>
            <a:pathLst>
              <a:path w="93134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84667" y="8467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  <a:lnTo>
                  <a:pt x="931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607733" y="2624667"/>
            <a:ext cx="143935" cy="186267"/>
          </a:xfrm>
          <a:custGeom>
            <a:avLst/>
            <a:gdLst/>
            <a:ahLst/>
            <a:cxnLst/>
            <a:rect l="0" t="0" r="0" b="0"/>
            <a:pathLst>
              <a:path w="143935" h="186267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8466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8466"/>
                </a:lnTo>
                <a:lnTo>
                  <a:pt x="84667" y="16933"/>
                </a:lnTo>
                <a:lnTo>
                  <a:pt x="84667" y="16933"/>
                </a:lnTo>
                <a:lnTo>
                  <a:pt x="93134" y="25400"/>
                </a:lnTo>
                <a:lnTo>
                  <a:pt x="93134" y="33866"/>
                </a:lnTo>
                <a:lnTo>
                  <a:pt x="101600" y="42333"/>
                </a:lnTo>
                <a:lnTo>
                  <a:pt x="101600" y="50800"/>
                </a:lnTo>
                <a:lnTo>
                  <a:pt x="101600" y="59266"/>
                </a:lnTo>
                <a:lnTo>
                  <a:pt x="93134" y="76200"/>
                </a:lnTo>
                <a:lnTo>
                  <a:pt x="93134" y="84666"/>
                </a:lnTo>
                <a:lnTo>
                  <a:pt x="84667" y="93133"/>
                </a:lnTo>
                <a:lnTo>
                  <a:pt x="76200" y="101600"/>
                </a:lnTo>
                <a:lnTo>
                  <a:pt x="67734" y="110066"/>
                </a:lnTo>
                <a:lnTo>
                  <a:pt x="67734" y="127000"/>
                </a:lnTo>
                <a:lnTo>
                  <a:pt x="59267" y="135466"/>
                </a:lnTo>
                <a:lnTo>
                  <a:pt x="50800" y="143933"/>
                </a:lnTo>
                <a:lnTo>
                  <a:pt x="42334" y="152400"/>
                </a:lnTo>
                <a:lnTo>
                  <a:pt x="33867" y="160866"/>
                </a:lnTo>
                <a:lnTo>
                  <a:pt x="33867" y="169333"/>
                </a:lnTo>
                <a:lnTo>
                  <a:pt x="33867" y="169333"/>
                </a:lnTo>
                <a:lnTo>
                  <a:pt x="33867" y="169333"/>
                </a:lnTo>
                <a:lnTo>
                  <a:pt x="42334" y="177800"/>
                </a:lnTo>
                <a:lnTo>
                  <a:pt x="50800" y="186266"/>
                </a:lnTo>
                <a:lnTo>
                  <a:pt x="59267" y="186266"/>
                </a:lnTo>
                <a:lnTo>
                  <a:pt x="76200" y="186266"/>
                </a:lnTo>
                <a:lnTo>
                  <a:pt x="84667" y="186266"/>
                </a:lnTo>
                <a:lnTo>
                  <a:pt x="101600" y="186266"/>
                </a:lnTo>
                <a:lnTo>
                  <a:pt x="118534" y="186266"/>
                </a:lnTo>
                <a:lnTo>
                  <a:pt x="127000" y="186266"/>
                </a:lnTo>
                <a:lnTo>
                  <a:pt x="135467" y="177800"/>
                </a:lnTo>
                <a:lnTo>
                  <a:pt x="135467" y="177800"/>
                </a:lnTo>
                <a:lnTo>
                  <a:pt x="143934" y="177800"/>
                </a:lnTo>
                <a:lnTo>
                  <a:pt x="143934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819400" y="2548467"/>
            <a:ext cx="76201" cy="338667"/>
          </a:xfrm>
          <a:custGeom>
            <a:avLst/>
            <a:gdLst/>
            <a:ahLst/>
            <a:cxnLst/>
            <a:rect l="0" t="0" r="0" b="0"/>
            <a:pathLst>
              <a:path w="76201" h="338667">
                <a:moveTo>
                  <a:pt x="0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16933" y="16933"/>
                </a:lnTo>
                <a:lnTo>
                  <a:pt x="25400" y="33866"/>
                </a:lnTo>
                <a:lnTo>
                  <a:pt x="25400" y="42333"/>
                </a:lnTo>
                <a:lnTo>
                  <a:pt x="33867" y="59266"/>
                </a:lnTo>
                <a:lnTo>
                  <a:pt x="42333" y="76200"/>
                </a:lnTo>
                <a:lnTo>
                  <a:pt x="50800" y="93133"/>
                </a:lnTo>
                <a:lnTo>
                  <a:pt x="59267" y="118533"/>
                </a:lnTo>
                <a:lnTo>
                  <a:pt x="67733" y="135466"/>
                </a:lnTo>
                <a:lnTo>
                  <a:pt x="67733" y="160866"/>
                </a:lnTo>
                <a:lnTo>
                  <a:pt x="76200" y="186266"/>
                </a:lnTo>
                <a:lnTo>
                  <a:pt x="76200" y="203200"/>
                </a:lnTo>
                <a:lnTo>
                  <a:pt x="76200" y="228600"/>
                </a:lnTo>
                <a:lnTo>
                  <a:pt x="76200" y="245533"/>
                </a:lnTo>
                <a:lnTo>
                  <a:pt x="76200" y="262466"/>
                </a:lnTo>
                <a:lnTo>
                  <a:pt x="67733" y="287866"/>
                </a:lnTo>
                <a:lnTo>
                  <a:pt x="67733" y="296333"/>
                </a:lnTo>
                <a:lnTo>
                  <a:pt x="59267" y="313266"/>
                </a:lnTo>
                <a:lnTo>
                  <a:pt x="50800" y="321733"/>
                </a:lnTo>
                <a:lnTo>
                  <a:pt x="50800" y="330200"/>
                </a:lnTo>
                <a:lnTo>
                  <a:pt x="42333" y="338666"/>
                </a:lnTo>
                <a:lnTo>
                  <a:pt x="42333" y="330200"/>
                </a:lnTo>
                <a:lnTo>
                  <a:pt x="42333" y="330200"/>
                </a:lnTo>
                <a:lnTo>
                  <a:pt x="42333" y="330200"/>
                </a:lnTo>
                <a:lnTo>
                  <a:pt x="42333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988733" y="2548467"/>
            <a:ext cx="101601" cy="304801"/>
          </a:xfrm>
          <a:custGeom>
            <a:avLst/>
            <a:gdLst/>
            <a:ahLst/>
            <a:cxnLst/>
            <a:rect l="0" t="0" r="0" b="0"/>
            <a:pathLst>
              <a:path w="101601" h="304801">
                <a:moveTo>
                  <a:pt x="93134" y="0"/>
                </a:moveTo>
                <a:lnTo>
                  <a:pt x="93134" y="0"/>
                </a:lnTo>
                <a:lnTo>
                  <a:pt x="84667" y="0"/>
                </a:lnTo>
                <a:lnTo>
                  <a:pt x="84667" y="0"/>
                </a:lnTo>
                <a:lnTo>
                  <a:pt x="76200" y="8466"/>
                </a:lnTo>
                <a:lnTo>
                  <a:pt x="76200" y="8466"/>
                </a:lnTo>
                <a:lnTo>
                  <a:pt x="67734" y="16933"/>
                </a:lnTo>
                <a:lnTo>
                  <a:pt x="59267" y="25400"/>
                </a:lnTo>
                <a:lnTo>
                  <a:pt x="50800" y="42333"/>
                </a:lnTo>
                <a:lnTo>
                  <a:pt x="42334" y="59266"/>
                </a:lnTo>
                <a:lnTo>
                  <a:pt x="33867" y="76200"/>
                </a:lnTo>
                <a:lnTo>
                  <a:pt x="25400" y="93133"/>
                </a:lnTo>
                <a:lnTo>
                  <a:pt x="16934" y="110066"/>
                </a:lnTo>
                <a:lnTo>
                  <a:pt x="8467" y="135466"/>
                </a:lnTo>
                <a:lnTo>
                  <a:pt x="8467" y="152400"/>
                </a:lnTo>
                <a:lnTo>
                  <a:pt x="0" y="169333"/>
                </a:lnTo>
                <a:lnTo>
                  <a:pt x="0" y="194733"/>
                </a:lnTo>
                <a:lnTo>
                  <a:pt x="0" y="211666"/>
                </a:lnTo>
                <a:lnTo>
                  <a:pt x="8467" y="228600"/>
                </a:lnTo>
                <a:lnTo>
                  <a:pt x="8467" y="245533"/>
                </a:lnTo>
                <a:lnTo>
                  <a:pt x="16934" y="262466"/>
                </a:lnTo>
                <a:lnTo>
                  <a:pt x="25400" y="270933"/>
                </a:lnTo>
                <a:lnTo>
                  <a:pt x="33867" y="287866"/>
                </a:lnTo>
                <a:lnTo>
                  <a:pt x="42334" y="296333"/>
                </a:lnTo>
                <a:lnTo>
                  <a:pt x="59267" y="304800"/>
                </a:lnTo>
                <a:lnTo>
                  <a:pt x="76200" y="304800"/>
                </a:lnTo>
                <a:lnTo>
                  <a:pt x="84667" y="304800"/>
                </a:lnTo>
                <a:lnTo>
                  <a:pt x="84667" y="304800"/>
                </a:lnTo>
                <a:lnTo>
                  <a:pt x="101600" y="304800"/>
                </a:lnTo>
                <a:lnTo>
                  <a:pt x="10160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090333" y="2624667"/>
            <a:ext cx="127001" cy="186267"/>
          </a:xfrm>
          <a:custGeom>
            <a:avLst/>
            <a:gdLst/>
            <a:ahLst/>
            <a:cxnLst/>
            <a:rect l="0" t="0" r="0" b="0"/>
            <a:pathLst>
              <a:path w="127001" h="186267">
                <a:moveTo>
                  <a:pt x="127000" y="0"/>
                </a:move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4" y="0"/>
                </a:lnTo>
                <a:lnTo>
                  <a:pt x="118534" y="0"/>
                </a:lnTo>
                <a:lnTo>
                  <a:pt x="110067" y="8466"/>
                </a:lnTo>
                <a:lnTo>
                  <a:pt x="101600" y="25400"/>
                </a:lnTo>
                <a:lnTo>
                  <a:pt x="93134" y="33866"/>
                </a:lnTo>
                <a:lnTo>
                  <a:pt x="84667" y="50800"/>
                </a:lnTo>
                <a:lnTo>
                  <a:pt x="76200" y="76200"/>
                </a:lnTo>
                <a:lnTo>
                  <a:pt x="59267" y="93133"/>
                </a:lnTo>
                <a:lnTo>
                  <a:pt x="50800" y="110066"/>
                </a:lnTo>
                <a:lnTo>
                  <a:pt x="42334" y="127000"/>
                </a:lnTo>
                <a:lnTo>
                  <a:pt x="33867" y="143933"/>
                </a:lnTo>
                <a:lnTo>
                  <a:pt x="25400" y="160866"/>
                </a:lnTo>
                <a:lnTo>
                  <a:pt x="25400" y="169333"/>
                </a:lnTo>
                <a:lnTo>
                  <a:pt x="16934" y="177800"/>
                </a:lnTo>
                <a:lnTo>
                  <a:pt x="16934" y="186266"/>
                </a:lnTo>
                <a:lnTo>
                  <a:pt x="8467" y="186266"/>
                </a:lnTo>
                <a:lnTo>
                  <a:pt x="8467" y="186266"/>
                </a:lnTo>
                <a:lnTo>
                  <a:pt x="8467" y="186266"/>
                </a:lnTo>
                <a:lnTo>
                  <a:pt x="0" y="186266"/>
                </a:lnTo>
                <a:lnTo>
                  <a:pt x="0" y="186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3081867" y="2650067"/>
            <a:ext cx="135467" cy="143934"/>
          </a:xfrm>
          <a:custGeom>
            <a:avLst/>
            <a:gdLst/>
            <a:ahLst/>
            <a:cxnLst/>
            <a:rect l="0" t="0" r="0" b="0"/>
            <a:pathLst>
              <a:path w="135467" h="143934">
                <a:moveTo>
                  <a:pt x="0" y="0"/>
                </a:move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25400"/>
                </a:lnTo>
                <a:lnTo>
                  <a:pt x="25400" y="33866"/>
                </a:lnTo>
                <a:lnTo>
                  <a:pt x="25400" y="42333"/>
                </a:lnTo>
                <a:lnTo>
                  <a:pt x="33866" y="59266"/>
                </a:lnTo>
                <a:lnTo>
                  <a:pt x="42333" y="67733"/>
                </a:lnTo>
                <a:lnTo>
                  <a:pt x="50800" y="84666"/>
                </a:lnTo>
                <a:lnTo>
                  <a:pt x="67733" y="101600"/>
                </a:lnTo>
                <a:lnTo>
                  <a:pt x="76200" y="110066"/>
                </a:lnTo>
                <a:lnTo>
                  <a:pt x="84666" y="118533"/>
                </a:lnTo>
                <a:lnTo>
                  <a:pt x="101600" y="127000"/>
                </a:lnTo>
                <a:lnTo>
                  <a:pt x="110066" y="135466"/>
                </a:lnTo>
                <a:lnTo>
                  <a:pt x="118533" y="143933"/>
                </a:lnTo>
                <a:lnTo>
                  <a:pt x="127000" y="143933"/>
                </a:lnTo>
                <a:lnTo>
                  <a:pt x="127000" y="143933"/>
                </a:lnTo>
                <a:lnTo>
                  <a:pt x="135466" y="143933"/>
                </a:lnTo>
                <a:lnTo>
                  <a:pt x="135466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3276600" y="2700867"/>
            <a:ext cx="110068" cy="16934"/>
          </a:xfrm>
          <a:custGeom>
            <a:avLst/>
            <a:gdLst/>
            <a:ahLst/>
            <a:cxnLst/>
            <a:rect l="0" t="0" r="0" b="0"/>
            <a:pathLst>
              <a:path w="110068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0"/>
                </a:lnTo>
                <a:lnTo>
                  <a:pt x="101600" y="0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3462867" y="2607733"/>
            <a:ext cx="237067" cy="186268"/>
          </a:xfrm>
          <a:custGeom>
            <a:avLst/>
            <a:gdLst/>
            <a:ahLst/>
            <a:cxnLst/>
            <a:rect l="0" t="0" r="0" b="0"/>
            <a:pathLst>
              <a:path w="237067" h="186268">
                <a:moveTo>
                  <a:pt x="8466" y="8467"/>
                </a:move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8467"/>
                </a:lnTo>
                <a:lnTo>
                  <a:pt x="76200" y="16934"/>
                </a:lnTo>
                <a:lnTo>
                  <a:pt x="84666" y="16934"/>
                </a:lnTo>
                <a:lnTo>
                  <a:pt x="93133" y="25400"/>
                </a:lnTo>
                <a:lnTo>
                  <a:pt x="93133" y="33867"/>
                </a:lnTo>
                <a:lnTo>
                  <a:pt x="93133" y="42334"/>
                </a:lnTo>
                <a:lnTo>
                  <a:pt x="93133" y="50800"/>
                </a:lnTo>
                <a:lnTo>
                  <a:pt x="93133" y="67734"/>
                </a:lnTo>
                <a:lnTo>
                  <a:pt x="93133" y="76200"/>
                </a:lnTo>
                <a:lnTo>
                  <a:pt x="84666" y="93134"/>
                </a:lnTo>
                <a:lnTo>
                  <a:pt x="76200" y="101600"/>
                </a:lnTo>
                <a:lnTo>
                  <a:pt x="59266" y="110067"/>
                </a:lnTo>
                <a:lnTo>
                  <a:pt x="50800" y="127000"/>
                </a:lnTo>
                <a:lnTo>
                  <a:pt x="42333" y="135467"/>
                </a:lnTo>
                <a:lnTo>
                  <a:pt x="25400" y="143934"/>
                </a:lnTo>
                <a:lnTo>
                  <a:pt x="16933" y="143934"/>
                </a:lnTo>
                <a:lnTo>
                  <a:pt x="8466" y="152400"/>
                </a:lnTo>
                <a:lnTo>
                  <a:pt x="8466" y="160867"/>
                </a:lnTo>
                <a:lnTo>
                  <a:pt x="0" y="160867"/>
                </a:lnTo>
                <a:lnTo>
                  <a:pt x="0" y="169334"/>
                </a:lnTo>
                <a:lnTo>
                  <a:pt x="0" y="169334"/>
                </a:lnTo>
                <a:lnTo>
                  <a:pt x="8466" y="169334"/>
                </a:lnTo>
                <a:lnTo>
                  <a:pt x="16933" y="169334"/>
                </a:lnTo>
                <a:lnTo>
                  <a:pt x="33866" y="169334"/>
                </a:lnTo>
                <a:lnTo>
                  <a:pt x="50800" y="177800"/>
                </a:lnTo>
                <a:lnTo>
                  <a:pt x="76200" y="177800"/>
                </a:lnTo>
                <a:lnTo>
                  <a:pt x="93133" y="177800"/>
                </a:lnTo>
                <a:lnTo>
                  <a:pt x="118533" y="177800"/>
                </a:lnTo>
                <a:lnTo>
                  <a:pt x="143933" y="177800"/>
                </a:lnTo>
                <a:lnTo>
                  <a:pt x="160866" y="186267"/>
                </a:lnTo>
                <a:lnTo>
                  <a:pt x="177800" y="186267"/>
                </a:lnTo>
                <a:lnTo>
                  <a:pt x="194733" y="186267"/>
                </a:lnTo>
                <a:lnTo>
                  <a:pt x="211666" y="186267"/>
                </a:lnTo>
                <a:lnTo>
                  <a:pt x="220133" y="177800"/>
                </a:lnTo>
                <a:lnTo>
                  <a:pt x="228600" y="177800"/>
                </a:lnTo>
                <a:lnTo>
                  <a:pt x="228600" y="177800"/>
                </a:lnTo>
                <a:lnTo>
                  <a:pt x="237066" y="169334"/>
                </a:lnTo>
                <a:lnTo>
                  <a:pt x="237066" y="169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683000" y="2548467"/>
            <a:ext cx="186268" cy="338667"/>
          </a:xfrm>
          <a:custGeom>
            <a:avLst/>
            <a:gdLst/>
            <a:ahLst/>
            <a:cxnLst/>
            <a:rect l="0" t="0" r="0" b="0"/>
            <a:pathLst>
              <a:path w="186268" h="338667">
                <a:moveTo>
                  <a:pt x="0" y="0"/>
                </a:move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8466"/>
                </a:lnTo>
                <a:lnTo>
                  <a:pt x="67733" y="16933"/>
                </a:lnTo>
                <a:lnTo>
                  <a:pt x="84667" y="25400"/>
                </a:lnTo>
                <a:lnTo>
                  <a:pt x="93133" y="42333"/>
                </a:lnTo>
                <a:lnTo>
                  <a:pt x="110067" y="59266"/>
                </a:lnTo>
                <a:lnTo>
                  <a:pt x="135467" y="76200"/>
                </a:lnTo>
                <a:lnTo>
                  <a:pt x="143933" y="101600"/>
                </a:lnTo>
                <a:lnTo>
                  <a:pt x="160867" y="118533"/>
                </a:lnTo>
                <a:lnTo>
                  <a:pt x="169333" y="152400"/>
                </a:lnTo>
                <a:lnTo>
                  <a:pt x="186267" y="177800"/>
                </a:lnTo>
                <a:lnTo>
                  <a:pt x="186267" y="203200"/>
                </a:lnTo>
                <a:lnTo>
                  <a:pt x="186267" y="228600"/>
                </a:lnTo>
                <a:lnTo>
                  <a:pt x="169333" y="254000"/>
                </a:lnTo>
                <a:lnTo>
                  <a:pt x="160867" y="279400"/>
                </a:lnTo>
                <a:lnTo>
                  <a:pt x="143933" y="304800"/>
                </a:lnTo>
                <a:lnTo>
                  <a:pt x="118533" y="321733"/>
                </a:lnTo>
                <a:lnTo>
                  <a:pt x="118533" y="321733"/>
                </a:lnTo>
                <a:lnTo>
                  <a:pt x="84667" y="338666"/>
                </a:lnTo>
                <a:lnTo>
                  <a:pt x="84667" y="338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2125133" y="3801533"/>
            <a:ext cx="1270001" cy="287868"/>
          </a:xfrm>
          <a:custGeom>
            <a:avLst/>
            <a:gdLst/>
            <a:ahLst/>
            <a:cxnLst/>
            <a:rect l="0" t="0" r="0" b="0"/>
            <a:pathLst>
              <a:path w="1270001" h="287868">
                <a:moveTo>
                  <a:pt x="59267" y="135467"/>
                </a:moveTo>
                <a:lnTo>
                  <a:pt x="50800" y="135467"/>
                </a:lnTo>
                <a:lnTo>
                  <a:pt x="50800" y="127000"/>
                </a:lnTo>
                <a:lnTo>
                  <a:pt x="42334" y="118534"/>
                </a:lnTo>
                <a:lnTo>
                  <a:pt x="33867" y="101600"/>
                </a:lnTo>
                <a:lnTo>
                  <a:pt x="25400" y="93134"/>
                </a:lnTo>
                <a:lnTo>
                  <a:pt x="16934" y="84667"/>
                </a:lnTo>
                <a:lnTo>
                  <a:pt x="16934" y="76200"/>
                </a:lnTo>
                <a:lnTo>
                  <a:pt x="8467" y="67734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50800"/>
                </a:lnTo>
                <a:lnTo>
                  <a:pt x="8467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8534"/>
                </a:lnTo>
                <a:lnTo>
                  <a:pt x="16934" y="135467"/>
                </a:lnTo>
                <a:lnTo>
                  <a:pt x="16934" y="160867"/>
                </a:lnTo>
                <a:lnTo>
                  <a:pt x="16934" y="177800"/>
                </a:lnTo>
                <a:lnTo>
                  <a:pt x="25400" y="194734"/>
                </a:lnTo>
                <a:lnTo>
                  <a:pt x="25400" y="203200"/>
                </a:lnTo>
                <a:lnTo>
                  <a:pt x="25400" y="220134"/>
                </a:lnTo>
                <a:lnTo>
                  <a:pt x="25400" y="237067"/>
                </a:lnTo>
                <a:lnTo>
                  <a:pt x="25400" y="245534"/>
                </a:lnTo>
                <a:lnTo>
                  <a:pt x="25400" y="254000"/>
                </a:lnTo>
                <a:lnTo>
                  <a:pt x="25400" y="254000"/>
                </a:lnTo>
                <a:lnTo>
                  <a:pt x="25400" y="262467"/>
                </a:lnTo>
                <a:lnTo>
                  <a:pt x="25400" y="262467"/>
                </a:lnTo>
                <a:lnTo>
                  <a:pt x="25400" y="254000"/>
                </a:lnTo>
                <a:lnTo>
                  <a:pt x="25400" y="254000"/>
                </a:lnTo>
                <a:lnTo>
                  <a:pt x="25400" y="245534"/>
                </a:lnTo>
                <a:lnTo>
                  <a:pt x="16934" y="228600"/>
                </a:lnTo>
                <a:lnTo>
                  <a:pt x="16934" y="211667"/>
                </a:lnTo>
                <a:lnTo>
                  <a:pt x="16934" y="186267"/>
                </a:lnTo>
                <a:lnTo>
                  <a:pt x="8467" y="160867"/>
                </a:lnTo>
                <a:lnTo>
                  <a:pt x="8467" y="135467"/>
                </a:lnTo>
                <a:lnTo>
                  <a:pt x="16934" y="110067"/>
                </a:lnTo>
                <a:lnTo>
                  <a:pt x="16934" y="93134"/>
                </a:lnTo>
                <a:lnTo>
                  <a:pt x="25400" y="67734"/>
                </a:lnTo>
                <a:lnTo>
                  <a:pt x="25400" y="50800"/>
                </a:lnTo>
                <a:lnTo>
                  <a:pt x="33867" y="33867"/>
                </a:lnTo>
                <a:lnTo>
                  <a:pt x="50800" y="25400"/>
                </a:lnTo>
                <a:lnTo>
                  <a:pt x="59267" y="16934"/>
                </a:lnTo>
                <a:lnTo>
                  <a:pt x="76200" y="8467"/>
                </a:lnTo>
                <a:lnTo>
                  <a:pt x="84667" y="0"/>
                </a:lnTo>
                <a:lnTo>
                  <a:pt x="101600" y="0"/>
                </a:lnTo>
                <a:lnTo>
                  <a:pt x="118534" y="0"/>
                </a:lnTo>
                <a:lnTo>
                  <a:pt x="127000" y="8467"/>
                </a:lnTo>
                <a:lnTo>
                  <a:pt x="135467" y="16934"/>
                </a:lnTo>
                <a:lnTo>
                  <a:pt x="143934" y="25400"/>
                </a:lnTo>
                <a:lnTo>
                  <a:pt x="152400" y="42334"/>
                </a:lnTo>
                <a:lnTo>
                  <a:pt x="160867" y="50800"/>
                </a:lnTo>
                <a:lnTo>
                  <a:pt x="160867" y="76200"/>
                </a:lnTo>
                <a:lnTo>
                  <a:pt x="169334" y="93134"/>
                </a:lnTo>
                <a:lnTo>
                  <a:pt x="169334" y="110067"/>
                </a:lnTo>
                <a:lnTo>
                  <a:pt x="169334" y="135467"/>
                </a:lnTo>
                <a:lnTo>
                  <a:pt x="177800" y="152400"/>
                </a:lnTo>
                <a:lnTo>
                  <a:pt x="177800" y="177800"/>
                </a:lnTo>
                <a:lnTo>
                  <a:pt x="177800" y="194734"/>
                </a:lnTo>
                <a:lnTo>
                  <a:pt x="177800" y="203200"/>
                </a:lnTo>
                <a:lnTo>
                  <a:pt x="186267" y="220134"/>
                </a:lnTo>
                <a:lnTo>
                  <a:pt x="194734" y="228600"/>
                </a:lnTo>
                <a:lnTo>
                  <a:pt x="194734" y="237067"/>
                </a:lnTo>
                <a:lnTo>
                  <a:pt x="203200" y="245534"/>
                </a:lnTo>
                <a:lnTo>
                  <a:pt x="220134" y="245534"/>
                </a:lnTo>
                <a:lnTo>
                  <a:pt x="228600" y="245534"/>
                </a:lnTo>
                <a:lnTo>
                  <a:pt x="237067" y="245534"/>
                </a:lnTo>
                <a:lnTo>
                  <a:pt x="245534" y="245534"/>
                </a:lnTo>
                <a:lnTo>
                  <a:pt x="262467" y="237067"/>
                </a:lnTo>
                <a:lnTo>
                  <a:pt x="270934" y="228600"/>
                </a:lnTo>
                <a:lnTo>
                  <a:pt x="279400" y="211667"/>
                </a:lnTo>
                <a:lnTo>
                  <a:pt x="287867" y="203200"/>
                </a:lnTo>
                <a:lnTo>
                  <a:pt x="296334" y="186267"/>
                </a:lnTo>
                <a:lnTo>
                  <a:pt x="296334" y="169334"/>
                </a:lnTo>
                <a:lnTo>
                  <a:pt x="304800" y="152400"/>
                </a:lnTo>
                <a:lnTo>
                  <a:pt x="313267" y="135467"/>
                </a:lnTo>
                <a:lnTo>
                  <a:pt x="313267" y="118534"/>
                </a:lnTo>
                <a:lnTo>
                  <a:pt x="321734" y="101600"/>
                </a:lnTo>
                <a:lnTo>
                  <a:pt x="330200" y="84667"/>
                </a:lnTo>
                <a:lnTo>
                  <a:pt x="330200" y="67734"/>
                </a:lnTo>
                <a:lnTo>
                  <a:pt x="330200" y="59267"/>
                </a:lnTo>
                <a:lnTo>
                  <a:pt x="338667" y="50800"/>
                </a:lnTo>
                <a:lnTo>
                  <a:pt x="338667" y="42334"/>
                </a:lnTo>
                <a:lnTo>
                  <a:pt x="347134" y="33867"/>
                </a:lnTo>
                <a:lnTo>
                  <a:pt x="347134" y="33867"/>
                </a:lnTo>
                <a:lnTo>
                  <a:pt x="347134" y="33867"/>
                </a:lnTo>
                <a:lnTo>
                  <a:pt x="347134" y="33867"/>
                </a:lnTo>
                <a:lnTo>
                  <a:pt x="347134" y="42334"/>
                </a:lnTo>
                <a:lnTo>
                  <a:pt x="338667" y="50800"/>
                </a:lnTo>
                <a:lnTo>
                  <a:pt x="338667" y="59267"/>
                </a:lnTo>
                <a:lnTo>
                  <a:pt x="330200" y="76200"/>
                </a:lnTo>
                <a:lnTo>
                  <a:pt x="330200" y="93134"/>
                </a:lnTo>
                <a:lnTo>
                  <a:pt x="321734" y="110067"/>
                </a:lnTo>
                <a:lnTo>
                  <a:pt x="313267" y="127000"/>
                </a:lnTo>
                <a:lnTo>
                  <a:pt x="313267" y="143934"/>
                </a:lnTo>
                <a:lnTo>
                  <a:pt x="313267" y="160867"/>
                </a:lnTo>
                <a:lnTo>
                  <a:pt x="313267" y="186267"/>
                </a:lnTo>
                <a:lnTo>
                  <a:pt x="313267" y="203200"/>
                </a:lnTo>
                <a:lnTo>
                  <a:pt x="321734" y="211667"/>
                </a:lnTo>
                <a:lnTo>
                  <a:pt x="330200" y="228600"/>
                </a:lnTo>
                <a:lnTo>
                  <a:pt x="338667" y="245534"/>
                </a:lnTo>
                <a:lnTo>
                  <a:pt x="347134" y="254000"/>
                </a:lnTo>
                <a:lnTo>
                  <a:pt x="364067" y="262467"/>
                </a:lnTo>
                <a:lnTo>
                  <a:pt x="381000" y="270934"/>
                </a:lnTo>
                <a:lnTo>
                  <a:pt x="389467" y="270934"/>
                </a:lnTo>
                <a:lnTo>
                  <a:pt x="406400" y="270934"/>
                </a:lnTo>
                <a:lnTo>
                  <a:pt x="414867" y="262467"/>
                </a:lnTo>
                <a:lnTo>
                  <a:pt x="423334" y="254000"/>
                </a:lnTo>
                <a:lnTo>
                  <a:pt x="431800" y="245534"/>
                </a:lnTo>
                <a:lnTo>
                  <a:pt x="440267" y="228600"/>
                </a:lnTo>
                <a:lnTo>
                  <a:pt x="440267" y="211667"/>
                </a:lnTo>
                <a:lnTo>
                  <a:pt x="440267" y="194734"/>
                </a:lnTo>
                <a:lnTo>
                  <a:pt x="440267" y="177800"/>
                </a:lnTo>
                <a:lnTo>
                  <a:pt x="431800" y="152400"/>
                </a:lnTo>
                <a:lnTo>
                  <a:pt x="423334" y="135467"/>
                </a:lnTo>
                <a:lnTo>
                  <a:pt x="414867" y="118534"/>
                </a:lnTo>
                <a:lnTo>
                  <a:pt x="406400" y="101600"/>
                </a:lnTo>
                <a:lnTo>
                  <a:pt x="397934" y="84667"/>
                </a:lnTo>
                <a:lnTo>
                  <a:pt x="389467" y="76200"/>
                </a:lnTo>
                <a:lnTo>
                  <a:pt x="381000" y="59267"/>
                </a:lnTo>
                <a:lnTo>
                  <a:pt x="364067" y="50800"/>
                </a:lnTo>
                <a:lnTo>
                  <a:pt x="364067" y="50800"/>
                </a:lnTo>
                <a:lnTo>
                  <a:pt x="355600" y="42334"/>
                </a:lnTo>
                <a:lnTo>
                  <a:pt x="355600" y="42334"/>
                </a:lnTo>
                <a:lnTo>
                  <a:pt x="355600" y="33867"/>
                </a:lnTo>
                <a:lnTo>
                  <a:pt x="355600" y="33867"/>
                </a:lnTo>
                <a:lnTo>
                  <a:pt x="355600" y="33867"/>
                </a:lnTo>
                <a:lnTo>
                  <a:pt x="364067" y="33867"/>
                </a:lnTo>
                <a:lnTo>
                  <a:pt x="381000" y="25400"/>
                </a:lnTo>
                <a:lnTo>
                  <a:pt x="389467" y="25400"/>
                </a:lnTo>
                <a:lnTo>
                  <a:pt x="406400" y="25400"/>
                </a:lnTo>
                <a:lnTo>
                  <a:pt x="414867" y="16934"/>
                </a:lnTo>
                <a:lnTo>
                  <a:pt x="440267" y="16934"/>
                </a:lnTo>
                <a:lnTo>
                  <a:pt x="448734" y="16934"/>
                </a:lnTo>
                <a:lnTo>
                  <a:pt x="465667" y="16934"/>
                </a:lnTo>
                <a:lnTo>
                  <a:pt x="491067" y="16934"/>
                </a:lnTo>
                <a:lnTo>
                  <a:pt x="499534" y="25400"/>
                </a:lnTo>
                <a:lnTo>
                  <a:pt x="516467" y="25400"/>
                </a:lnTo>
                <a:lnTo>
                  <a:pt x="524934" y="33867"/>
                </a:lnTo>
                <a:lnTo>
                  <a:pt x="541867" y="50800"/>
                </a:lnTo>
                <a:lnTo>
                  <a:pt x="550334" y="67734"/>
                </a:lnTo>
                <a:lnTo>
                  <a:pt x="558800" y="76200"/>
                </a:lnTo>
                <a:lnTo>
                  <a:pt x="567267" y="101600"/>
                </a:lnTo>
                <a:lnTo>
                  <a:pt x="575734" y="118534"/>
                </a:lnTo>
                <a:lnTo>
                  <a:pt x="584200" y="135467"/>
                </a:lnTo>
                <a:lnTo>
                  <a:pt x="584200" y="160867"/>
                </a:lnTo>
                <a:lnTo>
                  <a:pt x="592667" y="186267"/>
                </a:lnTo>
                <a:lnTo>
                  <a:pt x="592667" y="203200"/>
                </a:lnTo>
                <a:lnTo>
                  <a:pt x="592667" y="220134"/>
                </a:lnTo>
                <a:lnTo>
                  <a:pt x="592667" y="237067"/>
                </a:lnTo>
                <a:lnTo>
                  <a:pt x="592667" y="254000"/>
                </a:lnTo>
                <a:lnTo>
                  <a:pt x="584200" y="270934"/>
                </a:lnTo>
                <a:lnTo>
                  <a:pt x="584200" y="279400"/>
                </a:lnTo>
                <a:lnTo>
                  <a:pt x="584200" y="279400"/>
                </a:lnTo>
                <a:lnTo>
                  <a:pt x="584200" y="287867"/>
                </a:lnTo>
                <a:lnTo>
                  <a:pt x="584200" y="287867"/>
                </a:lnTo>
                <a:lnTo>
                  <a:pt x="584200" y="287867"/>
                </a:lnTo>
                <a:lnTo>
                  <a:pt x="575734" y="279400"/>
                </a:lnTo>
                <a:lnTo>
                  <a:pt x="575734" y="270934"/>
                </a:lnTo>
                <a:lnTo>
                  <a:pt x="575734" y="262467"/>
                </a:lnTo>
                <a:lnTo>
                  <a:pt x="575734" y="245534"/>
                </a:lnTo>
                <a:lnTo>
                  <a:pt x="575734" y="228600"/>
                </a:lnTo>
                <a:lnTo>
                  <a:pt x="584200" y="203200"/>
                </a:lnTo>
                <a:lnTo>
                  <a:pt x="584200" y="186267"/>
                </a:lnTo>
                <a:lnTo>
                  <a:pt x="584200" y="169334"/>
                </a:lnTo>
                <a:lnTo>
                  <a:pt x="584200" y="152400"/>
                </a:lnTo>
                <a:lnTo>
                  <a:pt x="592667" y="135467"/>
                </a:lnTo>
                <a:lnTo>
                  <a:pt x="601134" y="118534"/>
                </a:lnTo>
                <a:lnTo>
                  <a:pt x="609600" y="101600"/>
                </a:lnTo>
                <a:lnTo>
                  <a:pt x="609600" y="84667"/>
                </a:lnTo>
                <a:lnTo>
                  <a:pt x="626534" y="76200"/>
                </a:lnTo>
                <a:lnTo>
                  <a:pt x="635000" y="59267"/>
                </a:lnTo>
                <a:lnTo>
                  <a:pt x="643467" y="50800"/>
                </a:lnTo>
                <a:lnTo>
                  <a:pt x="660400" y="42334"/>
                </a:lnTo>
                <a:lnTo>
                  <a:pt x="668867" y="33867"/>
                </a:lnTo>
                <a:lnTo>
                  <a:pt x="685800" y="33867"/>
                </a:lnTo>
                <a:lnTo>
                  <a:pt x="694267" y="33867"/>
                </a:lnTo>
                <a:lnTo>
                  <a:pt x="702734" y="33867"/>
                </a:lnTo>
                <a:lnTo>
                  <a:pt x="711200" y="42334"/>
                </a:lnTo>
                <a:lnTo>
                  <a:pt x="719667" y="50800"/>
                </a:lnTo>
                <a:lnTo>
                  <a:pt x="719667" y="50800"/>
                </a:lnTo>
                <a:lnTo>
                  <a:pt x="728134" y="67734"/>
                </a:lnTo>
                <a:lnTo>
                  <a:pt x="728134" y="84667"/>
                </a:lnTo>
                <a:lnTo>
                  <a:pt x="736600" y="101600"/>
                </a:lnTo>
                <a:lnTo>
                  <a:pt x="736600" y="118534"/>
                </a:lnTo>
                <a:lnTo>
                  <a:pt x="736600" y="135467"/>
                </a:lnTo>
                <a:lnTo>
                  <a:pt x="736600" y="152400"/>
                </a:lnTo>
                <a:lnTo>
                  <a:pt x="736600" y="177800"/>
                </a:lnTo>
                <a:lnTo>
                  <a:pt x="736600" y="194734"/>
                </a:lnTo>
                <a:lnTo>
                  <a:pt x="745067" y="203200"/>
                </a:lnTo>
                <a:lnTo>
                  <a:pt x="745067" y="220134"/>
                </a:lnTo>
                <a:lnTo>
                  <a:pt x="753534" y="228600"/>
                </a:lnTo>
                <a:lnTo>
                  <a:pt x="762000" y="237067"/>
                </a:lnTo>
                <a:lnTo>
                  <a:pt x="770467" y="245534"/>
                </a:lnTo>
                <a:lnTo>
                  <a:pt x="778934" y="245534"/>
                </a:lnTo>
                <a:lnTo>
                  <a:pt x="787400" y="254000"/>
                </a:lnTo>
                <a:lnTo>
                  <a:pt x="804334" y="254000"/>
                </a:lnTo>
                <a:lnTo>
                  <a:pt x="821267" y="245534"/>
                </a:lnTo>
                <a:lnTo>
                  <a:pt x="838200" y="237067"/>
                </a:lnTo>
                <a:lnTo>
                  <a:pt x="846667" y="228600"/>
                </a:lnTo>
                <a:lnTo>
                  <a:pt x="863600" y="220134"/>
                </a:lnTo>
                <a:lnTo>
                  <a:pt x="880534" y="211667"/>
                </a:lnTo>
                <a:lnTo>
                  <a:pt x="889000" y="194734"/>
                </a:lnTo>
                <a:lnTo>
                  <a:pt x="905934" y="177800"/>
                </a:lnTo>
                <a:lnTo>
                  <a:pt x="914400" y="160867"/>
                </a:lnTo>
                <a:lnTo>
                  <a:pt x="922867" y="143934"/>
                </a:lnTo>
                <a:lnTo>
                  <a:pt x="931334" y="127000"/>
                </a:lnTo>
                <a:lnTo>
                  <a:pt x="931334" y="110067"/>
                </a:lnTo>
                <a:lnTo>
                  <a:pt x="931334" y="101600"/>
                </a:lnTo>
                <a:lnTo>
                  <a:pt x="931334" y="84667"/>
                </a:lnTo>
                <a:lnTo>
                  <a:pt x="931334" y="67734"/>
                </a:lnTo>
                <a:lnTo>
                  <a:pt x="922867" y="59267"/>
                </a:lnTo>
                <a:lnTo>
                  <a:pt x="922867" y="50800"/>
                </a:lnTo>
                <a:lnTo>
                  <a:pt x="905934" y="33867"/>
                </a:lnTo>
                <a:lnTo>
                  <a:pt x="905934" y="33867"/>
                </a:lnTo>
                <a:lnTo>
                  <a:pt x="897467" y="25400"/>
                </a:lnTo>
                <a:lnTo>
                  <a:pt x="889000" y="25400"/>
                </a:lnTo>
                <a:lnTo>
                  <a:pt x="880534" y="25400"/>
                </a:lnTo>
                <a:lnTo>
                  <a:pt x="872067" y="25400"/>
                </a:lnTo>
                <a:lnTo>
                  <a:pt x="872067" y="33867"/>
                </a:lnTo>
                <a:lnTo>
                  <a:pt x="863600" y="42334"/>
                </a:lnTo>
                <a:lnTo>
                  <a:pt x="855134" y="59267"/>
                </a:lnTo>
                <a:lnTo>
                  <a:pt x="855134" y="67734"/>
                </a:lnTo>
                <a:lnTo>
                  <a:pt x="855134" y="84667"/>
                </a:lnTo>
                <a:lnTo>
                  <a:pt x="855134" y="101600"/>
                </a:lnTo>
                <a:lnTo>
                  <a:pt x="855134" y="118534"/>
                </a:lnTo>
                <a:lnTo>
                  <a:pt x="863600" y="143934"/>
                </a:lnTo>
                <a:lnTo>
                  <a:pt x="872067" y="160867"/>
                </a:lnTo>
                <a:lnTo>
                  <a:pt x="872067" y="177800"/>
                </a:lnTo>
                <a:lnTo>
                  <a:pt x="880534" y="194734"/>
                </a:lnTo>
                <a:lnTo>
                  <a:pt x="889000" y="220134"/>
                </a:lnTo>
                <a:lnTo>
                  <a:pt x="905934" y="228600"/>
                </a:lnTo>
                <a:lnTo>
                  <a:pt x="922867" y="245534"/>
                </a:lnTo>
                <a:lnTo>
                  <a:pt x="931334" y="254000"/>
                </a:lnTo>
                <a:lnTo>
                  <a:pt x="948267" y="270934"/>
                </a:lnTo>
                <a:lnTo>
                  <a:pt x="965200" y="270934"/>
                </a:lnTo>
                <a:lnTo>
                  <a:pt x="982134" y="279400"/>
                </a:lnTo>
                <a:lnTo>
                  <a:pt x="999067" y="279400"/>
                </a:lnTo>
                <a:lnTo>
                  <a:pt x="1024467" y="287867"/>
                </a:lnTo>
                <a:lnTo>
                  <a:pt x="1041400" y="287867"/>
                </a:lnTo>
                <a:lnTo>
                  <a:pt x="1066800" y="287867"/>
                </a:lnTo>
                <a:lnTo>
                  <a:pt x="1083734" y="279400"/>
                </a:lnTo>
                <a:lnTo>
                  <a:pt x="1109134" y="279400"/>
                </a:lnTo>
                <a:lnTo>
                  <a:pt x="1126067" y="270934"/>
                </a:lnTo>
                <a:lnTo>
                  <a:pt x="1151467" y="262467"/>
                </a:lnTo>
                <a:lnTo>
                  <a:pt x="1168400" y="254000"/>
                </a:lnTo>
                <a:lnTo>
                  <a:pt x="1185334" y="237067"/>
                </a:lnTo>
                <a:lnTo>
                  <a:pt x="1202267" y="228600"/>
                </a:lnTo>
                <a:lnTo>
                  <a:pt x="1219200" y="211667"/>
                </a:lnTo>
                <a:lnTo>
                  <a:pt x="1227667" y="203200"/>
                </a:lnTo>
                <a:lnTo>
                  <a:pt x="1244600" y="194734"/>
                </a:lnTo>
                <a:lnTo>
                  <a:pt x="1253067" y="177800"/>
                </a:lnTo>
                <a:lnTo>
                  <a:pt x="1261534" y="169334"/>
                </a:lnTo>
                <a:lnTo>
                  <a:pt x="1270000" y="169334"/>
                </a:lnTo>
                <a:lnTo>
                  <a:pt x="1270000" y="160867"/>
                </a:lnTo>
                <a:lnTo>
                  <a:pt x="1270000" y="160867"/>
                </a:lnTo>
                <a:lnTo>
                  <a:pt x="1270000" y="152400"/>
                </a:lnTo>
                <a:lnTo>
                  <a:pt x="1270000" y="152400"/>
                </a:lnTo>
                <a:lnTo>
                  <a:pt x="1261534" y="143934"/>
                </a:lnTo>
                <a:lnTo>
                  <a:pt x="1261534" y="143934"/>
                </a:lnTo>
                <a:lnTo>
                  <a:pt x="1261534" y="143934"/>
                </a:lnTo>
                <a:lnTo>
                  <a:pt x="1261534" y="143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2844800" y="5113867"/>
            <a:ext cx="194734" cy="330201"/>
          </a:xfrm>
          <a:custGeom>
            <a:avLst/>
            <a:gdLst/>
            <a:ahLst/>
            <a:cxnLst/>
            <a:rect l="0" t="0" r="0" b="0"/>
            <a:pathLst>
              <a:path w="194734" h="330201">
                <a:moveTo>
                  <a:pt x="194733" y="0"/>
                </a:moveTo>
                <a:lnTo>
                  <a:pt x="194733" y="0"/>
                </a:lnTo>
                <a:lnTo>
                  <a:pt x="194733" y="0"/>
                </a:lnTo>
                <a:lnTo>
                  <a:pt x="194733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77800" y="8466"/>
                </a:lnTo>
                <a:lnTo>
                  <a:pt x="177800" y="16933"/>
                </a:lnTo>
                <a:lnTo>
                  <a:pt x="169333" y="33866"/>
                </a:lnTo>
                <a:lnTo>
                  <a:pt x="160867" y="50800"/>
                </a:lnTo>
                <a:lnTo>
                  <a:pt x="152400" y="67733"/>
                </a:lnTo>
                <a:lnTo>
                  <a:pt x="143933" y="84666"/>
                </a:lnTo>
                <a:lnTo>
                  <a:pt x="127000" y="110066"/>
                </a:lnTo>
                <a:lnTo>
                  <a:pt x="118533" y="135466"/>
                </a:lnTo>
                <a:lnTo>
                  <a:pt x="101600" y="152400"/>
                </a:lnTo>
                <a:lnTo>
                  <a:pt x="84667" y="177800"/>
                </a:lnTo>
                <a:lnTo>
                  <a:pt x="67733" y="203200"/>
                </a:lnTo>
                <a:lnTo>
                  <a:pt x="59267" y="220133"/>
                </a:lnTo>
                <a:lnTo>
                  <a:pt x="42333" y="245533"/>
                </a:lnTo>
                <a:lnTo>
                  <a:pt x="33867" y="262466"/>
                </a:lnTo>
                <a:lnTo>
                  <a:pt x="16933" y="279400"/>
                </a:lnTo>
                <a:lnTo>
                  <a:pt x="16933" y="296333"/>
                </a:lnTo>
                <a:lnTo>
                  <a:pt x="8467" y="304800"/>
                </a:lnTo>
                <a:lnTo>
                  <a:pt x="0" y="321733"/>
                </a:lnTo>
                <a:lnTo>
                  <a:pt x="0" y="321733"/>
                </a:lnTo>
                <a:lnTo>
                  <a:pt x="0" y="321733"/>
                </a:lnTo>
                <a:lnTo>
                  <a:pt x="0" y="330200"/>
                </a:lnTo>
                <a:lnTo>
                  <a:pt x="0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2794000" y="5096933"/>
            <a:ext cx="228601" cy="270935"/>
          </a:xfrm>
          <a:custGeom>
            <a:avLst/>
            <a:gdLst/>
            <a:ahLst/>
            <a:cxnLst/>
            <a:rect l="0" t="0" r="0" b="0"/>
            <a:pathLst>
              <a:path w="228601" h="270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16933" y="16934"/>
                </a:lnTo>
                <a:lnTo>
                  <a:pt x="25400" y="33867"/>
                </a:lnTo>
                <a:lnTo>
                  <a:pt x="25400" y="50800"/>
                </a:lnTo>
                <a:lnTo>
                  <a:pt x="33867" y="67734"/>
                </a:lnTo>
                <a:lnTo>
                  <a:pt x="42333" y="93134"/>
                </a:lnTo>
                <a:lnTo>
                  <a:pt x="59267" y="110067"/>
                </a:lnTo>
                <a:lnTo>
                  <a:pt x="67733" y="135467"/>
                </a:lnTo>
                <a:lnTo>
                  <a:pt x="76200" y="152400"/>
                </a:lnTo>
                <a:lnTo>
                  <a:pt x="101600" y="177800"/>
                </a:lnTo>
                <a:lnTo>
                  <a:pt x="110067" y="194734"/>
                </a:lnTo>
                <a:lnTo>
                  <a:pt x="127000" y="220134"/>
                </a:lnTo>
                <a:lnTo>
                  <a:pt x="143933" y="228600"/>
                </a:lnTo>
                <a:lnTo>
                  <a:pt x="160867" y="245534"/>
                </a:lnTo>
                <a:lnTo>
                  <a:pt x="177800" y="254000"/>
                </a:lnTo>
                <a:lnTo>
                  <a:pt x="186267" y="262467"/>
                </a:lnTo>
                <a:lnTo>
                  <a:pt x="203200" y="262467"/>
                </a:lnTo>
                <a:lnTo>
                  <a:pt x="211667" y="270934"/>
                </a:lnTo>
                <a:lnTo>
                  <a:pt x="220133" y="270934"/>
                </a:lnTo>
                <a:lnTo>
                  <a:pt x="228600" y="262467"/>
                </a:lnTo>
                <a:lnTo>
                  <a:pt x="228600" y="262467"/>
                </a:lnTo>
                <a:lnTo>
                  <a:pt x="228600" y="262467"/>
                </a:lnTo>
                <a:lnTo>
                  <a:pt x="228600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3124200" y="5232400"/>
            <a:ext cx="127001" cy="16934"/>
          </a:xfrm>
          <a:custGeom>
            <a:avLst/>
            <a:gdLst/>
            <a:ahLst/>
            <a:cxnLst/>
            <a:rect l="0" t="0" r="0" b="0"/>
            <a:pathLst>
              <a:path w="127001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0"/>
                </a:lnTo>
                <a:lnTo>
                  <a:pt x="76200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3158067" y="5334000"/>
            <a:ext cx="135467" cy="16934"/>
          </a:xfrm>
          <a:custGeom>
            <a:avLst/>
            <a:gdLst/>
            <a:ahLst/>
            <a:cxnLst/>
            <a:rect l="0" t="0" r="0" b="0"/>
            <a:pathLst>
              <a:path w="135467" h="169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16933"/>
                </a:lnTo>
                <a:lnTo>
                  <a:pt x="59266" y="16933"/>
                </a:lnTo>
                <a:lnTo>
                  <a:pt x="76200" y="16933"/>
                </a:lnTo>
                <a:lnTo>
                  <a:pt x="93133" y="16933"/>
                </a:lnTo>
                <a:lnTo>
                  <a:pt x="110066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35466" y="8467"/>
                </a:lnTo>
                <a:lnTo>
                  <a:pt x="135466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3429000" y="5130800"/>
            <a:ext cx="228601" cy="313268"/>
          </a:xfrm>
          <a:custGeom>
            <a:avLst/>
            <a:gdLst/>
            <a:ahLst/>
            <a:cxnLst/>
            <a:rect l="0" t="0" r="0" b="0"/>
            <a:pathLst>
              <a:path w="228601" h="313268">
                <a:moveTo>
                  <a:pt x="0" y="50800"/>
                </a:moveTo>
                <a:lnTo>
                  <a:pt x="0" y="42333"/>
                </a:lnTo>
                <a:lnTo>
                  <a:pt x="8467" y="42333"/>
                </a:lnTo>
                <a:lnTo>
                  <a:pt x="8467" y="33867"/>
                </a:lnTo>
                <a:lnTo>
                  <a:pt x="16933" y="25400"/>
                </a:lnTo>
                <a:lnTo>
                  <a:pt x="33867" y="16933"/>
                </a:lnTo>
                <a:lnTo>
                  <a:pt x="42333" y="8467"/>
                </a:lnTo>
                <a:lnTo>
                  <a:pt x="59267" y="8467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10067" y="0"/>
                </a:lnTo>
                <a:lnTo>
                  <a:pt x="118533" y="0"/>
                </a:lnTo>
                <a:lnTo>
                  <a:pt x="135467" y="0"/>
                </a:lnTo>
                <a:lnTo>
                  <a:pt x="143933" y="0"/>
                </a:lnTo>
                <a:lnTo>
                  <a:pt x="152400" y="8467"/>
                </a:lnTo>
                <a:lnTo>
                  <a:pt x="160867" y="16933"/>
                </a:lnTo>
                <a:lnTo>
                  <a:pt x="169333" y="16933"/>
                </a:lnTo>
                <a:lnTo>
                  <a:pt x="169333" y="25400"/>
                </a:lnTo>
                <a:lnTo>
                  <a:pt x="177800" y="33867"/>
                </a:lnTo>
                <a:lnTo>
                  <a:pt x="177800" y="50800"/>
                </a:lnTo>
                <a:lnTo>
                  <a:pt x="177800" y="67733"/>
                </a:lnTo>
                <a:lnTo>
                  <a:pt x="177800" y="76200"/>
                </a:lnTo>
                <a:lnTo>
                  <a:pt x="177800" y="84667"/>
                </a:lnTo>
                <a:lnTo>
                  <a:pt x="169333" y="101600"/>
                </a:lnTo>
                <a:lnTo>
                  <a:pt x="160867" y="118533"/>
                </a:lnTo>
                <a:lnTo>
                  <a:pt x="143933" y="127000"/>
                </a:lnTo>
                <a:lnTo>
                  <a:pt x="135467" y="143933"/>
                </a:lnTo>
                <a:lnTo>
                  <a:pt x="118533" y="152400"/>
                </a:lnTo>
                <a:lnTo>
                  <a:pt x="110067" y="169333"/>
                </a:lnTo>
                <a:lnTo>
                  <a:pt x="93133" y="186267"/>
                </a:lnTo>
                <a:lnTo>
                  <a:pt x="76200" y="203200"/>
                </a:lnTo>
                <a:lnTo>
                  <a:pt x="67733" y="211667"/>
                </a:lnTo>
                <a:lnTo>
                  <a:pt x="50800" y="228600"/>
                </a:lnTo>
                <a:lnTo>
                  <a:pt x="33867" y="245533"/>
                </a:lnTo>
                <a:lnTo>
                  <a:pt x="25400" y="254000"/>
                </a:lnTo>
                <a:lnTo>
                  <a:pt x="16933" y="270933"/>
                </a:lnTo>
                <a:lnTo>
                  <a:pt x="8467" y="279400"/>
                </a:lnTo>
                <a:lnTo>
                  <a:pt x="8467" y="287867"/>
                </a:lnTo>
                <a:lnTo>
                  <a:pt x="8467" y="287867"/>
                </a:lnTo>
                <a:lnTo>
                  <a:pt x="8467" y="296333"/>
                </a:lnTo>
                <a:lnTo>
                  <a:pt x="8467" y="304800"/>
                </a:lnTo>
                <a:lnTo>
                  <a:pt x="16933" y="304800"/>
                </a:lnTo>
                <a:lnTo>
                  <a:pt x="16933" y="313267"/>
                </a:lnTo>
                <a:lnTo>
                  <a:pt x="25400" y="313267"/>
                </a:lnTo>
                <a:lnTo>
                  <a:pt x="42333" y="313267"/>
                </a:lnTo>
                <a:lnTo>
                  <a:pt x="59267" y="313267"/>
                </a:lnTo>
                <a:lnTo>
                  <a:pt x="67733" y="313267"/>
                </a:lnTo>
                <a:lnTo>
                  <a:pt x="84667" y="313267"/>
                </a:lnTo>
                <a:lnTo>
                  <a:pt x="101600" y="313267"/>
                </a:lnTo>
                <a:lnTo>
                  <a:pt x="118533" y="313267"/>
                </a:lnTo>
                <a:lnTo>
                  <a:pt x="135467" y="304800"/>
                </a:lnTo>
                <a:lnTo>
                  <a:pt x="152400" y="304800"/>
                </a:lnTo>
                <a:lnTo>
                  <a:pt x="169333" y="304800"/>
                </a:lnTo>
                <a:lnTo>
                  <a:pt x="186267" y="304800"/>
                </a:lnTo>
                <a:lnTo>
                  <a:pt x="203200" y="304800"/>
                </a:lnTo>
                <a:lnTo>
                  <a:pt x="220133" y="304800"/>
                </a:lnTo>
                <a:lnTo>
                  <a:pt x="220133" y="304800"/>
                </a:lnTo>
                <a:lnTo>
                  <a:pt x="228600" y="304800"/>
                </a:lnTo>
                <a:lnTo>
                  <a:pt x="22860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8077200" y="2590800"/>
            <a:ext cx="177801" cy="389468"/>
          </a:xfrm>
          <a:custGeom>
            <a:avLst/>
            <a:gdLst/>
            <a:ahLst/>
            <a:cxnLst/>
            <a:rect l="0" t="0" r="0" b="0"/>
            <a:pathLst>
              <a:path w="177801" h="389468">
                <a:moveTo>
                  <a:pt x="177800" y="0"/>
                </a:moveTo>
                <a:lnTo>
                  <a:pt x="169333" y="0"/>
                </a:lnTo>
                <a:lnTo>
                  <a:pt x="169333" y="0"/>
                </a:lnTo>
                <a:lnTo>
                  <a:pt x="160867" y="8467"/>
                </a:lnTo>
                <a:lnTo>
                  <a:pt x="160867" y="8467"/>
                </a:lnTo>
                <a:lnTo>
                  <a:pt x="152400" y="8467"/>
                </a:lnTo>
                <a:lnTo>
                  <a:pt x="143933" y="16933"/>
                </a:lnTo>
                <a:lnTo>
                  <a:pt x="135467" y="16933"/>
                </a:lnTo>
                <a:lnTo>
                  <a:pt x="127000" y="25400"/>
                </a:lnTo>
                <a:lnTo>
                  <a:pt x="118534" y="33867"/>
                </a:lnTo>
                <a:lnTo>
                  <a:pt x="110066" y="33867"/>
                </a:lnTo>
                <a:lnTo>
                  <a:pt x="101600" y="42333"/>
                </a:lnTo>
                <a:lnTo>
                  <a:pt x="93133" y="59267"/>
                </a:lnTo>
                <a:lnTo>
                  <a:pt x="76200" y="67733"/>
                </a:lnTo>
                <a:lnTo>
                  <a:pt x="67733" y="76200"/>
                </a:lnTo>
                <a:lnTo>
                  <a:pt x="59267" y="84667"/>
                </a:lnTo>
                <a:lnTo>
                  <a:pt x="50800" y="101600"/>
                </a:lnTo>
                <a:lnTo>
                  <a:pt x="42334" y="110067"/>
                </a:lnTo>
                <a:lnTo>
                  <a:pt x="42334" y="127000"/>
                </a:lnTo>
                <a:lnTo>
                  <a:pt x="33866" y="143933"/>
                </a:lnTo>
                <a:lnTo>
                  <a:pt x="25400" y="160867"/>
                </a:lnTo>
                <a:lnTo>
                  <a:pt x="16933" y="169333"/>
                </a:lnTo>
                <a:lnTo>
                  <a:pt x="8467" y="186267"/>
                </a:lnTo>
                <a:lnTo>
                  <a:pt x="8467" y="203200"/>
                </a:lnTo>
                <a:lnTo>
                  <a:pt x="0" y="228600"/>
                </a:lnTo>
                <a:lnTo>
                  <a:pt x="0" y="245533"/>
                </a:lnTo>
                <a:lnTo>
                  <a:pt x="0" y="262467"/>
                </a:lnTo>
                <a:lnTo>
                  <a:pt x="0" y="279400"/>
                </a:lnTo>
                <a:lnTo>
                  <a:pt x="0" y="296333"/>
                </a:lnTo>
                <a:lnTo>
                  <a:pt x="0" y="313267"/>
                </a:lnTo>
                <a:lnTo>
                  <a:pt x="0" y="330200"/>
                </a:lnTo>
                <a:lnTo>
                  <a:pt x="8467" y="338667"/>
                </a:lnTo>
                <a:lnTo>
                  <a:pt x="8467" y="355600"/>
                </a:lnTo>
                <a:lnTo>
                  <a:pt x="16933" y="364067"/>
                </a:lnTo>
                <a:lnTo>
                  <a:pt x="25400" y="372533"/>
                </a:lnTo>
                <a:lnTo>
                  <a:pt x="42334" y="381000"/>
                </a:lnTo>
                <a:lnTo>
                  <a:pt x="42334" y="381000"/>
                </a:lnTo>
                <a:lnTo>
                  <a:pt x="50800" y="389467"/>
                </a:lnTo>
                <a:lnTo>
                  <a:pt x="50800" y="389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9237133" y="2590800"/>
            <a:ext cx="127001" cy="423334"/>
          </a:xfrm>
          <a:custGeom>
            <a:avLst/>
            <a:gdLst/>
            <a:ahLst/>
            <a:cxnLst/>
            <a:rect l="0" t="0" r="0" b="0"/>
            <a:pathLst>
              <a:path w="127001" h="423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25401" y="8467"/>
                </a:lnTo>
                <a:lnTo>
                  <a:pt x="33867" y="16933"/>
                </a:lnTo>
                <a:lnTo>
                  <a:pt x="42334" y="16933"/>
                </a:lnTo>
                <a:lnTo>
                  <a:pt x="50800" y="25400"/>
                </a:lnTo>
                <a:lnTo>
                  <a:pt x="59267" y="33867"/>
                </a:lnTo>
                <a:lnTo>
                  <a:pt x="67734" y="42333"/>
                </a:lnTo>
                <a:lnTo>
                  <a:pt x="76200" y="50800"/>
                </a:lnTo>
                <a:lnTo>
                  <a:pt x="84667" y="67733"/>
                </a:lnTo>
                <a:lnTo>
                  <a:pt x="93133" y="76200"/>
                </a:lnTo>
                <a:lnTo>
                  <a:pt x="101601" y="93133"/>
                </a:lnTo>
                <a:lnTo>
                  <a:pt x="101601" y="110067"/>
                </a:lnTo>
                <a:lnTo>
                  <a:pt x="110067" y="127000"/>
                </a:lnTo>
                <a:lnTo>
                  <a:pt x="118534" y="143933"/>
                </a:lnTo>
                <a:lnTo>
                  <a:pt x="118534" y="152400"/>
                </a:lnTo>
                <a:lnTo>
                  <a:pt x="127000" y="169333"/>
                </a:lnTo>
                <a:lnTo>
                  <a:pt x="127000" y="194733"/>
                </a:lnTo>
                <a:lnTo>
                  <a:pt x="118534" y="211667"/>
                </a:lnTo>
                <a:lnTo>
                  <a:pt x="118534" y="228600"/>
                </a:lnTo>
                <a:lnTo>
                  <a:pt x="110067" y="245533"/>
                </a:lnTo>
                <a:lnTo>
                  <a:pt x="110067" y="262467"/>
                </a:lnTo>
                <a:lnTo>
                  <a:pt x="101601" y="279400"/>
                </a:lnTo>
                <a:lnTo>
                  <a:pt x="101601" y="296333"/>
                </a:lnTo>
                <a:lnTo>
                  <a:pt x="93133" y="313267"/>
                </a:lnTo>
                <a:lnTo>
                  <a:pt x="84667" y="330200"/>
                </a:lnTo>
                <a:lnTo>
                  <a:pt x="84667" y="347133"/>
                </a:lnTo>
                <a:lnTo>
                  <a:pt x="84667" y="355600"/>
                </a:lnTo>
                <a:lnTo>
                  <a:pt x="76200" y="372533"/>
                </a:lnTo>
                <a:lnTo>
                  <a:pt x="76200" y="389467"/>
                </a:lnTo>
                <a:lnTo>
                  <a:pt x="76200" y="397933"/>
                </a:lnTo>
                <a:lnTo>
                  <a:pt x="76200" y="406400"/>
                </a:lnTo>
                <a:lnTo>
                  <a:pt x="76200" y="414867"/>
                </a:lnTo>
                <a:lnTo>
                  <a:pt x="76200" y="423333"/>
                </a:lnTo>
                <a:lnTo>
                  <a:pt x="76200" y="423333"/>
                </a:lnTo>
                <a:lnTo>
                  <a:pt x="76200" y="423333"/>
                </a:lnTo>
                <a:lnTo>
                  <a:pt x="76200" y="423333"/>
                </a:lnTo>
                <a:lnTo>
                  <a:pt x="76200" y="423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9491134" y="2573867"/>
            <a:ext cx="143933" cy="431801"/>
          </a:xfrm>
          <a:custGeom>
            <a:avLst/>
            <a:gdLst/>
            <a:ahLst/>
            <a:cxnLst/>
            <a:rect l="0" t="0" r="0" b="0"/>
            <a:pathLst>
              <a:path w="143933" h="431801">
                <a:moveTo>
                  <a:pt x="118533" y="0"/>
                </a:moveTo>
                <a:lnTo>
                  <a:pt x="118533" y="0"/>
                </a:lnTo>
                <a:lnTo>
                  <a:pt x="110066" y="0"/>
                </a:lnTo>
                <a:lnTo>
                  <a:pt x="101599" y="8466"/>
                </a:lnTo>
                <a:lnTo>
                  <a:pt x="93133" y="8466"/>
                </a:lnTo>
                <a:lnTo>
                  <a:pt x="84666" y="8466"/>
                </a:lnTo>
                <a:lnTo>
                  <a:pt x="76200" y="16933"/>
                </a:lnTo>
                <a:lnTo>
                  <a:pt x="67732" y="25400"/>
                </a:lnTo>
                <a:lnTo>
                  <a:pt x="59266" y="33866"/>
                </a:lnTo>
                <a:lnTo>
                  <a:pt x="50799" y="42333"/>
                </a:lnTo>
                <a:lnTo>
                  <a:pt x="50799" y="59266"/>
                </a:lnTo>
                <a:lnTo>
                  <a:pt x="42333" y="67733"/>
                </a:lnTo>
                <a:lnTo>
                  <a:pt x="33866" y="84666"/>
                </a:lnTo>
                <a:lnTo>
                  <a:pt x="33866" y="101600"/>
                </a:lnTo>
                <a:lnTo>
                  <a:pt x="25399" y="110066"/>
                </a:lnTo>
                <a:lnTo>
                  <a:pt x="16933" y="127000"/>
                </a:lnTo>
                <a:lnTo>
                  <a:pt x="16933" y="143933"/>
                </a:lnTo>
                <a:lnTo>
                  <a:pt x="8466" y="169333"/>
                </a:lnTo>
                <a:lnTo>
                  <a:pt x="8466" y="186266"/>
                </a:lnTo>
                <a:lnTo>
                  <a:pt x="0" y="203200"/>
                </a:lnTo>
                <a:lnTo>
                  <a:pt x="0" y="220133"/>
                </a:lnTo>
                <a:lnTo>
                  <a:pt x="0" y="237066"/>
                </a:lnTo>
                <a:lnTo>
                  <a:pt x="8466" y="254000"/>
                </a:lnTo>
                <a:lnTo>
                  <a:pt x="8466" y="279400"/>
                </a:lnTo>
                <a:lnTo>
                  <a:pt x="8466" y="296333"/>
                </a:lnTo>
                <a:lnTo>
                  <a:pt x="16933" y="313266"/>
                </a:lnTo>
                <a:lnTo>
                  <a:pt x="16933" y="321733"/>
                </a:lnTo>
                <a:lnTo>
                  <a:pt x="25399" y="338666"/>
                </a:lnTo>
                <a:lnTo>
                  <a:pt x="33866" y="355600"/>
                </a:lnTo>
                <a:lnTo>
                  <a:pt x="42333" y="364066"/>
                </a:lnTo>
                <a:lnTo>
                  <a:pt x="50799" y="381000"/>
                </a:lnTo>
                <a:lnTo>
                  <a:pt x="59266" y="389466"/>
                </a:lnTo>
                <a:lnTo>
                  <a:pt x="67732" y="406400"/>
                </a:lnTo>
                <a:lnTo>
                  <a:pt x="76200" y="406400"/>
                </a:lnTo>
                <a:lnTo>
                  <a:pt x="93133" y="414866"/>
                </a:lnTo>
                <a:lnTo>
                  <a:pt x="101599" y="423333"/>
                </a:lnTo>
                <a:lnTo>
                  <a:pt x="110066" y="423333"/>
                </a:lnTo>
                <a:lnTo>
                  <a:pt x="118533" y="431800"/>
                </a:lnTo>
                <a:lnTo>
                  <a:pt x="126999" y="431800"/>
                </a:lnTo>
                <a:lnTo>
                  <a:pt x="126999" y="431800"/>
                </a:lnTo>
                <a:lnTo>
                  <a:pt x="143932" y="431800"/>
                </a:lnTo>
                <a:lnTo>
                  <a:pt x="143932" y="431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10752667" y="2523067"/>
            <a:ext cx="135467" cy="465667"/>
          </a:xfrm>
          <a:custGeom>
            <a:avLst/>
            <a:gdLst/>
            <a:ahLst/>
            <a:cxnLst/>
            <a:rect l="0" t="0" r="0" b="0"/>
            <a:pathLst>
              <a:path w="135467" h="465667">
                <a:moveTo>
                  <a:pt x="0" y="0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25399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42333" y="8466"/>
                </a:lnTo>
                <a:lnTo>
                  <a:pt x="42333" y="16933"/>
                </a:lnTo>
                <a:lnTo>
                  <a:pt x="50799" y="16933"/>
                </a:lnTo>
                <a:lnTo>
                  <a:pt x="59266" y="25400"/>
                </a:lnTo>
                <a:lnTo>
                  <a:pt x="67733" y="33866"/>
                </a:lnTo>
                <a:lnTo>
                  <a:pt x="67733" y="42333"/>
                </a:lnTo>
                <a:lnTo>
                  <a:pt x="84667" y="50800"/>
                </a:lnTo>
                <a:lnTo>
                  <a:pt x="84667" y="59266"/>
                </a:lnTo>
                <a:lnTo>
                  <a:pt x="93133" y="76200"/>
                </a:lnTo>
                <a:lnTo>
                  <a:pt x="101599" y="93133"/>
                </a:lnTo>
                <a:lnTo>
                  <a:pt x="110067" y="110066"/>
                </a:lnTo>
                <a:lnTo>
                  <a:pt x="118533" y="127000"/>
                </a:lnTo>
                <a:lnTo>
                  <a:pt x="118533" y="143933"/>
                </a:lnTo>
                <a:lnTo>
                  <a:pt x="126999" y="160866"/>
                </a:lnTo>
                <a:lnTo>
                  <a:pt x="135466" y="177800"/>
                </a:lnTo>
                <a:lnTo>
                  <a:pt x="135466" y="194733"/>
                </a:lnTo>
                <a:lnTo>
                  <a:pt x="135466" y="220133"/>
                </a:lnTo>
                <a:lnTo>
                  <a:pt x="135466" y="237066"/>
                </a:lnTo>
                <a:lnTo>
                  <a:pt x="126999" y="254000"/>
                </a:lnTo>
                <a:lnTo>
                  <a:pt x="118533" y="279400"/>
                </a:lnTo>
                <a:lnTo>
                  <a:pt x="110067" y="304800"/>
                </a:lnTo>
                <a:lnTo>
                  <a:pt x="110067" y="321733"/>
                </a:lnTo>
                <a:lnTo>
                  <a:pt x="101599" y="347133"/>
                </a:lnTo>
                <a:lnTo>
                  <a:pt x="93133" y="364066"/>
                </a:lnTo>
                <a:lnTo>
                  <a:pt x="84667" y="389466"/>
                </a:lnTo>
                <a:lnTo>
                  <a:pt x="76200" y="406400"/>
                </a:lnTo>
                <a:lnTo>
                  <a:pt x="59266" y="423333"/>
                </a:lnTo>
                <a:lnTo>
                  <a:pt x="50799" y="431800"/>
                </a:lnTo>
                <a:lnTo>
                  <a:pt x="42333" y="448733"/>
                </a:lnTo>
                <a:lnTo>
                  <a:pt x="33867" y="457200"/>
                </a:lnTo>
                <a:lnTo>
                  <a:pt x="33867" y="457200"/>
                </a:lnTo>
                <a:lnTo>
                  <a:pt x="16933" y="465666"/>
                </a:lnTo>
                <a:lnTo>
                  <a:pt x="16933" y="465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8280400" y="2734733"/>
            <a:ext cx="186268" cy="228601"/>
          </a:xfrm>
          <a:custGeom>
            <a:avLst/>
            <a:gdLst/>
            <a:ahLst/>
            <a:cxnLst/>
            <a:rect l="0" t="0" r="0" b="0"/>
            <a:pathLst>
              <a:path w="186268" h="228601">
                <a:moveTo>
                  <a:pt x="186267" y="0"/>
                </a:moveTo>
                <a:lnTo>
                  <a:pt x="186267" y="0"/>
                </a:lnTo>
                <a:lnTo>
                  <a:pt x="186267" y="0"/>
                </a:lnTo>
                <a:lnTo>
                  <a:pt x="177800" y="0"/>
                </a:lnTo>
                <a:lnTo>
                  <a:pt x="177800" y="8467"/>
                </a:lnTo>
                <a:lnTo>
                  <a:pt x="169333" y="16934"/>
                </a:lnTo>
                <a:lnTo>
                  <a:pt x="160867" y="25400"/>
                </a:lnTo>
                <a:lnTo>
                  <a:pt x="152400" y="42334"/>
                </a:lnTo>
                <a:lnTo>
                  <a:pt x="135466" y="59267"/>
                </a:lnTo>
                <a:lnTo>
                  <a:pt x="127000" y="76200"/>
                </a:lnTo>
                <a:lnTo>
                  <a:pt x="118533" y="93134"/>
                </a:lnTo>
                <a:lnTo>
                  <a:pt x="101600" y="118534"/>
                </a:lnTo>
                <a:lnTo>
                  <a:pt x="84667" y="135467"/>
                </a:lnTo>
                <a:lnTo>
                  <a:pt x="76200" y="152400"/>
                </a:lnTo>
                <a:lnTo>
                  <a:pt x="59266" y="169334"/>
                </a:lnTo>
                <a:lnTo>
                  <a:pt x="42333" y="186267"/>
                </a:lnTo>
                <a:lnTo>
                  <a:pt x="33867" y="203200"/>
                </a:lnTo>
                <a:lnTo>
                  <a:pt x="25400" y="211667"/>
                </a:lnTo>
                <a:lnTo>
                  <a:pt x="16933" y="220134"/>
                </a:lnTo>
                <a:lnTo>
                  <a:pt x="8467" y="228600"/>
                </a:lnTo>
                <a:lnTo>
                  <a:pt x="8467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8229600" y="2751667"/>
            <a:ext cx="203201" cy="211667"/>
          </a:xfrm>
          <a:custGeom>
            <a:avLst/>
            <a:gdLst/>
            <a:ahLst/>
            <a:cxnLst/>
            <a:rect l="0" t="0" r="0" b="0"/>
            <a:pathLst>
              <a:path w="203201" h="2116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16933" y="25400"/>
                </a:lnTo>
                <a:lnTo>
                  <a:pt x="25400" y="33866"/>
                </a:lnTo>
                <a:lnTo>
                  <a:pt x="33866" y="50800"/>
                </a:lnTo>
                <a:lnTo>
                  <a:pt x="50800" y="59266"/>
                </a:lnTo>
                <a:lnTo>
                  <a:pt x="67733" y="76200"/>
                </a:lnTo>
                <a:lnTo>
                  <a:pt x="76200" y="93133"/>
                </a:lnTo>
                <a:lnTo>
                  <a:pt x="93133" y="101600"/>
                </a:lnTo>
                <a:lnTo>
                  <a:pt x="110066" y="118533"/>
                </a:lnTo>
                <a:lnTo>
                  <a:pt x="127000" y="135466"/>
                </a:lnTo>
                <a:lnTo>
                  <a:pt x="135467" y="152400"/>
                </a:lnTo>
                <a:lnTo>
                  <a:pt x="152400" y="160866"/>
                </a:lnTo>
                <a:lnTo>
                  <a:pt x="160867" y="177800"/>
                </a:lnTo>
                <a:lnTo>
                  <a:pt x="177800" y="186266"/>
                </a:lnTo>
                <a:lnTo>
                  <a:pt x="186266" y="194733"/>
                </a:lnTo>
                <a:lnTo>
                  <a:pt x="194734" y="203200"/>
                </a:lnTo>
                <a:lnTo>
                  <a:pt x="194734" y="203200"/>
                </a:lnTo>
                <a:lnTo>
                  <a:pt x="203200" y="211666"/>
                </a:lnTo>
                <a:lnTo>
                  <a:pt x="203200" y="211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8712200" y="2819400"/>
            <a:ext cx="220134" cy="33868"/>
          </a:xfrm>
          <a:custGeom>
            <a:avLst/>
            <a:gdLst/>
            <a:ahLst/>
            <a:cxnLst/>
            <a:rect l="0" t="0" r="0" b="0"/>
            <a:pathLst>
              <a:path w="220134" h="33868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16934" y="25400"/>
                </a:lnTo>
                <a:lnTo>
                  <a:pt x="25400" y="25400"/>
                </a:lnTo>
                <a:lnTo>
                  <a:pt x="33867" y="25400"/>
                </a:lnTo>
                <a:lnTo>
                  <a:pt x="50800" y="16933"/>
                </a:lnTo>
                <a:lnTo>
                  <a:pt x="67733" y="16933"/>
                </a:lnTo>
                <a:lnTo>
                  <a:pt x="84666" y="16933"/>
                </a:lnTo>
                <a:lnTo>
                  <a:pt x="101600" y="16933"/>
                </a:lnTo>
                <a:lnTo>
                  <a:pt x="118533" y="16933"/>
                </a:lnTo>
                <a:lnTo>
                  <a:pt x="135467" y="16933"/>
                </a:lnTo>
                <a:lnTo>
                  <a:pt x="152400" y="8467"/>
                </a:lnTo>
                <a:lnTo>
                  <a:pt x="169334" y="8467"/>
                </a:lnTo>
                <a:lnTo>
                  <a:pt x="186267" y="8467"/>
                </a:lnTo>
                <a:lnTo>
                  <a:pt x="194733" y="8467"/>
                </a:lnTo>
                <a:lnTo>
                  <a:pt x="211667" y="8467"/>
                </a:lnTo>
                <a:lnTo>
                  <a:pt x="211667" y="8467"/>
                </a:lnTo>
                <a:lnTo>
                  <a:pt x="220133" y="0"/>
                </a:lnTo>
                <a:lnTo>
                  <a:pt x="2201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9101666" y="2692400"/>
            <a:ext cx="16935" cy="270934"/>
          </a:xfrm>
          <a:custGeom>
            <a:avLst/>
            <a:gdLst/>
            <a:ahLst/>
            <a:cxnLst/>
            <a:rect l="0" t="0" r="0" b="0"/>
            <a:pathLst>
              <a:path w="16935" h="270934">
                <a:moveTo>
                  <a:pt x="0" y="0"/>
                </a:moveTo>
                <a:lnTo>
                  <a:pt x="0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8467"/>
                </a:lnTo>
                <a:lnTo>
                  <a:pt x="8468" y="8467"/>
                </a:lnTo>
                <a:lnTo>
                  <a:pt x="16934" y="16933"/>
                </a:lnTo>
                <a:lnTo>
                  <a:pt x="16934" y="33867"/>
                </a:lnTo>
                <a:lnTo>
                  <a:pt x="16934" y="42333"/>
                </a:lnTo>
                <a:lnTo>
                  <a:pt x="16934" y="59267"/>
                </a:lnTo>
                <a:lnTo>
                  <a:pt x="16934" y="76200"/>
                </a:lnTo>
                <a:lnTo>
                  <a:pt x="16934" y="93133"/>
                </a:lnTo>
                <a:lnTo>
                  <a:pt x="16934" y="110067"/>
                </a:lnTo>
                <a:lnTo>
                  <a:pt x="16934" y="135467"/>
                </a:lnTo>
                <a:lnTo>
                  <a:pt x="8468" y="152400"/>
                </a:lnTo>
                <a:lnTo>
                  <a:pt x="8468" y="177800"/>
                </a:lnTo>
                <a:lnTo>
                  <a:pt x="8468" y="194733"/>
                </a:lnTo>
                <a:lnTo>
                  <a:pt x="0" y="220133"/>
                </a:lnTo>
                <a:lnTo>
                  <a:pt x="0" y="237067"/>
                </a:lnTo>
                <a:lnTo>
                  <a:pt x="0" y="254000"/>
                </a:lnTo>
                <a:lnTo>
                  <a:pt x="8468" y="262467"/>
                </a:lnTo>
                <a:lnTo>
                  <a:pt x="8468" y="262467"/>
                </a:lnTo>
                <a:lnTo>
                  <a:pt x="8468" y="270933"/>
                </a:lnTo>
                <a:lnTo>
                  <a:pt x="8468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9719734" y="2675467"/>
            <a:ext cx="220133" cy="287867"/>
          </a:xfrm>
          <a:custGeom>
            <a:avLst/>
            <a:gdLst/>
            <a:ahLst/>
            <a:cxnLst/>
            <a:rect l="0" t="0" r="0" b="0"/>
            <a:pathLst>
              <a:path w="220133" h="287867">
                <a:moveTo>
                  <a:pt x="220132" y="0"/>
                </a:moveTo>
                <a:lnTo>
                  <a:pt x="220132" y="0"/>
                </a:lnTo>
                <a:lnTo>
                  <a:pt x="220132" y="0"/>
                </a:lnTo>
                <a:lnTo>
                  <a:pt x="211666" y="8466"/>
                </a:lnTo>
                <a:lnTo>
                  <a:pt x="203200" y="8466"/>
                </a:lnTo>
                <a:lnTo>
                  <a:pt x="203200" y="16933"/>
                </a:lnTo>
                <a:lnTo>
                  <a:pt x="194733" y="25400"/>
                </a:lnTo>
                <a:lnTo>
                  <a:pt x="186266" y="33866"/>
                </a:lnTo>
                <a:lnTo>
                  <a:pt x="169332" y="50800"/>
                </a:lnTo>
                <a:lnTo>
                  <a:pt x="160866" y="67733"/>
                </a:lnTo>
                <a:lnTo>
                  <a:pt x="143932" y="93133"/>
                </a:lnTo>
                <a:lnTo>
                  <a:pt x="135466" y="110066"/>
                </a:lnTo>
                <a:lnTo>
                  <a:pt x="118533" y="135466"/>
                </a:lnTo>
                <a:lnTo>
                  <a:pt x="93132" y="152400"/>
                </a:lnTo>
                <a:lnTo>
                  <a:pt x="84666" y="177800"/>
                </a:lnTo>
                <a:lnTo>
                  <a:pt x="59266" y="194733"/>
                </a:lnTo>
                <a:lnTo>
                  <a:pt x="50800" y="220133"/>
                </a:lnTo>
                <a:lnTo>
                  <a:pt x="33866" y="237066"/>
                </a:lnTo>
                <a:lnTo>
                  <a:pt x="25399" y="254000"/>
                </a:lnTo>
                <a:lnTo>
                  <a:pt x="16933" y="262466"/>
                </a:lnTo>
                <a:lnTo>
                  <a:pt x="8466" y="270933"/>
                </a:lnTo>
                <a:lnTo>
                  <a:pt x="8466" y="279400"/>
                </a:lnTo>
                <a:lnTo>
                  <a:pt x="0" y="287866"/>
                </a:lnTo>
                <a:lnTo>
                  <a:pt x="0" y="287866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9728200" y="2700867"/>
            <a:ext cx="254001" cy="270934"/>
          </a:xfrm>
          <a:custGeom>
            <a:avLst/>
            <a:gdLst/>
            <a:ahLst/>
            <a:cxnLst/>
            <a:rect l="0" t="0" r="0" b="0"/>
            <a:pathLst>
              <a:path w="254001" h="270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16933" y="16933"/>
                </a:lnTo>
                <a:lnTo>
                  <a:pt x="25400" y="25400"/>
                </a:lnTo>
                <a:lnTo>
                  <a:pt x="33867" y="33866"/>
                </a:lnTo>
                <a:lnTo>
                  <a:pt x="42334" y="42333"/>
                </a:lnTo>
                <a:lnTo>
                  <a:pt x="50800" y="59266"/>
                </a:lnTo>
                <a:lnTo>
                  <a:pt x="59266" y="76200"/>
                </a:lnTo>
                <a:lnTo>
                  <a:pt x="76200" y="93133"/>
                </a:lnTo>
                <a:lnTo>
                  <a:pt x="93133" y="110066"/>
                </a:lnTo>
                <a:lnTo>
                  <a:pt x="101600" y="127000"/>
                </a:lnTo>
                <a:lnTo>
                  <a:pt x="118534" y="143933"/>
                </a:lnTo>
                <a:lnTo>
                  <a:pt x="127000" y="160866"/>
                </a:lnTo>
                <a:lnTo>
                  <a:pt x="143934" y="169333"/>
                </a:lnTo>
                <a:lnTo>
                  <a:pt x="152400" y="186266"/>
                </a:lnTo>
                <a:lnTo>
                  <a:pt x="169333" y="194733"/>
                </a:lnTo>
                <a:lnTo>
                  <a:pt x="177800" y="211666"/>
                </a:lnTo>
                <a:lnTo>
                  <a:pt x="186267" y="220133"/>
                </a:lnTo>
                <a:lnTo>
                  <a:pt x="203200" y="228600"/>
                </a:lnTo>
                <a:lnTo>
                  <a:pt x="211666" y="237066"/>
                </a:lnTo>
                <a:lnTo>
                  <a:pt x="220134" y="245533"/>
                </a:lnTo>
                <a:lnTo>
                  <a:pt x="228600" y="254000"/>
                </a:lnTo>
                <a:lnTo>
                  <a:pt x="237066" y="262466"/>
                </a:lnTo>
                <a:lnTo>
                  <a:pt x="245533" y="262466"/>
                </a:lnTo>
                <a:lnTo>
                  <a:pt x="245533" y="270933"/>
                </a:lnTo>
                <a:lnTo>
                  <a:pt x="254000" y="270933"/>
                </a:lnTo>
                <a:lnTo>
                  <a:pt x="254000" y="270933"/>
                </a:lnTo>
                <a:lnTo>
                  <a:pt x="254000" y="270933"/>
                </a:lnTo>
                <a:lnTo>
                  <a:pt x="254000" y="270933"/>
                </a:lnTo>
                <a:lnTo>
                  <a:pt x="254000" y="262466"/>
                </a:lnTo>
                <a:lnTo>
                  <a:pt x="254000" y="262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10109200" y="2785533"/>
            <a:ext cx="287867" cy="16935"/>
          </a:xfrm>
          <a:custGeom>
            <a:avLst/>
            <a:gdLst/>
            <a:ahLst/>
            <a:cxnLst/>
            <a:rect l="0" t="0" r="0" b="0"/>
            <a:pathLst>
              <a:path w="287867" h="169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84666" y="8467"/>
                </a:lnTo>
                <a:lnTo>
                  <a:pt x="93133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35466" y="8467"/>
                </a:lnTo>
                <a:lnTo>
                  <a:pt x="143934" y="8467"/>
                </a:lnTo>
                <a:lnTo>
                  <a:pt x="160866" y="8467"/>
                </a:lnTo>
                <a:lnTo>
                  <a:pt x="169333" y="8467"/>
                </a:lnTo>
                <a:lnTo>
                  <a:pt x="177800" y="8467"/>
                </a:lnTo>
                <a:lnTo>
                  <a:pt x="194734" y="16934"/>
                </a:lnTo>
                <a:lnTo>
                  <a:pt x="203200" y="16934"/>
                </a:lnTo>
                <a:lnTo>
                  <a:pt x="220134" y="16934"/>
                </a:lnTo>
                <a:lnTo>
                  <a:pt x="228600" y="16934"/>
                </a:lnTo>
                <a:lnTo>
                  <a:pt x="237066" y="16934"/>
                </a:lnTo>
                <a:lnTo>
                  <a:pt x="245533" y="16934"/>
                </a:lnTo>
                <a:lnTo>
                  <a:pt x="254000" y="16934"/>
                </a:lnTo>
                <a:lnTo>
                  <a:pt x="262467" y="8467"/>
                </a:lnTo>
                <a:lnTo>
                  <a:pt x="270934" y="8467"/>
                </a:lnTo>
                <a:lnTo>
                  <a:pt x="279400" y="8467"/>
                </a:lnTo>
                <a:lnTo>
                  <a:pt x="279400" y="8467"/>
                </a:lnTo>
                <a:lnTo>
                  <a:pt x="279400" y="8467"/>
                </a:lnTo>
                <a:lnTo>
                  <a:pt x="287866" y="8467"/>
                </a:lnTo>
                <a:lnTo>
                  <a:pt x="287866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10244666" y="2650067"/>
            <a:ext cx="16935" cy="270934"/>
          </a:xfrm>
          <a:custGeom>
            <a:avLst/>
            <a:gdLst/>
            <a:ahLst/>
            <a:cxnLst/>
            <a:rect l="0" t="0" r="0" b="0"/>
            <a:pathLst>
              <a:path w="16935" h="270934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33866"/>
                </a:lnTo>
                <a:lnTo>
                  <a:pt x="16934" y="42333"/>
                </a:lnTo>
                <a:lnTo>
                  <a:pt x="16934" y="50800"/>
                </a:lnTo>
                <a:lnTo>
                  <a:pt x="16934" y="59266"/>
                </a:lnTo>
                <a:lnTo>
                  <a:pt x="8468" y="67733"/>
                </a:lnTo>
                <a:lnTo>
                  <a:pt x="8468" y="84666"/>
                </a:lnTo>
                <a:lnTo>
                  <a:pt x="8468" y="93133"/>
                </a:lnTo>
                <a:lnTo>
                  <a:pt x="8468" y="101600"/>
                </a:lnTo>
                <a:lnTo>
                  <a:pt x="8468" y="118533"/>
                </a:lnTo>
                <a:lnTo>
                  <a:pt x="8468" y="127000"/>
                </a:lnTo>
                <a:lnTo>
                  <a:pt x="0" y="143933"/>
                </a:lnTo>
                <a:lnTo>
                  <a:pt x="0" y="152400"/>
                </a:lnTo>
                <a:lnTo>
                  <a:pt x="0" y="160866"/>
                </a:lnTo>
                <a:lnTo>
                  <a:pt x="0" y="177800"/>
                </a:lnTo>
                <a:lnTo>
                  <a:pt x="0" y="186266"/>
                </a:lnTo>
                <a:lnTo>
                  <a:pt x="8468" y="194733"/>
                </a:lnTo>
                <a:lnTo>
                  <a:pt x="8468" y="203200"/>
                </a:lnTo>
                <a:lnTo>
                  <a:pt x="8468" y="203200"/>
                </a:lnTo>
                <a:lnTo>
                  <a:pt x="8468" y="220133"/>
                </a:lnTo>
                <a:lnTo>
                  <a:pt x="8468" y="220133"/>
                </a:lnTo>
                <a:lnTo>
                  <a:pt x="8468" y="228600"/>
                </a:lnTo>
                <a:lnTo>
                  <a:pt x="8468" y="237066"/>
                </a:lnTo>
                <a:lnTo>
                  <a:pt x="8468" y="245533"/>
                </a:lnTo>
                <a:lnTo>
                  <a:pt x="8468" y="245533"/>
                </a:lnTo>
                <a:lnTo>
                  <a:pt x="8468" y="254000"/>
                </a:lnTo>
                <a:lnTo>
                  <a:pt x="8468" y="254000"/>
                </a:lnTo>
                <a:lnTo>
                  <a:pt x="16934" y="254000"/>
                </a:lnTo>
                <a:lnTo>
                  <a:pt x="16934" y="262466"/>
                </a:lnTo>
                <a:lnTo>
                  <a:pt x="16934" y="262466"/>
                </a:lnTo>
                <a:lnTo>
                  <a:pt x="16934" y="262466"/>
                </a:lnTo>
                <a:lnTo>
                  <a:pt x="16934" y="270933"/>
                </a:lnTo>
                <a:lnTo>
                  <a:pt x="16934" y="270933"/>
                </a:lnTo>
                <a:lnTo>
                  <a:pt x="16934" y="270933"/>
                </a:lnTo>
                <a:lnTo>
                  <a:pt x="16934" y="270933"/>
                </a:lnTo>
                <a:lnTo>
                  <a:pt x="16934" y="270933"/>
                </a:lnTo>
                <a:lnTo>
                  <a:pt x="16934" y="270933"/>
                </a:lnTo>
                <a:lnTo>
                  <a:pt x="16934" y="270933"/>
                </a:lnTo>
                <a:lnTo>
                  <a:pt x="16934" y="270933"/>
                </a:lnTo>
                <a:lnTo>
                  <a:pt x="16934" y="270933"/>
                </a:lnTo>
                <a:lnTo>
                  <a:pt x="16934" y="270933"/>
                </a:lnTo>
                <a:lnTo>
                  <a:pt x="8468" y="262466"/>
                </a:lnTo>
                <a:lnTo>
                  <a:pt x="8468" y="262466"/>
                </a:lnTo>
                <a:lnTo>
                  <a:pt x="8468" y="262466"/>
                </a:lnTo>
                <a:lnTo>
                  <a:pt x="8468" y="262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10524067" y="2624667"/>
            <a:ext cx="177800" cy="262467"/>
          </a:xfrm>
          <a:custGeom>
            <a:avLst/>
            <a:gdLst/>
            <a:ahLst/>
            <a:cxnLst/>
            <a:rect l="0" t="0" r="0" b="0"/>
            <a:pathLst>
              <a:path w="177800" h="262467">
                <a:moveTo>
                  <a:pt x="177799" y="0"/>
                </a:moveTo>
                <a:lnTo>
                  <a:pt x="177799" y="0"/>
                </a:lnTo>
                <a:lnTo>
                  <a:pt x="177799" y="0"/>
                </a:lnTo>
                <a:lnTo>
                  <a:pt x="177799" y="0"/>
                </a:lnTo>
                <a:lnTo>
                  <a:pt x="177799" y="0"/>
                </a:lnTo>
                <a:lnTo>
                  <a:pt x="177799" y="0"/>
                </a:lnTo>
                <a:lnTo>
                  <a:pt x="177799" y="0"/>
                </a:lnTo>
                <a:lnTo>
                  <a:pt x="177799" y="0"/>
                </a:lnTo>
                <a:lnTo>
                  <a:pt x="177799" y="0"/>
                </a:lnTo>
                <a:lnTo>
                  <a:pt x="177799" y="0"/>
                </a:lnTo>
                <a:lnTo>
                  <a:pt x="177799" y="0"/>
                </a:lnTo>
                <a:lnTo>
                  <a:pt x="177799" y="0"/>
                </a:lnTo>
                <a:lnTo>
                  <a:pt x="177799" y="0"/>
                </a:lnTo>
                <a:lnTo>
                  <a:pt x="169333" y="0"/>
                </a:lnTo>
                <a:lnTo>
                  <a:pt x="160867" y="0"/>
                </a:lnTo>
                <a:lnTo>
                  <a:pt x="152400" y="8466"/>
                </a:lnTo>
                <a:lnTo>
                  <a:pt x="143933" y="8466"/>
                </a:lnTo>
                <a:lnTo>
                  <a:pt x="126999" y="8466"/>
                </a:lnTo>
                <a:lnTo>
                  <a:pt x="118533" y="8466"/>
                </a:lnTo>
                <a:lnTo>
                  <a:pt x="110067" y="16933"/>
                </a:lnTo>
                <a:lnTo>
                  <a:pt x="93133" y="16933"/>
                </a:lnTo>
                <a:lnTo>
                  <a:pt x="84667" y="16933"/>
                </a:lnTo>
                <a:lnTo>
                  <a:pt x="76200" y="16933"/>
                </a:lnTo>
                <a:lnTo>
                  <a:pt x="67733" y="16933"/>
                </a:lnTo>
                <a:lnTo>
                  <a:pt x="59266" y="16933"/>
                </a:lnTo>
                <a:lnTo>
                  <a:pt x="50799" y="16933"/>
                </a:lnTo>
                <a:lnTo>
                  <a:pt x="42333" y="8466"/>
                </a:lnTo>
                <a:lnTo>
                  <a:pt x="33867" y="8466"/>
                </a:lnTo>
                <a:lnTo>
                  <a:pt x="25399" y="8466"/>
                </a:lnTo>
                <a:lnTo>
                  <a:pt x="25399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9266"/>
                </a:lnTo>
                <a:lnTo>
                  <a:pt x="0" y="67733"/>
                </a:lnTo>
                <a:lnTo>
                  <a:pt x="0" y="76200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6"/>
                </a:lnTo>
                <a:lnTo>
                  <a:pt x="0" y="110066"/>
                </a:lnTo>
                <a:lnTo>
                  <a:pt x="0" y="118533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8467" y="127000"/>
                </a:lnTo>
                <a:lnTo>
                  <a:pt x="8467" y="127000"/>
                </a:lnTo>
                <a:lnTo>
                  <a:pt x="8467" y="127000"/>
                </a:lnTo>
                <a:lnTo>
                  <a:pt x="16933" y="118533"/>
                </a:lnTo>
                <a:lnTo>
                  <a:pt x="25399" y="118533"/>
                </a:lnTo>
                <a:lnTo>
                  <a:pt x="33867" y="110066"/>
                </a:lnTo>
                <a:lnTo>
                  <a:pt x="42333" y="110066"/>
                </a:lnTo>
                <a:lnTo>
                  <a:pt x="50799" y="101600"/>
                </a:lnTo>
                <a:lnTo>
                  <a:pt x="59266" y="101600"/>
                </a:lnTo>
                <a:lnTo>
                  <a:pt x="67733" y="93133"/>
                </a:lnTo>
                <a:lnTo>
                  <a:pt x="76200" y="93133"/>
                </a:lnTo>
                <a:lnTo>
                  <a:pt x="93133" y="93133"/>
                </a:lnTo>
                <a:lnTo>
                  <a:pt x="101599" y="93133"/>
                </a:lnTo>
                <a:lnTo>
                  <a:pt x="110067" y="93133"/>
                </a:lnTo>
                <a:lnTo>
                  <a:pt x="118533" y="101600"/>
                </a:lnTo>
                <a:lnTo>
                  <a:pt x="126999" y="101600"/>
                </a:lnTo>
                <a:lnTo>
                  <a:pt x="143933" y="110066"/>
                </a:lnTo>
                <a:lnTo>
                  <a:pt x="143933" y="110066"/>
                </a:lnTo>
                <a:lnTo>
                  <a:pt x="152400" y="118533"/>
                </a:lnTo>
                <a:lnTo>
                  <a:pt x="152400" y="127000"/>
                </a:lnTo>
                <a:lnTo>
                  <a:pt x="160867" y="143933"/>
                </a:lnTo>
                <a:lnTo>
                  <a:pt x="160867" y="152400"/>
                </a:lnTo>
                <a:lnTo>
                  <a:pt x="169333" y="169333"/>
                </a:lnTo>
                <a:lnTo>
                  <a:pt x="169333" y="177800"/>
                </a:lnTo>
                <a:lnTo>
                  <a:pt x="169333" y="186266"/>
                </a:lnTo>
                <a:lnTo>
                  <a:pt x="169333" y="203200"/>
                </a:lnTo>
                <a:lnTo>
                  <a:pt x="169333" y="211666"/>
                </a:lnTo>
                <a:lnTo>
                  <a:pt x="169333" y="220133"/>
                </a:lnTo>
                <a:lnTo>
                  <a:pt x="160867" y="228600"/>
                </a:lnTo>
                <a:lnTo>
                  <a:pt x="160867" y="228600"/>
                </a:lnTo>
                <a:lnTo>
                  <a:pt x="152400" y="237066"/>
                </a:lnTo>
                <a:lnTo>
                  <a:pt x="152400" y="245533"/>
                </a:lnTo>
                <a:lnTo>
                  <a:pt x="143933" y="245533"/>
                </a:lnTo>
                <a:lnTo>
                  <a:pt x="135466" y="254000"/>
                </a:lnTo>
                <a:lnTo>
                  <a:pt x="126999" y="254000"/>
                </a:lnTo>
                <a:lnTo>
                  <a:pt x="118533" y="262466"/>
                </a:lnTo>
                <a:lnTo>
                  <a:pt x="110067" y="262466"/>
                </a:lnTo>
                <a:lnTo>
                  <a:pt x="93133" y="262466"/>
                </a:lnTo>
                <a:lnTo>
                  <a:pt x="84667" y="262466"/>
                </a:lnTo>
                <a:lnTo>
                  <a:pt x="76200" y="262466"/>
                </a:lnTo>
                <a:lnTo>
                  <a:pt x="59266" y="262466"/>
                </a:lnTo>
                <a:lnTo>
                  <a:pt x="50799" y="262466"/>
                </a:lnTo>
                <a:lnTo>
                  <a:pt x="42333" y="254000"/>
                </a:lnTo>
                <a:lnTo>
                  <a:pt x="33867" y="254000"/>
                </a:lnTo>
                <a:lnTo>
                  <a:pt x="25399" y="245533"/>
                </a:lnTo>
                <a:lnTo>
                  <a:pt x="25399" y="245533"/>
                </a:lnTo>
                <a:lnTo>
                  <a:pt x="16933" y="245533"/>
                </a:lnTo>
                <a:lnTo>
                  <a:pt x="16933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9194800" y="1718733"/>
            <a:ext cx="364067" cy="423335"/>
          </a:xfrm>
          <a:custGeom>
            <a:avLst/>
            <a:gdLst/>
            <a:ahLst/>
            <a:cxnLst/>
            <a:rect l="0" t="0" r="0" b="0"/>
            <a:pathLst>
              <a:path w="364067" h="423335">
                <a:moveTo>
                  <a:pt x="364066" y="0"/>
                </a:moveTo>
                <a:lnTo>
                  <a:pt x="364066" y="0"/>
                </a:lnTo>
                <a:lnTo>
                  <a:pt x="364066" y="0"/>
                </a:lnTo>
                <a:lnTo>
                  <a:pt x="364066" y="0"/>
                </a:lnTo>
                <a:lnTo>
                  <a:pt x="364066" y="8467"/>
                </a:lnTo>
                <a:lnTo>
                  <a:pt x="355600" y="8467"/>
                </a:lnTo>
                <a:lnTo>
                  <a:pt x="355600" y="8467"/>
                </a:lnTo>
                <a:lnTo>
                  <a:pt x="347133" y="16934"/>
                </a:lnTo>
                <a:lnTo>
                  <a:pt x="338667" y="25400"/>
                </a:lnTo>
                <a:lnTo>
                  <a:pt x="338667" y="33867"/>
                </a:lnTo>
                <a:lnTo>
                  <a:pt x="330200" y="42334"/>
                </a:lnTo>
                <a:lnTo>
                  <a:pt x="321733" y="50800"/>
                </a:lnTo>
                <a:lnTo>
                  <a:pt x="304800" y="59267"/>
                </a:lnTo>
                <a:lnTo>
                  <a:pt x="296334" y="67734"/>
                </a:lnTo>
                <a:lnTo>
                  <a:pt x="287866" y="84667"/>
                </a:lnTo>
                <a:lnTo>
                  <a:pt x="279400" y="93134"/>
                </a:lnTo>
                <a:lnTo>
                  <a:pt x="262467" y="110067"/>
                </a:lnTo>
                <a:lnTo>
                  <a:pt x="245533" y="127000"/>
                </a:lnTo>
                <a:lnTo>
                  <a:pt x="237067" y="143934"/>
                </a:lnTo>
                <a:lnTo>
                  <a:pt x="228600" y="169334"/>
                </a:lnTo>
                <a:lnTo>
                  <a:pt x="211666" y="186267"/>
                </a:lnTo>
                <a:lnTo>
                  <a:pt x="203200" y="203200"/>
                </a:lnTo>
                <a:lnTo>
                  <a:pt x="186267" y="220134"/>
                </a:lnTo>
                <a:lnTo>
                  <a:pt x="177800" y="237067"/>
                </a:lnTo>
                <a:lnTo>
                  <a:pt x="160867" y="245534"/>
                </a:lnTo>
                <a:lnTo>
                  <a:pt x="143934" y="262467"/>
                </a:lnTo>
                <a:lnTo>
                  <a:pt x="135466" y="279400"/>
                </a:lnTo>
                <a:lnTo>
                  <a:pt x="118533" y="296334"/>
                </a:lnTo>
                <a:lnTo>
                  <a:pt x="101600" y="304800"/>
                </a:lnTo>
                <a:lnTo>
                  <a:pt x="93133" y="321734"/>
                </a:lnTo>
                <a:lnTo>
                  <a:pt x="76200" y="338667"/>
                </a:lnTo>
                <a:lnTo>
                  <a:pt x="67734" y="347134"/>
                </a:lnTo>
                <a:lnTo>
                  <a:pt x="50800" y="364067"/>
                </a:lnTo>
                <a:lnTo>
                  <a:pt x="42333" y="372534"/>
                </a:lnTo>
                <a:lnTo>
                  <a:pt x="33867" y="381000"/>
                </a:lnTo>
                <a:lnTo>
                  <a:pt x="25400" y="397934"/>
                </a:lnTo>
                <a:lnTo>
                  <a:pt x="16933" y="397934"/>
                </a:lnTo>
                <a:lnTo>
                  <a:pt x="16933" y="406400"/>
                </a:lnTo>
                <a:lnTo>
                  <a:pt x="8467" y="414867"/>
                </a:lnTo>
                <a:lnTo>
                  <a:pt x="8467" y="423334"/>
                </a:lnTo>
                <a:lnTo>
                  <a:pt x="0" y="423334"/>
                </a:lnTo>
                <a:lnTo>
                  <a:pt x="0" y="423334"/>
                </a:lnTo>
                <a:lnTo>
                  <a:pt x="0" y="423334"/>
                </a:lnTo>
                <a:lnTo>
                  <a:pt x="0" y="423334"/>
                </a:lnTo>
                <a:lnTo>
                  <a:pt x="0" y="423334"/>
                </a:lnTo>
                <a:lnTo>
                  <a:pt x="0" y="423334"/>
                </a:lnTo>
                <a:lnTo>
                  <a:pt x="0" y="423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8525933" y="2590800"/>
            <a:ext cx="406401" cy="431801"/>
          </a:xfrm>
          <a:custGeom>
            <a:avLst/>
            <a:gdLst/>
            <a:ahLst/>
            <a:cxnLst/>
            <a:rect l="0" t="0" r="0" b="0"/>
            <a:pathLst>
              <a:path w="406401" h="431801">
                <a:moveTo>
                  <a:pt x="406400" y="0"/>
                </a:moveTo>
                <a:lnTo>
                  <a:pt x="406400" y="8467"/>
                </a:lnTo>
                <a:lnTo>
                  <a:pt x="406400" y="8467"/>
                </a:lnTo>
                <a:lnTo>
                  <a:pt x="397934" y="16933"/>
                </a:lnTo>
                <a:lnTo>
                  <a:pt x="389467" y="16933"/>
                </a:lnTo>
                <a:lnTo>
                  <a:pt x="381000" y="25400"/>
                </a:lnTo>
                <a:lnTo>
                  <a:pt x="372534" y="33867"/>
                </a:lnTo>
                <a:lnTo>
                  <a:pt x="364067" y="33867"/>
                </a:lnTo>
                <a:lnTo>
                  <a:pt x="355601" y="50800"/>
                </a:lnTo>
                <a:lnTo>
                  <a:pt x="347133" y="59267"/>
                </a:lnTo>
                <a:lnTo>
                  <a:pt x="330200" y="76200"/>
                </a:lnTo>
                <a:lnTo>
                  <a:pt x="321734" y="84667"/>
                </a:lnTo>
                <a:lnTo>
                  <a:pt x="304800" y="101600"/>
                </a:lnTo>
                <a:lnTo>
                  <a:pt x="296334" y="118533"/>
                </a:lnTo>
                <a:lnTo>
                  <a:pt x="279401" y="127000"/>
                </a:lnTo>
                <a:lnTo>
                  <a:pt x="262467" y="143933"/>
                </a:lnTo>
                <a:lnTo>
                  <a:pt x="245534" y="160867"/>
                </a:lnTo>
                <a:lnTo>
                  <a:pt x="237067" y="177800"/>
                </a:lnTo>
                <a:lnTo>
                  <a:pt x="220134" y="194733"/>
                </a:lnTo>
                <a:lnTo>
                  <a:pt x="203201" y="211667"/>
                </a:lnTo>
                <a:lnTo>
                  <a:pt x="194733" y="228600"/>
                </a:lnTo>
                <a:lnTo>
                  <a:pt x="177800" y="245533"/>
                </a:lnTo>
                <a:lnTo>
                  <a:pt x="160867" y="262467"/>
                </a:lnTo>
                <a:lnTo>
                  <a:pt x="152400" y="270933"/>
                </a:lnTo>
                <a:lnTo>
                  <a:pt x="143934" y="287867"/>
                </a:lnTo>
                <a:lnTo>
                  <a:pt x="127001" y="304800"/>
                </a:lnTo>
                <a:lnTo>
                  <a:pt x="118533" y="313267"/>
                </a:lnTo>
                <a:lnTo>
                  <a:pt x="101600" y="330200"/>
                </a:lnTo>
                <a:lnTo>
                  <a:pt x="101600" y="338667"/>
                </a:lnTo>
                <a:lnTo>
                  <a:pt x="93134" y="347133"/>
                </a:lnTo>
                <a:lnTo>
                  <a:pt x="84667" y="355600"/>
                </a:lnTo>
                <a:lnTo>
                  <a:pt x="76200" y="364067"/>
                </a:lnTo>
                <a:lnTo>
                  <a:pt x="67734" y="372533"/>
                </a:lnTo>
                <a:lnTo>
                  <a:pt x="59267" y="381000"/>
                </a:lnTo>
                <a:lnTo>
                  <a:pt x="50801" y="389467"/>
                </a:lnTo>
                <a:lnTo>
                  <a:pt x="42333" y="397933"/>
                </a:lnTo>
                <a:lnTo>
                  <a:pt x="42333" y="406400"/>
                </a:lnTo>
                <a:lnTo>
                  <a:pt x="33867" y="406400"/>
                </a:lnTo>
                <a:lnTo>
                  <a:pt x="25400" y="414867"/>
                </a:lnTo>
                <a:lnTo>
                  <a:pt x="25400" y="423333"/>
                </a:lnTo>
                <a:lnTo>
                  <a:pt x="16934" y="423333"/>
                </a:lnTo>
                <a:lnTo>
                  <a:pt x="16934" y="431800"/>
                </a:lnTo>
                <a:lnTo>
                  <a:pt x="16934" y="431800"/>
                </a:lnTo>
                <a:lnTo>
                  <a:pt x="8467" y="431800"/>
                </a:lnTo>
                <a:lnTo>
                  <a:pt x="8467" y="431800"/>
                </a:lnTo>
                <a:lnTo>
                  <a:pt x="8467" y="431800"/>
                </a:lnTo>
                <a:lnTo>
                  <a:pt x="8467" y="431800"/>
                </a:lnTo>
                <a:lnTo>
                  <a:pt x="8467" y="431800"/>
                </a:lnTo>
                <a:lnTo>
                  <a:pt x="8467" y="431800"/>
                </a:lnTo>
                <a:lnTo>
                  <a:pt x="8467" y="431800"/>
                </a:lnTo>
                <a:lnTo>
                  <a:pt x="8467" y="431800"/>
                </a:lnTo>
                <a:lnTo>
                  <a:pt x="8467" y="431800"/>
                </a:lnTo>
                <a:lnTo>
                  <a:pt x="0" y="423333"/>
                </a:lnTo>
                <a:lnTo>
                  <a:pt x="0" y="423333"/>
                </a:lnTo>
                <a:lnTo>
                  <a:pt x="0" y="423333"/>
                </a:lnTo>
                <a:lnTo>
                  <a:pt x="0" y="423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8365067" y="4292600"/>
            <a:ext cx="135468" cy="228601"/>
          </a:xfrm>
          <a:custGeom>
            <a:avLst/>
            <a:gdLst/>
            <a:ahLst/>
            <a:cxnLst/>
            <a:rect l="0" t="0" r="0" b="0"/>
            <a:pathLst>
              <a:path w="135468" h="228601">
                <a:moveTo>
                  <a:pt x="135467" y="0"/>
                </a:moveTo>
                <a:lnTo>
                  <a:pt x="126999" y="0"/>
                </a:lnTo>
                <a:lnTo>
                  <a:pt x="126999" y="8467"/>
                </a:lnTo>
                <a:lnTo>
                  <a:pt x="126999" y="8467"/>
                </a:lnTo>
                <a:lnTo>
                  <a:pt x="126999" y="8467"/>
                </a:lnTo>
                <a:lnTo>
                  <a:pt x="126999" y="8467"/>
                </a:lnTo>
                <a:lnTo>
                  <a:pt x="118533" y="16933"/>
                </a:lnTo>
                <a:lnTo>
                  <a:pt x="118533" y="25400"/>
                </a:lnTo>
                <a:lnTo>
                  <a:pt x="110066" y="33867"/>
                </a:lnTo>
                <a:lnTo>
                  <a:pt x="110066" y="42333"/>
                </a:lnTo>
                <a:lnTo>
                  <a:pt x="101600" y="50800"/>
                </a:lnTo>
                <a:lnTo>
                  <a:pt x="93133" y="67733"/>
                </a:lnTo>
                <a:lnTo>
                  <a:pt x="84666" y="76200"/>
                </a:lnTo>
                <a:lnTo>
                  <a:pt x="76200" y="93133"/>
                </a:lnTo>
                <a:lnTo>
                  <a:pt x="67733" y="118533"/>
                </a:lnTo>
                <a:lnTo>
                  <a:pt x="59267" y="135467"/>
                </a:lnTo>
                <a:lnTo>
                  <a:pt x="50799" y="152400"/>
                </a:lnTo>
                <a:lnTo>
                  <a:pt x="42333" y="169333"/>
                </a:lnTo>
                <a:lnTo>
                  <a:pt x="33866" y="186267"/>
                </a:lnTo>
                <a:lnTo>
                  <a:pt x="25400" y="203200"/>
                </a:lnTo>
                <a:lnTo>
                  <a:pt x="16933" y="211667"/>
                </a:lnTo>
                <a:lnTo>
                  <a:pt x="16933" y="220133"/>
                </a:lnTo>
                <a:lnTo>
                  <a:pt x="8466" y="228600"/>
                </a:lnTo>
                <a:lnTo>
                  <a:pt x="8466" y="228600"/>
                </a:lnTo>
                <a:lnTo>
                  <a:pt x="8466" y="228600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8339666" y="4267200"/>
            <a:ext cx="135468" cy="237068"/>
          </a:xfrm>
          <a:custGeom>
            <a:avLst/>
            <a:gdLst/>
            <a:ahLst/>
            <a:cxnLst/>
            <a:rect l="0" t="0" r="0" b="0"/>
            <a:pathLst>
              <a:path w="135468" h="2370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8" y="8467"/>
                </a:lnTo>
                <a:lnTo>
                  <a:pt x="8468" y="16933"/>
                </a:lnTo>
                <a:lnTo>
                  <a:pt x="16934" y="25400"/>
                </a:lnTo>
                <a:lnTo>
                  <a:pt x="25401" y="33867"/>
                </a:lnTo>
                <a:lnTo>
                  <a:pt x="33867" y="50800"/>
                </a:lnTo>
                <a:lnTo>
                  <a:pt x="42334" y="67733"/>
                </a:lnTo>
                <a:lnTo>
                  <a:pt x="50801" y="84667"/>
                </a:lnTo>
                <a:lnTo>
                  <a:pt x="59267" y="101600"/>
                </a:lnTo>
                <a:lnTo>
                  <a:pt x="67734" y="118533"/>
                </a:lnTo>
                <a:lnTo>
                  <a:pt x="76200" y="135467"/>
                </a:lnTo>
                <a:lnTo>
                  <a:pt x="84668" y="152400"/>
                </a:lnTo>
                <a:lnTo>
                  <a:pt x="101601" y="169333"/>
                </a:lnTo>
                <a:lnTo>
                  <a:pt x="110067" y="186267"/>
                </a:lnTo>
                <a:lnTo>
                  <a:pt x="110067" y="203200"/>
                </a:lnTo>
                <a:lnTo>
                  <a:pt x="118534" y="211667"/>
                </a:lnTo>
                <a:lnTo>
                  <a:pt x="118534" y="228600"/>
                </a:lnTo>
                <a:lnTo>
                  <a:pt x="127001" y="237067"/>
                </a:lnTo>
                <a:lnTo>
                  <a:pt x="127001" y="237067"/>
                </a:lnTo>
                <a:lnTo>
                  <a:pt x="135467" y="237067"/>
                </a:lnTo>
                <a:lnTo>
                  <a:pt x="135467" y="237067"/>
                </a:lnTo>
                <a:lnTo>
                  <a:pt x="135467" y="237067"/>
                </a:lnTo>
                <a:lnTo>
                  <a:pt x="135467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8585200" y="4360333"/>
            <a:ext cx="101601" cy="16935"/>
          </a:xfrm>
          <a:custGeom>
            <a:avLst/>
            <a:gdLst/>
            <a:ahLst/>
            <a:cxnLst/>
            <a:rect l="0" t="0" r="0" b="0"/>
            <a:pathLst>
              <a:path w="101601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33867" y="16934"/>
                </a:lnTo>
                <a:lnTo>
                  <a:pt x="50800" y="8467"/>
                </a:lnTo>
                <a:lnTo>
                  <a:pt x="59266" y="8467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8619067" y="4445000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399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0"/>
                </a:lnTo>
                <a:lnTo>
                  <a:pt x="110067" y="0"/>
                </a:lnTo>
                <a:lnTo>
                  <a:pt x="110067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8915400" y="4267200"/>
            <a:ext cx="16934" cy="270934"/>
          </a:xfrm>
          <a:custGeom>
            <a:avLst/>
            <a:gdLst/>
            <a:ahLst/>
            <a:cxnLst/>
            <a:rect l="0" t="0" r="0" b="0"/>
            <a:pathLst>
              <a:path w="16934" h="270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16933" y="118533"/>
                </a:lnTo>
                <a:lnTo>
                  <a:pt x="16933" y="135467"/>
                </a:lnTo>
                <a:lnTo>
                  <a:pt x="16933" y="152400"/>
                </a:lnTo>
                <a:lnTo>
                  <a:pt x="16933" y="177800"/>
                </a:lnTo>
                <a:lnTo>
                  <a:pt x="16933" y="194733"/>
                </a:lnTo>
                <a:lnTo>
                  <a:pt x="16933" y="211667"/>
                </a:lnTo>
                <a:lnTo>
                  <a:pt x="16933" y="237067"/>
                </a:lnTo>
                <a:lnTo>
                  <a:pt x="16933" y="254000"/>
                </a:lnTo>
                <a:lnTo>
                  <a:pt x="16933" y="254000"/>
                </a:lnTo>
                <a:lnTo>
                  <a:pt x="16933" y="270933"/>
                </a:lnTo>
                <a:lnTo>
                  <a:pt x="16933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9677400" y="3098800"/>
            <a:ext cx="1270001" cy="50801"/>
          </a:xfrm>
          <a:custGeom>
            <a:avLst/>
            <a:gdLst/>
            <a:ahLst/>
            <a:cxnLst/>
            <a:rect l="0" t="0" r="0" b="0"/>
            <a:pathLst>
              <a:path w="1270001" h="50801">
                <a:moveTo>
                  <a:pt x="0" y="50800"/>
                </a:moveTo>
                <a:lnTo>
                  <a:pt x="0" y="50800"/>
                </a:lnTo>
                <a:lnTo>
                  <a:pt x="8467" y="50800"/>
                </a:lnTo>
                <a:lnTo>
                  <a:pt x="25400" y="50800"/>
                </a:lnTo>
                <a:lnTo>
                  <a:pt x="33866" y="50800"/>
                </a:lnTo>
                <a:lnTo>
                  <a:pt x="42334" y="50800"/>
                </a:lnTo>
                <a:lnTo>
                  <a:pt x="67733" y="50800"/>
                </a:lnTo>
                <a:lnTo>
                  <a:pt x="84667" y="50800"/>
                </a:lnTo>
                <a:lnTo>
                  <a:pt x="101600" y="50800"/>
                </a:lnTo>
                <a:lnTo>
                  <a:pt x="118534" y="50800"/>
                </a:lnTo>
                <a:lnTo>
                  <a:pt x="143933" y="50800"/>
                </a:lnTo>
                <a:lnTo>
                  <a:pt x="169334" y="42333"/>
                </a:lnTo>
                <a:lnTo>
                  <a:pt x="194734" y="42333"/>
                </a:lnTo>
                <a:lnTo>
                  <a:pt x="220133" y="42333"/>
                </a:lnTo>
                <a:lnTo>
                  <a:pt x="237067" y="33867"/>
                </a:lnTo>
                <a:lnTo>
                  <a:pt x="262466" y="33867"/>
                </a:lnTo>
                <a:lnTo>
                  <a:pt x="287866" y="33867"/>
                </a:lnTo>
                <a:lnTo>
                  <a:pt x="313267" y="33867"/>
                </a:lnTo>
                <a:lnTo>
                  <a:pt x="338666" y="33867"/>
                </a:lnTo>
                <a:lnTo>
                  <a:pt x="364066" y="25400"/>
                </a:lnTo>
                <a:lnTo>
                  <a:pt x="389467" y="25400"/>
                </a:lnTo>
                <a:lnTo>
                  <a:pt x="414866" y="25400"/>
                </a:lnTo>
                <a:lnTo>
                  <a:pt x="440266" y="25400"/>
                </a:lnTo>
                <a:lnTo>
                  <a:pt x="465667" y="16933"/>
                </a:lnTo>
                <a:lnTo>
                  <a:pt x="491066" y="16933"/>
                </a:lnTo>
                <a:lnTo>
                  <a:pt x="516466" y="16933"/>
                </a:lnTo>
                <a:lnTo>
                  <a:pt x="541867" y="16933"/>
                </a:lnTo>
                <a:lnTo>
                  <a:pt x="567266" y="8467"/>
                </a:lnTo>
                <a:lnTo>
                  <a:pt x="592666" y="8467"/>
                </a:lnTo>
                <a:lnTo>
                  <a:pt x="618067" y="8467"/>
                </a:lnTo>
                <a:lnTo>
                  <a:pt x="635000" y="8467"/>
                </a:lnTo>
                <a:lnTo>
                  <a:pt x="660400" y="0"/>
                </a:lnTo>
                <a:lnTo>
                  <a:pt x="685800" y="0"/>
                </a:lnTo>
                <a:lnTo>
                  <a:pt x="711200" y="0"/>
                </a:lnTo>
                <a:lnTo>
                  <a:pt x="736600" y="0"/>
                </a:lnTo>
                <a:lnTo>
                  <a:pt x="753533" y="0"/>
                </a:lnTo>
                <a:lnTo>
                  <a:pt x="787400" y="0"/>
                </a:lnTo>
                <a:lnTo>
                  <a:pt x="804334" y="0"/>
                </a:lnTo>
                <a:lnTo>
                  <a:pt x="829733" y="0"/>
                </a:lnTo>
                <a:lnTo>
                  <a:pt x="855134" y="0"/>
                </a:lnTo>
                <a:lnTo>
                  <a:pt x="872066" y="0"/>
                </a:lnTo>
                <a:lnTo>
                  <a:pt x="897466" y="0"/>
                </a:lnTo>
                <a:lnTo>
                  <a:pt x="914400" y="0"/>
                </a:lnTo>
                <a:lnTo>
                  <a:pt x="939800" y="0"/>
                </a:lnTo>
                <a:lnTo>
                  <a:pt x="956734" y="8467"/>
                </a:lnTo>
                <a:lnTo>
                  <a:pt x="973666" y="8467"/>
                </a:lnTo>
                <a:lnTo>
                  <a:pt x="999067" y="8467"/>
                </a:lnTo>
                <a:lnTo>
                  <a:pt x="1016000" y="8467"/>
                </a:lnTo>
                <a:lnTo>
                  <a:pt x="1041400" y="8467"/>
                </a:lnTo>
                <a:lnTo>
                  <a:pt x="1058333" y="16933"/>
                </a:lnTo>
                <a:lnTo>
                  <a:pt x="1075267" y="16933"/>
                </a:lnTo>
                <a:lnTo>
                  <a:pt x="1100666" y="16933"/>
                </a:lnTo>
                <a:lnTo>
                  <a:pt x="1117600" y="16933"/>
                </a:lnTo>
                <a:lnTo>
                  <a:pt x="1134533" y="16933"/>
                </a:lnTo>
                <a:lnTo>
                  <a:pt x="1151467" y="16933"/>
                </a:lnTo>
                <a:lnTo>
                  <a:pt x="1168400" y="16933"/>
                </a:lnTo>
                <a:lnTo>
                  <a:pt x="1185334" y="16933"/>
                </a:lnTo>
                <a:lnTo>
                  <a:pt x="1202266" y="16933"/>
                </a:lnTo>
                <a:lnTo>
                  <a:pt x="1219200" y="16933"/>
                </a:lnTo>
                <a:lnTo>
                  <a:pt x="1227667" y="16933"/>
                </a:lnTo>
                <a:lnTo>
                  <a:pt x="1244600" y="16933"/>
                </a:lnTo>
                <a:lnTo>
                  <a:pt x="1253066" y="16933"/>
                </a:lnTo>
                <a:lnTo>
                  <a:pt x="1261534" y="8467"/>
                </a:lnTo>
                <a:lnTo>
                  <a:pt x="1261534" y="8467"/>
                </a:lnTo>
                <a:lnTo>
                  <a:pt x="1270000" y="8467"/>
                </a:lnTo>
                <a:lnTo>
                  <a:pt x="12700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9533467" y="5198533"/>
            <a:ext cx="177800" cy="347135"/>
          </a:xfrm>
          <a:custGeom>
            <a:avLst/>
            <a:gdLst/>
            <a:ahLst/>
            <a:cxnLst/>
            <a:rect l="0" t="0" r="0" b="0"/>
            <a:pathLst>
              <a:path w="177800" h="347135">
                <a:moveTo>
                  <a:pt x="177799" y="0"/>
                </a:moveTo>
                <a:lnTo>
                  <a:pt x="169333" y="0"/>
                </a:lnTo>
                <a:lnTo>
                  <a:pt x="169333" y="0"/>
                </a:lnTo>
                <a:lnTo>
                  <a:pt x="169333" y="8467"/>
                </a:lnTo>
                <a:lnTo>
                  <a:pt x="169333" y="8467"/>
                </a:lnTo>
                <a:lnTo>
                  <a:pt x="160866" y="8467"/>
                </a:lnTo>
                <a:lnTo>
                  <a:pt x="160866" y="25400"/>
                </a:lnTo>
                <a:lnTo>
                  <a:pt x="152400" y="25400"/>
                </a:lnTo>
                <a:lnTo>
                  <a:pt x="152400" y="42334"/>
                </a:lnTo>
                <a:lnTo>
                  <a:pt x="143933" y="50800"/>
                </a:lnTo>
                <a:lnTo>
                  <a:pt x="135466" y="67734"/>
                </a:lnTo>
                <a:lnTo>
                  <a:pt x="127000" y="84667"/>
                </a:lnTo>
                <a:lnTo>
                  <a:pt x="118533" y="110067"/>
                </a:lnTo>
                <a:lnTo>
                  <a:pt x="110067" y="127000"/>
                </a:lnTo>
                <a:lnTo>
                  <a:pt x="101599" y="152400"/>
                </a:lnTo>
                <a:lnTo>
                  <a:pt x="84666" y="169334"/>
                </a:lnTo>
                <a:lnTo>
                  <a:pt x="76200" y="194734"/>
                </a:lnTo>
                <a:lnTo>
                  <a:pt x="67733" y="211667"/>
                </a:lnTo>
                <a:lnTo>
                  <a:pt x="59266" y="237067"/>
                </a:lnTo>
                <a:lnTo>
                  <a:pt x="42333" y="254000"/>
                </a:lnTo>
                <a:lnTo>
                  <a:pt x="33867" y="279400"/>
                </a:lnTo>
                <a:lnTo>
                  <a:pt x="25399" y="296334"/>
                </a:lnTo>
                <a:lnTo>
                  <a:pt x="16933" y="313267"/>
                </a:lnTo>
                <a:lnTo>
                  <a:pt x="16933" y="330200"/>
                </a:lnTo>
                <a:lnTo>
                  <a:pt x="8466" y="338667"/>
                </a:lnTo>
                <a:lnTo>
                  <a:pt x="8466" y="347134"/>
                </a:lnTo>
                <a:lnTo>
                  <a:pt x="0" y="347134"/>
                </a:lnTo>
                <a:lnTo>
                  <a:pt x="0" y="347134"/>
                </a:lnTo>
                <a:lnTo>
                  <a:pt x="0" y="338667"/>
                </a:lnTo>
                <a:lnTo>
                  <a:pt x="0" y="338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9533467" y="5198533"/>
            <a:ext cx="186268" cy="262468"/>
          </a:xfrm>
          <a:custGeom>
            <a:avLst/>
            <a:gdLst/>
            <a:ahLst/>
            <a:cxnLst/>
            <a:rect l="0" t="0" r="0" b="0"/>
            <a:pathLst>
              <a:path w="186268" h="262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8467"/>
                </a:lnTo>
                <a:lnTo>
                  <a:pt x="25399" y="16934"/>
                </a:lnTo>
                <a:lnTo>
                  <a:pt x="25399" y="33867"/>
                </a:lnTo>
                <a:lnTo>
                  <a:pt x="33867" y="42334"/>
                </a:lnTo>
                <a:lnTo>
                  <a:pt x="42333" y="67734"/>
                </a:lnTo>
                <a:lnTo>
                  <a:pt x="50800" y="84667"/>
                </a:lnTo>
                <a:lnTo>
                  <a:pt x="59266" y="101600"/>
                </a:lnTo>
                <a:lnTo>
                  <a:pt x="67733" y="118534"/>
                </a:lnTo>
                <a:lnTo>
                  <a:pt x="76200" y="143934"/>
                </a:lnTo>
                <a:lnTo>
                  <a:pt x="84666" y="160867"/>
                </a:lnTo>
                <a:lnTo>
                  <a:pt x="101599" y="177800"/>
                </a:lnTo>
                <a:lnTo>
                  <a:pt x="110067" y="194734"/>
                </a:lnTo>
                <a:lnTo>
                  <a:pt x="127000" y="211667"/>
                </a:lnTo>
                <a:lnTo>
                  <a:pt x="135466" y="228600"/>
                </a:lnTo>
                <a:lnTo>
                  <a:pt x="143933" y="237067"/>
                </a:lnTo>
                <a:lnTo>
                  <a:pt x="152400" y="245534"/>
                </a:lnTo>
                <a:lnTo>
                  <a:pt x="169333" y="254000"/>
                </a:lnTo>
                <a:lnTo>
                  <a:pt x="169333" y="254000"/>
                </a:lnTo>
                <a:lnTo>
                  <a:pt x="177799" y="262467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9804400" y="5317067"/>
            <a:ext cx="143935" cy="25401"/>
          </a:xfrm>
          <a:custGeom>
            <a:avLst/>
            <a:gdLst/>
            <a:ahLst/>
            <a:cxnLst/>
            <a:rect l="0" t="0" r="0" b="0"/>
            <a:pathLst>
              <a:path w="143935" h="25401">
                <a:moveTo>
                  <a:pt x="0" y="16933"/>
                </a:moveTo>
                <a:lnTo>
                  <a:pt x="0" y="16933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42334" y="8466"/>
                </a:lnTo>
                <a:lnTo>
                  <a:pt x="59266" y="8466"/>
                </a:lnTo>
                <a:lnTo>
                  <a:pt x="67734" y="8466"/>
                </a:lnTo>
                <a:lnTo>
                  <a:pt x="76200" y="8466"/>
                </a:lnTo>
                <a:lnTo>
                  <a:pt x="93133" y="8466"/>
                </a:lnTo>
                <a:lnTo>
                  <a:pt x="110067" y="0"/>
                </a:lnTo>
                <a:lnTo>
                  <a:pt x="118534" y="0"/>
                </a:lnTo>
                <a:lnTo>
                  <a:pt x="127000" y="0"/>
                </a:lnTo>
                <a:lnTo>
                  <a:pt x="135466" y="0"/>
                </a:lnTo>
                <a:lnTo>
                  <a:pt x="135466" y="0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9872134" y="5376333"/>
            <a:ext cx="127001" cy="25401"/>
          </a:xfrm>
          <a:custGeom>
            <a:avLst/>
            <a:gdLst/>
            <a:ahLst/>
            <a:cxnLst/>
            <a:rect l="0" t="0" r="0" b="0"/>
            <a:pathLst>
              <a:path w="127001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16932" y="25400"/>
                </a:lnTo>
                <a:lnTo>
                  <a:pt x="33866" y="25400"/>
                </a:lnTo>
                <a:lnTo>
                  <a:pt x="42333" y="16934"/>
                </a:lnTo>
                <a:lnTo>
                  <a:pt x="50800" y="16934"/>
                </a:lnTo>
                <a:lnTo>
                  <a:pt x="67732" y="16934"/>
                </a:lnTo>
                <a:lnTo>
                  <a:pt x="76200" y="16934"/>
                </a:lnTo>
                <a:lnTo>
                  <a:pt x="84666" y="16934"/>
                </a:lnTo>
                <a:lnTo>
                  <a:pt x="101599" y="16934"/>
                </a:lnTo>
                <a:lnTo>
                  <a:pt x="101599" y="8467"/>
                </a:lnTo>
                <a:lnTo>
                  <a:pt x="110066" y="8467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10100734" y="5147733"/>
            <a:ext cx="262467" cy="389468"/>
          </a:xfrm>
          <a:custGeom>
            <a:avLst/>
            <a:gdLst/>
            <a:ahLst/>
            <a:cxnLst/>
            <a:rect l="0" t="0" r="0" b="0"/>
            <a:pathLst>
              <a:path w="262467" h="389468">
                <a:moveTo>
                  <a:pt x="211666" y="8467"/>
                </a:moveTo>
                <a:lnTo>
                  <a:pt x="211666" y="8467"/>
                </a:lnTo>
                <a:lnTo>
                  <a:pt x="211666" y="8467"/>
                </a:lnTo>
                <a:lnTo>
                  <a:pt x="211666" y="8467"/>
                </a:lnTo>
                <a:lnTo>
                  <a:pt x="211666" y="0"/>
                </a:lnTo>
                <a:lnTo>
                  <a:pt x="211666" y="0"/>
                </a:lnTo>
                <a:lnTo>
                  <a:pt x="211666" y="0"/>
                </a:lnTo>
                <a:lnTo>
                  <a:pt x="211666" y="0"/>
                </a:lnTo>
                <a:lnTo>
                  <a:pt x="211666" y="0"/>
                </a:lnTo>
                <a:lnTo>
                  <a:pt x="203200" y="0"/>
                </a:lnTo>
                <a:lnTo>
                  <a:pt x="194733" y="0"/>
                </a:lnTo>
                <a:lnTo>
                  <a:pt x="186266" y="0"/>
                </a:lnTo>
                <a:lnTo>
                  <a:pt x="177799" y="0"/>
                </a:lnTo>
                <a:lnTo>
                  <a:pt x="160866" y="0"/>
                </a:lnTo>
                <a:lnTo>
                  <a:pt x="143932" y="0"/>
                </a:lnTo>
                <a:lnTo>
                  <a:pt x="127000" y="0"/>
                </a:lnTo>
                <a:lnTo>
                  <a:pt x="110066" y="0"/>
                </a:lnTo>
                <a:lnTo>
                  <a:pt x="93132" y="0"/>
                </a:lnTo>
                <a:lnTo>
                  <a:pt x="76200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8467"/>
                </a:lnTo>
                <a:lnTo>
                  <a:pt x="33866" y="8467"/>
                </a:lnTo>
                <a:lnTo>
                  <a:pt x="25399" y="8467"/>
                </a:lnTo>
                <a:lnTo>
                  <a:pt x="16932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0" y="84667"/>
                </a:lnTo>
                <a:lnTo>
                  <a:pt x="0" y="93134"/>
                </a:lnTo>
                <a:lnTo>
                  <a:pt x="0" y="93134"/>
                </a:lnTo>
                <a:lnTo>
                  <a:pt x="0" y="101600"/>
                </a:lnTo>
                <a:lnTo>
                  <a:pt x="0" y="101600"/>
                </a:lnTo>
                <a:lnTo>
                  <a:pt x="8466" y="110067"/>
                </a:lnTo>
                <a:lnTo>
                  <a:pt x="8466" y="110067"/>
                </a:lnTo>
                <a:lnTo>
                  <a:pt x="8466" y="110067"/>
                </a:lnTo>
                <a:lnTo>
                  <a:pt x="16932" y="110067"/>
                </a:lnTo>
                <a:lnTo>
                  <a:pt x="25399" y="110067"/>
                </a:lnTo>
                <a:lnTo>
                  <a:pt x="25399" y="110067"/>
                </a:lnTo>
                <a:lnTo>
                  <a:pt x="33866" y="110067"/>
                </a:lnTo>
                <a:lnTo>
                  <a:pt x="42333" y="110067"/>
                </a:lnTo>
                <a:lnTo>
                  <a:pt x="50800" y="101600"/>
                </a:lnTo>
                <a:lnTo>
                  <a:pt x="59266" y="101600"/>
                </a:lnTo>
                <a:lnTo>
                  <a:pt x="67732" y="101600"/>
                </a:lnTo>
                <a:lnTo>
                  <a:pt x="84666" y="101600"/>
                </a:lnTo>
                <a:lnTo>
                  <a:pt x="93132" y="101600"/>
                </a:lnTo>
                <a:lnTo>
                  <a:pt x="110066" y="101600"/>
                </a:lnTo>
                <a:lnTo>
                  <a:pt x="118533" y="101600"/>
                </a:lnTo>
                <a:lnTo>
                  <a:pt x="135466" y="110067"/>
                </a:lnTo>
                <a:lnTo>
                  <a:pt x="143932" y="110067"/>
                </a:lnTo>
                <a:lnTo>
                  <a:pt x="160866" y="118534"/>
                </a:lnTo>
                <a:lnTo>
                  <a:pt x="169332" y="127000"/>
                </a:lnTo>
                <a:lnTo>
                  <a:pt x="194733" y="135467"/>
                </a:lnTo>
                <a:lnTo>
                  <a:pt x="203200" y="143934"/>
                </a:lnTo>
                <a:lnTo>
                  <a:pt x="211666" y="160867"/>
                </a:lnTo>
                <a:lnTo>
                  <a:pt x="228600" y="169334"/>
                </a:lnTo>
                <a:lnTo>
                  <a:pt x="237066" y="194734"/>
                </a:lnTo>
                <a:lnTo>
                  <a:pt x="253999" y="203200"/>
                </a:lnTo>
                <a:lnTo>
                  <a:pt x="253999" y="228600"/>
                </a:lnTo>
                <a:lnTo>
                  <a:pt x="262466" y="245534"/>
                </a:lnTo>
                <a:lnTo>
                  <a:pt x="262466" y="262467"/>
                </a:lnTo>
                <a:lnTo>
                  <a:pt x="262466" y="270934"/>
                </a:lnTo>
                <a:lnTo>
                  <a:pt x="262466" y="287867"/>
                </a:lnTo>
                <a:lnTo>
                  <a:pt x="262466" y="304800"/>
                </a:lnTo>
                <a:lnTo>
                  <a:pt x="262466" y="321734"/>
                </a:lnTo>
                <a:lnTo>
                  <a:pt x="253999" y="338667"/>
                </a:lnTo>
                <a:lnTo>
                  <a:pt x="253999" y="347134"/>
                </a:lnTo>
                <a:lnTo>
                  <a:pt x="245532" y="364067"/>
                </a:lnTo>
                <a:lnTo>
                  <a:pt x="237066" y="372534"/>
                </a:lnTo>
                <a:lnTo>
                  <a:pt x="228600" y="381000"/>
                </a:lnTo>
                <a:lnTo>
                  <a:pt x="220132" y="389467"/>
                </a:lnTo>
                <a:lnTo>
                  <a:pt x="203200" y="389467"/>
                </a:lnTo>
                <a:lnTo>
                  <a:pt x="194733" y="389467"/>
                </a:lnTo>
                <a:lnTo>
                  <a:pt x="177799" y="389467"/>
                </a:lnTo>
                <a:lnTo>
                  <a:pt x="160866" y="389467"/>
                </a:lnTo>
                <a:lnTo>
                  <a:pt x="143932" y="381000"/>
                </a:lnTo>
                <a:lnTo>
                  <a:pt x="127000" y="372534"/>
                </a:lnTo>
                <a:lnTo>
                  <a:pt x="110066" y="355600"/>
                </a:lnTo>
                <a:lnTo>
                  <a:pt x="93132" y="347134"/>
                </a:lnTo>
                <a:lnTo>
                  <a:pt x="93132" y="347134"/>
                </a:lnTo>
                <a:lnTo>
                  <a:pt x="84666" y="338667"/>
                </a:lnTo>
                <a:lnTo>
                  <a:pt x="84666" y="338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9846734" y="5164667"/>
            <a:ext cx="143934" cy="8467"/>
          </a:xfrm>
          <a:custGeom>
            <a:avLst/>
            <a:gdLst/>
            <a:ahLst/>
            <a:cxnLst/>
            <a:rect l="0" t="0" r="0" b="0"/>
            <a:pathLst>
              <a:path w="143934" h="8467">
                <a:moveTo>
                  <a:pt x="143933" y="0"/>
                </a:move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35466" y="0"/>
                </a:lnTo>
                <a:lnTo>
                  <a:pt x="126999" y="8466"/>
                </a:lnTo>
                <a:lnTo>
                  <a:pt x="118532" y="8466"/>
                </a:lnTo>
                <a:lnTo>
                  <a:pt x="93132" y="8466"/>
                </a:lnTo>
                <a:lnTo>
                  <a:pt x="67733" y="8466"/>
                </a:lnTo>
                <a:lnTo>
                  <a:pt x="42332" y="8466"/>
                </a:lnTo>
                <a:lnTo>
                  <a:pt x="16932" y="8466"/>
                </a:lnTo>
                <a:lnTo>
                  <a:pt x="16932" y="8466"/>
                </a:lnTo>
                <a:lnTo>
                  <a:pt x="0" y="8466"/>
                </a:lnTo>
                <a:lnTo>
                  <a:pt x="0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5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Example #2: Graph with Vertical and Horizontal Asymptotes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7329" y="1510178"/>
                <a:ext cx="10982319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Graph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329" y="1510178"/>
                <a:ext cx="10982319" cy="613886"/>
              </a:xfrm>
              <a:prstGeom prst="rect">
                <a:avLst/>
              </a:prstGeom>
              <a:blipFill rotWithShape="0">
                <a:blip r:embed="rId3"/>
                <a:stretch>
                  <a:fillRect l="-888" b="-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663" y="114952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563" y="1235664"/>
            <a:ext cx="5234759" cy="5100992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423333" y="2523067"/>
            <a:ext cx="177801" cy="381001"/>
          </a:xfrm>
          <a:custGeom>
            <a:avLst/>
            <a:gdLst/>
            <a:ahLst/>
            <a:cxnLst/>
            <a:rect l="0" t="0" r="0" b="0"/>
            <a:pathLst>
              <a:path w="177801" h="381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35466"/>
                </a:lnTo>
                <a:lnTo>
                  <a:pt x="0" y="152400"/>
                </a:lnTo>
                <a:lnTo>
                  <a:pt x="8467" y="169333"/>
                </a:lnTo>
                <a:lnTo>
                  <a:pt x="8467" y="194733"/>
                </a:lnTo>
                <a:lnTo>
                  <a:pt x="8467" y="220133"/>
                </a:lnTo>
                <a:lnTo>
                  <a:pt x="8467" y="237066"/>
                </a:lnTo>
                <a:lnTo>
                  <a:pt x="8467" y="262466"/>
                </a:lnTo>
                <a:lnTo>
                  <a:pt x="8467" y="287866"/>
                </a:lnTo>
                <a:lnTo>
                  <a:pt x="8467" y="313266"/>
                </a:lnTo>
                <a:lnTo>
                  <a:pt x="16934" y="330200"/>
                </a:lnTo>
                <a:lnTo>
                  <a:pt x="16934" y="347133"/>
                </a:lnTo>
                <a:lnTo>
                  <a:pt x="16934" y="355600"/>
                </a:lnTo>
                <a:lnTo>
                  <a:pt x="8467" y="364066"/>
                </a:lnTo>
                <a:lnTo>
                  <a:pt x="8467" y="372533"/>
                </a:lnTo>
                <a:lnTo>
                  <a:pt x="8467" y="372533"/>
                </a:lnTo>
                <a:lnTo>
                  <a:pt x="8467" y="381000"/>
                </a:lnTo>
                <a:lnTo>
                  <a:pt x="8467" y="381000"/>
                </a:lnTo>
                <a:lnTo>
                  <a:pt x="8467" y="372533"/>
                </a:lnTo>
                <a:lnTo>
                  <a:pt x="8467" y="364066"/>
                </a:lnTo>
                <a:lnTo>
                  <a:pt x="8467" y="355600"/>
                </a:lnTo>
                <a:lnTo>
                  <a:pt x="8467" y="338666"/>
                </a:lnTo>
                <a:lnTo>
                  <a:pt x="8467" y="321733"/>
                </a:lnTo>
                <a:lnTo>
                  <a:pt x="8467" y="296333"/>
                </a:lnTo>
                <a:lnTo>
                  <a:pt x="8467" y="270933"/>
                </a:lnTo>
                <a:lnTo>
                  <a:pt x="16934" y="254000"/>
                </a:lnTo>
                <a:lnTo>
                  <a:pt x="16934" y="237066"/>
                </a:lnTo>
                <a:lnTo>
                  <a:pt x="25400" y="228600"/>
                </a:lnTo>
                <a:lnTo>
                  <a:pt x="33867" y="211666"/>
                </a:lnTo>
                <a:lnTo>
                  <a:pt x="42334" y="203200"/>
                </a:lnTo>
                <a:lnTo>
                  <a:pt x="50800" y="186266"/>
                </a:lnTo>
                <a:lnTo>
                  <a:pt x="59267" y="177800"/>
                </a:lnTo>
                <a:lnTo>
                  <a:pt x="76200" y="169333"/>
                </a:lnTo>
                <a:lnTo>
                  <a:pt x="84667" y="160866"/>
                </a:lnTo>
                <a:lnTo>
                  <a:pt x="101600" y="160866"/>
                </a:lnTo>
                <a:lnTo>
                  <a:pt x="110067" y="160866"/>
                </a:lnTo>
                <a:lnTo>
                  <a:pt x="118534" y="160866"/>
                </a:lnTo>
                <a:lnTo>
                  <a:pt x="127000" y="160866"/>
                </a:lnTo>
                <a:lnTo>
                  <a:pt x="135467" y="169333"/>
                </a:lnTo>
                <a:lnTo>
                  <a:pt x="143934" y="177800"/>
                </a:lnTo>
                <a:lnTo>
                  <a:pt x="152400" y="186266"/>
                </a:lnTo>
                <a:lnTo>
                  <a:pt x="152400" y="203200"/>
                </a:lnTo>
                <a:lnTo>
                  <a:pt x="160867" y="220133"/>
                </a:lnTo>
                <a:lnTo>
                  <a:pt x="160867" y="228600"/>
                </a:lnTo>
                <a:lnTo>
                  <a:pt x="160867" y="245533"/>
                </a:lnTo>
                <a:lnTo>
                  <a:pt x="169334" y="270933"/>
                </a:lnTo>
                <a:lnTo>
                  <a:pt x="169334" y="287866"/>
                </a:lnTo>
                <a:lnTo>
                  <a:pt x="169334" y="304800"/>
                </a:lnTo>
                <a:lnTo>
                  <a:pt x="169334" y="321733"/>
                </a:lnTo>
                <a:lnTo>
                  <a:pt x="169334" y="338666"/>
                </a:lnTo>
                <a:lnTo>
                  <a:pt x="160867" y="355600"/>
                </a:lnTo>
                <a:lnTo>
                  <a:pt x="160867" y="364066"/>
                </a:lnTo>
                <a:lnTo>
                  <a:pt x="160867" y="372533"/>
                </a:lnTo>
                <a:lnTo>
                  <a:pt x="160867" y="372533"/>
                </a:lnTo>
                <a:lnTo>
                  <a:pt x="169334" y="381000"/>
                </a:lnTo>
                <a:lnTo>
                  <a:pt x="169334" y="372533"/>
                </a:lnTo>
                <a:lnTo>
                  <a:pt x="169334" y="372533"/>
                </a:lnTo>
                <a:lnTo>
                  <a:pt x="177800" y="364066"/>
                </a:lnTo>
                <a:lnTo>
                  <a:pt x="177800" y="364066"/>
                </a:lnTo>
                <a:lnTo>
                  <a:pt x="177800" y="347133"/>
                </a:lnTo>
                <a:lnTo>
                  <a:pt x="177800" y="347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60400" y="2709333"/>
            <a:ext cx="110068" cy="177801"/>
          </a:xfrm>
          <a:custGeom>
            <a:avLst/>
            <a:gdLst/>
            <a:ahLst/>
            <a:cxnLst/>
            <a:rect l="0" t="0" r="0" b="0"/>
            <a:pathLst>
              <a:path w="110068" h="177801">
                <a:moveTo>
                  <a:pt x="33867" y="0"/>
                </a:move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42333" y="0"/>
                </a:lnTo>
                <a:lnTo>
                  <a:pt x="42333" y="8467"/>
                </a:lnTo>
                <a:lnTo>
                  <a:pt x="42333" y="8467"/>
                </a:lnTo>
                <a:lnTo>
                  <a:pt x="33867" y="16934"/>
                </a:lnTo>
                <a:lnTo>
                  <a:pt x="25400" y="25400"/>
                </a:lnTo>
                <a:lnTo>
                  <a:pt x="25400" y="33867"/>
                </a:lnTo>
                <a:lnTo>
                  <a:pt x="16933" y="42334"/>
                </a:lnTo>
                <a:lnTo>
                  <a:pt x="8467" y="50800"/>
                </a:lnTo>
                <a:lnTo>
                  <a:pt x="8467" y="67734"/>
                </a:lnTo>
                <a:lnTo>
                  <a:pt x="0" y="84667"/>
                </a:lnTo>
                <a:lnTo>
                  <a:pt x="0" y="93134"/>
                </a:lnTo>
                <a:lnTo>
                  <a:pt x="0" y="110067"/>
                </a:lnTo>
                <a:lnTo>
                  <a:pt x="0" y="118534"/>
                </a:lnTo>
                <a:lnTo>
                  <a:pt x="0" y="135467"/>
                </a:lnTo>
                <a:lnTo>
                  <a:pt x="0" y="143934"/>
                </a:lnTo>
                <a:lnTo>
                  <a:pt x="8467" y="160867"/>
                </a:lnTo>
                <a:lnTo>
                  <a:pt x="8467" y="160867"/>
                </a:lnTo>
                <a:lnTo>
                  <a:pt x="16933" y="169334"/>
                </a:lnTo>
                <a:lnTo>
                  <a:pt x="25400" y="177800"/>
                </a:lnTo>
                <a:lnTo>
                  <a:pt x="42333" y="177800"/>
                </a:lnTo>
                <a:lnTo>
                  <a:pt x="50800" y="177800"/>
                </a:lnTo>
                <a:lnTo>
                  <a:pt x="59267" y="177800"/>
                </a:lnTo>
                <a:lnTo>
                  <a:pt x="76200" y="177800"/>
                </a:lnTo>
                <a:lnTo>
                  <a:pt x="84667" y="169334"/>
                </a:lnTo>
                <a:lnTo>
                  <a:pt x="93133" y="160867"/>
                </a:lnTo>
                <a:lnTo>
                  <a:pt x="101600" y="143934"/>
                </a:lnTo>
                <a:lnTo>
                  <a:pt x="110067" y="135467"/>
                </a:lnTo>
                <a:lnTo>
                  <a:pt x="110067" y="118534"/>
                </a:lnTo>
                <a:lnTo>
                  <a:pt x="110067" y="101600"/>
                </a:lnTo>
                <a:lnTo>
                  <a:pt x="110067" y="84667"/>
                </a:lnTo>
                <a:lnTo>
                  <a:pt x="110067" y="67734"/>
                </a:lnTo>
                <a:lnTo>
                  <a:pt x="101600" y="59267"/>
                </a:lnTo>
                <a:lnTo>
                  <a:pt x="101600" y="42334"/>
                </a:lnTo>
                <a:lnTo>
                  <a:pt x="84667" y="33867"/>
                </a:lnTo>
                <a:lnTo>
                  <a:pt x="76200" y="25400"/>
                </a:lnTo>
                <a:lnTo>
                  <a:pt x="67733" y="25400"/>
                </a:lnTo>
                <a:lnTo>
                  <a:pt x="59267" y="16934"/>
                </a:lnTo>
                <a:lnTo>
                  <a:pt x="59267" y="16934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0"/>
                </a:lnTo>
                <a:lnTo>
                  <a:pt x="508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872067" y="2556933"/>
            <a:ext cx="16934" cy="321735"/>
          </a:xfrm>
          <a:custGeom>
            <a:avLst/>
            <a:gdLst/>
            <a:ahLst/>
            <a:cxnLst/>
            <a:rect l="0" t="0" r="0" b="0"/>
            <a:pathLst>
              <a:path w="16934" h="3217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4"/>
                </a:lnTo>
                <a:lnTo>
                  <a:pt x="8466" y="84667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0134"/>
                </a:lnTo>
                <a:lnTo>
                  <a:pt x="0" y="245534"/>
                </a:lnTo>
                <a:lnTo>
                  <a:pt x="0" y="262467"/>
                </a:lnTo>
                <a:lnTo>
                  <a:pt x="0" y="279400"/>
                </a:lnTo>
                <a:lnTo>
                  <a:pt x="0" y="296334"/>
                </a:lnTo>
                <a:lnTo>
                  <a:pt x="0" y="304800"/>
                </a:lnTo>
                <a:lnTo>
                  <a:pt x="0" y="313267"/>
                </a:lnTo>
                <a:lnTo>
                  <a:pt x="8466" y="321734"/>
                </a:lnTo>
                <a:lnTo>
                  <a:pt x="8466" y="321734"/>
                </a:lnTo>
                <a:lnTo>
                  <a:pt x="8466" y="321734"/>
                </a:lnTo>
                <a:lnTo>
                  <a:pt x="16933" y="321734"/>
                </a:lnTo>
                <a:lnTo>
                  <a:pt x="16933" y="313267"/>
                </a:lnTo>
                <a:lnTo>
                  <a:pt x="16933" y="304800"/>
                </a:lnTo>
                <a:lnTo>
                  <a:pt x="16933" y="304800"/>
                </a:lnTo>
                <a:lnTo>
                  <a:pt x="16933" y="296334"/>
                </a:lnTo>
                <a:lnTo>
                  <a:pt x="16933" y="296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948267" y="2667000"/>
            <a:ext cx="203201" cy="203201"/>
          </a:xfrm>
          <a:custGeom>
            <a:avLst/>
            <a:gdLst/>
            <a:ahLst/>
            <a:cxnLst/>
            <a:rect l="0" t="0" r="0" b="0"/>
            <a:pathLst>
              <a:path w="203201" h="203201">
                <a:moveTo>
                  <a:pt x="16933" y="84667"/>
                </a:moveTo>
                <a:lnTo>
                  <a:pt x="16933" y="84667"/>
                </a:lnTo>
                <a:lnTo>
                  <a:pt x="25400" y="84667"/>
                </a:lnTo>
                <a:lnTo>
                  <a:pt x="25400" y="84667"/>
                </a:lnTo>
                <a:lnTo>
                  <a:pt x="33866" y="84667"/>
                </a:lnTo>
                <a:lnTo>
                  <a:pt x="33866" y="76200"/>
                </a:lnTo>
                <a:lnTo>
                  <a:pt x="42333" y="76200"/>
                </a:lnTo>
                <a:lnTo>
                  <a:pt x="50800" y="76200"/>
                </a:lnTo>
                <a:lnTo>
                  <a:pt x="59266" y="76200"/>
                </a:lnTo>
                <a:lnTo>
                  <a:pt x="67733" y="76200"/>
                </a:lnTo>
                <a:lnTo>
                  <a:pt x="76200" y="67733"/>
                </a:lnTo>
                <a:lnTo>
                  <a:pt x="93133" y="67733"/>
                </a:lnTo>
                <a:lnTo>
                  <a:pt x="101600" y="67733"/>
                </a:lnTo>
                <a:lnTo>
                  <a:pt x="110066" y="67733"/>
                </a:lnTo>
                <a:lnTo>
                  <a:pt x="118533" y="67733"/>
                </a:lnTo>
                <a:lnTo>
                  <a:pt x="127000" y="67733"/>
                </a:lnTo>
                <a:lnTo>
                  <a:pt x="143933" y="67733"/>
                </a:lnTo>
                <a:lnTo>
                  <a:pt x="152400" y="67733"/>
                </a:lnTo>
                <a:lnTo>
                  <a:pt x="152400" y="59267"/>
                </a:lnTo>
                <a:lnTo>
                  <a:pt x="160866" y="59267"/>
                </a:lnTo>
                <a:lnTo>
                  <a:pt x="160866" y="59267"/>
                </a:lnTo>
                <a:lnTo>
                  <a:pt x="169333" y="50800"/>
                </a:lnTo>
                <a:lnTo>
                  <a:pt x="169333" y="50800"/>
                </a:lnTo>
                <a:lnTo>
                  <a:pt x="169333" y="42333"/>
                </a:lnTo>
                <a:lnTo>
                  <a:pt x="160866" y="42333"/>
                </a:lnTo>
                <a:lnTo>
                  <a:pt x="160866" y="33867"/>
                </a:lnTo>
                <a:lnTo>
                  <a:pt x="152400" y="25400"/>
                </a:lnTo>
                <a:lnTo>
                  <a:pt x="152400" y="16933"/>
                </a:lnTo>
                <a:lnTo>
                  <a:pt x="143933" y="8467"/>
                </a:lnTo>
                <a:lnTo>
                  <a:pt x="127000" y="8467"/>
                </a:lnTo>
                <a:lnTo>
                  <a:pt x="118533" y="0"/>
                </a:lnTo>
                <a:lnTo>
                  <a:pt x="110066" y="0"/>
                </a:lnTo>
                <a:lnTo>
                  <a:pt x="101600" y="0"/>
                </a:lnTo>
                <a:lnTo>
                  <a:pt x="93133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8467"/>
                </a:lnTo>
                <a:lnTo>
                  <a:pt x="50800" y="8467"/>
                </a:lnTo>
                <a:lnTo>
                  <a:pt x="42333" y="16933"/>
                </a:lnTo>
                <a:lnTo>
                  <a:pt x="33866" y="25400"/>
                </a:lnTo>
                <a:lnTo>
                  <a:pt x="25400" y="33867"/>
                </a:lnTo>
                <a:lnTo>
                  <a:pt x="16933" y="50800"/>
                </a:lnTo>
                <a:lnTo>
                  <a:pt x="16933" y="59267"/>
                </a:lnTo>
                <a:lnTo>
                  <a:pt x="8466" y="67733"/>
                </a:lnTo>
                <a:lnTo>
                  <a:pt x="8466" y="84667"/>
                </a:lnTo>
                <a:lnTo>
                  <a:pt x="0" y="93133"/>
                </a:lnTo>
                <a:lnTo>
                  <a:pt x="0" y="110067"/>
                </a:lnTo>
                <a:lnTo>
                  <a:pt x="0" y="118533"/>
                </a:lnTo>
                <a:lnTo>
                  <a:pt x="8466" y="135467"/>
                </a:lnTo>
                <a:lnTo>
                  <a:pt x="8466" y="143933"/>
                </a:lnTo>
                <a:lnTo>
                  <a:pt x="16933" y="160867"/>
                </a:lnTo>
                <a:lnTo>
                  <a:pt x="16933" y="169333"/>
                </a:lnTo>
                <a:lnTo>
                  <a:pt x="33866" y="177800"/>
                </a:lnTo>
                <a:lnTo>
                  <a:pt x="42333" y="186267"/>
                </a:lnTo>
                <a:lnTo>
                  <a:pt x="50800" y="186267"/>
                </a:lnTo>
                <a:lnTo>
                  <a:pt x="67733" y="194733"/>
                </a:lnTo>
                <a:lnTo>
                  <a:pt x="76200" y="194733"/>
                </a:lnTo>
                <a:lnTo>
                  <a:pt x="93133" y="203200"/>
                </a:lnTo>
                <a:lnTo>
                  <a:pt x="110066" y="203200"/>
                </a:lnTo>
                <a:lnTo>
                  <a:pt x="118533" y="194733"/>
                </a:lnTo>
                <a:lnTo>
                  <a:pt x="135466" y="194733"/>
                </a:lnTo>
                <a:lnTo>
                  <a:pt x="143933" y="194733"/>
                </a:lnTo>
                <a:lnTo>
                  <a:pt x="160866" y="186267"/>
                </a:lnTo>
                <a:lnTo>
                  <a:pt x="169333" y="186267"/>
                </a:lnTo>
                <a:lnTo>
                  <a:pt x="186266" y="177800"/>
                </a:lnTo>
                <a:lnTo>
                  <a:pt x="194733" y="169333"/>
                </a:lnTo>
                <a:lnTo>
                  <a:pt x="194733" y="169333"/>
                </a:lnTo>
                <a:lnTo>
                  <a:pt x="203200" y="160867"/>
                </a:lnTo>
                <a:lnTo>
                  <a:pt x="203200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312333" y="2641600"/>
            <a:ext cx="16935" cy="16934"/>
          </a:xfrm>
          <a:custGeom>
            <a:avLst/>
            <a:gdLst/>
            <a:ahLst/>
            <a:cxnLst/>
            <a:rect l="0" t="0" r="0" b="0"/>
            <a:pathLst>
              <a:path w="16935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16933"/>
                </a:lnTo>
                <a:lnTo>
                  <a:pt x="16934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3867" y="2760133"/>
            <a:ext cx="8467" cy="16935"/>
          </a:xfrm>
          <a:custGeom>
            <a:avLst/>
            <a:gdLst/>
            <a:ahLst/>
            <a:cxnLst/>
            <a:rect l="0" t="0" r="0" b="0"/>
            <a:pathLst>
              <a:path w="8467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557867" y="2616200"/>
            <a:ext cx="262467" cy="279401"/>
          </a:xfrm>
          <a:custGeom>
            <a:avLst/>
            <a:gdLst/>
            <a:ahLst/>
            <a:cxnLst/>
            <a:rect l="0" t="0" r="0" b="0"/>
            <a:pathLst>
              <a:path w="262467" h="279401">
                <a:moveTo>
                  <a:pt x="0" y="16933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67733"/>
                </a:lnTo>
                <a:lnTo>
                  <a:pt x="16933" y="84667"/>
                </a:lnTo>
                <a:lnTo>
                  <a:pt x="16933" y="101600"/>
                </a:lnTo>
                <a:lnTo>
                  <a:pt x="25400" y="135467"/>
                </a:lnTo>
                <a:lnTo>
                  <a:pt x="25400" y="160867"/>
                </a:lnTo>
                <a:lnTo>
                  <a:pt x="25400" y="186267"/>
                </a:lnTo>
                <a:lnTo>
                  <a:pt x="25400" y="211667"/>
                </a:lnTo>
                <a:lnTo>
                  <a:pt x="25400" y="237067"/>
                </a:lnTo>
                <a:lnTo>
                  <a:pt x="25400" y="254000"/>
                </a:lnTo>
                <a:lnTo>
                  <a:pt x="25400" y="270933"/>
                </a:lnTo>
                <a:lnTo>
                  <a:pt x="25400" y="279400"/>
                </a:lnTo>
                <a:lnTo>
                  <a:pt x="33866" y="279400"/>
                </a:lnTo>
                <a:lnTo>
                  <a:pt x="33866" y="279400"/>
                </a:lnTo>
                <a:lnTo>
                  <a:pt x="33866" y="279400"/>
                </a:lnTo>
                <a:lnTo>
                  <a:pt x="33866" y="270933"/>
                </a:lnTo>
                <a:lnTo>
                  <a:pt x="33866" y="262467"/>
                </a:lnTo>
                <a:lnTo>
                  <a:pt x="33866" y="245533"/>
                </a:lnTo>
                <a:lnTo>
                  <a:pt x="42333" y="228600"/>
                </a:lnTo>
                <a:lnTo>
                  <a:pt x="42333" y="203200"/>
                </a:lnTo>
                <a:lnTo>
                  <a:pt x="42333" y="177800"/>
                </a:lnTo>
                <a:lnTo>
                  <a:pt x="50800" y="152400"/>
                </a:lnTo>
                <a:lnTo>
                  <a:pt x="50800" y="127000"/>
                </a:lnTo>
                <a:lnTo>
                  <a:pt x="59266" y="101600"/>
                </a:lnTo>
                <a:lnTo>
                  <a:pt x="67733" y="76200"/>
                </a:lnTo>
                <a:lnTo>
                  <a:pt x="76200" y="59267"/>
                </a:lnTo>
                <a:lnTo>
                  <a:pt x="84666" y="42333"/>
                </a:lnTo>
                <a:lnTo>
                  <a:pt x="101600" y="25400"/>
                </a:lnTo>
                <a:lnTo>
                  <a:pt x="110066" y="16933"/>
                </a:lnTo>
                <a:lnTo>
                  <a:pt x="118533" y="8467"/>
                </a:lnTo>
                <a:lnTo>
                  <a:pt x="135466" y="8467"/>
                </a:lnTo>
                <a:lnTo>
                  <a:pt x="143933" y="0"/>
                </a:lnTo>
                <a:lnTo>
                  <a:pt x="160866" y="0"/>
                </a:lnTo>
                <a:lnTo>
                  <a:pt x="169333" y="8467"/>
                </a:lnTo>
                <a:lnTo>
                  <a:pt x="169333" y="8467"/>
                </a:lnTo>
                <a:lnTo>
                  <a:pt x="177800" y="16933"/>
                </a:lnTo>
                <a:lnTo>
                  <a:pt x="177800" y="33867"/>
                </a:lnTo>
                <a:lnTo>
                  <a:pt x="186266" y="42333"/>
                </a:lnTo>
                <a:lnTo>
                  <a:pt x="186266" y="59267"/>
                </a:lnTo>
                <a:lnTo>
                  <a:pt x="186266" y="84667"/>
                </a:lnTo>
                <a:lnTo>
                  <a:pt x="194733" y="101600"/>
                </a:lnTo>
                <a:lnTo>
                  <a:pt x="194733" y="127000"/>
                </a:lnTo>
                <a:lnTo>
                  <a:pt x="194733" y="143933"/>
                </a:lnTo>
                <a:lnTo>
                  <a:pt x="194733" y="160867"/>
                </a:lnTo>
                <a:lnTo>
                  <a:pt x="203200" y="177800"/>
                </a:lnTo>
                <a:lnTo>
                  <a:pt x="203200" y="194733"/>
                </a:lnTo>
                <a:lnTo>
                  <a:pt x="211666" y="211667"/>
                </a:lnTo>
                <a:lnTo>
                  <a:pt x="211666" y="220133"/>
                </a:lnTo>
                <a:lnTo>
                  <a:pt x="220133" y="228600"/>
                </a:lnTo>
                <a:lnTo>
                  <a:pt x="228600" y="228600"/>
                </a:lnTo>
                <a:lnTo>
                  <a:pt x="245533" y="228600"/>
                </a:lnTo>
                <a:lnTo>
                  <a:pt x="254000" y="220133"/>
                </a:lnTo>
                <a:lnTo>
                  <a:pt x="254000" y="220133"/>
                </a:lnTo>
                <a:lnTo>
                  <a:pt x="262466" y="211667"/>
                </a:lnTo>
                <a:lnTo>
                  <a:pt x="262466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896533" y="2616200"/>
            <a:ext cx="93135" cy="220134"/>
          </a:xfrm>
          <a:custGeom>
            <a:avLst/>
            <a:gdLst/>
            <a:ahLst/>
            <a:cxnLst/>
            <a:rect l="0" t="0" r="0" b="0"/>
            <a:pathLst>
              <a:path w="93135" h="220134">
                <a:moveTo>
                  <a:pt x="16934" y="0"/>
                </a:move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0" y="42333"/>
                </a:lnTo>
                <a:lnTo>
                  <a:pt x="0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18533"/>
                </a:lnTo>
                <a:lnTo>
                  <a:pt x="0" y="135467"/>
                </a:lnTo>
                <a:lnTo>
                  <a:pt x="8467" y="152400"/>
                </a:lnTo>
                <a:lnTo>
                  <a:pt x="16934" y="169333"/>
                </a:lnTo>
                <a:lnTo>
                  <a:pt x="25400" y="186267"/>
                </a:lnTo>
                <a:lnTo>
                  <a:pt x="33867" y="203200"/>
                </a:lnTo>
                <a:lnTo>
                  <a:pt x="42334" y="211667"/>
                </a:lnTo>
                <a:lnTo>
                  <a:pt x="50800" y="211667"/>
                </a:lnTo>
                <a:lnTo>
                  <a:pt x="59267" y="220133"/>
                </a:lnTo>
                <a:lnTo>
                  <a:pt x="67734" y="220133"/>
                </a:lnTo>
                <a:lnTo>
                  <a:pt x="76200" y="220133"/>
                </a:lnTo>
                <a:lnTo>
                  <a:pt x="84667" y="211667"/>
                </a:lnTo>
                <a:lnTo>
                  <a:pt x="84667" y="203200"/>
                </a:lnTo>
                <a:lnTo>
                  <a:pt x="93134" y="186267"/>
                </a:lnTo>
                <a:lnTo>
                  <a:pt x="93134" y="169333"/>
                </a:lnTo>
                <a:lnTo>
                  <a:pt x="93134" y="152400"/>
                </a:lnTo>
                <a:lnTo>
                  <a:pt x="93134" y="127000"/>
                </a:lnTo>
                <a:lnTo>
                  <a:pt x="84667" y="110067"/>
                </a:lnTo>
                <a:lnTo>
                  <a:pt x="76200" y="84667"/>
                </a:lnTo>
                <a:lnTo>
                  <a:pt x="67734" y="76200"/>
                </a:lnTo>
                <a:lnTo>
                  <a:pt x="50800" y="59267"/>
                </a:lnTo>
                <a:lnTo>
                  <a:pt x="42334" y="59267"/>
                </a:lnTo>
                <a:lnTo>
                  <a:pt x="33867" y="50800"/>
                </a:lnTo>
                <a:lnTo>
                  <a:pt x="25400" y="42333"/>
                </a:lnTo>
                <a:lnTo>
                  <a:pt x="16934" y="42333"/>
                </a:lnTo>
                <a:lnTo>
                  <a:pt x="16934" y="42333"/>
                </a:lnTo>
                <a:lnTo>
                  <a:pt x="8467" y="33867"/>
                </a:lnTo>
                <a:lnTo>
                  <a:pt x="8467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082800" y="2607733"/>
            <a:ext cx="194734" cy="186268"/>
          </a:xfrm>
          <a:custGeom>
            <a:avLst/>
            <a:gdLst/>
            <a:ahLst/>
            <a:cxnLst/>
            <a:rect l="0" t="0" r="0" b="0"/>
            <a:pathLst>
              <a:path w="194734" h="186268">
                <a:moveTo>
                  <a:pt x="0" y="25400"/>
                </a:moveTo>
                <a:lnTo>
                  <a:pt x="0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16933" y="42334"/>
                </a:lnTo>
                <a:lnTo>
                  <a:pt x="16933" y="59267"/>
                </a:lnTo>
                <a:lnTo>
                  <a:pt x="25400" y="67734"/>
                </a:lnTo>
                <a:lnTo>
                  <a:pt x="25400" y="84667"/>
                </a:lnTo>
                <a:lnTo>
                  <a:pt x="25400" y="101600"/>
                </a:lnTo>
                <a:lnTo>
                  <a:pt x="25400" y="118534"/>
                </a:lnTo>
                <a:lnTo>
                  <a:pt x="25400" y="127000"/>
                </a:lnTo>
                <a:lnTo>
                  <a:pt x="25400" y="143934"/>
                </a:lnTo>
                <a:lnTo>
                  <a:pt x="25400" y="152400"/>
                </a:lnTo>
                <a:lnTo>
                  <a:pt x="25400" y="160867"/>
                </a:lnTo>
                <a:lnTo>
                  <a:pt x="25400" y="169334"/>
                </a:lnTo>
                <a:lnTo>
                  <a:pt x="25400" y="169334"/>
                </a:lnTo>
                <a:lnTo>
                  <a:pt x="25400" y="169334"/>
                </a:lnTo>
                <a:lnTo>
                  <a:pt x="25400" y="169334"/>
                </a:lnTo>
                <a:lnTo>
                  <a:pt x="25400" y="169334"/>
                </a:lnTo>
                <a:lnTo>
                  <a:pt x="25400" y="169334"/>
                </a:lnTo>
                <a:lnTo>
                  <a:pt x="25400" y="169334"/>
                </a:lnTo>
                <a:lnTo>
                  <a:pt x="25400" y="152400"/>
                </a:lnTo>
                <a:lnTo>
                  <a:pt x="25400" y="143934"/>
                </a:lnTo>
                <a:lnTo>
                  <a:pt x="25400" y="127000"/>
                </a:lnTo>
                <a:lnTo>
                  <a:pt x="25400" y="110067"/>
                </a:lnTo>
                <a:lnTo>
                  <a:pt x="25400" y="84667"/>
                </a:lnTo>
                <a:lnTo>
                  <a:pt x="25400" y="67734"/>
                </a:lnTo>
                <a:lnTo>
                  <a:pt x="33867" y="50800"/>
                </a:lnTo>
                <a:lnTo>
                  <a:pt x="42333" y="33867"/>
                </a:lnTo>
                <a:lnTo>
                  <a:pt x="50800" y="16934"/>
                </a:lnTo>
                <a:lnTo>
                  <a:pt x="59267" y="8467"/>
                </a:lnTo>
                <a:lnTo>
                  <a:pt x="67733" y="0"/>
                </a:lnTo>
                <a:lnTo>
                  <a:pt x="76200" y="0"/>
                </a:lnTo>
                <a:lnTo>
                  <a:pt x="93133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8467"/>
                </a:lnTo>
                <a:lnTo>
                  <a:pt x="143933" y="16934"/>
                </a:lnTo>
                <a:lnTo>
                  <a:pt x="152400" y="25400"/>
                </a:lnTo>
                <a:lnTo>
                  <a:pt x="160867" y="42334"/>
                </a:lnTo>
                <a:lnTo>
                  <a:pt x="169333" y="59267"/>
                </a:lnTo>
                <a:lnTo>
                  <a:pt x="169333" y="76200"/>
                </a:lnTo>
                <a:lnTo>
                  <a:pt x="169333" y="93134"/>
                </a:lnTo>
                <a:lnTo>
                  <a:pt x="169333" y="110067"/>
                </a:lnTo>
                <a:lnTo>
                  <a:pt x="169333" y="127000"/>
                </a:lnTo>
                <a:lnTo>
                  <a:pt x="169333" y="143934"/>
                </a:lnTo>
                <a:lnTo>
                  <a:pt x="169333" y="160867"/>
                </a:lnTo>
                <a:lnTo>
                  <a:pt x="177800" y="169334"/>
                </a:lnTo>
                <a:lnTo>
                  <a:pt x="177800" y="177800"/>
                </a:lnTo>
                <a:lnTo>
                  <a:pt x="186267" y="186267"/>
                </a:lnTo>
                <a:lnTo>
                  <a:pt x="186267" y="186267"/>
                </a:lnTo>
                <a:lnTo>
                  <a:pt x="186267" y="186267"/>
                </a:lnTo>
                <a:lnTo>
                  <a:pt x="186267" y="177800"/>
                </a:lnTo>
                <a:lnTo>
                  <a:pt x="186267" y="169334"/>
                </a:lnTo>
                <a:lnTo>
                  <a:pt x="186267" y="169334"/>
                </a:lnTo>
                <a:lnTo>
                  <a:pt x="194733" y="160867"/>
                </a:lnTo>
                <a:lnTo>
                  <a:pt x="194733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328333" y="2599267"/>
            <a:ext cx="211668" cy="177801"/>
          </a:xfrm>
          <a:custGeom>
            <a:avLst/>
            <a:gdLst/>
            <a:ahLst/>
            <a:cxnLst/>
            <a:rect l="0" t="0" r="0" b="0"/>
            <a:pathLst>
              <a:path w="211668" h="177801">
                <a:moveTo>
                  <a:pt x="16934" y="93133"/>
                </a:moveTo>
                <a:lnTo>
                  <a:pt x="16934" y="93133"/>
                </a:lnTo>
                <a:lnTo>
                  <a:pt x="25400" y="93133"/>
                </a:lnTo>
                <a:lnTo>
                  <a:pt x="33867" y="93133"/>
                </a:lnTo>
                <a:lnTo>
                  <a:pt x="33867" y="93133"/>
                </a:lnTo>
                <a:lnTo>
                  <a:pt x="42334" y="93133"/>
                </a:lnTo>
                <a:lnTo>
                  <a:pt x="50800" y="84666"/>
                </a:lnTo>
                <a:lnTo>
                  <a:pt x="59267" y="84666"/>
                </a:lnTo>
                <a:lnTo>
                  <a:pt x="67734" y="76200"/>
                </a:lnTo>
                <a:lnTo>
                  <a:pt x="76200" y="67733"/>
                </a:lnTo>
                <a:lnTo>
                  <a:pt x="76200" y="59266"/>
                </a:lnTo>
                <a:lnTo>
                  <a:pt x="84667" y="50800"/>
                </a:lnTo>
                <a:lnTo>
                  <a:pt x="84667" y="42333"/>
                </a:lnTo>
                <a:lnTo>
                  <a:pt x="84667" y="25400"/>
                </a:lnTo>
                <a:lnTo>
                  <a:pt x="84667" y="25400"/>
                </a:lnTo>
                <a:lnTo>
                  <a:pt x="84667" y="16933"/>
                </a:lnTo>
                <a:lnTo>
                  <a:pt x="76200" y="8466"/>
                </a:lnTo>
                <a:lnTo>
                  <a:pt x="67734" y="8466"/>
                </a:lnTo>
                <a:lnTo>
                  <a:pt x="67734" y="0"/>
                </a:lnTo>
                <a:lnTo>
                  <a:pt x="59267" y="0"/>
                </a:lnTo>
                <a:lnTo>
                  <a:pt x="50800" y="0"/>
                </a:lnTo>
                <a:lnTo>
                  <a:pt x="42334" y="8466"/>
                </a:lnTo>
                <a:lnTo>
                  <a:pt x="25400" y="16933"/>
                </a:lnTo>
                <a:lnTo>
                  <a:pt x="16934" y="25400"/>
                </a:lnTo>
                <a:lnTo>
                  <a:pt x="8467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101600"/>
                </a:lnTo>
                <a:lnTo>
                  <a:pt x="8467" y="118533"/>
                </a:lnTo>
                <a:lnTo>
                  <a:pt x="16934" y="127000"/>
                </a:lnTo>
                <a:lnTo>
                  <a:pt x="25400" y="143933"/>
                </a:lnTo>
                <a:lnTo>
                  <a:pt x="42334" y="160866"/>
                </a:lnTo>
                <a:lnTo>
                  <a:pt x="59267" y="160866"/>
                </a:lnTo>
                <a:lnTo>
                  <a:pt x="76200" y="169333"/>
                </a:lnTo>
                <a:lnTo>
                  <a:pt x="93134" y="177800"/>
                </a:lnTo>
                <a:lnTo>
                  <a:pt x="110067" y="177800"/>
                </a:lnTo>
                <a:lnTo>
                  <a:pt x="127000" y="177800"/>
                </a:lnTo>
                <a:lnTo>
                  <a:pt x="143934" y="177800"/>
                </a:lnTo>
                <a:lnTo>
                  <a:pt x="160867" y="169333"/>
                </a:lnTo>
                <a:lnTo>
                  <a:pt x="186267" y="160866"/>
                </a:lnTo>
                <a:lnTo>
                  <a:pt x="194734" y="152400"/>
                </a:lnTo>
                <a:lnTo>
                  <a:pt x="203200" y="135466"/>
                </a:lnTo>
                <a:lnTo>
                  <a:pt x="203200" y="135466"/>
                </a:lnTo>
                <a:lnTo>
                  <a:pt x="211667" y="127000"/>
                </a:lnTo>
                <a:lnTo>
                  <a:pt x="211667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23333" y="3285067"/>
            <a:ext cx="169335" cy="245534"/>
          </a:xfrm>
          <a:custGeom>
            <a:avLst/>
            <a:gdLst/>
            <a:ahLst/>
            <a:cxnLst/>
            <a:rect l="0" t="0" r="0" b="0"/>
            <a:pathLst>
              <a:path w="169335" h="245534">
                <a:moveTo>
                  <a:pt x="50800" y="127000"/>
                </a:moveTo>
                <a:lnTo>
                  <a:pt x="50800" y="127000"/>
                </a:lnTo>
                <a:lnTo>
                  <a:pt x="50800" y="127000"/>
                </a:lnTo>
                <a:lnTo>
                  <a:pt x="50800" y="127000"/>
                </a:lnTo>
                <a:lnTo>
                  <a:pt x="59267" y="135466"/>
                </a:lnTo>
                <a:lnTo>
                  <a:pt x="59267" y="127000"/>
                </a:lnTo>
                <a:lnTo>
                  <a:pt x="59267" y="127000"/>
                </a:lnTo>
                <a:lnTo>
                  <a:pt x="59267" y="127000"/>
                </a:lnTo>
                <a:lnTo>
                  <a:pt x="59267" y="118533"/>
                </a:lnTo>
                <a:lnTo>
                  <a:pt x="59267" y="110066"/>
                </a:lnTo>
                <a:lnTo>
                  <a:pt x="59267" y="101600"/>
                </a:lnTo>
                <a:lnTo>
                  <a:pt x="59267" y="84666"/>
                </a:lnTo>
                <a:lnTo>
                  <a:pt x="59267" y="67733"/>
                </a:lnTo>
                <a:lnTo>
                  <a:pt x="59267" y="50800"/>
                </a:lnTo>
                <a:lnTo>
                  <a:pt x="59267" y="42333"/>
                </a:lnTo>
                <a:lnTo>
                  <a:pt x="50800" y="25400"/>
                </a:lnTo>
                <a:lnTo>
                  <a:pt x="50800" y="16933"/>
                </a:lnTo>
                <a:lnTo>
                  <a:pt x="50800" y="8466"/>
                </a:lnTo>
                <a:lnTo>
                  <a:pt x="42334" y="0"/>
                </a:lnTo>
                <a:lnTo>
                  <a:pt x="42334" y="0"/>
                </a:lnTo>
                <a:lnTo>
                  <a:pt x="33867" y="0"/>
                </a:lnTo>
                <a:lnTo>
                  <a:pt x="33867" y="8466"/>
                </a:lnTo>
                <a:lnTo>
                  <a:pt x="25400" y="16933"/>
                </a:lnTo>
                <a:lnTo>
                  <a:pt x="16934" y="25400"/>
                </a:lnTo>
                <a:lnTo>
                  <a:pt x="8467" y="42333"/>
                </a:lnTo>
                <a:lnTo>
                  <a:pt x="8467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110066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8467" y="177800"/>
                </a:lnTo>
                <a:lnTo>
                  <a:pt x="16934" y="194733"/>
                </a:lnTo>
                <a:lnTo>
                  <a:pt x="25400" y="203200"/>
                </a:lnTo>
                <a:lnTo>
                  <a:pt x="33867" y="220133"/>
                </a:lnTo>
                <a:lnTo>
                  <a:pt x="42334" y="220133"/>
                </a:lnTo>
                <a:lnTo>
                  <a:pt x="50800" y="228600"/>
                </a:lnTo>
                <a:lnTo>
                  <a:pt x="59267" y="228600"/>
                </a:lnTo>
                <a:lnTo>
                  <a:pt x="67734" y="228600"/>
                </a:lnTo>
                <a:lnTo>
                  <a:pt x="76200" y="228600"/>
                </a:lnTo>
                <a:lnTo>
                  <a:pt x="84667" y="220133"/>
                </a:lnTo>
                <a:lnTo>
                  <a:pt x="93134" y="203200"/>
                </a:lnTo>
                <a:lnTo>
                  <a:pt x="93134" y="194733"/>
                </a:lnTo>
                <a:lnTo>
                  <a:pt x="101600" y="177800"/>
                </a:lnTo>
                <a:lnTo>
                  <a:pt x="101600" y="160866"/>
                </a:lnTo>
                <a:lnTo>
                  <a:pt x="110067" y="143933"/>
                </a:lnTo>
                <a:lnTo>
                  <a:pt x="110067" y="127000"/>
                </a:lnTo>
                <a:lnTo>
                  <a:pt x="110067" y="101600"/>
                </a:lnTo>
                <a:lnTo>
                  <a:pt x="110067" y="84666"/>
                </a:lnTo>
                <a:lnTo>
                  <a:pt x="110067" y="67733"/>
                </a:lnTo>
                <a:lnTo>
                  <a:pt x="110067" y="59266"/>
                </a:lnTo>
                <a:lnTo>
                  <a:pt x="110067" y="50800"/>
                </a:lnTo>
                <a:lnTo>
                  <a:pt x="110067" y="42333"/>
                </a:lnTo>
                <a:lnTo>
                  <a:pt x="110067" y="42333"/>
                </a:lnTo>
                <a:lnTo>
                  <a:pt x="101600" y="42333"/>
                </a:lnTo>
                <a:lnTo>
                  <a:pt x="101600" y="50800"/>
                </a:lnTo>
                <a:lnTo>
                  <a:pt x="101600" y="50800"/>
                </a:lnTo>
                <a:lnTo>
                  <a:pt x="101600" y="67733"/>
                </a:lnTo>
                <a:lnTo>
                  <a:pt x="101600" y="76200"/>
                </a:lnTo>
                <a:lnTo>
                  <a:pt x="110067" y="93133"/>
                </a:lnTo>
                <a:lnTo>
                  <a:pt x="110067" y="118533"/>
                </a:lnTo>
                <a:lnTo>
                  <a:pt x="110067" y="135466"/>
                </a:lnTo>
                <a:lnTo>
                  <a:pt x="110067" y="152400"/>
                </a:lnTo>
                <a:lnTo>
                  <a:pt x="118534" y="169333"/>
                </a:lnTo>
                <a:lnTo>
                  <a:pt x="127000" y="194733"/>
                </a:lnTo>
                <a:lnTo>
                  <a:pt x="127000" y="203200"/>
                </a:lnTo>
                <a:lnTo>
                  <a:pt x="127000" y="220133"/>
                </a:lnTo>
                <a:lnTo>
                  <a:pt x="135467" y="228600"/>
                </a:lnTo>
                <a:lnTo>
                  <a:pt x="135467" y="245533"/>
                </a:lnTo>
                <a:lnTo>
                  <a:pt x="143934" y="245533"/>
                </a:lnTo>
                <a:lnTo>
                  <a:pt x="152400" y="245533"/>
                </a:lnTo>
                <a:lnTo>
                  <a:pt x="160867" y="245533"/>
                </a:lnTo>
                <a:lnTo>
                  <a:pt x="160867" y="237066"/>
                </a:lnTo>
                <a:lnTo>
                  <a:pt x="160867" y="237066"/>
                </a:lnTo>
                <a:lnTo>
                  <a:pt x="169334" y="228600"/>
                </a:lnTo>
                <a:lnTo>
                  <a:pt x="169334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51933" y="3327400"/>
            <a:ext cx="143935" cy="186268"/>
          </a:xfrm>
          <a:custGeom>
            <a:avLst/>
            <a:gdLst/>
            <a:ahLst/>
            <a:cxnLst/>
            <a:rect l="0" t="0" r="0" b="0"/>
            <a:pathLst>
              <a:path w="143935" h="186268">
                <a:moveTo>
                  <a:pt x="42334" y="0"/>
                </a:move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8467"/>
                </a:lnTo>
                <a:lnTo>
                  <a:pt x="42334" y="8467"/>
                </a:lnTo>
                <a:lnTo>
                  <a:pt x="33867" y="16933"/>
                </a:lnTo>
                <a:lnTo>
                  <a:pt x="25400" y="25400"/>
                </a:lnTo>
                <a:lnTo>
                  <a:pt x="16934" y="33867"/>
                </a:lnTo>
                <a:lnTo>
                  <a:pt x="8467" y="42333"/>
                </a:lnTo>
                <a:lnTo>
                  <a:pt x="8467" y="50800"/>
                </a:lnTo>
                <a:lnTo>
                  <a:pt x="0" y="59267"/>
                </a:lnTo>
                <a:lnTo>
                  <a:pt x="0" y="67733"/>
                </a:lnTo>
                <a:lnTo>
                  <a:pt x="0" y="67733"/>
                </a:lnTo>
                <a:lnTo>
                  <a:pt x="0" y="76200"/>
                </a:lnTo>
                <a:lnTo>
                  <a:pt x="8467" y="76200"/>
                </a:lnTo>
                <a:lnTo>
                  <a:pt x="8467" y="76200"/>
                </a:lnTo>
                <a:lnTo>
                  <a:pt x="16934" y="76200"/>
                </a:lnTo>
                <a:lnTo>
                  <a:pt x="33867" y="84667"/>
                </a:lnTo>
                <a:lnTo>
                  <a:pt x="42334" y="84667"/>
                </a:lnTo>
                <a:lnTo>
                  <a:pt x="67734" y="84667"/>
                </a:lnTo>
                <a:lnTo>
                  <a:pt x="84667" y="84667"/>
                </a:lnTo>
                <a:lnTo>
                  <a:pt x="93134" y="93133"/>
                </a:lnTo>
                <a:lnTo>
                  <a:pt x="110067" y="101600"/>
                </a:lnTo>
                <a:lnTo>
                  <a:pt x="118534" y="110067"/>
                </a:lnTo>
                <a:lnTo>
                  <a:pt x="127000" y="118533"/>
                </a:lnTo>
                <a:lnTo>
                  <a:pt x="135467" y="135467"/>
                </a:lnTo>
                <a:lnTo>
                  <a:pt x="135467" y="143933"/>
                </a:lnTo>
                <a:lnTo>
                  <a:pt x="143934" y="160867"/>
                </a:lnTo>
                <a:lnTo>
                  <a:pt x="135467" y="169333"/>
                </a:lnTo>
                <a:lnTo>
                  <a:pt x="135467" y="177800"/>
                </a:lnTo>
                <a:lnTo>
                  <a:pt x="127000" y="186267"/>
                </a:lnTo>
                <a:lnTo>
                  <a:pt x="110067" y="186267"/>
                </a:lnTo>
                <a:lnTo>
                  <a:pt x="101600" y="186267"/>
                </a:lnTo>
                <a:lnTo>
                  <a:pt x="84667" y="186267"/>
                </a:lnTo>
                <a:lnTo>
                  <a:pt x="76200" y="186267"/>
                </a:lnTo>
                <a:lnTo>
                  <a:pt x="67734" y="186267"/>
                </a:lnTo>
                <a:lnTo>
                  <a:pt x="59267" y="177800"/>
                </a:lnTo>
                <a:lnTo>
                  <a:pt x="50800" y="169333"/>
                </a:lnTo>
                <a:lnTo>
                  <a:pt x="42334" y="160867"/>
                </a:lnTo>
                <a:lnTo>
                  <a:pt x="33867" y="143933"/>
                </a:lnTo>
                <a:lnTo>
                  <a:pt x="33867" y="135467"/>
                </a:lnTo>
                <a:lnTo>
                  <a:pt x="33867" y="135467"/>
                </a:lnTo>
                <a:lnTo>
                  <a:pt x="33867" y="127000"/>
                </a:lnTo>
                <a:lnTo>
                  <a:pt x="33867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863600" y="3327400"/>
            <a:ext cx="135468" cy="397934"/>
          </a:xfrm>
          <a:custGeom>
            <a:avLst/>
            <a:gdLst/>
            <a:ahLst/>
            <a:cxnLst/>
            <a:rect l="0" t="0" r="0" b="0"/>
            <a:pathLst>
              <a:path w="135468" h="3979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16933" y="110067"/>
                </a:lnTo>
                <a:lnTo>
                  <a:pt x="16933" y="127000"/>
                </a:lnTo>
                <a:lnTo>
                  <a:pt x="25400" y="143933"/>
                </a:lnTo>
                <a:lnTo>
                  <a:pt x="25400" y="152400"/>
                </a:lnTo>
                <a:lnTo>
                  <a:pt x="33867" y="160867"/>
                </a:lnTo>
                <a:lnTo>
                  <a:pt x="42333" y="169333"/>
                </a:lnTo>
                <a:lnTo>
                  <a:pt x="50800" y="177800"/>
                </a:lnTo>
                <a:lnTo>
                  <a:pt x="59267" y="177800"/>
                </a:lnTo>
                <a:lnTo>
                  <a:pt x="67733" y="177800"/>
                </a:lnTo>
                <a:lnTo>
                  <a:pt x="76200" y="177800"/>
                </a:lnTo>
                <a:lnTo>
                  <a:pt x="84667" y="169333"/>
                </a:lnTo>
                <a:lnTo>
                  <a:pt x="93133" y="160867"/>
                </a:lnTo>
                <a:lnTo>
                  <a:pt x="101600" y="152400"/>
                </a:lnTo>
                <a:lnTo>
                  <a:pt x="110067" y="135467"/>
                </a:lnTo>
                <a:lnTo>
                  <a:pt x="110067" y="127000"/>
                </a:lnTo>
                <a:lnTo>
                  <a:pt x="118533" y="110067"/>
                </a:lnTo>
                <a:lnTo>
                  <a:pt x="118533" y="93133"/>
                </a:lnTo>
                <a:lnTo>
                  <a:pt x="118533" y="76200"/>
                </a:lnTo>
                <a:lnTo>
                  <a:pt x="118533" y="59267"/>
                </a:lnTo>
                <a:lnTo>
                  <a:pt x="118533" y="50800"/>
                </a:lnTo>
                <a:lnTo>
                  <a:pt x="110067" y="42333"/>
                </a:lnTo>
                <a:lnTo>
                  <a:pt x="110067" y="33867"/>
                </a:lnTo>
                <a:lnTo>
                  <a:pt x="110067" y="33867"/>
                </a:lnTo>
                <a:lnTo>
                  <a:pt x="110067" y="33867"/>
                </a:lnTo>
                <a:lnTo>
                  <a:pt x="110067" y="33867"/>
                </a:lnTo>
                <a:lnTo>
                  <a:pt x="110067" y="42333"/>
                </a:lnTo>
                <a:lnTo>
                  <a:pt x="118533" y="50800"/>
                </a:lnTo>
                <a:lnTo>
                  <a:pt x="118533" y="67733"/>
                </a:lnTo>
                <a:lnTo>
                  <a:pt x="118533" y="84667"/>
                </a:lnTo>
                <a:lnTo>
                  <a:pt x="127000" y="101600"/>
                </a:lnTo>
                <a:lnTo>
                  <a:pt x="127000" y="127000"/>
                </a:lnTo>
                <a:lnTo>
                  <a:pt x="135467" y="152400"/>
                </a:lnTo>
                <a:lnTo>
                  <a:pt x="135467" y="177800"/>
                </a:lnTo>
                <a:lnTo>
                  <a:pt x="135467" y="203200"/>
                </a:lnTo>
                <a:lnTo>
                  <a:pt x="135467" y="228600"/>
                </a:lnTo>
                <a:lnTo>
                  <a:pt x="135467" y="254000"/>
                </a:lnTo>
                <a:lnTo>
                  <a:pt x="135467" y="279400"/>
                </a:lnTo>
                <a:lnTo>
                  <a:pt x="127000" y="304800"/>
                </a:lnTo>
                <a:lnTo>
                  <a:pt x="127000" y="321733"/>
                </a:lnTo>
                <a:lnTo>
                  <a:pt x="118533" y="347133"/>
                </a:lnTo>
                <a:lnTo>
                  <a:pt x="110067" y="364067"/>
                </a:lnTo>
                <a:lnTo>
                  <a:pt x="101600" y="372533"/>
                </a:lnTo>
                <a:lnTo>
                  <a:pt x="84667" y="389467"/>
                </a:lnTo>
                <a:lnTo>
                  <a:pt x="76200" y="389467"/>
                </a:lnTo>
                <a:lnTo>
                  <a:pt x="67733" y="397933"/>
                </a:lnTo>
                <a:lnTo>
                  <a:pt x="50800" y="397933"/>
                </a:lnTo>
                <a:lnTo>
                  <a:pt x="42333" y="389467"/>
                </a:lnTo>
                <a:lnTo>
                  <a:pt x="33867" y="381000"/>
                </a:lnTo>
                <a:lnTo>
                  <a:pt x="25400" y="364067"/>
                </a:lnTo>
                <a:lnTo>
                  <a:pt x="25400" y="347133"/>
                </a:lnTo>
                <a:lnTo>
                  <a:pt x="25400" y="347133"/>
                </a:lnTo>
                <a:lnTo>
                  <a:pt x="25400" y="330200"/>
                </a:lnTo>
                <a:lnTo>
                  <a:pt x="25400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092200" y="3361267"/>
            <a:ext cx="245534" cy="169334"/>
          </a:xfrm>
          <a:custGeom>
            <a:avLst/>
            <a:gdLst/>
            <a:ahLst/>
            <a:cxnLst/>
            <a:rect l="0" t="0" r="0" b="0"/>
            <a:pathLst>
              <a:path w="245534" h="169334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101600"/>
                </a:lnTo>
                <a:lnTo>
                  <a:pt x="16933" y="118533"/>
                </a:lnTo>
                <a:lnTo>
                  <a:pt x="16933" y="127000"/>
                </a:lnTo>
                <a:lnTo>
                  <a:pt x="16933" y="135466"/>
                </a:lnTo>
                <a:lnTo>
                  <a:pt x="16933" y="143933"/>
                </a:lnTo>
                <a:lnTo>
                  <a:pt x="16933" y="152400"/>
                </a:lnTo>
                <a:lnTo>
                  <a:pt x="16933" y="152400"/>
                </a:lnTo>
                <a:lnTo>
                  <a:pt x="16933" y="152400"/>
                </a:lnTo>
                <a:lnTo>
                  <a:pt x="16933" y="152400"/>
                </a:lnTo>
                <a:lnTo>
                  <a:pt x="16933" y="152400"/>
                </a:lnTo>
                <a:lnTo>
                  <a:pt x="16933" y="143933"/>
                </a:lnTo>
                <a:lnTo>
                  <a:pt x="16933" y="127000"/>
                </a:lnTo>
                <a:lnTo>
                  <a:pt x="16933" y="110066"/>
                </a:lnTo>
                <a:lnTo>
                  <a:pt x="16933" y="93133"/>
                </a:lnTo>
                <a:lnTo>
                  <a:pt x="25400" y="76200"/>
                </a:lnTo>
                <a:lnTo>
                  <a:pt x="25400" y="50800"/>
                </a:lnTo>
                <a:lnTo>
                  <a:pt x="33867" y="33866"/>
                </a:lnTo>
                <a:lnTo>
                  <a:pt x="42333" y="25400"/>
                </a:lnTo>
                <a:lnTo>
                  <a:pt x="50800" y="16933"/>
                </a:lnTo>
                <a:lnTo>
                  <a:pt x="50800" y="8466"/>
                </a:lnTo>
                <a:lnTo>
                  <a:pt x="59267" y="8466"/>
                </a:lnTo>
                <a:lnTo>
                  <a:pt x="67733" y="16933"/>
                </a:lnTo>
                <a:lnTo>
                  <a:pt x="76200" y="16933"/>
                </a:lnTo>
                <a:lnTo>
                  <a:pt x="76200" y="25400"/>
                </a:lnTo>
                <a:lnTo>
                  <a:pt x="84667" y="33866"/>
                </a:lnTo>
                <a:lnTo>
                  <a:pt x="93133" y="42333"/>
                </a:lnTo>
                <a:lnTo>
                  <a:pt x="93133" y="59266"/>
                </a:lnTo>
                <a:lnTo>
                  <a:pt x="101600" y="76200"/>
                </a:lnTo>
                <a:lnTo>
                  <a:pt x="110067" y="93133"/>
                </a:lnTo>
                <a:lnTo>
                  <a:pt x="110067" y="110066"/>
                </a:lnTo>
                <a:lnTo>
                  <a:pt x="110067" y="127000"/>
                </a:lnTo>
                <a:lnTo>
                  <a:pt x="110067" y="143933"/>
                </a:lnTo>
                <a:lnTo>
                  <a:pt x="110067" y="152400"/>
                </a:lnTo>
                <a:lnTo>
                  <a:pt x="110067" y="160866"/>
                </a:lnTo>
                <a:lnTo>
                  <a:pt x="118533" y="160866"/>
                </a:lnTo>
                <a:lnTo>
                  <a:pt x="118533" y="160866"/>
                </a:lnTo>
                <a:lnTo>
                  <a:pt x="118533" y="160866"/>
                </a:lnTo>
                <a:lnTo>
                  <a:pt x="118533" y="160866"/>
                </a:lnTo>
                <a:lnTo>
                  <a:pt x="118533" y="152400"/>
                </a:lnTo>
                <a:lnTo>
                  <a:pt x="118533" y="143933"/>
                </a:lnTo>
                <a:lnTo>
                  <a:pt x="118533" y="135466"/>
                </a:lnTo>
                <a:lnTo>
                  <a:pt x="118533" y="118533"/>
                </a:lnTo>
                <a:lnTo>
                  <a:pt x="127000" y="93133"/>
                </a:lnTo>
                <a:lnTo>
                  <a:pt x="127000" y="76200"/>
                </a:lnTo>
                <a:lnTo>
                  <a:pt x="127000" y="59266"/>
                </a:lnTo>
                <a:lnTo>
                  <a:pt x="135467" y="42333"/>
                </a:lnTo>
                <a:lnTo>
                  <a:pt x="135467" y="33866"/>
                </a:lnTo>
                <a:lnTo>
                  <a:pt x="143933" y="25400"/>
                </a:lnTo>
                <a:lnTo>
                  <a:pt x="143933" y="16933"/>
                </a:lnTo>
                <a:lnTo>
                  <a:pt x="143933" y="16933"/>
                </a:lnTo>
                <a:lnTo>
                  <a:pt x="152400" y="8466"/>
                </a:lnTo>
                <a:lnTo>
                  <a:pt x="160867" y="8466"/>
                </a:lnTo>
                <a:lnTo>
                  <a:pt x="160867" y="8466"/>
                </a:lnTo>
                <a:lnTo>
                  <a:pt x="160867" y="8466"/>
                </a:lnTo>
                <a:lnTo>
                  <a:pt x="160867" y="16933"/>
                </a:lnTo>
                <a:lnTo>
                  <a:pt x="169333" y="16933"/>
                </a:lnTo>
                <a:lnTo>
                  <a:pt x="169333" y="33866"/>
                </a:lnTo>
                <a:lnTo>
                  <a:pt x="169333" y="42333"/>
                </a:lnTo>
                <a:lnTo>
                  <a:pt x="169333" y="59266"/>
                </a:lnTo>
                <a:lnTo>
                  <a:pt x="169333" y="76200"/>
                </a:lnTo>
                <a:lnTo>
                  <a:pt x="169333" y="93133"/>
                </a:lnTo>
                <a:lnTo>
                  <a:pt x="177800" y="110066"/>
                </a:lnTo>
                <a:lnTo>
                  <a:pt x="177800" y="127000"/>
                </a:lnTo>
                <a:lnTo>
                  <a:pt x="186267" y="135466"/>
                </a:lnTo>
                <a:lnTo>
                  <a:pt x="194733" y="152400"/>
                </a:lnTo>
                <a:lnTo>
                  <a:pt x="203200" y="152400"/>
                </a:lnTo>
                <a:lnTo>
                  <a:pt x="211667" y="160866"/>
                </a:lnTo>
                <a:lnTo>
                  <a:pt x="220133" y="169333"/>
                </a:lnTo>
                <a:lnTo>
                  <a:pt x="228600" y="169333"/>
                </a:lnTo>
                <a:lnTo>
                  <a:pt x="237067" y="160866"/>
                </a:lnTo>
                <a:lnTo>
                  <a:pt x="237067" y="152400"/>
                </a:lnTo>
                <a:lnTo>
                  <a:pt x="245533" y="152400"/>
                </a:lnTo>
                <a:lnTo>
                  <a:pt x="245533" y="152400"/>
                </a:lnTo>
                <a:lnTo>
                  <a:pt x="245533" y="135466"/>
                </a:lnTo>
                <a:lnTo>
                  <a:pt x="245533" y="135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371600" y="3361267"/>
            <a:ext cx="101601" cy="304801"/>
          </a:xfrm>
          <a:custGeom>
            <a:avLst/>
            <a:gdLst/>
            <a:ahLst/>
            <a:cxnLst/>
            <a:rect l="0" t="0" r="0" b="0"/>
            <a:pathLst>
              <a:path w="101601" h="3048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8533"/>
                </a:lnTo>
                <a:lnTo>
                  <a:pt x="8467" y="143933"/>
                </a:lnTo>
                <a:lnTo>
                  <a:pt x="8467" y="169333"/>
                </a:lnTo>
                <a:lnTo>
                  <a:pt x="8467" y="194733"/>
                </a:lnTo>
                <a:lnTo>
                  <a:pt x="8467" y="220133"/>
                </a:lnTo>
                <a:lnTo>
                  <a:pt x="8467" y="237066"/>
                </a:lnTo>
                <a:lnTo>
                  <a:pt x="8467" y="262466"/>
                </a:lnTo>
                <a:lnTo>
                  <a:pt x="8467" y="279400"/>
                </a:lnTo>
                <a:lnTo>
                  <a:pt x="16933" y="287866"/>
                </a:lnTo>
                <a:lnTo>
                  <a:pt x="16933" y="296333"/>
                </a:lnTo>
                <a:lnTo>
                  <a:pt x="16933" y="304800"/>
                </a:lnTo>
                <a:lnTo>
                  <a:pt x="16933" y="304800"/>
                </a:lnTo>
                <a:lnTo>
                  <a:pt x="16933" y="296333"/>
                </a:lnTo>
                <a:lnTo>
                  <a:pt x="25400" y="296333"/>
                </a:lnTo>
                <a:lnTo>
                  <a:pt x="16933" y="279400"/>
                </a:lnTo>
                <a:lnTo>
                  <a:pt x="16933" y="262466"/>
                </a:lnTo>
                <a:lnTo>
                  <a:pt x="16933" y="237066"/>
                </a:lnTo>
                <a:lnTo>
                  <a:pt x="16933" y="211666"/>
                </a:lnTo>
                <a:lnTo>
                  <a:pt x="16933" y="186266"/>
                </a:lnTo>
                <a:lnTo>
                  <a:pt x="16933" y="160866"/>
                </a:lnTo>
                <a:lnTo>
                  <a:pt x="16933" y="127000"/>
                </a:lnTo>
                <a:lnTo>
                  <a:pt x="8467" y="110066"/>
                </a:lnTo>
                <a:lnTo>
                  <a:pt x="8467" y="84666"/>
                </a:lnTo>
                <a:lnTo>
                  <a:pt x="8467" y="67733"/>
                </a:lnTo>
                <a:lnTo>
                  <a:pt x="0" y="50800"/>
                </a:lnTo>
                <a:lnTo>
                  <a:pt x="0" y="42333"/>
                </a:lnTo>
                <a:lnTo>
                  <a:pt x="0" y="25400"/>
                </a:lnTo>
                <a:lnTo>
                  <a:pt x="8467" y="16933"/>
                </a:lnTo>
                <a:lnTo>
                  <a:pt x="8467" y="8466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8466"/>
                </a:lnTo>
                <a:lnTo>
                  <a:pt x="59267" y="16933"/>
                </a:lnTo>
                <a:lnTo>
                  <a:pt x="67733" y="25400"/>
                </a:lnTo>
                <a:lnTo>
                  <a:pt x="76200" y="33866"/>
                </a:lnTo>
                <a:lnTo>
                  <a:pt x="84667" y="50800"/>
                </a:lnTo>
                <a:lnTo>
                  <a:pt x="93133" y="67733"/>
                </a:lnTo>
                <a:lnTo>
                  <a:pt x="101600" y="93133"/>
                </a:lnTo>
                <a:lnTo>
                  <a:pt x="101600" y="110066"/>
                </a:lnTo>
                <a:lnTo>
                  <a:pt x="101600" y="127000"/>
                </a:lnTo>
                <a:lnTo>
                  <a:pt x="93133" y="143933"/>
                </a:lnTo>
                <a:lnTo>
                  <a:pt x="84667" y="160866"/>
                </a:lnTo>
                <a:lnTo>
                  <a:pt x="84667" y="169333"/>
                </a:lnTo>
                <a:lnTo>
                  <a:pt x="76200" y="177800"/>
                </a:lnTo>
                <a:lnTo>
                  <a:pt x="67733" y="186266"/>
                </a:lnTo>
                <a:lnTo>
                  <a:pt x="59267" y="186266"/>
                </a:lnTo>
                <a:lnTo>
                  <a:pt x="50800" y="186266"/>
                </a:lnTo>
                <a:lnTo>
                  <a:pt x="42333" y="177800"/>
                </a:lnTo>
                <a:lnTo>
                  <a:pt x="33867" y="169333"/>
                </a:lnTo>
                <a:lnTo>
                  <a:pt x="33867" y="169333"/>
                </a:lnTo>
                <a:lnTo>
                  <a:pt x="33867" y="152400"/>
                </a:lnTo>
                <a:lnTo>
                  <a:pt x="33867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532467" y="3268133"/>
            <a:ext cx="33867" cy="245535"/>
          </a:xfrm>
          <a:custGeom>
            <a:avLst/>
            <a:gdLst/>
            <a:ahLst/>
            <a:cxnLst/>
            <a:rect l="0" t="0" r="0" b="0"/>
            <a:pathLst>
              <a:path w="33867" h="245535">
                <a:moveTo>
                  <a:pt x="0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33867"/>
                </a:lnTo>
                <a:lnTo>
                  <a:pt x="25400" y="50800"/>
                </a:lnTo>
                <a:lnTo>
                  <a:pt x="25400" y="67734"/>
                </a:lnTo>
                <a:lnTo>
                  <a:pt x="25400" y="84667"/>
                </a:lnTo>
                <a:lnTo>
                  <a:pt x="25400" y="110067"/>
                </a:lnTo>
                <a:lnTo>
                  <a:pt x="25400" y="135467"/>
                </a:lnTo>
                <a:lnTo>
                  <a:pt x="25400" y="160867"/>
                </a:lnTo>
                <a:lnTo>
                  <a:pt x="25400" y="186267"/>
                </a:lnTo>
                <a:lnTo>
                  <a:pt x="33866" y="203200"/>
                </a:lnTo>
                <a:lnTo>
                  <a:pt x="33866" y="220134"/>
                </a:lnTo>
                <a:lnTo>
                  <a:pt x="33866" y="228600"/>
                </a:lnTo>
                <a:lnTo>
                  <a:pt x="33866" y="237067"/>
                </a:lnTo>
                <a:lnTo>
                  <a:pt x="33866" y="245534"/>
                </a:lnTo>
                <a:lnTo>
                  <a:pt x="33866" y="245534"/>
                </a:lnTo>
                <a:lnTo>
                  <a:pt x="33866" y="245534"/>
                </a:lnTo>
                <a:lnTo>
                  <a:pt x="33866" y="237067"/>
                </a:lnTo>
                <a:lnTo>
                  <a:pt x="33866" y="237067"/>
                </a:lnTo>
                <a:lnTo>
                  <a:pt x="25400" y="237067"/>
                </a:lnTo>
                <a:lnTo>
                  <a:pt x="25400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524000" y="3352800"/>
            <a:ext cx="203201" cy="186268"/>
          </a:xfrm>
          <a:custGeom>
            <a:avLst/>
            <a:gdLst/>
            <a:ahLst/>
            <a:cxnLst/>
            <a:rect l="0" t="0" r="0" b="0"/>
            <a:pathLst>
              <a:path w="203201" h="186268">
                <a:moveTo>
                  <a:pt x="0" y="59267"/>
                </a:moveTo>
                <a:lnTo>
                  <a:pt x="0" y="59267"/>
                </a:lnTo>
                <a:lnTo>
                  <a:pt x="0" y="59267"/>
                </a:lnTo>
                <a:lnTo>
                  <a:pt x="0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16933" y="50800"/>
                </a:lnTo>
                <a:lnTo>
                  <a:pt x="25400" y="50800"/>
                </a:lnTo>
                <a:lnTo>
                  <a:pt x="33867" y="50800"/>
                </a:lnTo>
                <a:lnTo>
                  <a:pt x="50800" y="42333"/>
                </a:lnTo>
                <a:lnTo>
                  <a:pt x="67733" y="42333"/>
                </a:lnTo>
                <a:lnTo>
                  <a:pt x="84667" y="33867"/>
                </a:lnTo>
                <a:lnTo>
                  <a:pt x="93133" y="25400"/>
                </a:lnTo>
                <a:lnTo>
                  <a:pt x="110067" y="25400"/>
                </a:lnTo>
                <a:lnTo>
                  <a:pt x="127000" y="25400"/>
                </a:lnTo>
                <a:lnTo>
                  <a:pt x="135467" y="16933"/>
                </a:lnTo>
                <a:lnTo>
                  <a:pt x="143933" y="16933"/>
                </a:lnTo>
                <a:lnTo>
                  <a:pt x="152400" y="16933"/>
                </a:lnTo>
                <a:lnTo>
                  <a:pt x="160867" y="16933"/>
                </a:lnTo>
                <a:lnTo>
                  <a:pt x="160867" y="16933"/>
                </a:lnTo>
                <a:lnTo>
                  <a:pt x="169333" y="25400"/>
                </a:lnTo>
                <a:lnTo>
                  <a:pt x="169333" y="25400"/>
                </a:lnTo>
                <a:lnTo>
                  <a:pt x="169333" y="33867"/>
                </a:lnTo>
                <a:lnTo>
                  <a:pt x="160867" y="50800"/>
                </a:lnTo>
                <a:lnTo>
                  <a:pt x="160867" y="59267"/>
                </a:lnTo>
                <a:lnTo>
                  <a:pt x="152400" y="76200"/>
                </a:lnTo>
                <a:lnTo>
                  <a:pt x="143933" y="93133"/>
                </a:lnTo>
                <a:lnTo>
                  <a:pt x="143933" y="110067"/>
                </a:lnTo>
                <a:lnTo>
                  <a:pt x="135467" y="127000"/>
                </a:lnTo>
                <a:lnTo>
                  <a:pt x="135467" y="143933"/>
                </a:lnTo>
                <a:lnTo>
                  <a:pt x="135467" y="152400"/>
                </a:lnTo>
                <a:lnTo>
                  <a:pt x="135467" y="160867"/>
                </a:lnTo>
                <a:lnTo>
                  <a:pt x="143933" y="177800"/>
                </a:lnTo>
                <a:lnTo>
                  <a:pt x="143933" y="177800"/>
                </a:lnTo>
                <a:lnTo>
                  <a:pt x="152400" y="177800"/>
                </a:lnTo>
                <a:lnTo>
                  <a:pt x="152400" y="186267"/>
                </a:lnTo>
                <a:lnTo>
                  <a:pt x="160867" y="177800"/>
                </a:lnTo>
                <a:lnTo>
                  <a:pt x="169333" y="177800"/>
                </a:lnTo>
                <a:lnTo>
                  <a:pt x="177800" y="169333"/>
                </a:lnTo>
                <a:lnTo>
                  <a:pt x="186267" y="160867"/>
                </a:lnTo>
                <a:lnTo>
                  <a:pt x="186267" y="143933"/>
                </a:lnTo>
                <a:lnTo>
                  <a:pt x="194733" y="127000"/>
                </a:lnTo>
                <a:lnTo>
                  <a:pt x="194733" y="110067"/>
                </a:lnTo>
                <a:lnTo>
                  <a:pt x="203200" y="84667"/>
                </a:lnTo>
                <a:lnTo>
                  <a:pt x="203200" y="67733"/>
                </a:lnTo>
                <a:lnTo>
                  <a:pt x="194733" y="50800"/>
                </a:lnTo>
                <a:lnTo>
                  <a:pt x="194733" y="33867"/>
                </a:lnTo>
                <a:lnTo>
                  <a:pt x="186267" y="25400"/>
                </a:lnTo>
                <a:lnTo>
                  <a:pt x="177800" y="16933"/>
                </a:lnTo>
                <a:lnTo>
                  <a:pt x="169333" y="16933"/>
                </a:lnTo>
                <a:lnTo>
                  <a:pt x="160867" y="8467"/>
                </a:lnTo>
                <a:lnTo>
                  <a:pt x="152400" y="8467"/>
                </a:lnTo>
                <a:lnTo>
                  <a:pt x="143933" y="8467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761067" y="3251200"/>
            <a:ext cx="237067" cy="279401"/>
          </a:xfrm>
          <a:custGeom>
            <a:avLst/>
            <a:gdLst/>
            <a:ahLst/>
            <a:cxnLst/>
            <a:rect l="0" t="0" r="0" b="0"/>
            <a:pathLst>
              <a:path w="237067" h="279401">
                <a:moveTo>
                  <a:pt x="33866" y="0"/>
                </a:moveTo>
                <a:lnTo>
                  <a:pt x="33866" y="0"/>
                </a:lnTo>
                <a:lnTo>
                  <a:pt x="33866" y="0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16933"/>
                </a:lnTo>
                <a:lnTo>
                  <a:pt x="42333" y="25400"/>
                </a:lnTo>
                <a:lnTo>
                  <a:pt x="42333" y="42333"/>
                </a:lnTo>
                <a:lnTo>
                  <a:pt x="42333" y="59267"/>
                </a:lnTo>
                <a:lnTo>
                  <a:pt x="42333" y="84667"/>
                </a:lnTo>
                <a:lnTo>
                  <a:pt x="42333" y="110067"/>
                </a:lnTo>
                <a:lnTo>
                  <a:pt x="42333" y="127000"/>
                </a:lnTo>
                <a:lnTo>
                  <a:pt x="42333" y="160867"/>
                </a:lnTo>
                <a:lnTo>
                  <a:pt x="50800" y="177800"/>
                </a:lnTo>
                <a:lnTo>
                  <a:pt x="50800" y="203200"/>
                </a:lnTo>
                <a:lnTo>
                  <a:pt x="50800" y="228600"/>
                </a:lnTo>
                <a:lnTo>
                  <a:pt x="50800" y="245533"/>
                </a:lnTo>
                <a:lnTo>
                  <a:pt x="50800" y="262467"/>
                </a:lnTo>
                <a:lnTo>
                  <a:pt x="50800" y="270933"/>
                </a:lnTo>
                <a:lnTo>
                  <a:pt x="50800" y="270933"/>
                </a:lnTo>
                <a:lnTo>
                  <a:pt x="50800" y="279400"/>
                </a:lnTo>
                <a:lnTo>
                  <a:pt x="50800" y="279400"/>
                </a:lnTo>
                <a:lnTo>
                  <a:pt x="50800" y="270933"/>
                </a:lnTo>
                <a:lnTo>
                  <a:pt x="50800" y="262467"/>
                </a:lnTo>
                <a:lnTo>
                  <a:pt x="42333" y="254000"/>
                </a:lnTo>
                <a:lnTo>
                  <a:pt x="42333" y="237067"/>
                </a:lnTo>
                <a:lnTo>
                  <a:pt x="42333" y="220133"/>
                </a:lnTo>
                <a:lnTo>
                  <a:pt x="33866" y="203200"/>
                </a:lnTo>
                <a:lnTo>
                  <a:pt x="33866" y="194733"/>
                </a:lnTo>
                <a:lnTo>
                  <a:pt x="25400" y="177800"/>
                </a:lnTo>
                <a:lnTo>
                  <a:pt x="25400" y="169333"/>
                </a:lnTo>
                <a:lnTo>
                  <a:pt x="16933" y="160867"/>
                </a:lnTo>
                <a:lnTo>
                  <a:pt x="16933" y="152400"/>
                </a:lnTo>
                <a:lnTo>
                  <a:pt x="8466" y="152400"/>
                </a:lnTo>
                <a:lnTo>
                  <a:pt x="8466" y="143933"/>
                </a:lnTo>
                <a:lnTo>
                  <a:pt x="8466" y="143933"/>
                </a:lnTo>
                <a:lnTo>
                  <a:pt x="0" y="143933"/>
                </a:lnTo>
                <a:lnTo>
                  <a:pt x="0" y="135467"/>
                </a:lnTo>
                <a:lnTo>
                  <a:pt x="0" y="135467"/>
                </a:lnTo>
                <a:lnTo>
                  <a:pt x="8466" y="135467"/>
                </a:lnTo>
                <a:lnTo>
                  <a:pt x="8466" y="135467"/>
                </a:lnTo>
                <a:lnTo>
                  <a:pt x="8466" y="143933"/>
                </a:lnTo>
                <a:lnTo>
                  <a:pt x="16933" y="143933"/>
                </a:lnTo>
                <a:lnTo>
                  <a:pt x="25400" y="143933"/>
                </a:lnTo>
                <a:lnTo>
                  <a:pt x="42333" y="143933"/>
                </a:lnTo>
                <a:lnTo>
                  <a:pt x="59266" y="143933"/>
                </a:lnTo>
                <a:lnTo>
                  <a:pt x="76200" y="143933"/>
                </a:lnTo>
                <a:lnTo>
                  <a:pt x="101600" y="143933"/>
                </a:lnTo>
                <a:lnTo>
                  <a:pt x="118533" y="152400"/>
                </a:lnTo>
                <a:lnTo>
                  <a:pt x="135466" y="152400"/>
                </a:lnTo>
                <a:lnTo>
                  <a:pt x="152400" y="152400"/>
                </a:lnTo>
                <a:lnTo>
                  <a:pt x="169333" y="152400"/>
                </a:lnTo>
                <a:lnTo>
                  <a:pt x="177800" y="152400"/>
                </a:lnTo>
                <a:lnTo>
                  <a:pt x="194733" y="152400"/>
                </a:lnTo>
                <a:lnTo>
                  <a:pt x="203200" y="152400"/>
                </a:lnTo>
                <a:lnTo>
                  <a:pt x="211666" y="143933"/>
                </a:lnTo>
                <a:lnTo>
                  <a:pt x="220133" y="143933"/>
                </a:lnTo>
                <a:lnTo>
                  <a:pt x="228600" y="135467"/>
                </a:lnTo>
                <a:lnTo>
                  <a:pt x="228600" y="135467"/>
                </a:lnTo>
                <a:lnTo>
                  <a:pt x="228600" y="127000"/>
                </a:lnTo>
                <a:lnTo>
                  <a:pt x="228600" y="118533"/>
                </a:lnTo>
                <a:lnTo>
                  <a:pt x="228600" y="118533"/>
                </a:lnTo>
                <a:lnTo>
                  <a:pt x="220133" y="110067"/>
                </a:lnTo>
                <a:lnTo>
                  <a:pt x="211666" y="101600"/>
                </a:lnTo>
                <a:lnTo>
                  <a:pt x="203200" y="101600"/>
                </a:lnTo>
                <a:lnTo>
                  <a:pt x="194733" y="101600"/>
                </a:lnTo>
                <a:lnTo>
                  <a:pt x="177800" y="101600"/>
                </a:lnTo>
                <a:lnTo>
                  <a:pt x="169333" y="101600"/>
                </a:lnTo>
                <a:lnTo>
                  <a:pt x="160866" y="110067"/>
                </a:lnTo>
                <a:lnTo>
                  <a:pt x="152400" y="118533"/>
                </a:lnTo>
                <a:lnTo>
                  <a:pt x="143933" y="135467"/>
                </a:lnTo>
                <a:lnTo>
                  <a:pt x="135466" y="143933"/>
                </a:lnTo>
                <a:lnTo>
                  <a:pt x="135466" y="160867"/>
                </a:lnTo>
                <a:lnTo>
                  <a:pt x="143933" y="177800"/>
                </a:lnTo>
                <a:lnTo>
                  <a:pt x="143933" y="194733"/>
                </a:lnTo>
                <a:lnTo>
                  <a:pt x="152400" y="203200"/>
                </a:lnTo>
                <a:lnTo>
                  <a:pt x="169333" y="220133"/>
                </a:lnTo>
                <a:lnTo>
                  <a:pt x="177800" y="237067"/>
                </a:lnTo>
                <a:lnTo>
                  <a:pt x="194733" y="245533"/>
                </a:lnTo>
                <a:lnTo>
                  <a:pt x="211666" y="262467"/>
                </a:lnTo>
                <a:lnTo>
                  <a:pt x="228600" y="270933"/>
                </a:lnTo>
                <a:lnTo>
                  <a:pt x="228600" y="270933"/>
                </a:lnTo>
                <a:lnTo>
                  <a:pt x="237066" y="270933"/>
                </a:lnTo>
                <a:lnTo>
                  <a:pt x="237066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18067" y="3640667"/>
            <a:ext cx="101601" cy="304801"/>
          </a:xfrm>
          <a:custGeom>
            <a:avLst/>
            <a:gdLst/>
            <a:ahLst/>
            <a:cxnLst/>
            <a:rect l="0" t="0" r="0" b="0"/>
            <a:pathLst>
              <a:path w="101601" h="304801">
                <a:moveTo>
                  <a:pt x="101600" y="0"/>
                </a:move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93133" y="8466"/>
                </a:lnTo>
                <a:lnTo>
                  <a:pt x="93133" y="8466"/>
                </a:lnTo>
                <a:lnTo>
                  <a:pt x="84666" y="16933"/>
                </a:lnTo>
                <a:lnTo>
                  <a:pt x="76200" y="16933"/>
                </a:lnTo>
                <a:lnTo>
                  <a:pt x="76200" y="25400"/>
                </a:lnTo>
                <a:lnTo>
                  <a:pt x="67733" y="42333"/>
                </a:lnTo>
                <a:lnTo>
                  <a:pt x="59266" y="50800"/>
                </a:lnTo>
                <a:lnTo>
                  <a:pt x="50800" y="59266"/>
                </a:lnTo>
                <a:lnTo>
                  <a:pt x="42333" y="76200"/>
                </a:lnTo>
                <a:lnTo>
                  <a:pt x="25400" y="93133"/>
                </a:lnTo>
                <a:lnTo>
                  <a:pt x="16933" y="110066"/>
                </a:lnTo>
                <a:lnTo>
                  <a:pt x="16933" y="127000"/>
                </a:lnTo>
                <a:lnTo>
                  <a:pt x="8466" y="143933"/>
                </a:lnTo>
                <a:lnTo>
                  <a:pt x="8466" y="160866"/>
                </a:lnTo>
                <a:lnTo>
                  <a:pt x="0" y="177800"/>
                </a:lnTo>
                <a:lnTo>
                  <a:pt x="8466" y="194733"/>
                </a:lnTo>
                <a:lnTo>
                  <a:pt x="8466" y="211666"/>
                </a:lnTo>
                <a:lnTo>
                  <a:pt x="16933" y="228600"/>
                </a:lnTo>
                <a:lnTo>
                  <a:pt x="25400" y="245533"/>
                </a:lnTo>
                <a:lnTo>
                  <a:pt x="33866" y="254000"/>
                </a:lnTo>
                <a:lnTo>
                  <a:pt x="42333" y="270933"/>
                </a:lnTo>
                <a:lnTo>
                  <a:pt x="50800" y="279400"/>
                </a:lnTo>
                <a:lnTo>
                  <a:pt x="59266" y="296333"/>
                </a:lnTo>
                <a:lnTo>
                  <a:pt x="67733" y="304800"/>
                </a:lnTo>
                <a:lnTo>
                  <a:pt x="76200" y="304800"/>
                </a:lnTo>
                <a:lnTo>
                  <a:pt x="76200" y="304800"/>
                </a:lnTo>
                <a:lnTo>
                  <a:pt x="84666" y="304800"/>
                </a:lnTo>
                <a:lnTo>
                  <a:pt x="84666" y="304800"/>
                </a:lnTo>
                <a:lnTo>
                  <a:pt x="93133" y="304800"/>
                </a:lnTo>
                <a:lnTo>
                  <a:pt x="93133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45067" y="3793067"/>
            <a:ext cx="135467" cy="152401"/>
          </a:xfrm>
          <a:custGeom>
            <a:avLst/>
            <a:gdLst/>
            <a:ahLst/>
            <a:cxnLst/>
            <a:rect l="0" t="0" r="0" b="0"/>
            <a:pathLst>
              <a:path w="135467" h="1524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25400"/>
                </a:lnTo>
                <a:lnTo>
                  <a:pt x="16933" y="33866"/>
                </a:lnTo>
                <a:lnTo>
                  <a:pt x="25400" y="42333"/>
                </a:lnTo>
                <a:lnTo>
                  <a:pt x="33866" y="59266"/>
                </a:lnTo>
                <a:lnTo>
                  <a:pt x="42333" y="76200"/>
                </a:lnTo>
                <a:lnTo>
                  <a:pt x="50800" y="84666"/>
                </a:lnTo>
                <a:lnTo>
                  <a:pt x="67733" y="101600"/>
                </a:lnTo>
                <a:lnTo>
                  <a:pt x="76200" y="118533"/>
                </a:lnTo>
                <a:lnTo>
                  <a:pt x="84666" y="127000"/>
                </a:lnTo>
                <a:lnTo>
                  <a:pt x="93133" y="135466"/>
                </a:lnTo>
                <a:lnTo>
                  <a:pt x="101600" y="143933"/>
                </a:lnTo>
                <a:lnTo>
                  <a:pt x="110066" y="143933"/>
                </a:lnTo>
                <a:lnTo>
                  <a:pt x="118533" y="152400"/>
                </a:lnTo>
                <a:lnTo>
                  <a:pt x="127000" y="152400"/>
                </a:lnTo>
                <a:lnTo>
                  <a:pt x="127000" y="143933"/>
                </a:lnTo>
                <a:lnTo>
                  <a:pt x="127000" y="143933"/>
                </a:lnTo>
                <a:lnTo>
                  <a:pt x="135466" y="135466"/>
                </a:lnTo>
                <a:lnTo>
                  <a:pt x="135466" y="127000"/>
                </a:lnTo>
                <a:lnTo>
                  <a:pt x="135466" y="118533"/>
                </a:lnTo>
                <a:lnTo>
                  <a:pt x="135466" y="101600"/>
                </a:lnTo>
                <a:lnTo>
                  <a:pt x="127000" y="84666"/>
                </a:lnTo>
                <a:lnTo>
                  <a:pt x="127000" y="67733"/>
                </a:lnTo>
                <a:lnTo>
                  <a:pt x="127000" y="50800"/>
                </a:lnTo>
                <a:lnTo>
                  <a:pt x="127000" y="33866"/>
                </a:lnTo>
                <a:lnTo>
                  <a:pt x="127000" y="25400"/>
                </a:lnTo>
                <a:lnTo>
                  <a:pt x="127000" y="16933"/>
                </a:lnTo>
                <a:lnTo>
                  <a:pt x="127000" y="16933"/>
                </a:lnTo>
                <a:lnTo>
                  <a:pt x="135466" y="16933"/>
                </a:lnTo>
                <a:lnTo>
                  <a:pt x="135466" y="16933"/>
                </a:lnTo>
                <a:lnTo>
                  <a:pt x="135466" y="16933"/>
                </a:lnTo>
                <a:lnTo>
                  <a:pt x="135466" y="16933"/>
                </a:lnTo>
                <a:lnTo>
                  <a:pt x="135466" y="16933"/>
                </a:lnTo>
                <a:lnTo>
                  <a:pt x="135466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939800" y="3801533"/>
            <a:ext cx="135468" cy="127001"/>
          </a:xfrm>
          <a:custGeom>
            <a:avLst/>
            <a:gdLst/>
            <a:ahLst/>
            <a:cxnLst/>
            <a:rect l="0" t="0" r="0" b="0"/>
            <a:pathLst>
              <a:path w="135468" h="127001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8467" y="59267"/>
                </a:lnTo>
                <a:lnTo>
                  <a:pt x="16933" y="59267"/>
                </a:lnTo>
                <a:lnTo>
                  <a:pt x="25400" y="59267"/>
                </a:lnTo>
                <a:lnTo>
                  <a:pt x="42333" y="59267"/>
                </a:lnTo>
                <a:lnTo>
                  <a:pt x="50800" y="59267"/>
                </a:lnTo>
                <a:lnTo>
                  <a:pt x="59267" y="59267"/>
                </a:lnTo>
                <a:lnTo>
                  <a:pt x="67733" y="50800"/>
                </a:lnTo>
                <a:lnTo>
                  <a:pt x="76200" y="50800"/>
                </a:lnTo>
                <a:lnTo>
                  <a:pt x="84667" y="42334"/>
                </a:lnTo>
                <a:lnTo>
                  <a:pt x="84667" y="33867"/>
                </a:lnTo>
                <a:lnTo>
                  <a:pt x="93133" y="25400"/>
                </a:lnTo>
                <a:lnTo>
                  <a:pt x="93133" y="16934"/>
                </a:lnTo>
                <a:lnTo>
                  <a:pt x="84667" y="8467"/>
                </a:lnTo>
                <a:lnTo>
                  <a:pt x="84667" y="8467"/>
                </a:lnTo>
                <a:lnTo>
                  <a:pt x="76200" y="0"/>
                </a:lnTo>
                <a:lnTo>
                  <a:pt x="67733" y="0"/>
                </a:lnTo>
                <a:lnTo>
                  <a:pt x="59267" y="0"/>
                </a:lnTo>
                <a:lnTo>
                  <a:pt x="59267" y="0"/>
                </a:lnTo>
                <a:lnTo>
                  <a:pt x="50800" y="0"/>
                </a:lnTo>
                <a:lnTo>
                  <a:pt x="42333" y="8467"/>
                </a:lnTo>
                <a:lnTo>
                  <a:pt x="25400" y="8467"/>
                </a:lnTo>
                <a:lnTo>
                  <a:pt x="16933" y="16934"/>
                </a:lnTo>
                <a:lnTo>
                  <a:pt x="8467" y="25400"/>
                </a:lnTo>
                <a:lnTo>
                  <a:pt x="0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8467" y="93134"/>
                </a:lnTo>
                <a:lnTo>
                  <a:pt x="16933" y="110067"/>
                </a:lnTo>
                <a:lnTo>
                  <a:pt x="33867" y="118534"/>
                </a:lnTo>
                <a:lnTo>
                  <a:pt x="50800" y="118534"/>
                </a:lnTo>
                <a:lnTo>
                  <a:pt x="59267" y="127000"/>
                </a:lnTo>
                <a:lnTo>
                  <a:pt x="76200" y="127000"/>
                </a:lnTo>
                <a:lnTo>
                  <a:pt x="93133" y="118534"/>
                </a:lnTo>
                <a:lnTo>
                  <a:pt x="101600" y="118534"/>
                </a:lnTo>
                <a:lnTo>
                  <a:pt x="118533" y="110067"/>
                </a:lnTo>
                <a:lnTo>
                  <a:pt x="127000" y="93134"/>
                </a:lnTo>
                <a:lnTo>
                  <a:pt x="127000" y="93134"/>
                </a:lnTo>
                <a:lnTo>
                  <a:pt x="135467" y="84667"/>
                </a:lnTo>
                <a:lnTo>
                  <a:pt x="135467" y="84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109133" y="3810000"/>
            <a:ext cx="101601" cy="135468"/>
          </a:xfrm>
          <a:custGeom>
            <a:avLst/>
            <a:gdLst/>
            <a:ahLst/>
            <a:cxnLst/>
            <a:rect l="0" t="0" r="0" b="0"/>
            <a:pathLst>
              <a:path w="101601" h="135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16934" y="76200"/>
                </a:lnTo>
                <a:lnTo>
                  <a:pt x="16934" y="93133"/>
                </a:lnTo>
                <a:lnTo>
                  <a:pt x="16934" y="110067"/>
                </a:lnTo>
                <a:lnTo>
                  <a:pt x="25400" y="118533"/>
                </a:lnTo>
                <a:lnTo>
                  <a:pt x="25400" y="118533"/>
                </a:lnTo>
                <a:lnTo>
                  <a:pt x="25400" y="127000"/>
                </a:lnTo>
                <a:lnTo>
                  <a:pt x="25400" y="135467"/>
                </a:lnTo>
                <a:lnTo>
                  <a:pt x="25400" y="135467"/>
                </a:lnTo>
                <a:lnTo>
                  <a:pt x="25400" y="135467"/>
                </a:lnTo>
                <a:lnTo>
                  <a:pt x="25400" y="135467"/>
                </a:lnTo>
                <a:lnTo>
                  <a:pt x="25400" y="127000"/>
                </a:lnTo>
                <a:lnTo>
                  <a:pt x="25400" y="127000"/>
                </a:lnTo>
                <a:lnTo>
                  <a:pt x="25400" y="118533"/>
                </a:lnTo>
                <a:lnTo>
                  <a:pt x="33867" y="110067"/>
                </a:lnTo>
                <a:lnTo>
                  <a:pt x="33867" y="93133"/>
                </a:lnTo>
                <a:lnTo>
                  <a:pt x="33867" y="76200"/>
                </a:lnTo>
                <a:lnTo>
                  <a:pt x="42334" y="67733"/>
                </a:lnTo>
                <a:lnTo>
                  <a:pt x="42334" y="59267"/>
                </a:lnTo>
                <a:lnTo>
                  <a:pt x="50800" y="42333"/>
                </a:lnTo>
                <a:lnTo>
                  <a:pt x="59267" y="42333"/>
                </a:lnTo>
                <a:lnTo>
                  <a:pt x="67734" y="33867"/>
                </a:lnTo>
                <a:lnTo>
                  <a:pt x="76200" y="25400"/>
                </a:lnTo>
                <a:lnTo>
                  <a:pt x="84667" y="16933"/>
                </a:lnTo>
                <a:lnTo>
                  <a:pt x="93134" y="16933"/>
                </a:lnTo>
                <a:lnTo>
                  <a:pt x="93134" y="8467"/>
                </a:lnTo>
                <a:lnTo>
                  <a:pt x="93134" y="8467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261533" y="3733800"/>
            <a:ext cx="59268" cy="194734"/>
          </a:xfrm>
          <a:custGeom>
            <a:avLst/>
            <a:gdLst/>
            <a:ahLst/>
            <a:cxnLst/>
            <a:rect l="0" t="0" r="0" b="0"/>
            <a:pathLst>
              <a:path w="59268" h="194734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16934" y="25400"/>
                </a:lnTo>
                <a:lnTo>
                  <a:pt x="16934" y="33867"/>
                </a:lnTo>
                <a:lnTo>
                  <a:pt x="25400" y="50800"/>
                </a:lnTo>
                <a:lnTo>
                  <a:pt x="25400" y="67733"/>
                </a:lnTo>
                <a:lnTo>
                  <a:pt x="33867" y="93133"/>
                </a:lnTo>
                <a:lnTo>
                  <a:pt x="33867" y="110067"/>
                </a:lnTo>
                <a:lnTo>
                  <a:pt x="42334" y="127000"/>
                </a:lnTo>
                <a:lnTo>
                  <a:pt x="50800" y="143933"/>
                </a:lnTo>
                <a:lnTo>
                  <a:pt x="50800" y="152400"/>
                </a:lnTo>
                <a:lnTo>
                  <a:pt x="50800" y="169333"/>
                </a:lnTo>
                <a:lnTo>
                  <a:pt x="59267" y="177800"/>
                </a:lnTo>
                <a:lnTo>
                  <a:pt x="59267" y="186267"/>
                </a:lnTo>
                <a:lnTo>
                  <a:pt x="50800" y="186267"/>
                </a:lnTo>
                <a:lnTo>
                  <a:pt x="50800" y="194733"/>
                </a:lnTo>
                <a:lnTo>
                  <a:pt x="50800" y="194733"/>
                </a:lnTo>
                <a:lnTo>
                  <a:pt x="50800" y="186267"/>
                </a:lnTo>
                <a:lnTo>
                  <a:pt x="50800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253067" y="3801533"/>
            <a:ext cx="177801" cy="127001"/>
          </a:xfrm>
          <a:custGeom>
            <a:avLst/>
            <a:gdLst/>
            <a:ahLst/>
            <a:cxnLst/>
            <a:rect l="0" t="0" r="0" b="0"/>
            <a:pathLst>
              <a:path w="177801" h="127001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6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33866" y="16934"/>
                </a:lnTo>
                <a:lnTo>
                  <a:pt x="50800" y="16934"/>
                </a:lnTo>
                <a:lnTo>
                  <a:pt x="67733" y="16934"/>
                </a:lnTo>
                <a:lnTo>
                  <a:pt x="76200" y="8467"/>
                </a:lnTo>
                <a:lnTo>
                  <a:pt x="84666" y="8467"/>
                </a:lnTo>
                <a:lnTo>
                  <a:pt x="101600" y="0"/>
                </a:lnTo>
                <a:lnTo>
                  <a:pt x="110066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6" y="8467"/>
                </a:lnTo>
                <a:lnTo>
                  <a:pt x="135466" y="8467"/>
                </a:lnTo>
                <a:lnTo>
                  <a:pt x="143933" y="16934"/>
                </a:lnTo>
                <a:lnTo>
                  <a:pt x="143933" y="25400"/>
                </a:lnTo>
                <a:lnTo>
                  <a:pt x="152400" y="25400"/>
                </a:lnTo>
                <a:lnTo>
                  <a:pt x="152400" y="33867"/>
                </a:lnTo>
                <a:lnTo>
                  <a:pt x="152400" y="50800"/>
                </a:lnTo>
                <a:lnTo>
                  <a:pt x="160866" y="59267"/>
                </a:lnTo>
                <a:lnTo>
                  <a:pt x="169333" y="67734"/>
                </a:lnTo>
                <a:lnTo>
                  <a:pt x="169333" y="84667"/>
                </a:lnTo>
                <a:lnTo>
                  <a:pt x="169333" y="93134"/>
                </a:lnTo>
                <a:lnTo>
                  <a:pt x="169333" y="110067"/>
                </a:lnTo>
                <a:lnTo>
                  <a:pt x="169333" y="118534"/>
                </a:lnTo>
                <a:lnTo>
                  <a:pt x="169333" y="118534"/>
                </a:lnTo>
                <a:lnTo>
                  <a:pt x="177800" y="127000"/>
                </a:lnTo>
                <a:lnTo>
                  <a:pt x="177800" y="127000"/>
                </a:lnTo>
                <a:lnTo>
                  <a:pt x="177800" y="118534"/>
                </a:lnTo>
                <a:lnTo>
                  <a:pt x="177800" y="118534"/>
                </a:lnTo>
                <a:lnTo>
                  <a:pt x="177800" y="110067"/>
                </a:lnTo>
                <a:lnTo>
                  <a:pt x="177800" y="110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422400" y="3767667"/>
            <a:ext cx="33868" cy="16934"/>
          </a:xfrm>
          <a:custGeom>
            <a:avLst/>
            <a:gdLst/>
            <a:ahLst/>
            <a:cxnLst/>
            <a:rect l="0" t="0" r="0" b="0"/>
            <a:pathLst>
              <a:path w="33868" h="16934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532467" y="3784600"/>
            <a:ext cx="76201" cy="135468"/>
          </a:xfrm>
          <a:custGeom>
            <a:avLst/>
            <a:gdLst/>
            <a:ahLst/>
            <a:cxnLst/>
            <a:rect l="0" t="0" r="0" b="0"/>
            <a:pathLst>
              <a:path w="76201" h="135468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8466" y="33867"/>
                </a:lnTo>
                <a:lnTo>
                  <a:pt x="8466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84667"/>
                </a:lnTo>
                <a:lnTo>
                  <a:pt x="0" y="93133"/>
                </a:lnTo>
                <a:lnTo>
                  <a:pt x="8466" y="101600"/>
                </a:lnTo>
                <a:lnTo>
                  <a:pt x="16933" y="118533"/>
                </a:lnTo>
                <a:lnTo>
                  <a:pt x="25400" y="118533"/>
                </a:lnTo>
                <a:lnTo>
                  <a:pt x="33866" y="127000"/>
                </a:lnTo>
                <a:lnTo>
                  <a:pt x="50800" y="135467"/>
                </a:lnTo>
                <a:lnTo>
                  <a:pt x="67733" y="135467"/>
                </a:lnTo>
                <a:lnTo>
                  <a:pt x="67733" y="135467"/>
                </a:lnTo>
                <a:lnTo>
                  <a:pt x="76200" y="127000"/>
                </a:lnTo>
                <a:lnTo>
                  <a:pt x="76200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634067" y="3810000"/>
            <a:ext cx="135467" cy="127001"/>
          </a:xfrm>
          <a:custGeom>
            <a:avLst/>
            <a:gdLst/>
            <a:ahLst/>
            <a:cxnLst/>
            <a:rect l="0" t="0" r="0" b="0"/>
            <a:pathLst>
              <a:path w="135467" h="127001">
                <a:moveTo>
                  <a:pt x="42333" y="0"/>
                </a:move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33866" y="0"/>
                </a:lnTo>
                <a:lnTo>
                  <a:pt x="33866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16933" y="25400"/>
                </a:lnTo>
                <a:lnTo>
                  <a:pt x="8466" y="33867"/>
                </a:lnTo>
                <a:lnTo>
                  <a:pt x="8466" y="42333"/>
                </a:lnTo>
                <a:lnTo>
                  <a:pt x="8466" y="59267"/>
                </a:lnTo>
                <a:lnTo>
                  <a:pt x="0" y="67733"/>
                </a:lnTo>
                <a:lnTo>
                  <a:pt x="8466" y="84667"/>
                </a:lnTo>
                <a:lnTo>
                  <a:pt x="8466" y="93133"/>
                </a:lnTo>
                <a:lnTo>
                  <a:pt x="16933" y="101600"/>
                </a:lnTo>
                <a:lnTo>
                  <a:pt x="16933" y="110067"/>
                </a:lnTo>
                <a:lnTo>
                  <a:pt x="25400" y="110067"/>
                </a:lnTo>
                <a:lnTo>
                  <a:pt x="33866" y="110067"/>
                </a:lnTo>
                <a:lnTo>
                  <a:pt x="42333" y="101600"/>
                </a:lnTo>
                <a:lnTo>
                  <a:pt x="42333" y="101600"/>
                </a:lnTo>
                <a:lnTo>
                  <a:pt x="50800" y="93133"/>
                </a:lnTo>
                <a:lnTo>
                  <a:pt x="50800" y="84667"/>
                </a:lnTo>
                <a:lnTo>
                  <a:pt x="59266" y="67733"/>
                </a:lnTo>
                <a:lnTo>
                  <a:pt x="59266" y="59267"/>
                </a:lnTo>
                <a:lnTo>
                  <a:pt x="59266" y="50800"/>
                </a:lnTo>
                <a:lnTo>
                  <a:pt x="59266" y="42333"/>
                </a:lnTo>
                <a:lnTo>
                  <a:pt x="59266" y="33867"/>
                </a:lnTo>
                <a:lnTo>
                  <a:pt x="59266" y="33867"/>
                </a:lnTo>
                <a:lnTo>
                  <a:pt x="59266" y="33867"/>
                </a:lnTo>
                <a:lnTo>
                  <a:pt x="59266" y="33867"/>
                </a:lnTo>
                <a:lnTo>
                  <a:pt x="59266" y="33867"/>
                </a:lnTo>
                <a:lnTo>
                  <a:pt x="59266" y="42333"/>
                </a:lnTo>
                <a:lnTo>
                  <a:pt x="59266" y="50800"/>
                </a:lnTo>
                <a:lnTo>
                  <a:pt x="59266" y="59267"/>
                </a:lnTo>
                <a:lnTo>
                  <a:pt x="59266" y="76200"/>
                </a:lnTo>
                <a:lnTo>
                  <a:pt x="59266" y="84667"/>
                </a:lnTo>
                <a:lnTo>
                  <a:pt x="67733" y="101600"/>
                </a:lnTo>
                <a:lnTo>
                  <a:pt x="76200" y="110067"/>
                </a:lnTo>
                <a:lnTo>
                  <a:pt x="76200" y="118533"/>
                </a:lnTo>
                <a:lnTo>
                  <a:pt x="84666" y="127000"/>
                </a:lnTo>
                <a:lnTo>
                  <a:pt x="93133" y="127000"/>
                </a:lnTo>
                <a:lnTo>
                  <a:pt x="110066" y="127000"/>
                </a:lnTo>
                <a:lnTo>
                  <a:pt x="118533" y="127000"/>
                </a:lnTo>
                <a:lnTo>
                  <a:pt x="127000" y="118533"/>
                </a:lnTo>
                <a:lnTo>
                  <a:pt x="135466" y="110067"/>
                </a:lnTo>
                <a:lnTo>
                  <a:pt x="135466" y="110067"/>
                </a:lnTo>
                <a:lnTo>
                  <a:pt x="135466" y="101600"/>
                </a:lnTo>
                <a:lnTo>
                  <a:pt x="135466" y="101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786467" y="3750733"/>
            <a:ext cx="42334" cy="194735"/>
          </a:xfrm>
          <a:custGeom>
            <a:avLst/>
            <a:gdLst/>
            <a:ahLst/>
            <a:cxnLst/>
            <a:rect l="0" t="0" r="0" b="0"/>
            <a:pathLst>
              <a:path w="42334" h="194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6" y="42334"/>
                </a:lnTo>
                <a:lnTo>
                  <a:pt x="8466" y="59267"/>
                </a:lnTo>
                <a:lnTo>
                  <a:pt x="8466" y="76200"/>
                </a:lnTo>
                <a:lnTo>
                  <a:pt x="16933" y="93134"/>
                </a:lnTo>
                <a:lnTo>
                  <a:pt x="16933" y="110067"/>
                </a:lnTo>
                <a:lnTo>
                  <a:pt x="16933" y="127000"/>
                </a:lnTo>
                <a:lnTo>
                  <a:pt x="25400" y="143934"/>
                </a:lnTo>
                <a:lnTo>
                  <a:pt x="25400" y="160867"/>
                </a:lnTo>
                <a:lnTo>
                  <a:pt x="33866" y="169334"/>
                </a:lnTo>
                <a:lnTo>
                  <a:pt x="33866" y="177800"/>
                </a:lnTo>
                <a:lnTo>
                  <a:pt x="42333" y="186267"/>
                </a:lnTo>
                <a:lnTo>
                  <a:pt x="42333" y="194734"/>
                </a:lnTo>
                <a:lnTo>
                  <a:pt x="42333" y="194734"/>
                </a:lnTo>
                <a:lnTo>
                  <a:pt x="42333" y="194734"/>
                </a:lnTo>
                <a:lnTo>
                  <a:pt x="42333" y="186267"/>
                </a:lnTo>
                <a:lnTo>
                  <a:pt x="42333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820333" y="3657600"/>
            <a:ext cx="127001" cy="448734"/>
          </a:xfrm>
          <a:custGeom>
            <a:avLst/>
            <a:gdLst/>
            <a:ahLst/>
            <a:cxnLst/>
            <a:rect l="0" t="0" r="0" b="0"/>
            <a:pathLst>
              <a:path w="127001" h="448734">
                <a:moveTo>
                  <a:pt x="0" y="0"/>
                </a:moveTo>
                <a:lnTo>
                  <a:pt x="8467" y="0"/>
                </a:lnTo>
                <a:lnTo>
                  <a:pt x="16934" y="8467"/>
                </a:lnTo>
                <a:lnTo>
                  <a:pt x="25400" y="16933"/>
                </a:lnTo>
                <a:lnTo>
                  <a:pt x="42334" y="25400"/>
                </a:lnTo>
                <a:lnTo>
                  <a:pt x="50800" y="33867"/>
                </a:lnTo>
                <a:lnTo>
                  <a:pt x="67734" y="50800"/>
                </a:lnTo>
                <a:lnTo>
                  <a:pt x="84667" y="67733"/>
                </a:lnTo>
                <a:lnTo>
                  <a:pt x="101600" y="93133"/>
                </a:lnTo>
                <a:lnTo>
                  <a:pt x="110067" y="127000"/>
                </a:lnTo>
                <a:lnTo>
                  <a:pt x="118534" y="152400"/>
                </a:lnTo>
                <a:lnTo>
                  <a:pt x="127000" y="186267"/>
                </a:lnTo>
                <a:lnTo>
                  <a:pt x="127000" y="228600"/>
                </a:lnTo>
                <a:lnTo>
                  <a:pt x="127000" y="262467"/>
                </a:lnTo>
                <a:lnTo>
                  <a:pt x="118534" y="287867"/>
                </a:lnTo>
                <a:lnTo>
                  <a:pt x="101600" y="321733"/>
                </a:lnTo>
                <a:lnTo>
                  <a:pt x="93134" y="347133"/>
                </a:lnTo>
                <a:lnTo>
                  <a:pt x="76200" y="372533"/>
                </a:lnTo>
                <a:lnTo>
                  <a:pt x="59267" y="397933"/>
                </a:lnTo>
                <a:lnTo>
                  <a:pt x="42334" y="414867"/>
                </a:lnTo>
                <a:lnTo>
                  <a:pt x="25400" y="431800"/>
                </a:lnTo>
                <a:lnTo>
                  <a:pt x="8467" y="440267"/>
                </a:lnTo>
                <a:lnTo>
                  <a:pt x="8467" y="440267"/>
                </a:lnTo>
                <a:lnTo>
                  <a:pt x="0" y="448733"/>
                </a:lnTo>
                <a:lnTo>
                  <a:pt x="0" y="448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2243667" y="3632200"/>
            <a:ext cx="135467" cy="296334"/>
          </a:xfrm>
          <a:custGeom>
            <a:avLst/>
            <a:gdLst/>
            <a:ahLst/>
            <a:cxnLst/>
            <a:rect l="0" t="0" r="0" b="0"/>
            <a:pathLst>
              <a:path w="135467" h="296334">
                <a:moveTo>
                  <a:pt x="135466" y="0"/>
                </a:moveTo>
                <a:lnTo>
                  <a:pt x="135466" y="8467"/>
                </a:lnTo>
                <a:lnTo>
                  <a:pt x="135466" y="8467"/>
                </a:lnTo>
                <a:lnTo>
                  <a:pt x="127000" y="8467"/>
                </a:lnTo>
                <a:lnTo>
                  <a:pt x="127000" y="16933"/>
                </a:lnTo>
                <a:lnTo>
                  <a:pt x="127000" y="25400"/>
                </a:lnTo>
                <a:lnTo>
                  <a:pt x="118533" y="33867"/>
                </a:lnTo>
                <a:lnTo>
                  <a:pt x="110066" y="42333"/>
                </a:lnTo>
                <a:lnTo>
                  <a:pt x="110066" y="59267"/>
                </a:lnTo>
                <a:lnTo>
                  <a:pt x="101600" y="67733"/>
                </a:lnTo>
                <a:lnTo>
                  <a:pt x="84666" y="84667"/>
                </a:lnTo>
                <a:lnTo>
                  <a:pt x="76200" y="110067"/>
                </a:lnTo>
                <a:lnTo>
                  <a:pt x="67733" y="127000"/>
                </a:lnTo>
                <a:lnTo>
                  <a:pt x="59266" y="152400"/>
                </a:lnTo>
                <a:lnTo>
                  <a:pt x="50800" y="177800"/>
                </a:lnTo>
                <a:lnTo>
                  <a:pt x="42333" y="194733"/>
                </a:lnTo>
                <a:lnTo>
                  <a:pt x="25400" y="220133"/>
                </a:lnTo>
                <a:lnTo>
                  <a:pt x="16933" y="237067"/>
                </a:lnTo>
                <a:lnTo>
                  <a:pt x="16933" y="254000"/>
                </a:lnTo>
                <a:lnTo>
                  <a:pt x="8466" y="270933"/>
                </a:lnTo>
                <a:lnTo>
                  <a:pt x="8466" y="287867"/>
                </a:lnTo>
                <a:lnTo>
                  <a:pt x="0" y="287867"/>
                </a:lnTo>
                <a:lnTo>
                  <a:pt x="0" y="296333"/>
                </a:lnTo>
                <a:lnTo>
                  <a:pt x="0" y="296333"/>
                </a:lnTo>
                <a:lnTo>
                  <a:pt x="8466" y="287867"/>
                </a:lnTo>
                <a:lnTo>
                  <a:pt x="8466" y="279400"/>
                </a:lnTo>
                <a:lnTo>
                  <a:pt x="8466" y="279400"/>
                </a:lnTo>
                <a:lnTo>
                  <a:pt x="8466" y="270933"/>
                </a:lnTo>
                <a:lnTo>
                  <a:pt x="8466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235200" y="3640667"/>
            <a:ext cx="135468" cy="245534"/>
          </a:xfrm>
          <a:custGeom>
            <a:avLst/>
            <a:gdLst/>
            <a:ahLst/>
            <a:cxnLst/>
            <a:rect l="0" t="0" r="0" b="0"/>
            <a:pathLst>
              <a:path w="135468" h="245534">
                <a:moveTo>
                  <a:pt x="8467" y="0"/>
                </a:move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8467" y="33866"/>
                </a:lnTo>
                <a:lnTo>
                  <a:pt x="16933" y="42333"/>
                </a:lnTo>
                <a:lnTo>
                  <a:pt x="16933" y="59266"/>
                </a:lnTo>
                <a:lnTo>
                  <a:pt x="25400" y="76200"/>
                </a:lnTo>
                <a:lnTo>
                  <a:pt x="33867" y="93133"/>
                </a:lnTo>
                <a:lnTo>
                  <a:pt x="50800" y="118533"/>
                </a:lnTo>
                <a:lnTo>
                  <a:pt x="59267" y="135466"/>
                </a:lnTo>
                <a:lnTo>
                  <a:pt x="67733" y="160866"/>
                </a:lnTo>
                <a:lnTo>
                  <a:pt x="76200" y="177800"/>
                </a:lnTo>
                <a:lnTo>
                  <a:pt x="84667" y="194733"/>
                </a:lnTo>
                <a:lnTo>
                  <a:pt x="93133" y="211666"/>
                </a:lnTo>
                <a:lnTo>
                  <a:pt x="101600" y="228600"/>
                </a:lnTo>
                <a:lnTo>
                  <a:pt x="110067" y="237066"/>
                </a:lnTo>
                <a:lnTo>
                  <a:pt x="118533" y="245533"/>
                </a:lnTo>
                <a:lnTo>
                  <a:pt x="127000" y="245533"/>
                </a:lnTo>
                <a:lnTo>
                  <a:pt x="127000" y="245533"/>
                </a:lnTo>
                <a:lnTo>
                  <a:pt x="127000" y="245533"/>
                </a:lnTo>
                <a:lnTo>
                  <a:pt x="135467" y="245533"/>
                </a:lnTo>
                <a:lnTo>
                  <a:pt x="135467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429933" y="3716867"/>
            <a:ext cx="118535" cy="8467"/>
          </a:xfrm>
          <a:custGeom>
            <a:avLst/>
            <a:gdLst/>
            <a:ahLst/>
            <a:cxnLst/>
            <a:rect l="0" t="0" r="0" b="0"/>
            <a:pathLst>
              <a:path w="118535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0"/>
                </a:lnTo>
                <a:lnTo>
                  <a:pt x="42334" y="0"/>
                </a:lnTo>
                <a:lnTo>
                  <a:pt x="50800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429933" y="3810000"/>
            <a:ext cx="169335" cy="16934"/>
          </a:xfrm>
          <a:custGeom>
            <a:avLst/>
            <a:gdLst/>
            <a:ahLst/>
            <a:cxnLst/>
            <a:rect l="0" t="0" r="0" b="0"/>
            <a:pathLst>
              <a:path w="169335" h="16934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4" y="0"/>
                </a:lnTo>
                <a:lnTo>
                  <a:pt x="135467" y="0"/>
                </a:lnTo>
                <a:lnTo>
                  <a:pt x="152400" y="0"/>
                </a:lnTo>
                <a:lnTo>
                  <a:pt x="160867" y="0"/>
                </a:lnTo>
                <a:lnTo>
                  <a:pt x="160867" y="0"/>
                </a:lnTo>
                <a:lnTo>
                  <a:pt x="169334" y="0"/>
                </a:lnTo>
                <a:lnTo>
                  <a:pt x="1693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760133" y="3666067"/>
            <a:ext cx="1" cy="16934"/>
          </a:xfrm>
          <a:custGeom>
            <a:avLst/>
            <a:gdLst/>
            <a:ahLst/>
            <a:cxnLst/>
            <a:rect l="0" t="0" r="0" b="0"/>
            <a:pathLst>
              <a:path w="1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2743200" y="3547533"/>
            <a:ext cx="16934" cy="381001"/>
          </a:xfrm>
          <a:custGeom>
            <a:avLst/>
            <a:gdLst/>
            <a:ahLst/>
            <a:cxnLst/>
            <a:rect l="0" t="0" r="0" b="0"/>
            <a:pathLst>
              <a:path w="16934" h="3810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8467" y="135467"/>
                </a:lnTo>
                <a:lnTo>
                  <a:pt x="8467" y="160867"/>
                </a:lnTo>
                <a:lnTo>
                  <a:pt x="8467" y="194734"/>
                </a:lnTo>
                <a:lnTo>
                  <a:pt x="8467" y="228600"/>
                </a:lnTo>
                <a:lnTo>
                  <a:pt x="8467" y="270934"/>
                </a:lnTo>
                <a:lnTo>
                  <a:pt x="16933" y="304800"/>
                </a:lnTo>
                <a:lnTo>
                  <a:pt x="16933" y="347134"/>
                </a:lnTo>
                <a:lnTo>
                  <a:pt x="16933" y="347134"/>
                </a:lnTo>
                <a:lnTo>
                  <a:pt x="16933" y="381000"/>
                </a:lnTo>
                <a:lnTo>
                  <a:pt x="16933" y="381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8881534" y="1041400"/>
            <a:ext cx="16934" cy="169334"/>
          </a:xfrm>
          <a:custGeom>
            <a:avLst/>
            <a:gdLst/>
            <a:ahLst/>
            <a:cxnLst/>
            <a:rect l="0" t="0" r="0" b="0"/>
            <a:pathLst>
              <a:path w="16934" h="169334">
                <a:moveTo>
                  <a:pt x="8466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0" y="33867"/>
                </a:lnTo>
                <a:lnTo>
                  <a:pt x="0" y="33867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76200"/>
                </a:lnTo>
                <a:lnTo>
                  <a:pt x="8466" y="101600"/>
                </a:lnTo>
                <a:lnTo>
                  <a:pt x="8466" y="110067"/>
                </a:lnTo>
                <a:lnTo>
                  <a:pt x="16933" y="127000"/>
                </a:lnTo>
                <a:lnTo>
                  <a:pt x="16933" y="143933"/>
                </a:lnTo>
                <a:lnTo>
                  <a:pt x="16933" y="152400"/>
                </a:lnTo>
                <a:lnTo>
                  <a:pt x="16933" y="160867"/>
                </a:lnTo>
                <a:lnTo>
                  <a:pt x="16933" y="160867"/>
                </a:lnTo>
                <a:lnTo>
                  <a:pt x="16933" y="169333"/>
                </a:lnTo>
                <a:lnTo>
                  <a:pt x="16933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8890000" y="1490133"/>
            <a:ext cx="16934" cy="143935"/>
          </a:xfrm>
          <a:custGeom>
            <a:avLst/>
            <a:gdLst/>
            <a:ahLst/>
            <a:cxnLst/>
            <a:rect l="0" t="0" r="0" b="0"/>
            <a:pathLst>
              <a:path w="16934" h="143935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42334"/>
                </a:lnTo>
                <a:lnTo>
                  <a:pt x="16933" y="59267"/>
                </a:lnTo>
                <a:lnTo>
                  <a:pt x="8467" y="67734"/>
                </a:lnTo>
                <a:lnTo>
                  <a:pt x="8467" y="76200"/>
                </a:lnTo>
                <a:lnTo>
                  <a:pt x="8467" y="93134"/>
                </a:lnTo>
                <a:lnTo>
                  <a:pt x="8467" y="101600"/>
                </a:lnTo>
                <a:lnTo>
                  <a:pt x="0" y="118534"/>
                </a:lnTo>
                <a:lnTo>
                  <a:pt x="0" y="127000"/>
                </a:lnTo>
                <a:lnTo>
                  <a:pt x="0" y="135467"/>
                </a:lnTo>
                <a:lnTo>
                  <a:pt x="0" y="135467"/>
                </a:lnTo>
                <a:lnTo>
                  <a:pt x="8467" y="143934"/>
                </a:lnTo>
                <a:lnTo>
                  <a:pt x="8467" y="143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8923867" y="1938867"/>
            <a:ext cx="8467" cy="93134"/>
          </a:xfrm>
          <a:custGeom>
            <a:avLst/>
            <a:gdLst/>
            <a:ahLst/>
            <a:cxnLst/>
            <a:rect l="0" t="0" r="0" b="0"/>
            <a:pathLst>
              <a:path w="8467" h="93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9266"/>
                </a:lnTo>
                <a:lnTo>
                  <a:pt x="8466" y="67733"/>
                </a:lnTo>
                <a:lnTo>
                  <a:pt x="8466" y="67733"/>
                </a:lnTo>
                <a:lnTo>
                  <a:pt x="8466" y="76200"/>
                </a:lnTo>
                <a:lnTo>
                  <a:pt x="8466" y="84666"/>
                </a:lnTo>
                <a:lnTo>
                  <a:pt x="8466" y="84666"/>
                </a:lnTo>
                <a:lnTo>
                  <a:pt x="8466" y="93133"/>
                </a:lnTo>
                <a:lnTo>
                  <a:pt x="8466" y="93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8923867" y="2252133"/>
            <a:ext cx="16934" cy="118535"/>
          </a:xfrm>
          <a:custGeom>
            <a:avLst/>
            <a:gdLst/>
            <a:ahLst/>
            <a:cxnLst/>
            <a:rect l="0" t="0" r="0" b="0"/>
            <a:pathLst>
              <a:path w="16934" h="118535">
                <a:moveTo>
                  <a:pt x="16933" y="0"/>
                </a:moveTo>
                <a:lnTo>
                  <a:pt x="16933" y="0"/>
                </a:lnTo>
                <a:lnTo>
                  <a:pt x="16933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42334"/>
                </a:lnTo>
                <a:lnTo>
                  <a:pt x="8466" y="50800"/>
                </a:lnTo>
                <a:lnTo>
                  <a:pt x="8466" y="67734"/>
                </a:lnTo>
                <a:lnTo>
                  <a:pt x="0" y="76200"/>
                </a:lnTo>
                <a:lnTo>
                  <a:pt x="0" y="84667"/>
                </a:lnTo>
                <a:lnTo>
                  <a:pt x="0" y="93134"/>
                </a:lnTo>
                <a:lnTo>
                  <a:pt x="0" y="101600"/>
                </a:lnTo>
                <a:lnTo>
                  <a:pt x="0" y="101600"/>
                </a:lnTo>
                <a:lnTo>
                  <a:pt x="0" y="118534"/>
                </a:lnTo>
                <a:lnTo>
                  <a:pt x="0" y="118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8906933" y="2777067"/>
            <a:ext cx="8468" cy="101601"/>
          </a:xfrm>
          <a:custGeom>
            <a:avLst/>
            <a:gdLst/>
            <a:ahLst/>
            <a:cxnLst/>
            <a:rect l="0" t="0" r="0" b="0"/>
            <a:pathLst>
              <a:path w="8468" h="101601">
                <a:moveTo>
                  <a:pt x="8467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59266"/>
                </a:lnTo>
                <a:lnTo>
                  <a:pt x="0" y="67733"/>
                </a:lnTo>
                <a:lnTo>
                  <a:pt x="0" y="84666"/>
                </a:lnTo>
                <a:lnTo>
                  <a:pt x="0" y="93133"/>
                </a:lnTo>
                <a:lnTo>
                  <a:pt x="0" y="93133"/>
                </a:lnTo>
                <a:lnTo>
                  <a:pt x="0" y="101600"/>
                </a:lnTo>
                <a:lnTo>
                  <a:pt x="0" y="101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8898467" y="3149600"/>
            <a:ext cx="1" cy="93134"/>
          </a:xfrm>
          <a:custGeom>
            <a:avLst/>
            <a:gdLst/>
            <a:ahLst/>
            <a:cxnLst/>
            <a:rect l="0" t="0" r="0" b="0"/>
            <a:pathLst>
              <a:path w="1" h="931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67733"/>
                </a:lnTo>
                <a:lnTo>
                  <a:pt x="0" y="76200"/>
                </a:ln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923867" y="3513667"/>
            <a:ext cx="1" cy="118534"/>
          </a:xfrm>
          <a:custGeom>
            <a:avLst/>
            <a:gdLst/>
            <a:ahLst/>
            <a:cxnLst/>
            <a:rect l="0" t="0" r="0" b="0"/>
            <a:pathLst>
              <a:path w="1" h="118534">
                <a:moveTo>
                  <a:pt x="0" y="0"/>
                </a:moveTo>
                <a:lnTo>
                  <a:pt x="0" y="0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10066"/>
                </a:lnTo>
                <a:lnTo>
                  <a:pt x="0" y="118533"/>
                </a:lnTo>
                <a:lnTo>
                  <a:pt x="0" y="118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8932333" y="3869267"/>
            <a:ext cx="16934" cy="135467"/>
          </a:xfrm>
          <a:custGeom>
            <a:avLst/>
            <a:gdLst/>
            <a:ahLst/>
            <a:cxnLst/>
            <a:rect l="0" t="0" r="0" b="0"/>
            <a:pathLst>
              <a:path w="16934" h="135467">
                <a:moveTo>
                  <a:pt x="16933" y="0"/>
                </a:moveTo>
                <a:lnTo>
                  <a:pt x="16933" y="0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10066"/>
                </a:lnTo>
                <a:lnTo>
                  <a:pt x="0" y="127000"/>
                </a:lnTo>
                <a:lnTo>
                  <a:pt x="0" y="127000"/>
                </a:lnTo>
                <a:lnTo>
                  <a:pt x="0" y="135466"/>
                </a:lnTo>
                <a:lnTo>
                  <a:pt x="0" y="135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8915400" y="4207933"/>
            <a:ext cx="8468" cy="93135"/>
          </a:xfrm>
          <a:custGeom>
            <a:avLst/>
            <a:gdLst/>
            <a:ahLst/>
            <a:cxnLst/>
            <a:rect l="0" t="0" r="0" b="0"/>
            <a:pathLst>
              <a:path w="8468" h="93135">
                <a:moveTo>
                  <a:pt x="8467" y="0"/>
                </a:moveTo>
                <a:lnTo>
                  <a:pt x="8467" y="0"/>
                </a:ln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84667"/>
                </a:lnTo>
                <a:lnTo>
                  <a:pt x="0" y="93134"/>
                </a:lnTo>
                <a:lnTo>
                  <a:pt x="0" y="93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8923867" y="4453467"/>
            <a:ext cx="16934" cy="127001"/>
          </a:xfrm>
          <a:custGeom>
            <a:avLst/>
            <a:gdLst/>
            <a:ahLst/>
            <a:cxnLst/>
            <a:rect l="0" t="0" r="0" b="0"/>
            <a:pathLst>
              <a:path w="16934" h="127001">
                <a:moveTo>
                  <a:pt x="16933" y="0"/>
                </a:moveTo>
                <a:lnTo>
                  <a:pt x="16933" y="8466"/>
                </a:lnTo>
                <a:lnTo>
                  <a:pt x="16933" y="16933"/>
                </a:lnTo>
                <a:lnTo>
                  <a:pt x="16933" y="33866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84666"/>
                </a:lnTo>
                <a:lnTo>
                  <a:pt x="8466" y="101600"/>
                </a:lnTo>
                <a:lnTo>
                  <a:pt x="8466" y="110066"/>
                </a:lnTo>
                <a:lnTo>
                  <a:pt x="8466" y="110066"/>
                </a:lnTo>
                <a:lnTo>
                  <a:pt x="0" y="127000"/>
                </a:lnTo>
                <a:lnTo>
                  <a:pt x="0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8940800" y="4749800"/>
            <a:ext cx="8467" cy="220134"/>
          </a:xfrm>
          <a:custGeom>
            <a:avLst/>
            <a:gdLst/>
            <a:ahLst/>
            <a:cxnLst/>
            <a:rect l="0" t="0" r="0" b="0"/>
            <a:pathLst>
              <a:path w="8467" h="220134">
                <a:moveTo>
                  <a:pt x="8466" y="0"/>
                </a:moveTo>
                <a:lnTo>
                  <a:pt x="8466" y="8467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110067"/>
                </a:lnTo>
                <a:lnTo>
                  <a:pt x="8466" y="135467"/>
                </a:lnTo>
                <a:lnTo>
                  <a:pt x="8466" y="152400"/>
                </a:lnTo>
                <a:lnTo>
                  <a:pt x="0" y="169333"/>
                </a:lnTo>
                <a:lnTo>
                  <a:pt x="0" y="177800"/>
                </a:lnTo>
                <a:lnTo>
                  <a:pt x="8466" y="194733"/>
                </a:lnTo>
                <a:lnTo>
                  <a:pt x="8466" y="211667"/>
                </a:lnTo>
                <a:lnTo>
                  <a:pt x="8466" y="211667"/>
                </a:lnTo>
                <a:lnTo>
                  <a:pt x="8466" y="220133"/>
                </a:lnTo>
                <a:lnTo>
                  <a:pt x="8466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8949266" y="5096933"/>
            <a:ext cx="8469" cy="118535"/>
          </a:xfrm>
          <a:custGeom>
            <a:avLst/>
            <a:gdLst/>
            <a:ahLst/>
            <a:cxnLst/>
            <a:rect l="0" t="0" r="0" b="0"/>
            <a:pathLst>
              <a:path w="8469" h="118535">
                <a:moveTo>
                  <a:pt x="8468" y="0"/>
                </a:moveTo>
                <a:lnTo>
                  <a:pt x="8468" y="8467"/>
                </a:lnTo>
                <a:lnTo>
                  <a:pt x="8468" y="25400"/>
                </a:lnTo>
                <a:lnTo>
                  <a:pt x="8468" y="42334"/>
                </a:lnTo>
                <a:lnTo>
                  <a:pt x="8468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10067"/>
                </a:lnTo>
                <a:lnTo>
                  <a:pt x="0" y="118534"/>
                </a:lnTo>
                <a:lnTo>
                  <a:pt x="0" y="118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8957734" y="5418667"/>
            <a:ext cx="25400" cy="355601"/>
          </a:xfrm>
          <a:custGeom>
            <a:avLst/>
            <a:gdLst/>
            <a:ahLst/>
            <a:cxnLst/>
            <a:rect l="0" t="0" r="0" b="0"/>
            <a:pathLst>
              <a:path w="25400" h="355601">
                <a:moveTo>
                  <a:pt x="0" y="0"/>
                </a:moveTo>
                <a:lnTo>
                  <a:pt x="0" y="0"/>
                </a:lnTo>
                <a:lnTo>
                  <a:pt x="0" y="16933"/>
                </a:lnTo>
                <a:lnTo>
                  <a:pt x="0" y="33866"/>
                </a:lnTo>
                <a:lnTo>
                  <a:pt x="0" y="50800"/>
                </a:lnTo>
                <a:lnTo>
                  <a:pt x="8466" y="67733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101600"/>
                </a:lnTo>
                <a:lnTo>
                  <a:pt x="8466" y="110066"/>
                </a:lnTo>
                <a:lnTo>
                  <a:pt x="16933" y="127000"/>
                </a:lnTo>
                <a:lnTo>
                  <a:pt x="16933" y="135466"/>
                </a:lnTo>
                <a:lnTo>
                  <a:pt x="25399" y="143933"/>
                </a:lnTo>
                <a:lnTo>
                  <a:pt x="25399" y="160866"/>
                </a:lnTo>
                <a:lnTo>
                  <a:pt x="25399" y="169333"/>
                </a:lnTo>
                <a:lnTo>
                  <a:pt x="25399" y="186266"/>
                </a:lnTo>
                <a:lnTo>
                  <a:pt x="25399" y="194733"/>
                </a:lnTo>
                <a:lnTo>
                  <a:pt x="25399" y="211666"/>
                </a:lnTo>
                <a:lnTo>
                  <a:pt x="25399" y="228600"/>
                </a:lnTo>
                <a:lnTo>
                  <a:pt x="16933" y="245533"/>
                </a:lnTo>
                <a:lnTo>
                  <a:pt x="8466" y="254000"/>
                </a:lnTo>
                <a:lnTo>
                  <a:pt x="8466" y="270933"/>
                </a:lnTo>
                <a:lnTo>
                  <a:pt x="8466" y="279400"/>
                </a:lnTo>
                <a:lnTo>
                  <a:pt x="0" y="296333"/>
                </a:lnTo>
                <a:lnTo>
                  <a:pt x="0" y="304800"/>
                </a:lnTo>
                <a:lnTo>
                  <a:pt x="0" y="313266"/>
                </a:lnTo>
                <a:lnTo>
                  <a:pt x="0" y="321733"/>
                </a:lnTo>
                <a:lnTo>
                  <a:pt x="0" y="330200"/>
                </a:lnTo>
                <a:lnTo>
                  <a:pt x="0" y="338666"/>
                </a:lnTo>
                <a:lnTo>
                  <a:pt x="0" y="347133"/>
                </a:lnTo>
                <a:lnTo>
                  <a:pt x="0" y="347133"/>
                </a:lnTo>
                <a:lnTo>
                  <a:pt x="0" y="355600"/>
                </a:lnTo>
                <a:lnTo>
                  <a:pt x="0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8957734" y="58081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8949266" y="5825067"/>
            <a:ext cx="8469" cy="42334"/>
          </a:xfrm>
          <a:custGeom>
            <a:avLst/>
            <a:gdLst/>
            <a:ahLst/>
            <a:cxnLst/>
            <a:rect l="0" t="0" r="0" b="0"/>
            <a:pathLst>
              <a:path w="8469" h="42334">
                <a:moveTo>
                  <a:pt x="8468" y="0"/>
                </a:moveTo>
                <a:lnTo>
                  <a:pt x="8468" y="8466"/>
                </a:lnTo>
                <a:lnTo>
                  <a:pt x="8468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42333"/>
                </a:lnTo>
                <a:lnTo>
                  <a:pt x="0" y="42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8940800" y="59097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8932333" y="59351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8940800" y="59605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8940800" y="6036733"/>
            <a:ext cx="1" cy="33868"/>
          </a:xfrm>
          <a:custGeom>
            <a:avLst/>
            <a:gdLst/>
            <a:ahLst/>
            <a:cxnLst/>
            <a:rect l="0" t="0" r="0" b="0"/>
            <a:pathLst>
              <a:path w="1" h="33868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33867"/>
                </a:lnTo>
                <a:lnTo>
                  <a:pt x="0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8940800" y="6146800"/>
            <a:ext cx="1" cy="16934"/>
          </a:xfrm>
          <a:custGeom>
            <a:avLst/>
            <a:gdLst/>
            <a:ahLst/>
            <a:cxnLst/>
            <a:rect l="0" t="0" r="0" b="0"/>
            <a:pathLst>
              <a:path w="1" h="169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8932333" y="61976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8966200" y="6341533"/>
            <a:ext cx="8468" cy="59268"/>
          </a:xfrm>
          <a:custGeom>
            <a:avLst/>
            <a:gdLst/>
            <a:ahLst/>
            <a:cxnLst/>
            <a:rect l="0" t="0" r="0" b="0"/>
            <a:pathLst>
              <a:path w="8468" h="59268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59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8983133" y="6451600"/>
            <a:ext cx="1" cy="59267"/>
          </a:xfrm>
          <a:custGeom>
            <a:avLst/>
            <a:gdLst/>
            <a:ahLst/>
            <a:cxnLst/>
            <a:rect l="0" t="0" r="0" b="0"/>
            <a:pathLst>
              <a:path w="1" h="59267">
                <a:moveTo>
                  <a:pt x="0" y="0"/>
                </a:move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0" y="59266"/>
                </a:lnTo>
                <a:lnTo>
                  <a:pt x="0" y="59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4224867" y="1337733"/>
            <a:ext cx="254001" cy="254001"/>
          </a:xfrm>
          <a:custGeom>
            <a:avLst/>
            <a:gdLst/>
            <a:ahLst/>
            <a:cxnLst/>
            <a:rect l="0" t="0" r="0" b="0"/>
            <a:pathLst>
              <a:path w="254001" h="254001">
                <a:moveTo>
                  <a:pt x="254000" y="0"/>
                </a:moveTo>
                <a:lnTo>
                  <a:pt x="245533" y="0"/>
                </a:lnTo>
                <a:lnTo>
                  <a:pt x="245533" y="0"/>
                </a:lnTo>
                <a:lnTo>
                  <a:pt x="228600" y="0"/>
                </a:lnTo>
                <a:lnTo>
                  <a:pt x="220133" y="0"/>
                </a:lnTo>
                <a:lnTo>
                  <a:pt x="211666" y="8467"/>
                </a:lnTo>
                <a:lnTo>
                  <a:pt x="203200" y="8467"/>
                </a:lnTo>
                <a:lnTo>
                  <a:pt x="194733" y="16934"/>
                </a:lnTo>
                <a:lnTo>
                  <a:pt x="186266" y="33867"/>
                </a:lnTo>
                <a:lnTo>
                  <a:pt x="169333" y="50800"/>
                </a:lnTo>
                <a:lnTo>
                  <a:pt x="152400" y="67734"/>
                </a:lnTo>
                <a:lnTo>
                  <a:pt x="135466" y="93134"/>
                </a:lnTo>
                <a:lnTo>
                  <a:pt x="118533" y="110067"/>
                </a:lnTo>
                <a:lnTo>
                  <a:pt x="93133" y="135467"/>
                </a:lnTo>
                <a:lnTo>
                  <a:pt x="76200" y="152400"/>
                </a:lnTo>
                <a:lnTo>
                  <a:pt x="59266" y="177800"/>
                </a:lnTo>
                <a:lnTo>
                  <a:pt x="42333" y="194734"/>
                </a:lnTo>
                <a:lnTo>
                  <a:pt x="33866" y="220134"/>
                </a:lnTo>
                <a:lnTo>
                  <a:pt x="25400" y="237067"/>
                </a:lnTo>
                <a:lnTo>
                  <a:pt x="16933" y="245534"/>
                </a:lnTo>
                <a:lnTo>
                  <a:pt x="8466" y="254000"/>
                </a:lnTo>
                <a:lnTo>
                  <a:pt x="8466" y="254000"/>
                </a:lnTo>
                <a:lnTo>
                  <a:pt x="8466" y="254000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4250267" y="1320800"/>
            <a:ext cx="237067" cy="220134"/>
          </a:xfrm>
          <a:custGeom>
            <a:avLst/>
            <a:gdLst/>
            <a:ahLst/>
            <a:cxnLst/>
            <a:rect l="0" t="0" r="0" b="0"/>
            <a:pathLst>
              <a:path w="237067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8467"/>
                </a:lnTo>
                <a:lnTo>
                  <a:pt x="25400" y="16933"/>
                </a:lnTo>
                <a:lnTo>
                  <a:pt x="33866" y="33867"/>
                </a:lnTo>
                <a:lnTo>
                  <a:pt x="50800" y="42333"/>
                </a:lnTo>
                <a:lnTo>
                  <a:pt x="59266" y="59267"/>
                </a:lnTo>
                <a:lnTo>
                  <a:pt x="76200" y="76200"/>
                </a:lnTo>
                <a:lnTo>
                  <a:pt x="84666" y="93133"/>
                </a:lnTo>
                <a:lnTo>
                  <a:pt x="110066" y="110067"/>
                </a:lnTo>
                <a:lnTo>
                  <a:pt x="118533" y="127000"/>
                </a:lnTo>
                <a:lnTo>
                  <a:pt x="135466" y="143933"/>
                </a:lnTo>
                <a:lnTo>
                  <a:pt x="152400" y="160867"/>
                </a:lnTo>
                <a:lnTo>
                  <a:pt x="169333" y="177800"/>
                </a:lnTo>
                <a:lnTo>
                  <a:pt x="177800" y="194733"/>
                </a:lnTo>
                <a:lnTo>
                  <a:pt x="194733" y="203200"/>
                </a:lnTo>
                <a:lnTo>
                  <a:pt x="203200" y="211667"/>
                </a:lnTo>
                <a:lnTo>
                  <a:pt x="220133" y="220133"/>
                </a:lnTo>
                <a:lnTo>
                  <a:pt x="228600" y="220133"/>
                </a:lnTo>
                <a:lnTo>
                  <a:pt x="228600" y="220133"/>
                </a:lnTo>
                <a:lnTo>
                  <a:pt x="237066" y="220133"/>
                </a:lnTo>
                <a:lnTo>
                  <a:pt x="237066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064000" y="1727200"/>
            <a:ext cx="1744134" cy="33868"/>
          </a:xfrm>
          <a:custGeom>
            <a:avLst/>
            <a:gdLst/>
            <a:ahLst/>
            <a:cxnLst/>
            <a:rect l="0" t="0" r="0" b="0"/>
            <a:pathLst>
              <a:path w="1744134" h="33868">
                <a:moveTo>
                  <a:pt x="0" y="33867"/>
                </a:moveTo>
                <a:lnTo>
                  <a:pt x="8467" y="33867"/>
                </a:lnTo>
                <a:lnTo>
                  <a:pt x="8467" y="33867"/>
                </a:lnTo>
                <a:lnTo>
                  <a:pt x="25400" y="33867"/>
                </a:lnTo>
                <a:lnTo>
                  <a:pt x="33867" y="25400"/>
                </a:lnTo>
                <a:lnTo>
                  <a:pt x="42333" y="25400"/>
                </a:lnTo>
                <a:lnTo>
                  <a:pt x="59267" y="25400"/>
                </a:lnTo>
                <a:lnTo>
                  <a:pt x="76200" y="25400"/>
                </a:lnTo>
                <a:lnTo>
                  <a:pt x="101600" y="25400"/>
                </a:lnTo>
                <a:lnTo>
                  <a:pt x="135467" y="25400"/>
                </a:lnTo>
                <a:lnTo>
                  <a:pt x="160867" y="16933"/>
                </a:lnTo>
                <a:lnTo>
                  <a:pt x="194733" y="16933"/>
                </a:lnTo>
                <a:lnTo>
                  <a:pt x="237067" y="16933"/>
                </a:lnTo>
                <a:lnTo>
                  <a:pt x="270933" y="16933"/>
                </a:lnTo>
                <a:lnTo>
                  <a:pt x="313267" y="16933"/>
                </a:lnTo>
                <a:lnTo>
                  <a:pt x="355600" y="16933"/>
                </a:lnTo>
                <a:lnTo>
                  <a:pt x="397933" y="16933"/>
                </a:lnTo>
                <a:lnTo>
                  <a:pt x="440267" y="16933"/>
                </a:lnTo>
                <a:lnTo>
                  <a:pt x="491067" y="8467"/>
                </a:lnTo>
                <a:lnTo>
                  <a:pt x="541867" y="8467"/>
                </a:lnTo>
                <a:lnTo>
                  <a:pt x="592667" y="8467"/>
                </a:lnTo>
                <a:lnTo>
                  <a:pt x="643467" y="8467"/>
                </a:lnTo>
                <a:lnTo>
                  <a:pt x="702733" y="8467"/>
                </a:lnTo>
                <a:lnTo>
                  <a:pt x="762000" y="8467"/>
                </a:lnTo>
                <a:lnTo>
                  <a:pt x="821267" y="8467"/>
                </a:lnTo>
                <a:lnTo>
                  <a:pt x="889000" y="8467"/>
                </a:lnTo>
                <a:lnTo>
                  <a:pt x="948267" y="0"/>
                </a:lnTo>
                <a:lnTo>
                  <a:pt x="1007533" y="0"/>
                </a:lnTo>
                <a:lnTo>
                  <a:pt x="1066800" y="0"/>
                </a:lnTo>
                <a:lnTo>
                  <a:pt x="1134533" y="8467"/>
                </a:lnTo>
                <a:lnTo>
                  <a:pt x="1193800" y="0"/>
                </a:lnTo>
                <a:lnTo>
                  <a:pt x="1253067" y="8467"/>
                </a:lnTo>
                <a:lnTo>
                  <a:pt x="1312333" y="8467"/>
                </a:lnTo>
                <a:lnTo>
                  <a:pt x="1363133" y="8467"/>
                </a:lnTo>
                <a:lnTo>
                  <a:pt x="1413933" y="8467"/>
                </a:lnTo>
                <a:lnTo>
                  <a:pt x="1464733" y="8467"/>
                </a:lnTo>
                <a:lnTo>
                  <a:pt x="1507067" y="0"/>
                </a:lnTo>
                <a:lnTo>
                  <a:pt x="1549400" y="8467"/>
                </a:lnTo>
                <a:lnTo>
                  <a:pt x="1583267" y="8467"/>
                </a:lnTo>
                <a:lnTo>
                  <a:pt x="1625600" y="8467"/>
                </a:lnTo>
                <a:lnTo>
                  <a:pt x="1659467" y="8467"/>
                </a:lnTo>
                <a:lnTo>
                  <a:pt x="1684867" y="16933"/>
                </a:lnTo>
                <a:lnTo>
                  <a:pt x="1710267" y="16933"/>
                </a:lnTo>
                <a:lnTo>
                  <a:pt x="1727200" y="16933"/>
                </a:lnTo>
                <a:lnTo>
                  <a:pt x="1727200" y="16933"/>
                </a:lnTo>
                <a:lnTo>
                  <a:pt x="1744133" y="8467"/>
                </a:lnTo>
                <a:lnTo>
                  <a:pt x="17441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5350933" y="1286933"/>
            <a:ext cx="143935" cy="169335"/>
          </a:xfrm>
          <a:custGeom>
            <a:avLst/>
            <a:gdLst/>
            <a:ahLst/>
            <a:cxnLst/>
            <a:rect l="0" t="0" r="0" b="0"/>
            <a:pathLst>
              <a:path w="143935" h="1693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16934" y="59267"/>
                </a:lnTo>
                <a:lnTo>
                  <a:pt x="25400" y="67734"/>
                </a:lnTo>
                <a:lnTo>
                  <a:pt x="33867" y="84667"/>
                </a:lnTo>
                <a:lnTo>
                  <a:pt x="42334" y="101600"/>
                </a:lnTo>
                <a:lnTo>
                  <a:pt x="50800" y="118534"/>
                </a:lnTo>
                <a:lnTo>
                  <a:pt x="67734" y="135467"/>
                </a:lnTo>
                <a:lnTo>
                  <a:pt x="76200" y="152400"/>
                </a:lnTo>
                <a:lnTo>
                  <a:pt x="93134" y="160867"/>
                </a:lnTo>
                <a:lnTo>
                  <a:pt x="101600" y="169334"/>
                </a:lnTo>
                <a:lnTo>
                  <a:pt x="110067" y="169334"/>
                </a:lnTo>
                <a:lnTo>
                  <a:pt x="118534" y="169334"/>
                </a:lnTo>
                <a:lnTo>
                  <a:pt x="118534" y="160867"/>
                </a:lnTo>
                <a:lnTo>
                  <a:pt x="127000" y="152400"/>
                </a:lnTo>
                <a:lnTo>
                  <a:pt x="127000" y="135467"/>
                </a:lnTo>
                <a:lnTo>
                  <a:pt x="135467" y="118534"/>
                </a:lnTo>
                <a:lnTo>
                  <a:pt x="135467" y="118534"/>
                </a:lnTo>
                <a:lnTo>
                  <a:pt x="143934" y="101600"/>
                </a:lnTo>
                <a:lnTo>
                  <a:pt x="143934" y="101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5359400" y="1244600"/>
            <a:ext cx="135468" cy="364068"/>
          </a:xfrm>
          <a:custGeom>
            <a:avLst/>
            <a:gdLst/>
            <a:ahLst/>
            <a:cxnLst/>
            <a:rect l="0" t="0" r="0" b="0"/>
            <a:pathLst>
              <a:path w="135468" h="364068">
                <a:moveTo>
                  <a:pt x="135467" y="0"/>
                </a:moveTo>
                <a:lnTo>
                  <a:pt x="135467" y="0"/>
                </a:lnTo>
                <a:lnTo>
                  <a:pt x="135467" y="0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16933"/>
                </a:lnTo>
                <a:lnTo>
                  <a:pt x="118533" y="16933"/>
                </a:lnTo>
                <a:lnTo>
                  <a:pt x="118533" y="25400"/>
                </a:lnTo>
                <a:lnTo>
                  <a:pt x="118533" y="33867"/>
                </a:lnTo>
                <a:lnTo>
                  <a:pt x="118533" y="50800"/>
                </a:lnTo>
                <a:lnTo>
                  <a:pt x="118533" y="67733"/>
                </a:lnTo>
                <a:lnTo>
                  <a:pt x="127000" y="76200"/>
                </a:lnTo>
                <a:lnTo>
                  <a:pt x="127000" y="101600"/>
                </a:lnTo>
                <a:lnTo>
                  <a:pt x="135467" y="118533"/>
                </a:lnTo>
                <a:lnTo>
                  <a:pt x="135467" y="143933"/>
                </a:lnTo>
                <a:lnTo>
                  <a:pt x="135467" y="169333"/>
                </a:lnTo>
                <a:lnTo>
                  <a:pt x="135467" y="194733"/>
                </a:lnTo>
                <a:lnTo>
                  <a:pt x="127000" y="228600"/>
                </a:lnTo>
                <a:lnTo>
                  <a:pt x="127000" y="254000"/>
                </a:lnTo>
                <a:lnTo>
                  <a:pt x="118533" y="279400"/>
                </a:lnTo>
                <a:lnTo>
                  <a:pt x="101600" y="296333"/>
                </a:lnTo>
                <a:lnTo>
                  <a:pt x="93133" y="313267"/>
                </a:lnTo>
                <a:lnTo>
                  <a:pt x="76200" y="321733"/>
                </a:lnTo>
                <a:lnTo>
                  <a:pt x="59267" y="338667"/>
                </a:lnTo>
                <a:lnTo>
                  <a:pt x="50800" y="347133"/>
                </a:lnTo>
                <a:lnTo>
                  <a:pt x="42333" y="355600"/>
                </a:lnTo>
                <a:lnTo>
                  <a:pt x="33867" y="355600"/>
                </a:lnTo>
                <a:lnTo>
                  <a:pt x="16933" y="364067"/>
                </a:lnTo>
                <a:lnTo>
                  <a:pt x="16933" y="355600"/>
                </a:lnTo>
                <a:lnTo>
                  <a:pt x="8467" y="355600"/>
                </a:lnTo>
                <a:lnTo>
                  <a:pt x="8467" y="355600"/>
                </a:lnTo>
                <a:lnTo>
                  <a:pt x="0" y="347133"/>
                </a:lnTo>
                <a:lnTo>
                  <a:pt x="0" y="347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4826000" y="1024467"/>
            <a:ext cx="110068" cy="5681134"/>
          </a:xfrm>
          <a:custGeom>
            <a:avLst/>
            <a:gdLst/>
            <a:ahLst/>
            <a:cxnLst/>
            <a:rect l="0" t="0" r="0" b="0"/>
            <a:pathLst>
              <a:path w="110068" h="5681134">
                <a:moveTo>
                  <a:pt x="110067" y="0"/>
                </a:moveTo>
                <a:lnTo>
                  <a:pt x="110067" y="0"/>
                </a:lnTo>
                <a:lnTo>
                  <a:pt x="110067" y="8466"/>
                </a:lnTo>
                <a:lnTo>
                  <a:pt x="101600" y="8466"/>
                </a:lnTo>
                <a:lnTo>
                  <a:pt x="101600" y="16933"/>
                </a:lnTo>
                <a:lnTo>
                  <a:pt x="93133" y="16933"/>
                </a:lnTo>
                <a:lnTo>
                  <a:pt x="93133" y="16933"/>
                </a:lnTo>
                <a:lnTo>
                  <a:pt x="93133" y="25400"/>
                </a:lnTo>
                <a:lnTo>
                  <a:pt x="93133" y="33866"/>
                </a:lnTo>
                <a:lnTo>
                  <a:pt x="101600" y="42333"/>
                </a:lnTo>
                <a:lnTo>
                  <a:pt x="101600" y="59266"/>
                </a:lnTo>
                <a:lnTo>
                  <a:pt x="101600" y="76200"/>
                </a:lnTo>
                <a:lnTo>
                  <a:pt x="101600" y="84666"/>
                </a:lnTo>
                <a:lnTo>
                  <a:pt x="101600" y="110066"/>
                </a:lnTo>
                <a:lnTo>
                  <a:pt x="101600" y="127000"/>
                </a:lnTo>
                <a:lnTo>
                  <a:pt x="101600" y="152400"/>
                </a:lnTo>
                <a:lnTo>
                  <a:pt x="101600" y="177800"/>
                </a:lnTo>
                <a:lnTo>
                  <a:pt x="101600" y="203200"/>
                </a:lnTo>
                <a:lnTo>
                  <a:pt x="101600" y="237066"/>
                </a:lnTo>
                <a:lnTo>
                  <a:pt x="101600" y="262466"/>
                </a:lnTo>
                <a:lnTo>
                  <a:pt x="93133" y="296333"/>
                </a:lnTo>
                <a:lnTo>
                  <a:pt x="93133" y="321733"/>
                </a:lnTo>
                <a:lnTo>
                  <a:pt x="93133" y="355600"/>
                </a:lnTo>
                <a:lnTo>
                  <a:pt x="93133" y="389466"/>
                </a:lnTo>
                <a:lnTo>
                  <a:pt x="93133" y="423333"/>
                </a:lnTo>
                <a:lnTo>
                  <a:pt x="93133" y="457200"/>
                </a:lnTo>
                <a:lnTo>
                  <a:pt x="93133" y="499533"/>
                </a:lnTo>
                <a:lnTo>
                  <a:pt x="84667" y="533400"/>
                </a:lnTo>
                <a:lnTo>
                  <a:pt x="84667" y="567266"/>
                </a:lnTo>
                <a:lnTo>
                  <a:pt x="84667" y="609600"/>
                </a:lnTo>
                <a:lnTo>
                  <a:pt x="84667" y="651933"/>
                </a:lnTo>
                <a:lnTo>
                  <a:pt x="93133" y="685800"/>
                </a:lnTo>
                <a:lnTo>
                  <a:pt x="93133" y="728133"/>
                </a:lnTo>
                <a:lnTo>
                  <a:pt x="93133" y="770466"/>
                </a:lnTo>
                <a:lnTo>
                  <a:pt x="93133" y="812800"/>
                </a:lnTo>
                <a:lnTo>
                  <a:pt x="84667" y="855133"/>
                </a:lnTo>
                <a:lnTo>
                  <a:pt x="84667" y="905933"/>
                </a:lnTo>
                <a:lnTo>
                  <a:pt x="84667" y="948266"/>
                </a:lnTo>
                <a:lnTo>
                  <a:pt x="84667" y="990600"/>
                </a:lnTo>
                <a:lnTo>
                  <a:pt x="84667" y="1041400"/>
                </a:lnTo>
                <a:lnTo>
                  <a:pt x="84667" y="1092200"/>
                </a:lnTo>
                <a:lnTo>
                  <a:pt x="84667" y="1151466"/>
                </a:lnTo>
                <a:lnTo>
                  <a:pt x="84667" y="1202266"/>
                </a:lnTo>
                <a:lnTo>
                  <a:pt x="84667" y="1261533"/>
                </a:lnTo>
                <a:lnTo>
                  <a:pt x="93133" y="1312333"/>
                </a:lnTo>
                <a:lnTo>
                  <a:pt x="84667" y="1371600"/>
                </a:lnTo>
                <a:lnTo>
                  <a:pt x="84667" y="1430866"/>
                </a:lnTo>
                <a:lnTo>
                  <a:pt x="84667" y="1490133"/>
                </a:lnTo>
                <a:lnTo>
                  <a:pt x="84667" y="1540933"/>
                </a:lnTo>
                <a:lnTo>
                  <a:pt x="76200" y="1608666"/>
                </a:lnTo>
                <a:lnTo>
                  <a:pt x="76200" y="1667933"/>
                </a:lnTo>
                <a:lnTo>
                  <a:pt x="67733" y="1735666"/>
                </a:lnTo>
                <a:lnTo>
                  <a:pt x="59267" y="1811866"/>
                </a:lnTo>
                <a:lnTo>
                  <a:pt x="59267" y="1879600"/>
                </a:lnTo>
                <a:lnTo>
                  <a:pt x="59267" y="1947333"/>
                </a:lnTo>
                <a:lnTo>
                  <a:pt x="59267" y="2015066"/>
                </a:lnTo>
                <a:lnTo>
                  <a:pt x="50800" y="2091266"/>
                </a:lnTo>
                <a:lnTo>
                  <a:pt x="50800" y="2167466"/>
                </a:lnTo>
                <a:lnTo>
                  <a:pt x="50800" y="2235200"/>
                </a:lnTo>
                <a:lnTo>
                  <a:pt x="42333" y="2311400"/>
                </a:lnTo>
                <a:lnTo>
                  <a:pt x="33867" y="2387600"/>
                </a:lnTo>
                <a:lnTo>
                  <a:pt x="33867" y="2472266"/>
                </a:lnTo>
                <a:lnTo>
                  <a:pt x="33867" y="2548466"/>
                </a:lnTo>
                <a:lnTo>
                  <a:pt x="33867" y="2624666"/>
                </a:lnTo>
                <a:lnTo>
                  <a:pt x="33867" y="2700866"/>
                </a:lnTo>
                <a:lnTo>
                  <a:pt x="33867" y="2777066"/>
                </a:lnTo>
                <a:lnTo>
                  <a:pt x="33867" y="2853266"/>
                </a:lnTo>
                <a:lnTo>
                  <a:pt x="25400" y="2929466"/>
                </a:lnTo>
                <a:lnTo>
                  <a:pt x="25400" y="3014133"/>
                </a:lnTo>
                <a:lnTo>
                  <a:pt x="16933" y="3098800"/>
                </a:lnTo>
                <a:lnTo>
                  <a:pt x="8467" y="3183466"/>
                </a:lnTo>
                <a:lnTo>
                  <a:pt x="8467" y="3268133"/>
                </a:lnTo>
                <a:lnTo>
                  <a:pt x="0" y="3352800"/>
                </a:lnTo>
                <a:lnTo>
                  <a:pt x="0" y="3429000"/>
                </a:lnTo>
                <a:lnTo>
                  <a:pt x="0" y="3513666"/>
                </a:lnTo>
                <a:lnTo>
                  <a:pt x="8467" y="3589866"/>
                </a:lnTo>
                <a:lnTo>
                  <a:pt x="8467" y="3666066"/>
                </a:lnTo>
                <a:lnTo>
                  <a:pt x="16933" y="3742266"/>
                </a:lnTo>
                <a:lnTo>
                  <a:pt x="25400" y="3818466"/>
                </a:lnTo>
                <a:lnTo>
                  <a:pt x="25400" y="3894666"/>
                </a:lnTo>
                <a:lnTo>
                  <a:pt x="25400" y="3970866"/>
                </a:lnTo>
                <a:lnTo>
                  <a:pt x="25400" y="4055533"/>
                </a:lnTo>
                <a:lnTo>
                  <a:pt x="25400" y="4131733"/>
                </a:lnTo>
                <a:lnTo>
                  <a:pt x="25400" y="4216400"/>
                </a:lnTo>
                <a:lnTo>
                  <a:pt x="25400" y="4292600"/>
                </a:lnTo>
                <a:lnTo>
                  <a:pt x="33867" y="4360333"/>
                </a:lnTo>
                <a:lnTo>
                  <a:pt x="33867" y="4436533"/>
                </a:lnTo>
                <a:lnTo>
                  <a:pt x="33867" y="4504266"/>
                </a:lnTo>
                <a:lnTo>
                  <a:pt x="33867" y="4572000"/>
                </a:lnTo>
                <a:lnTo>
                  <a:pt x="33867" y="4639733"/>
                </a:lnTo>
                <a:lnTo>
                  <a:pt x="33867" y="4699000"/>
                </a:lnTo>
                <a:lnTo>
                  <a:pt x="33867" y="4766733"/>
                </a:lnTo>
                <a:lnTo>
                  <a:pt x="33867" y="4826000"/>
                </a:lnTo>
                <a:lnTo>
                  <a:pt x="25400" y="4885266"/>
                </a:lnTo>
                <a:lnTo>
                  <a:pt x="25400" y="4936066"/>
                </a:lnTo>
                <a:lnTo>
                  <a:pt x="25400" y="4995333"/>
                </a:lnTo>
                <a:lnTo>
                  <a:pt x="25400" y="5046133"/>
                </a:lnTo>
                <a:lnTo>
                  <a:pt x="25400" y="5096933"/>
                </a:lnTo>
                <a:lnTo>
                  <a:pt x="33867" y="5147733"/>
                </a:lnTo>
                <a:lnTo>
                  <a:pt x="33867" y="5190066"/>
                </a:lnTo>
                <a:lnTo>
                  <a:pt x="33867" y="5240866"/>
                </a:lnTo>
                <a:lnTo>
                  <a:pt x="33867" y="5283200"/>
                </a:lnTo>
                <a:lnTo>
                  <a:pt x="33867" y="5325533"/>
                </a:lnTo>
                <a:lnTo>
                  <a:pt x="33867" y="5367866"/>
                </a:lnTo>
                <a:lnTo>
                  <a:pt x="33867" y="5401733"/>
                </a:lnTo>
                <a:lnTo>
                  <a:pt x="33867" y="5435600"/>
                </a:lnTo>
                <a:lnTo>
                  <a:pt x="33867" y="5469466"/>
                </a:lnTo>
                <a:lnTo>
                  <a:pt x="25400" y="5503333"/>
                </a:lnTo>
                <a:lnTo>
                  <a:pt x="25400" y="5537200"/>
                </a:lnTo>
                <a:lnTo>
                  <a:pt x="25400" y="5562599"/>
                </a:lnTo>
                <a:lnTo>
                  <a:pt x="33867" y="5588000"/>
                </a:lnTo>
                <a:lnTo>
                  <a:pt x="33867" y="5613400"/>
                </a:lnTo>
                <a:lnTo>
                  <a:pt x="33867" y="5630333"/>
                </a:lnTo>
                <a:lnTo>
                  <a:pt x="33867" y="5647267"/>
                </a:lnTo>
                <a:lnTo>
                  <a:pt x="33867" y="5655733"/>
                </a:lnTo>
                <a:lnTo>
                  <a:pt x="33867" y="5672666"/>
                </a:lnTo>
                <a:lnTo>
                  <a:pt x="33867" y="5672666"/>
                </a:lnTo>
                <a:lnTo>
                  <a:pt x="33867" y="5672666"/>
                </a:lnTo>
                <a:lnTo>
                  <a:pt x="33867" y="5681133"/>
                </a:lnTo>
                <a:lnTo>
                  <a:pt x="33867" y="5681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575733" y="4174067"/>
            <a:ext cx="270935" cy="389467"/>
          </a:xfrm>
          <a:custGeom>
            <a:avLst/>
            <a:gdLst/>
            <a:ahLst/>
            <a:cxnLst/>
            <a:rect l="0" t="0" r="0" b="0"/>
            <a:pathLst>
              <a:path w="270935" h="389467">
                <a:moveTo>
                  <a:pt x="8467" y="16933"/>
                </a:move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16934" y="76200"/>
                </a:lnTo>
                <a:lnTo>
                  <a:pt x="25400" y="101600"/>
                </a:lnTo>
                <a:lnTo>
                  <a:pt x="25400" y="127000"/>
                </a:lnTo>
                <a:lnTo>
                  <a:pt x="25400" y="152400"/>
                </a:lnTo>
                <a:lnTo>
                  <a:pt x="25400" y="177800"/>
                </a:lnTo>
                <a:lnTo>
                  <a:pt x="33867" y="211666"/>
                </a:lnTo>
                <a:lnTo>
                  <a:pt x="33867" y="237066"/>
                </a:lnTo>
                <a:lnTo>
                  <a:pt x="33867" y="254000"/>
                </a:lnTo>
                <a:lnTo>
                  <a:pt x="42334" y="279400"/>
                </a:lnTo>
                <a:lnTo>
                  <a:pt x="42334" y="296333"/>
                </a:lnTo>
                <a:lnTo>
                  <a:pt x="42334" y="304800"/>
                </a:lnTo>
                <a:lnTo>
                  <a:pt x="42334" y="321733"/>
                </a:lnTo>
                <a:lnTo>
                  <a:pt x="42334" y="330200"/>
                </a:lnTo>
                <a:lnTo>
                  <a:pt x="42334" y="330200"/>
                </a:lnTo>
                <a:lnTo>
                  <a:pt x="42334" y="338666"/>
                </a:lnTo>
                <a:lnTo>
                  <a:pt x="42334" y="338666"/>
                </a:lnTo>
                <a:lnTo>
                  <a:pt x="42334" y="330200"/>
                </a:lnTo>
                <a:lnTo>
                  <a:pt x="50800" y="330200"/>
                </a:lnTo>
                <a:lnTo>
                  <a:pt x="50800" y="321733"/>
                </a:lnTo>
                <a:lnTo>
                  <a:pt x="50800" y="313266"/>
                </a:lnTo>
                <a:lnTo>
                  <a:pt x="59267" y="296333"/>
                </a:lnTo>
                <a:lnTo>
                  <a:pt x="59267" y="279400"/>
                </a:lnTo>
                <a:lnTo>
                  <a:pt x="67734" y="262466"/>
                </a:lnTo>
                <a:lnTo>
                  <a:pt x="76200" y="245533"/>
                </a:lnTo>
                <a:lnTo>
                  <a:pt x="84667" y="228600"/>
                </a:lnTo>
                <a:lnTo>
                  <a:pt x="93134" y="220133"/>
                </a:lnTo>
                <a:lnTo>
                  <a:pt x="101600" y="203200"/>
                </a:lnTo>
                <a:lnTo>
                  <a:pt x="110067" y="194733"/>
                </a:lnTo>
                <a:lnTo>
                  <a:pt x="118534" y="186266"/>
                </a:lnTo>
                <a:lnTo>
                  <a:pt x="127000" y="186266"/>
                </a:lnTo>
                <a:lnTo>
                  <a:pt x="143934" y="186266"/>
                </a:lnTo>
                <a:lnTo>
                  <a:pt x="152400" y="186266"/>
                </a:lnTo>
                <a:lnTo>
                  <a:pt x="160867" y="186266"/>
                </a:lnTo>
                <a:lnTo>
                  <a:pt x="169334" y="203200"/>
                </a:lnTo>
                <a:lnTo>
                  <a:pt x="186267" y="211666"/>
                </a:lnTo>
                <a:lnTo>
                  <a:pt x="186267" y="220133"/>
                </a:lnTo>
                <a:lnTo>
                  <a:pt x="194734" y="237066"/>
                </a:lnTo>
                <a:lnTo>
                  <a:pt x="194734" y="245533"/>
                </a:lnTo>
                <a:lnTo>
                  <a:pt x="203200" y="262466"/>
                </a:lnTo>
                <a:lnTo>
                  <a:pt x="203200" y="279400"/>
                </a:lnTo>
                <a:lnTo>
                  <a:pt x="211667" y="304800"/>
                </a:lnTo>
                <a:lnTo>
                  <a:pt x="211667" y="321733"/>
                </a:lnTo>
                <a:lnTo>
                  <a:pt x="220134" y="338666"/>
                </a:lnTo>
                <a:lnTo>
                  <a:pt x="220134" y="355600"/>
                </a:lnTo>
                <a:lnTo>
                  <a:pt x="220134" y="364066"/>
                </a:lnTo>
                <a:lnTo>
                  <a:pt x="228600" y="381000"/>
                </a:lnTo>
                <a:lnTo>
                  <a:pt x="237067" y="389466"/>
                </a:lnTo>
                <a:lnTo>
                  <a:pt x="245534" y="389466"/>
                </a:lnTo>
                <a:lnTo>
                  <a:pt x="254000" y="389466"/>
                </a:lnTo>
                <a:lnTo>
                  <a:pt x="254000" y="389466"/>
                </a:lnTo>
                <a:lnTo>
                  <a:pt x="262467" y="389466"/>
                </a:lnTo>
                <a:lnTo>
                  <a:pt x="262467" y="389466"/>
                </a:lnTo>
                <a:lnTo>
                  <a:pt x="270934" y="372533"/>
                </a:lnTo>
                <a:lnTo>
                  <a:pt x="270934" y="372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889000" y="4343400"/>
            <a:ext cx="93134" cy="194734"/>
          </a:xfrm>
          <a:custGeom>
            <a:avLst/>
            <a:gdLst/>
            <a:ahLst/>
            <a:cxnLst/>
            <a:rect l="0" t="0" r="0" b="0"/>
            <a:pathLst>
              <a:path w="93134" h="194734">
                <a:moveTo>
                  <a:pt x="33867" y="25400"/>
                </a:move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25400"/>
                </a:lnTo>
                <a:lnTo>
                  <a:pt x="16933" y="33867"/>
                </a:lnTo>
                <a:lnTo>
                  <a:pt x="16933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69333"/>
                </a:lnTo>
                <a:lnTo>
                  <a:pt x="16933" y="177800"/>
                </a:lnTo>
                <a:lnTo>
                  <a:pt x="25400" y="186267"/>
                </a:lnTo>
                <a:lnTo>
                  <a:pt x="33867" y="194733"/>
                </a:lnTo>
                <a:lnTo>
                  <a:pt x="42333" y="194733"/>
                </a:lnTo>
                <a:lnTo>
                  <a:pt x="59267" y="194733"/>
                </a:lnTo>
                <a:lnTo>
                  <a:pt x="67733" y="186267"/>
                </a:lnTo>
                <a:lnTo>
                  <a:pt x="76200" y="177800"/>
                </a:lnTo>
                <a:lnTo>
                  <a:pt x="84667" y="169333"/>
                </a:lnTo>
                <a:lnTo>
                  <a:pt x="93133" y="160867"/>
                </a:lnTo>
                <a:lnTo>
                  <a:pt x="93133" y="135467"/>
                </a:lnTo>
                <a:lnTo>
                  <a:pt x="93133" y="118533"/>
                </a:lnTo>
                <a:lnTo>
                  <a:pt x="84667" y="93133"/>
                </a:lnTo>
                <a:lnTo>
                  <a:pt x="76200" y="67733"/>
                </a:lnTo>
                <a:lnTo>
                  <a:pt x="67733" y="50800"/>
                </a:lnTo>
                <a:lnTo>
                  <a:pt x="59267" y="33867"/>
                </a:lnTo>
                <a:lnTo>
                  <a:pt x="50800" y="25400"/>
                </a:lnTo>
                <a:lnTo>
                  <a:pt x="42333" y="16933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1075267" y="4343400"/>
            <a:ext cx="93134" cy="169334"/>
          </a:xfrm>
          <a:custGeom>
            <a:avLst/>
            <a:gdLst/>
            <a:ahLst/>
            <a:cxnLst/>
            <a:rect l="0" t="0" r="0" b="0"/>
            <a:pathLst>
              <a:path w="93134" h="1693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8466" y="135467"/>
                </a:lnTo>
                <a:lnTo>
                  <a:pt x="8466" y="143933"/>
                </a:lnTo>
                <a:lnTo>
                  <a:pt x="8466" y="152400"/>
                </a:lnTo>
                <a:lnTo>
                  <a:pt x="8466" y="160867"/>
                </a:lnTo>
                <a:lnTo>
                  <a:pt x="8466" y="160867"/>
                </a:lnTo>
                <a:lnTo>
                  <a:pt x="8466" y="169333"/>
                </a:lnTo>
                <a:lnTo>
                  <a:pt x="8466" y="169333"/>
                </a:lnTo>
                <a:lnTo>
                  <a:pt x="8466" y="160867"/>
                </a:lnTo>
                <a:lnTo>
                  <a:pt x="8466" y="160867"/>
                </a:lnTo>
                <a:lnTo>
                  <a:pt x="8466" y="152400"/>
                </a:lnTo>
                <a:lnTo>
                  <a:pt x="8466" y="135467"/>
                </a:lnTo>
                <a:lnTo>
                  <a:pt x="16933" y="110067"/>
                </a:lnTo>
                <a:lnTo>
                  <a:pt x="16933" y="93133"/>
                </a:lnTo>
                <a:lnTo>
                  <a:pt x="16933" y="76200"/>
                </a:lnTo>
                <a:lnTo>
                  <a:pt x="16933" y="59267"/>
                </a:lnTo>
                <a:lnTo>
                  <a:pt x="16933" y="42333"/>
                </a:lnTo>
                <a:lnTo>
                  <a:pt x="25400" y="33867"/>
                </a:lnTo>
                <a:lnTo>
                  <a:pt x="25400" y="25400"/>
                </a:lnTo>
                <a:lnTo>
                  <a:pt x="33866" y="16933"/>
                </a:lnTo>
                <a:lnTo>
                  <a:pt x="33866" y="16933"/>
                </a:lnTo>
                <a:lnTo>
                  <a:pt x="42333" y="16933"/>
                </a:lnTo>
                <a:lnTo>
                  <a:pt x="50800" y="16933"/>
                </a:lnTo>
                <a:lnTo>
                  <a:pt x="67733" y="16933"/>
                </a:lnTo>
                <a:lnTo>
                  <a:pt x="76200" y="8467"/>
                </a:lnTo>
                <a:lnTo>
                  <a:pt x="84666" y="8467"/>
                </a:lnTo>
                <a:lnTo>
                  <a:pt x="84666" y="8467"/>
                </a:lnTo>
                <a:lnTo>
                  <a:pt x="93133" y="8467"/>
                </a:lnTo>
                <a:lnTo>
                  <a:pt x="931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1253067" y="4377267"/>
            <a:ext cx="16934" cy="127001"/>
          </a:xfrm>
          <a:custGeom>
            <a:avLst/>
            <a:gdLst/>
            <a:ahLst/>
            <a:cxnLst/>
            <a:rect l="0" t="0" r="0" b="0"/>
            <a:pathLst>
              <a:path w="16934" h="127001">
                <a:moveTo>
                  <a:pt x="8466" y="0"/>
                </a:move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84666"/>
                </a:lnTo>
                <a:lnTo>
                  <a:pt x="8466" y="101600"/>
                </a:lnTo>
                <a:lnTo>
                  <a:pt x="8466" y="110066"/>
                </a:lnTo>
                <a:lnTo>
                  <a:pt x="8466" y="118533"/>
                </a:lnTo>
                <a:lnTo>
                  <a:pt x="8466" y="127000"/>
                </a:lnTo>
                <a:lnTo>
                  <a:pt x="16933" y="127000"/>
                </a:lnTo>
                <a:lnTo>
                  <a:pt x="16933" y="127000"/>
                </a:lnTo>
                <a:lnTo>
                  <a:pt x="16933" y="127000"/>
                </a:lnTo>
                <a:lnTo>
                  <a:pt x="16933" y="118533"/>
                </a:lnTo>
                <a:lnTo>
                  <a:pt x="16933" y="118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1270000" y="4292600"/>
            <a:ext cx="16934" cy="1"/>
          </a:xfrm>
          <a:custGeom>
            <a:avLst/>
            <a:gdLst/>
            <a:ahLst/>
            <a:cxnLst/>
            <a:rect l="0" t="0" r="0" b="0"/>
            <a:pathLst>
              <a:path w="16934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1380067" y="4351867"/>
            <a:ext cx="127001" cy="186267"/>
          </a:xfrm>
          <a:custGeom>
            <a:avLst/>
            <a:gdLst/>
            <a:ahLst/>
            <a:cxnLst/>
            <a:rect l="0" t="0" r="0" b="0"/>
            <a:pathLst>
              <a:path w="127001" h="1862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59266" y="16933"/>
                </a:lnTo>
                <a:lnTo>
                  <a:pt x="67733" y="16933"/>
                </a:lnTo>
                <a:lnTo>
                  <a:pt x="76200" y="25400"/>
                </a:lnTo>
                <a:lnTo>
                  <a:pt x="76200" y="42333"/>
                </a:lnTo>
                <a:lnTo>
                  <a:pt x="76200" y="50800"/>
                </a:lnTo>
                <a:lnTo>
                  <a:pt x="84666" y="59266"/>
                </a:lnTo>
                <a:lnTo>
                  <a:pt x="76200" y="67733"/>
                </a:lnTo>
                <a:lnTo>
                  <a:pt x="76200" y="84666"/>
                </a:lnTo>
                <a:lnTo>
                  <a:pt x="67733" y="101600"/>
                </a:lnTo>
                <a:lnTo>
                  <a:pt x="59266" y="110066"/>
                </a:lnTo>
                <a:lnTo>
                  <a:pt x="50800" y="127000"/>
                </a:lnTo>
                <a:lnTo>
                  <a:pt x="42333" y="135466"/>
                </a:lnTo>
                <a:lnTo>
                  <a:pt x="25400" y="143933"/>
                </a:lnTo>
                <a:lnTo>
                  <a:pt x="25400" y="152400"/>
                </a:lnTo>
                <a:lnTo>
                  <a:pt x="16933" y="160866"/>
                </a:lnTo>
                <a:lnTo>
                  <a:pt x="16933" y="169333"/>
                </a:lnTo>
                <a:lnTo>
                  <a:pt x="16933" y="177800"/>
                </a:lnTo>
                <a:lnTo>
                  <a:pt x="16933" y="177800"/>
                </a:lnTo>
                <a:lnTo>
                  <a:pt x="25400" y="186266"/>
                </a:lnTo>
                <a:lnTo>
                  <a:pt x="33866" y="186266"/>
                </a:lnTo>
                <a:lnTo>
                  <a:pt x="42333" y="186266"/>
                </a:lnTo>
                <a:lnTo>
                  <a:pt x="59266" y="186266"/>
                </a:lnTo>
                <a:lnTo>
                  <a:pt x="76200" y="186266"/>
                </a:lnTo>
                <a:lnTo>
                  <a:pt x="93133" y="177800"/>
                </a:lnTo>
                <a:lnTo>
                  <a:pt x="110066" y="169333"/>
                </a:lnTo>
                <a:lnTo>
                  <a:pt x="110066" y="169333"/>
                </a:lnTo>
                <a:lnTo>
                  <a:pt x="127000" y="160866"/>
                </a:lnTo>
                <a:lnTo>
                  <a:pt x="127000" y="160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1557867" y="4394200"/>
            <a:ext cx="347134" cy="194734"/>
          </a:xfrm>
          <a:custGeom>
            <a:avLst/>
            <a:gdLst/>
            <a:ahLst/>
            <a:cxnLst/>
            <a:rect l="0" t="0" r="0" b="0"/>
            <a:pathLst>
              <a:path w="347134" h="194734">
                <a:moveTo>
                  <a:pt x="33866" y="50800"/>
                </a:moveTo>
                <a:lnTo>
                  <a:pt x="33866" y="42333"/>
                </a:lnTo>
                <a:lnTo>
                  <a:pt x="42333" y="42333"/>
                </a:lnTo>
                <a:lnTo>
                  <a:pt x="42333" y="42333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25400"/>
                </a:lnTo>
                <a:lnTo>
                  <a:pt x="42333" y="25400"/>
                </a:lnTo>
                <a:lnTo>
                  <a:pt x="33866" y="25400"/>
                </a:lnTo>
                <a:lnTo>
                  <a:pt x="33866" y="25400"/>
                </a:lnTo>
                <a:lnTo>
                  <a:pt x="25400" y="25400"/>
                </a:lnTo>
                <a:lnTo>
                  <a:pt x="16933" y="33867"/>
                </a:lnTo>
                <a:lnTo>
                  <a:pt x="8466" y="42333"/>
                </a:lnTo>
                <a:lnTo>
                  <a:pt x="8466" y="59267"/>
                </a:lnTo>
                <a:lnTo>
                  <a:pt x="0" y="67733"/>
                </a:lnTo>
                <a:lnTo>
                  <a:pt x="0" y="84667"/>
                </a:lnTo>
                <a:lnTo>
                  <a:pt x="0" y="101600"/>
                </a:lnTo>
                <a:lnTo>
                  <a:pt x="8466" y="118533"/>
                </a:lnTo>
                <a:lnTo>
                  <a:pt x="8466" y="127000"/>
                </a:lnTo>
                <a:lnTo>
                  <a:pt x="25400" y="143933"/>
                </a:lnTo>
                <a:lnTo>
                  <a:pt x="33866" y="152400"/>
                </a:lnTo>
                <a:lnTo>
                  <a:pt x="42333" y="152400"/>
                </a:lnTo>
                <a:lnTo>
                  <a:pt x="50800" y="160867"/>
                </a:lnTo>
                <a:lnTo>
                  <a:pt x="67733" y="160867"/>
                </a:lnTo>
                <a:lnTo>
                  <a:pt x="76200" y="160867"/>
                </a:lnTo>
                <a:lnTo>
                  <a:pt x="84666" y="152400"/>
                </a:lnTo>
                <a:lnTo>
                  <a:pt x="84666" y="143933"/>
                </a:lnTo>
                <a:lnTo>
                  <a:pt x="93133" y="135467"/>
                </a:lnTo>
                <a:lnTo>
                  <a:pt x="93133" y="118533"/>
                </a:lnTo>
                <a:lnTo>
                  <a:pt x="93133" y="93133"/>
                </a:lnTo>
                <a:lnTo>
                  <a:pt x="93133" y="76200"/>
                </a:lnTo>
                <a:lnTo>
                  <a:pt x="84666" y="50800"/>
                </a:lnTo>
                <a:lnTo>
                  <a:pt x="76200" y="33867"/>
                </a:lnTo>
                <a:lnTo>
                  <a:pt x="67733" y="25400"/>
                </a:lnTo>
                <a:lnTo>
                  <a:pt x="59266" y="16933"/>
                </a:lnTo>
                <a:lnTo>
                  <a:pt x="50800" y="8467"/>
                </a:lnTo>
                <a:lnTo>
                  <a:pt x="42333" y="0"/>
                </a:lnTo>
                <a:lnTo>
                  <a:pt x="42333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76200" y="0"/>
                </a:lnTo>
                <a:lnTo>
                  <a:pt x="93133" y="8467"/>
                </a:lnTo>
                <a:lnTo>
                  <a:pt x="118533" y="8467"/>
                </a:lnTo>
                <a:lnTo>
                  <a:pt x="135466" y="8467"/>
                </a:lnTo>
                <a:lnTo>
                  <a:pt x="152400" y="16933"/>
                </a:lnTo>
                <a:lnTo>
                  <a:pt x="160866" y="25400"/>
                </a:lnTo>
                <a:lnTo>
                  <a:pt x="169333" y="33867"/>
                </a:lnTo>
                <a:lnTo>
                  <a:pt x="186266" y="42333"/>
                </a:lnTo>
                <a:lnTo>
                  <a:pt x="186266" y="50800"/>
                </a:lnTo>
                <a:lnTo>
                  <a:pt x="186266" y="59267"/>
                </a:lnTo>
                <a:lnTo>
                  <a:pt x="186266" y="76200"/>
                </a:lnTo>
                <a:lnTo>
                  <a:pt x="186266" y="93133"/>
                </a:lnTo>
                <a:lnTo>
                  <a:pt x="186266" y="101600"/>
                </a:lnTo>
                <a:lnTo>
                  <a:pt x="177800" y="118533"/>
                </a:lnTo>
                <a:lnTo>
                  <a:pt x="169333" y="135467"/>
                </a:lnTo>
                <a:lnTo>
                  <a:pt x="169333" y="143933"/>
                </a:lnTo>
                <a:lnTo>
                  <a:pt x="160866" y="152400"/>
                </a:lnTo>
                <a:lnTo>
                  <a:pt x="160866" y="152400"/>
                </a:lnTo>
                <a:lnTo>
                  <a:pt x="160866" y="160867"/>
                </a:lnTo>
                <a:lnTo>
                  <a:pt x="169333" y="160867"/>
                </a:lnTo>
                <a:lnTo>
                  <a:pt x="169333" y="152400"/>
                </a:lnTo>
                <a:lnTo>
                  <a:pt x="177800" y="143933"/>
                </a:lnTo>
                <a:lnTo>
                  <a:pt x="186266" y="135467"/>
                </a:lnTo>
                <a:lnTo>
                  <a:pt x="186266" y="118533"/>
                </a:lnTo>
                <a:lnTo>
                  <a:pt x="194733" y="101600"/>
                </a:lnTo>
                <a:lnTo>
                  <a:pt x="203200" y="84667"/>
                </a:lnTo>
                <a:lnTo>
                  <a:pt x="211666" y="67733"/>
                </a:lnTo>
                <a:lnTo>
                  <a:pt x="220133" y="50800"/>
                </a:lnTo>
                <a:lnTo>
                  <a:pt x="220133" y="33867"/>
                </a:lnTo>
                <a:lnTo>
                  <a:pt x="228600" y="25400"/>
                </a:lnTo>
                <a:lnTo>
                  <a:pt x="237066" y="25400"/>
                </a:lnTo>
                <a:lnTo>
                  <a:pt x="245533" y="16933"/>
                </a:lnTo>
                <a:lnTo>
                  <a:pt x="245533" y="25400"/>
                </a:lnTo>
                <a:lnTo>
                  <a:pt x="254000" y="25400"/>
                </a:lnTo>
                <a:lnTo>
                  <a:pt x="262466" y="33867"/>
                </a:lnTo>
                <a:lnTo>
                  <a:pt x="270933" y="42333"/>
                </a:lnTo>
                <a:lnTo>
                  <a:pt x="279400" y="50800"/>
                </a:lnTo>
                <a:lnTo>
                  <a:pt x="279400" y="67733"/>
                </a:lnTo>
                <a:lnTo>
                  <a:pt x="279400" y="84667"/>
                </a:lnTo>
                <a:lnTo>
                  <a:pt x="287866" y="101600"/>
                </a:lnTo>
                <a:lnTo>
                  <a:pt x="296333" y="118533"/>
                </a:lnTo>
                <a:lnTo>
                  <a:pt x="296333" y="135467"/>
                </a:lnTo>
                <a:lnTo>
                  <a:pt x="296333" y="152400"/>
                </a:lnTo>
                <a:lnTo>
                  <a:pt x="304800" y="169333"/>
                </a:lnTo>
                <a:lnTo>
                  <a:pt x="313266" y="177800"/>
                </a:lnTo>
                <a:lnTo>
                  <a:pt x="321733" y="186267"/>
                </a:lnTo>
                <a:lnTo>
                  <a:pt x="330200" y="186267"/>
                </a:lnTo>
                <a:lnTo>
                  <a:pt x="338666" y="194733"/>
                </a:lnTo>
                <a:lnTo>
                  <a:pt x="338666" y="194733"/>
                </a:lnTo>
                <a:lnTo>
                  <a:pt x="347133" y="194733"/>
                </a:lnTo>
                <a:lnTo>
                  <a:pt x="347133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1981200" y="4301067"/>
            <a:ext cx="16934" cy="254001"/>
          </a:xfrm>
          <a:custGeom>
            <a:avLst/>
            <a:gdLst/>
            <a:ahLst/>
            <a:cxnLst/>
            <a:rect l="0" t="0" r="0" b="0"/>
            <a:pathLst>
              <a:path w="16934" h="254001">
                <a:moveTo>
                  <a:pt x="16933" y="0"/>
                </a:moveTo>
                <a:lnTo>
                  <a:pt x="16933" y="0"/>
                </a:lnTo>
                <a:lnTo>
                  <a:pt x="16933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67733"/>
                </a:lnTo>
                <a:lnTo>
                  <a:pt x="0" y="84666"/>
                </a:lnTo>
                <a:lnTo>
                  <a:pt x="0" y="118533"/>
                </a:lnTo>
                <a:lnTo>
                  <a:pt x="0" y="135466"/>
                </a:lnTo>
                <a:lnTo>
                  <a:pt x="0" y="169333"/>
                </a:lnTo>
                <a:lnTo>
                  <a:pt x="0" y="186266"/>
                </a:lnTo>
                <a:lnTo>
                  <a:pt x="0" y="203200"/>
                </a:lnTo>
                <a:lnTo>
                  <a:pt x="0" y="220133"/>
                </a:lnTo>
                <a:lnTo>
                  <a:pt x="0" y="237066"/>
                </a:lnTo>
                <a:lnTo>
                  <a:pt x="0" y="245533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54000"/>
                </a:lnTo>
                <a:lnTo>
                  <a:pt x="8467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1938867" y="4419600"/>
            <a:ext cx="143934" cy="16934"/>
          </a:xfrm>
          <a:custGeom>
            <a:avLst/>
            <a:gdLst/>
            <a:ahLst/>
            <a:cxnLst/>
            <a:rect l="0" t="0" r="0" b="0"/>
            <a:pathLst>
              <a:path w="143934" h="16934">
                <a:moveTo>
                  <a:pt x="0" y="16933"/>
                </a:move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25400" y="8467"/>
                </a:lnTo>
                <a:lnTo>
                  <a:pt x="50800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8533" y="0"/>
                </a:lnTo>
                <a:lnTo>
                  <a:pt x="118533" y="0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2099733" y="4326467"/>
            <a:ext cx="355601" cy="287867"/>
          </a:xfrm>
          <a:custGeom>
            <a:avLst/>
            <a:gdLst/>
            <a:ahLst/>
            <a:cxnLst/>
            <a:rect l="0" t="0" r="0" b="0"/>
            <a:pathLst>
              <a:path w="355601" h="287867">
                <a:moveTo>
                  <a:pt x="76200" y="84666"/>
                </a:moveTo>
                <a:lnTo>
                  <a:pt x="76200" y="84666"/>
                </a:lnTo>
                <a:lnTo>
                  <a:pt x="76200" y="84666"/>
                </a:lnTo>
                <a:lnTo>
                  <a:pt x="76200" y="84666"/>
                </a:lnTo>
                <a:lnTo>
                  <a:pt x="67734" y="84666"/>
                </a:lnTo>
                <a:lnTo>
                  <a:pt x="67734" y="84666"/>
                </a:lnTo>
                <a:lnTo>
                  <a:pt x="59267" y="93133"/>
                </a:lnTo>
                <a:lnTo>
                  <a:pt x="50800" y="101600"/>
                </a:lnTo>
                <a:lnTo>
                  <a:pt x="33867" y="110066"/>
                </a:lnTo>
                <a:lnTo>
                  <a:pt x="25400" y="127000"/>
                </a:lnTo>
                <a:lnTo>
                  <a:pt x="16934" y="143933"/>
                </a:lnTo>
                <a:lnTo>
                  <a:pt x="8467" y="160866"/>
                </a:lnTo>
                <a:lnTo>
                  <a:pt x="0" y="177800"/>
                </a:lnTo>
                <a:lnTo>
                  <a:pt x="0" y="194733"/>
                </a:lnTo>
                <a:lnTo>
                  <a:pt x="0" y="203200"/>
                </a:lnTo>
                <a:lnTo>
                  <a:pt x="0" y="211666"/>
                </a:lnTo>
                <a:lnTo>
                  <a:pt x="0" y="220133"/>
                </a:lnTo>
                <a:lnTo>
                  <a:pt x="8467" y="228600"/>
                </a:lnTo>
                <a:lnTo>
                  <a:pt x="16934" y="228600"/>
                </a:lnTo>
                <a:lnTo>
                  <a:pt x="25400" y="228600"/>
                </a:lnTo>
                <a:lnTo>
                  <a:pt x="33867" y="220133"/>
                </a:lnTo>
                <a:lnTo>
                  <a:pt x="42334" y="211666"/>
                </a:lnTo>
                <a:lnTo>
                  <a:pt x="50800" y="203200"/>
                </a:lnTo>
                <a:lnTo>
                  <a:pt x="59267" y="186266"/>
                </a:lnTo>
                <a:lnTo>
                  <a:pt x="67734" y="169333"/>
                </a:lnTo>
                <a:lnTo>
                  <a:pt x="67734" y="143933"/>
                </a:lnTo>
                <a:lnTo>
                  <a:pt x="76200" y="127000"/>
                </a:lnTo>
                <a:lnTo>
                  <a:pt x="84667" y="110066"/>
                </a:lnTo>
                <a:lnTo>
                  <a:pt x="84667" y="93133"/>
                </a:lnTo>
                <a:lnTo>
                  <a:pt x="84667" y="84666"/>
                </a:lnTo>
                <a:lnTo>
                  <a:pt x="84667" y="84666"/>
                </a:lnTo>
                <a:lnTo>
                  <a:pt x="84667" y="76200"/>
                </a:lnTo>
                <a:lnTo>
                  <a:pt x="84667" y="76200"/>
                </a:lnTo>
                <a:lnTo>
                  <a:pt x="84667" y="76200"/>
                </a:lnTo>
                <a:lnTo>
                  <a:pt x="84667" y="84666"/>
                </a:lnTo>
                <a:lnTo>
                  <a:pt x="84667" y="93133"/>
                </a:lnTo>
                <a:lnTo>
                  <a:pt x="84667" y="101600"/>
                </a:lnTo>
                <a:lnTo>
                  <a:pt x="84667" y="127000"/>
                </a:lnTo>
                <a:lnTo>
                  <a:pt x="84667" y="143933"/>
                </a:lnTo>
                <a:lnTo>
                  <a:pt x="84667" y="169333"/>
                </a:lnTo>
                <a:lnTo>
                  <a:pt x="93134" y="186266"/>
                </a:lnTo>
                <a:lnTo>
                  <a:pt x="101600" y="203200"/>
                </a:lnTo>
                <a:lnTo>
                  <a:pt x="110067" y="220133"/>
                </a:lnTo>
                <a:lnTo>
                  <a:pt x="127000" y="237066"/>
                </a:lnTo>
                <a:lnTo>
                  <a:pt x="143934" y="245533"/>
                </a:lnTo>
                <a:lnTo>
                  <a:pt x="152400" y="254000"/>
                </a:lnTo>
                <a:lnTo>
                  <a:pt x="169334" y="254000"/>
                </a:lnTo>
                <a:lnTo>
                  <a:pt x="186267" y="254000"/>
                </a:lnTo>
                <a:lnTo>
                  <a:pt x="203200" y="254000"/>
                </a:lnTo>
                <a:lnTo>
                  <a:pt x="220134" y="237066"/>
                </a:lnTo>
                <a:lnTo>
                  <a:pt x="228600" y="228600"/>
                </a:lnTo>
                <a:lnTo>
                  <a:pt x="245534" y="211666"/>
                </a:lnTo>
                <a:lnTo>
                  <a:pt x="262467" y="186266"/>
                </a:lnTo>
                <a:lnTo>
                  <a:pt x="270934" y="169333"/>
                </a:lnTo>
                <a:lnTo>
                  <a:pt x="279400" y="152400"/>
                </a:lnTo>
                <a:lnTo>
                  <a:pt x="279400" y="127000"/>
                </a:lnTo>
                <a:lnTo>
                  <a:pt x="287867" y="110066"/>
                </a:lnTo>
                <a:lnTo>
                  <a:pt x="296334" y="93133"/>
                </a:lnTo>
                <a:lnTo>
                  <a:pt x="296334" y="67733"/>
                </a:lnTo>
                <a:lnTo>
                  <a:pt x="296334" y="50800"/>
                </a:lnTo>
                <a:lnTo>
                  <a:pt x="287867" y="33866"/>
                </a:lnTo>
                <a:lnTo>
                  <a:pt x="287867" y="25400"/>
                </a:lnTo>
                <a:lnTo>
                  <a:pt x="279400" y="16933"/>
                </a:lnTo>
                <a:lnTo>
                  <a:pt x="270934" y="8466"/>
                </a:lnTo>
                <a:lnTo>
                  <a:pt x="270934" y="8466"/>
                </a:lnTo>
                <a:lnTo>
                  <a:pt x="262467" y="0"/>
                </a:lnTo>
                <a:lnTo>
                  <a:pt x="254000" y="8466"/>
                </a:lnTo>
                <a:lnTo>
                  <a:pt x="254000" y="8466"/>
                </a:lnTo>
                <a:lnTo>
                  <a:pt x="245534" y="16933"/>
                </a:lnTo>
                <a:lnTo>
                  <a:pt x="237067" y="25400"/>
                </a:lnTo>
                <a:lnTo>
                  <a:pt x="228600" y="42333"/>
                </a:lnTo>
                <a:lnTo>
                  <a:pt x="228600" y="67733"/>
                </a:lnTo>
                <a:lnTo>
                  <a:pt x="220134" y="84666"/>
                </a:lnTo>
                <a:lnTo>
                  <a:pt x="220134" y="110066"/>
                </a:lnTo>
                <a:lnTo>
                  <a:pt x="220134" y="135466"/>
                </a:lnTo>
                <a:lnTo>
                  <a:pt x="228600" y="160866"/>
                </a:lnTo>
                <a:lnTo>
                  <a:pt x="228600" y="177800"/>
                </a:lnTo>
                <a:lnTo>
                  <a:pt x="237067" y="194733"/>
                </a:lnTo>
                <a:lnTo>
                  <a:pt x="245534" y="220133"/>
                </a:lnTo>
                <a:lnTo>
                  <a:pt x="254000" y="228600"/>
                </a:lnTo>
                <a:lnTo>
                  <a:pt x="270934" y="245533"/>
                </a:lnTo>
                <a:lnTo>
                  <a:pt x="279400" y="254000"/>
                </a:lnTo>
                <a:lnTo>
                  <a:pt x="296334" y="262466"/>
                </a:lnTo>
                <a:lnTo>
                  <a:pt x="304800" y="270933"/>
                </a:lnTo>
                <a:lnTo>
                  <a:pt x="313267" y="279400"/>
                </a:lnTo>
                <a:lnTo>
                  <a:pt x="321734" y="279400"/>
                </a:lnTo>
                <a:lnTo>
                  <a:pt x="338667" y="279400"/>
                </a:lnTo>
                <a:lnTo>
                  <a:pt x="338667" y="279400"/>
                </a:lnTo>
                <a:lnTo>
                  <a:pt x="347134" y="287866"/>
                </a:lnTo>
                <a:lnTo>
                  <a:pt x="355600" y="287866"/>
                </a:lnTo>
                <a:lnTo>
                  <a:pt x="355600" y="287866"/>
                </a:lnTo>
                <a:lnTo>
                  <a:pt x="355600" y="279400"/>
                </a:lnTo>
                <a:lnTo>
                  <a:pt x="355600" y="279400"/>
                </a:lnTo>
                <a:lnTo>
                  <a:pt x="355600" y="279400"/>
                </a:lnTo>
                <a:lnTo>
                  <a:pt x="355600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2768600" y="4360333"/>
            <a:ext cx="152401" cy="448735"/>
          </a:xfrm>
          <a:custGeom>
            <a:avLst/>
            <a:gdLst/>
            <a:ahLst/>
            <a:cxnLst/>
            <a:rect l="0" t="0" r="0" b="0"/>
            <a:pathLst>
              <a:path w="152401" h="448735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8467" y="93134"/>
                </a:lnTo>
                <a:lnTo>
                  <a:pt x="8467" y="110067"/>
                </a:lnTo>
                <a:lnTo>
                  <a:pt x="8467" y="118534"/>
                </a:lnTo>
                <a:lnTo>
                  <a:pt x="8467" y="135467"/>
                </a:lnTo>
                <a:lnTo>
                  <a:pt x="8467" y="152400"/>
                </a:lnTo>
                <a:lnTo>
                  <a:pt x="16933" y="160867"/>
                </a:lnTo>
                <a:lnTo>
                  <a:pt x="16933" y="177800"/>
                </a:lnTo>
                <a:lnTo>
                  <a:pt x="25400" y="186267"/>
                </a:lnTo>
                <a:lnTo>
                  <a:pt x="33867" y="194734"/>
                </a:lnTo>
                <a:lnTo>
                  <a:pt x="42333" y="203200"/>
                </a:lnTo>
                <a:lnTo>
                  <a:pt x="50800" y="211667"/>
                </a:lnTo>
                <a:lnTo>
                  <a:pt x="59267" y="211667"/>
                </a:lnTo>
                <a:lnTo>
                  <a:pt x="67733" y="211667"/>
                </a:lnTo>
                <a:lnTo>
                  <a:pt x="84667" y="211667"/>
                </a:lnTo>
                <a:lnTo>
                  <a:pt x="93133" y="203200"/>
                </a:lnTo>
                <a:lnTo>
                  <a:pt x="101600" y="203200"/>
                </a:lnTo>
                <a:lnTo>
                  <a:pt x="110067" y="186267"/>
                </a:lnTo>
                <a:lnTo>
                  <a:pt x="118533" y="177800"/>
                </a:lnTo>
                <a:lnTo>
                  <a:pt x="118533" y="169334"/>
                </a:lnTo>
                <a:lnTo>
                  <a:pt x="127000" y="152400"/>
                </a:lnTo>
                <a:lnTo>
                  <a:pt x="127000" y="143934"/>
                </a:lnTo>
                <a:lnTo>
                  <a:pt x="135467" y="127000"/>
                </a:lnTo>
                <a:lnTo>
                  <a:pt x="135467" y="110067"/>
                </a:lnTo>
                <a:lnTo>
                  <a:pt x="135467" y="101600"/>
                </a:lnTo>
                <a:lnTo>
                  <a:pt x="135467" y="84667"/>
                </a:lnTo>
                <a:lnTo>
                  <a:pt x="135467" y="76200"/>
                </a:lnTo>
                <a:lnTo>
                  <a:pt x="135467" y="67734"/>
                </a:lnTo>
                <a:lnTo>
                  <a:pt x="135467" y="59267"/>
                </a:lnTo>
                <a:lnTo>
                  <a:pt x="135467" y="50800"/>
                </a:lnTo>
                <a:lnTo>
                  <a:pt x="135467" y="42334"/>
                </a:lnTo>
                <a:lnTo>
                  <a:pt x="135467" y="42334"/>
                </a:lnTo>
                <a:lnTo>
                  <a:pt x="135467" y="42334"/>
                </a:lnTo>
                <a:lnTo>
                  <a:pt x="135467" y="42334"/>
                </a:lnTo>
                <a:lnTo>
                  <a:pt x="135467" y="42334"/>
                </a:lnTo>
                <a:lnTo>
                  <a:pt x="135467" y="42334"/>
                </a:lnTo>
                <a:lnTo>
                  <a:pt x="135467" y="50800"/>
                </a:lnTo>
                <a:lnTo>
                  <a:pt x="135467" y="59267"/>
                </a:lnTo>
                <a:lnTo>
                  <a:pt x="135467" y="76200"/>
                </a:lnTo>
                <a:lnTo>
                  <a:pt x="135467" y="93134"/>
                </a:lnTo>
                <a:lnTo>
                  <a:pt x="143933" y="101600"/>
                </a:lnTo>
                <a:lnTo>
                  <a:pt x="143933" y="118534"/>
                </a:lnTo>
                <a:lnTo>
                  <a:pt x="143933" y="143934"/>
                </a:lnTo>
                <a:lnTo>
                  <a:pt x="143933" y="160867"/>
                </a:lnTo>
                <a:lnTo>
                  <a:pt x="152400" y="186267"/>
                </a:lnTo>
                <a:lnTo>
                  <a:pt x="152400" y="203200"/>
                </a:lnTo>
                <a:lnTo>
                  <a:pt x="152400" y="228600"/>
                </a:lnTo>
                <a:lnTo>
                  <a:pt x="152400" y="254000"/>
                </a:lnTo>
                <a:lnTo>
                  <a:pt x="152400" y="279400"/>
                </a:lnTo>
                <a:lnTo>
                  <a:pt x="152400" y="304800"/>
                </a:lnTo>
                <a:lnTo>
                  <a:pt x="152400" y="330200"/>
                </a:lnTo>
                <a:lnTo>
                  <a:pt x="152400" y="355600"/>
                </a:lnTo>
                <a:lnTo>
                  <a:pt x="143933" y="372534"/>
                </a:lnTo>
                <a:lnTo>
                  <a:pt x="135467" y="389467"/>
                </a:lnTo>
                <a:lnTo>
                  <a:pt x="127000" y="406400"/>
                </a:lnTo>
                <a:lnTo>
                  <a:pt x="118533" y="423334"/>
                </a:lnTo>
                <a:lnTo>
                  <a:pt x="101600" y="431800"/>
                </a:lnTo>
                <a:lnTo>
                  <a:pt x="93133" y="440267"/>
                </a:lnTo>
                <a:lnTo>
                  <a:pt x="84667" y="448734"/>
                </a:lnTo>
                <a:lnTo>
                  <a:pt x="67733" y="448734"/>
                </a:lnTo>
                <a:lnTo>
                  <a:pt x="50800" y="448734"/>
                </a:lnTo>
                <a:lnTo>
                  <a:pt x="42333" y="440267"/>
                </a:lnTo>
                <a:lnTo>
                  <a:pt x="33867" y="431800"/>
                </a:lnTo>
                <a:lnTo>
                  <a:pt x="16933" y="423334"/>
                </a:lnTo>
                <a:lnTo>
                  <a:pt x="16933" y="406400"/>
                </a:lnTo>
                <a:lnTo>
                  <a:pt x="8467" y="389467"/>
                </a:lnTo>
                <a:lnTo>
                  <a:pt x="8467" y="364067"/>
                </a:lnTo>
                <a:lnTo>
                  <a:pt x="8467" y="364067"/>
                </a:lnTo>
                <a:lnTo>
                  <a:pt x="16933" y="347134"/>
                </a:lnTo>
                <a:lnTo>
                  <a:pt x="16933" y="347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3005667" y="4453467"/>
            <a:ext cx="101601" cy="1"/>
          </a:xfrm>
          <a:custGeom>
            <a:avLst/>
            <a:gdLst/>
            <a:ahLst/>
            <a:cxnLst/>
            <a:rect l="0" t="0" r="0" b="0"/>
            <a:pathLst>
              <a:path w="1016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2997200" y="4512733"/>
            <a:ext cx="135468" cy="8468"/>
          </a:xfrm>
          <a:custGeom>
            <a:avLst/>
            <a:gdLst/>
            <a:ahLst/>
            <a:cxnLst/>
            <a:rect l="0" t="0" r="0" b="0"/>
            <a:pathLst>
              <a:path w="1354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35467" y="8467"/>
                </a:lnTo>
                <a:lnTo>
                  <a:pt x="135467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3310467" y="4377267"/>
            <a:ext cx="16934" cy="270934"/>
          </a:xfrm>
          <a:custGeom>
            <a:avLst/>
            <a:gdLst/>
            <a:ahLst/>
            <a:cxnLst/>
            <a:rect l="0" t="0" r="0" b="0"/>
            <a:pathLst>
              <a:path w="16934" h="270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8466" y="50800"/>
                </a:lnTo>
                <a:lnTo>
                  <a:pt x="8466" y="59266"/>
                </a:lnTo>
                <a:lnTo>
                  <a:pt x="8466" y="84666"/>
                </a:lnTo>
                <a:lnTo>
                  <a:pt x="16933" y="101600"/>
                </a:lnTo>
                <a:lnTo>
                  <a:pt x="16933" y="127000"/>
                </a:lnTo>
                <a:lnTo>
                  <a:pt x="16933" y="143933"/>
                </a:lnTo>
                <a:lnTo>
                  <a:pt x="16933" y="169333"/>
                </a:lnTo>
                <a:lnTo>
                  <a:pt x="16933" y="194733"/>
                </a:lnTo>
                <a:lnTo>
                  <a:pt x="16933" y="220133"/>
                </a:lnTo>
                <a:lnTo>
                  <a:pt x="16933" y="245533"/>
                </a:lnTo>
                <a:lnTo>
                  <a:pt x="16933" y="245533"/>
                </a:lnTo>
                <a:lnTo>
                  <a:pt x="16933" y="270933"/>
                </a:lnTo>
                <a:lnTo>
                  <a:pt x="16933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5630333" y="3632200"/>
            <a:ext cx="152401" cy="8468"/>
          </a:xfrm>
          <a:custGeom>
            <a:avLst/>
            <a:gdLst/>
            <a:ahLst/>
            <a:cxnLst/>
            <a:rect l="0" t="0" r="0" b="0"/>
            <a:pathLst>
              <a:path w="1524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67734" y="8467"/>
                </a:lnTo>
                <a:lnTo>
                  <a:pt x="84667" y="8467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4" y="0"/>
                </a:lnTo>
                <a:lnTo>
                  <a:pt x="127000" y="0"/>
                </a:lnTo>
                <a:lnTo>
                  <a:pt x="143934" y="0"/>
                </a:lnTo>
                <a:lnTo>
                  <a:pt x="143934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6172200" y="3615267"/>
            <a:ext cx="169334" cy="8467"/>
          </a:xfrm>
          <a:custGeom>
            <a:avLst/>
            <a:gdLst/>
            <a:ahLst/>
            <a:cxnLst/>
            <a:rect l="0" t="0" r="0" b="0"/>
            <a:pathLst>
              <a:path w="169334" h="8467">
                <a:moveTo>
                  <a:pt x="0" y="8466"/>
                </a:moveTo>
                <a:lnTo>
                  <a:pt x="0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7" y="8466"/>
                </a:lnTo>
                <a:lnTo>
                  <a:pt x="42333" y="8466"/>
                </a:lnTo>
                <a:lnTo>
                  <a:pt x="59267" y="8466"/>
                </a:lnTo>
                <a:lnTo>
                  <a:pt x="67733" y="8466"/>
                </a:lnTo>
                <a:lnTo>
                  <a:pt x="84667" y="8466"/>
                </a:lnTo>
                <a:lnTo>
                  <a:pt x="101600" y="8466"/>
                </a:lnTo>
                <a:lnTo>
                  <a:pt x="110067" y="0"/>
                </a:lnTo>
                <a:lnTo>
                  <a:pt x="127000" y="0"/>
                </a:lnTo>
                <a:lnTo>
                  <a:pt x="143933" y="0"/>
                </a:lnTo>
                <a:lnTo>
                  <a:pt x="160867" y="0"/>
                </a:lnTo>
                <a:lnTo>
                  <a:pt x="160867" y="0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6722533" y="3598333"/>
            <a:ext cx="296335" cy="16935"/>
          </a:xfrm>
          <a:custGeom>
            <a:avLst/>
            <a:gdLst/>
            <a:ahLst/>
            <a:cxnLst/>
            <a:rect l="0" t="0" r="0" b="0"/>
            <a:pathLst>
              <a:path w="296335" h="16935">
                <a:moveTo>
                  <a:pt x="0" y="0"/>
                </a:moveTo>
                <a:lnTo>
                  <a:pt x="8467" y="0"/>
                </a:lnTo>
                <a:lnTo>
                  <a:pt x="8467" y="8467"/>
                </a:lnTo>
                <a:lnTo>
                  <a:pt x="25401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59267" y="16934"/>
                </a:lnTo>
                <a:lnTo>
                  <a:pt x="76200" y="16934"/>
                </a:lnTo>
                <a:lnTo>
                  <a:pt x="93133" y="16934"/>
                </a:lnTo>
                <a:lnTo>
                  <a:pt x="110067" y="16934"/>
                </a:lnTo>
                <a:lnTo>
                  <a:pt x="135467" y="16934"/>
                </a:lnTo>
                <a:lnTo>
                  <a:pt x="152400" y="16934"/>
                </a:lnTo>
                <a:lnTo>
                  <a:pt x="169333" y="8467"/>
                </a:lnTo>
                <a:lnTo>
                  <a:pt x="186267" y="8467"/>
                </a:lnTo>
                <a:lnTo>
                  <a:pt x="203200" y="8467"/>
                </a:lnTo>
                <a:lnTo>
                  <a:pt x="220134" y="8467"/>
                </a:lnTo>
                <a:lnTo>
                  <a:pt x="245533" y="8467"/>
                </a:lnTo>
                <a:lnTo>
                  <a:pt x="262467" y="8467"/>
                </a:lnTo>
                <a:lnTo>
                  <a:pt x="279400" y="8467"/>
                </a:lnTo>
                <a:lnTo>
                  <a:pt x="279400" y="8467"/>
                </a:lnTo>
                <a:lnTo>
                  <a:pt x="296334" y="8467"/>
                </a:lnTo>
                <a:lnTo>
                  <a:pt x="296334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7222067" y="3606800"/>
            <a:ext cx="287868" cy="16934"/>
          </a:xfrm>
          <a:custGeom>
            <a:avLst/>
            <a:gdLst/>
            <a:ahLst/>
            <a:cxnLst/>
            <a:rect l="0" t="0" r="0" b="0"/>
            <a:pathLst>
              <a:path w="287868" h="16934">
                <a:moveTo>
                  <a:pt x="0" y="0"/>
                </a:move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9267" y="16933"/>
                </a:lnTo>
                <a:lnTo>
                  <a:pt x="67733" y="16933"/>
                </a:lnTo>
                <a:lnTo>
                  <a:pt x="84666" y="16933"/>
                </a:lnTo>
                <a:lnTo>
                  <a:pt x="93133" y="16933"/>
                </a:lnTo>
                <a:lnTo>
                  <a:pt x="110066" y="16933"/>
                </a:lnTo>
                <a:lnTo>
                  <a:pt x="126999" y="8467"/>
                </a:lnTo>
                <a:lnTo>
                  <a:pt x="143933" y="8467"/>
                </a:lnTo>
                <a:lnTo>
                  <a:pt x="160866" y="8467"/>
                </a:lnTo>
                <a:lnTo>
                  <a:pt x="186266" y="8467"/>
                </a:lnTo>
                <a:lnTo>
                  <a:pt x="203199" y="8467"/>
                </a:lnTo>
                <a:lnTo>
                  <a:pt x="220133" y="8467"/>
                </a:lnTo>
                <a:lnTo>
                  <a:pt x="237066" y="8467"/>
                </a:lnTo>
                <a:lnTo>
                  <a:pt x="254000" y="8467"/>
                </a:lnTo>
                <a:lnTo>
                  <a:pt x="270933" y="8467"/>
                </a:lnTo>
                <a:lnTo>
                  <a:pt x="270933" y="8467"/>
                </a:lnTo>
                <a:lnTo>
                  <a:pt x="287867" y="8467"/>
                </a:lnTo>
                <a:lnTo>
                  <a:pt x="287867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7687733" y="3615267"/>
            <a:ext cx="237068" cy="16934"/>
          </a:xfrm>
          <a:custGeom>
            <a:avLst/>
            <a:gdLst/>
            <a:ahLst/>
            <a:cxnLst/>
            <a:rect l="0" t="0" r="0" b="0"/>
            <a:pathLst>
              <a:path w="237068" h="16934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25400" y="8466"/>
                </a:lnTo>
                <a:lnTo>
                  <a:pt x="33867" y="8466"/>
                </a:lnTo>
                <a:lnTo>
                  <a:pt x="50801" y="8466"/>
                </a:lnTo>
                <a:lnTo>
                  <a:pt x="67734" y="8466"/>
                </a:lnTo>
                <a:lnTo>
                  <a:pt x="76200" y="8466"/>
                </a:lnTo>
                <a:lnTo>
                  <a:pt x="93134" y="16933"/>
                </a:lnTo>
                <a:lnTo>
                  <a:pt x="110067" y="16933"/>
                </a:lnTo>
                <a:lnTo>
                  <a:pt x="127001" y="16933"/>
                </a:lnTo>
                <a:lnTo>
                  <a:pt x="135467" y="16933"/>
                </a:lnTo>
                <a:lnTo>
                  <a:pt x="160867" y="16933"/>
                </a:lnTo>
                <a:lnTo>
                  <a:pt x="177800" y="16933"/>
                </a:lnTo>
                <a:lnTo>
                  <a:pt x="194733" y="16933"/>
                </a:lnTo>
                <a:lnTo>
                  <a:pt x="211667" y="16933"/>
                </a:lnTo>
                <a:lnTo>
                  <a:pt x="228600" y="8466"/>
                </a:lnTo>
                <a:lnTo>
                  <a:pt x="228600" y="8466"/>
                </a:lnTo>
                <a:lnTo>
                  <a:pt x="237067" y="8466"/>
                </a:lnTo>
                <a:lnTo>
                  <a:pt x="237067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8144933" y="3581400"/>
            <a:ext cx="152401" cy="25401"/>
          </a:xfrm>
          <a:custGeom>
            <a:avLst/>
            <a:gdLst/>
            <a:ahLst/>
            <a:cxnLst/>
            <a:rect l="0" t="0" r="0" b="0"/>
            <a:pathLst>
              <a:path w="152401" h="25401">
                <a:moveTo>
                  <a:pt x="0" y="25400"/>
                </a:moveTo>
                <a:lnTo>
                  <a:pt x="0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25400" y="25400"/>
                </a:lnTo>
                <a:lnTo>
                  <a:pt x="42333" y="25400"/>
                </a:lnTo>
                <a:lnTo>
                  <a:pt x="50801" y="25400"/>
                </a:lnTo>
                <a:lnTo>
                  <a:pt x="67734" y="16933"/>
                </a:lnTo>
                <a:lnTo>
                  <a:pt x="84667" y="16933"/>
                </a:lnTo>
                <a:lnTo>
                  <a:pt x="101600" y="8467"/>
                </a:lnTo>
                <a:lnTo>
                  <a:pt x="118533" y="8467"/>
                </a:lnTo>
                <a:lnTo>
                  <a:pt x="135467" y="0"/>
                </a:lnTo>
                <a:lnTo>
                  <a:pt x="135467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8432800" y="3564467"/>
            <a:ext cx="152401" cy="1"/>
          </a:xfrm>
          <a:custGeom>
            <a:avLst/>
            <a:gdLst/>
            <a:ahLst/>
            <a:cxnLst/>
            <a:rect l="0" t="0" r="0" b="0"/>
            <a:pathLst>
              <a:path w="152401" h="1">
                <a:moveTo>
                  <a:pt x="0" y="0"/>
                </a:move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3" y="0"/>
                </a:lnTo>
                <a:lnTo>
                  <a:pt x="135466" y="0"/>
                </a:lnTo>
                <a:lnTo>
                  <a:pt x="135466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8771467" y="3572933"/>
            <a:ext cx="169334" cy="8468"/>
          </a:xfrm>
          <a:custGeom>
            <a:avLst/>
            <a:gdLst/>
            <a:ahLst/>
            <a:cxnLst/>
            <a:rect l="0" t="0" r="0" b="0"/>
            <a:pathLst>
              <a:path w="169334" h="8468">
                <a:moveTo>
                  <a:pt x="0" y="0"/>
                </a:moveTo>
                <a:lnTo>
                  <a:pt x="8466" y="8467"/>
                </a:lnTo>
                <a:lnTo>
                  <a:pt x="16933" y="8467"/>
                </a:lnTo>
                <a:lnTo>
                  <a:pt x="25399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0067" y="8467"/>
                </a:lnTo>
                <a:lnTo>
                  <a:pt x="127000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69333" y="8467"/>
                </a:lnTo>
                <a:lnTo>
                  <a:pt x="1693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9008533" y="3581400"/>
            <a:ext cx="211668" cy="16934"/>
          </a:xfrm>
          <a:custGeom>
            <a:avLst/>
            <a:gdLst/>
            <a:ahLst/>
            <a:cxnLst/>
            <a:rect l="0" t="0" r="0" b="0"/>
            <a:pathLst>
              <a:path w="211668" h="16934">
                <a:moveTo>
                  <a:pt x="0" y="0"/>
                </a:moveTo>
                <a:lnTo>
                  <a:pt x="0" y="8467"/>
                </a:lnTo>
                <a:lnTo>
                  <a:pt x="16933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84667" y="16933"/>
                </a:lnTo>
                <a:lnTo>
                  <a:pt x="110067" y="16933"/>
                </a:lnTo>
                <a:lnTo>
                  <a:pt x="127000" y="16933"/>
                </a:lnTo>
                <a:lnTo>
                  <a:pt x="152400" y="16933"/>
                </a:lnTo>
                <a:lnTo>
                  <a:pt x="169333" y="16933"/>
                </a:lnTo>
                <a:lnTo>
                  <a:pt x="194734" y="16933"/>
                </a:lnTo>
                <a:lnTo>
                  <a:pt x="194734" y="16933"/>
                </a:lnTo>
                <a:lnTo>
                  <a:pt x="211667" y="8467"/>
                </a:lnTo>
                <a:lnTo>
                  <a:pt x="211667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9330266" y="3598333"/>
            <a:ext cx="245535" cy="8468"/>
          </a:xfrm>
          <a:custGeom>
            <a:avLst/>
            <a:gdLst/>
            <a:ahLst/>
            <a:cxnLst/>
            <a:rect l="0" t="0" r="0" b="0"/>
            <a:pathLst>
              <a:path w="245535" h="8468">
                <a:moveTo>
                  <a:pt x="0" y="0"/>
                </a:moveTo>
                <a:lnTo>
                  <a:pt x="16934" y="0"/>
                </a:lnTo>
                <a:lnTo>
                  <a:pt x="25401" y="0"/>
                </a:lnTo>
                <a:lnTo>
                  <a:pt x="42334" y="0"/>
                </a:lnTo>
                <a:lnTo>
                  <a:pt x="67734" y="0"/>
                </a:lnTo>
                <a:lnTo>
                  <a:pt x="84668" y="8467"/>
                </a:lnTo>
                <a:lnTo>
                  <a:pt x="110067" y="8467"/>
                </a:lnTo>
                <a:lnTo>
                  <a:pt x="127001" y="8467"/>
                </a:lnTo>
                <a:lnTo>
                  <a:pt x="152400" y="0"/>
                </a:lnTo>
                <a:lnTo>
                  <a:pt x="177801" y="0"/>
                </a:lnTo>
                <a:lnTo>
                  <a:pt x="203201" y="0"/>
                </a:lnTo>
                <a:lnTo>
                  <a:pt x="228600" y="0"/>
                </a:lnTo>
                <a:lnTo>
                  <a:pt x="228600" y="0"/>
                </a:lnTo>
                <a:lnTo>
                  <a:pt x="245534" y="0"/>
                </a:lnTo>
                <a:lnTo>
                  <a:pt x="2455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9702800" y="3581400"/>
            <a:ext cx="237067" cy="8468"/>
          </a:xfrm>
          <a:custGeom>
            <a:avLst/>
            <a:gdLst/>
            <a:ahLst/>
            <a:cxnLst/>
            <a:rect l="0" t="0" r="0" b="0"/>
            <a:pathLst>
              <a:path w="237067" h="8468">
                <a:moveTo>
                  <a:pt x="0" y="8467"/>
                </a:moveTo>
                <a:lnTo>
                  <a:pt x="8466" y="8467"/>
                </a:lnTo>
                <a:lnTo>
                  <a:pt x="16934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84666" y="8467"/>
                </a:lnTo>
                <a:lnTo>
                  <a:pt x="110066" y="8467"/>
                </a:lnTo>
                <a:lnTo>
                  <a:pt x="135467" y="8467"/>
                </a:lnTo>
                <a:lnTo>
                  <a:pt x="160866" y="8467"/>
                </a:lnTo>
                <a:lnTo>
                  <a:pt x="186266" y="8467"/>
                </a:lnTo>
                <a:lnTo>
                  <a:pt x="211667" y="8467"/>
                </a:lnTo>
                <a:lnTo>
                  <a:pt x="211667" y="8467"/>
                </a:lnTo>
                <a:lnTo>
                  <a:pt x="237066" y="0"/>
                </a:lnTo>
                <a:lnTo>
                  <a:pt x="2370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10016066" y="3581400"/>
            <a:ext cx="643468" cy="8468"/>
          </a:xfrm>
          <a:custGeom>
            <a:avLst/>
            <a:gdLst/>
            <a:ahLst/>
            <a:cxnLst/>
            <a:rect l="0" t="0" r="0" b="0"/>
            <a:pathLst>
              <a:path w="643468" h="8468">
                <a:moveTo>
                  <a:pt x="0" y="0"/>
                </a:moveTo>
                <a:lnTo>
                  <a:pt x="8468" y="0"/>
                </a:lnTo>
                <a:lnTo>
                  <a:pt x="16934" y="0"/>
                </a:lnTo>
                <a:lnTo>
                  <a:pt x="33867" y="0"/>
                </a:lnTo>
                <a:lnTo>
                  <a:pt x="59268" y="0"/>
                </a:lnTo>
                <a:lnTo>
                  <a:pt x="76200" y="0"/>
                </a:lnTo>
                <a:lnTo>
                  <a:pt x="93134" y="0"/>
                </a:lnTo>
                <a:lnTo>
                  <a:pt x="118534" y="0"/>
                </a:lnTo>
                <a:lnTo>
                  <a:pt x="143934" y="0"/>
                </a:lnTo>
                <a:lnTo>
                  <a:pt x="169334" y="0"/>
                </a:lnTo>
                <a:lnTo>
                  <a:pt x="194734" y="0"/>
                </a:lnTo>
                <a:lnTo>
                  <a:pt x="228600" y="0"/>
                </a:lnTo>
                <a:lnTo>
                  <a:pt x="254000" y="0"/>
                </a:lnTo>
                <a:lnTo>
                  <a:pt x="279401" y="0"/>
                </a:lnTo>
                <a:lnTo>
                  <a:pt x="313268" y="0"/>
                </a:lnTo>
                <a:lnTo>
                  <a:pt x="338667" y="0"/>
                </a:lnTo>
                <a:lnTo>
                  <a:pt x="364068" y="8467"/>
                </a:lnTo>
                <a:lnTo>
                  <a:pt x="389468" y="8467"/>
                </a:lnTo>
                <a:lnTo>
                  <a:pt x="406400" y="8467"/>
                </a:lnTo>
                <a:lnTo>
                  <a:pt x="423334" y="8467"/>
                </a:lnTo>
                <a:lnTo>
                  <a:pt x="448734" y="8467"/>
                </a:lnTo>
                <a:lnTo>
                  <a:pt x="474134" y="8467"/>
                </a:lnTo>
                <a:lnTo>
                  <a:pt x="491067" y="8467"/>
                </a:lnTo>
                <a:lnTo>
                  <a:pt x="516468" y="8467"/>
                </a:lnTo>
                <a:lnTo>
                  <a:pt x="541868" y="8467"/>
                </a:lnTo>
                <a:lnTo>
                  <a:pt x="567267" y="8467"/>
                </a:lnTo>
                <a:lnTo>
                  <a:pt x="601134" y="8467"/>
                </a:lnTo>
                <a:lnTo>
                  <a:pt x="618068" y="8467"/>
                </a:lnTo>
                <a:lnTo>
                  <a:pt x="618068" y="8467"/>
                </a:lnTo>
                <a:lnTo>
                  <a:pt x="643467" y="8467"/>
                </a:lnTo>
                <a:lnTo>
                  <a:pt x="643467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10786534" y="3598333"/>
            <a:ext cx="211667" cy="8468"/>
          </a:xfrm>
          <a:custGeom>
            <a:avLst/>
            <a:gdLst/>
            <a:ahLst/>
            <a:cxnLst/>
            <a:rect l="0" t="0" r="0" b="0"/>
            <a:pathLst>
              <a:path w="211667" h="8468">
                <a:moveTo>
                  <a:pt x="0" y="0"/>
                </a:moveTo>
                <a:lnTo>
                  <a:pt x="8466" y="0"/>
                </a:lnTo>
                <a:lnTo>
                  <a:pt x="16932" y="0"/>
                </a:lnTo>
                <a:lnTo>
                  <a:pt x="33866" y="0"/>
                </a:lnTo>
                <a:lnTo>
                  <a:pt x="50800" y="0"/>
                </a:lnTo>
                <a:lnTo>
                  <a:pt x="67732" y="0"/>
                </a:lnTo>
                <a:lnTo>
                  <a:pt x="93132" y="8467"/>
                </a:lnTo>
                <a:lnTo>
                  <a:pt x="110066" y="8467"/>
                </a:lnTo>
                <a:lnTo>
                  <a:pt x="135466" y="8467"/>
                </a:lnTo>
                <a:lnTo>
                  <a:pt x="160866" y="0"/>
                </a:lnTo>
                <a:lnTo>
                  <a:pt x="186266" y="0"/>
                </a:lnTo>
                <a:lnTo>
                  <a:pt x="186266" y="0"/>
                </a:lnTo>
                <a:lnTo>
                  <a:pt x="211666" y="0"/>
                </a:lnTo>
                <a:lnTo>
                  <a:pt x="2116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11142134" y="3598333"/>
            <a:ext cx="550333" cy="8468"/>
          </a:xfrm>
          <a:custGeom>
            <a:avLst/>
            <a:gdLst/>
            <a:ahLst/>
            <a:cxnLst/>
            <a:rect l="0" t="0" r="0" b="0"/>
            <a:pathLst>
              <a:path w="550333" h="8468">
                <a:moveTo>
                  <a:pt x="0" y="8467"/>
                </a:moveTo>
                <a:lnTo>
                  <a:pt x="0" y="8467"/>
                </a:lnTo>
                <a:lnTo>
                  <a:pt x="16932" y="8467"/>
                </a:lnTo>
                <a:lnTo>
                  <a:pt x="25400" y="8467"/>
                </a:lnTo>
                <a:lnTo>
                  <a:pt x="42332" y="8467"/>
                </a:lnTo>
                <a:lnTo>
                  <a:pt x="59266" y="8467"/>
                </a:lnTo>
                <a:lnTo>
                  <a:pt x="67733" y="8467"/>
                </a:lnTo>
                <a:lnTo>
                  <a:pt x="93132" y="8467"/>
                </a:lnTo>
                <a:lnTo>
                  <a:pt x="110066" y="8467"/>
                </a:lnTo>
                <a:lnTo>
                  <a:pt x="126999" y="8467"/>
                </a:lnTo>
                <a:lnTo>
                  <a:pt x="152400" y="8467"/>
                </a:lnTo>
                <a:lnTo>
                  <a:pt x="169332" y="0"/>
                </a:lnTo>
                <a:lnTo>
                  <a:pt x="194732" y="0"/>
                </a:lnTo>
                <a:lnTo>
                  <a:pt x="220133" y="0"/>
                </a:lnTo>
                <a:lnTo>
                  <a:pt x="237066" y="0"/>
                </a:lnTo>
                <a:lnTo>
                  <a:pt x="262466" y="0"/>
                </a:lnTo>
                <a:lnTo>
                  <a:pt x="279399" y="0"/>
                </a:lnTo>
                <a:lnTo>
                  <a:pt x="296333" y="0"/>
                </a:lnTo>
                <a:lnTo>
                  <a:pt x="313266" y="0"/>
                </a:lnTo>
                <a:lnTo>
                  <a:pt x="330200" y="0"/>
                </a:lnTo>
                <a:lnTo>
                  <a:pt x="347132" y="0"/>
                </a:lnTo>
                <a:lnTo>
                  <a:pt x="364066" y="0"/>
                </a:lnTo>
                <a:lnTo>
                  <a:pt x="381000" y="0"/>
                </a:lnTo>
                <a:lnTo>
                  <a:pt x="406400" y="8467"/>
                </a:lnTo>
                <a:lnTo>
                  <a:pt x="423332" y="8467"/>
                </a:lnTo>
                <a:lnTo>
                  <a:pt x="448733" y="8467"/>
                </a:lnTo>
                <a:lnTo>
                  <a:pt x="465666" y="8467"/>
                </a:lnTo>
                <a:lnTo>
                  <a:pt x="491066" y="8467"/>
                </a:lnTo>
                <a:lnTo>
                  <a:pt x="516466" y="8467"/>
                </a:lnTo>
                <a:lnTo>
                  <a:pt x="533400" y="8467"/>
                </a:lnTo>
                <a:lnTo>
                  <a:pt x="533400" y="8467"/>
                </a:lnTo>
                <a:lnTo>
                  <a:pt x="550332" y="0"/>
                </a:lnTo>
                <a:lnTo>
                  <a:pt x="550332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5858933" y="3699933"/>
            <a:ext cx="2997201" cy="2921001"/>
          </a:xfrm>
          <a:custGeom>
            <a:avLst/>
            <a:gdLst/>
            <a:ahLst/>
            <a:cxnLst/>
            <a:rect l="0" t="0" r="0" b="0"/>
            <a:pathLst>
              <a:path w="2997201" h="2921001">
                <a:moveTo>
                  <a:pt x="0" y="59267"/>
                </a:move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8467" y="67734"/>
                </a:lnTo>
                <a:lnTo>
                  <a:pt x="8467" y="67734"/>
                </a:lnTo>
                <a:lnTo>
                  <a:pt x="8467" y="67734"/>
                </a:lnTo>
                <a:lnTo>
                  <a:pt x="0" y="67734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67734"/>
                </a:lnTo>
                <a:lnTo>
                  <a:pt x="0" y="67734"/>
                </a:lnTo>
                <a:lnTo>
                  <a:pt x="0" y="67734"/>
                </a:lnTo>
                <a:lnTo>
                  <a:pt x="0" y="67734"/>
                </a:lnTo>
                <a:lnTo>
                  <a:pt x="0" y="67734"/>
                </a:lnTo>
                <a:lnTo>
                  <a:pt x="0" y="67734"/>
                </a:lnTo>
                <a:lnTo>
                  <a:pt x="8467" y="67734"/>
                </a:lnTo>
                <a:lnTo>
                  <a:pt x="8467" y="67734"/>
                </a:lnTo>
                <a:lnTo>
                  <a:pt x="8467" y="67734"/>
                </a:lnTo>
                <a:lnTo>
                  <a:pt x="8467" y="59267"/>
                </a:lnTo>
                <a:lnTo>
                  <a:pt x="16934" y="59267"/>
                </a:lnTo>
                <a:lnTo>
                  <a:pt x="16934" y="59267"/>
                </a:lnTo>
                <a:lnTo>
                  <a:pt x="25400" y="59267"/>
                </a:lnTo>
                <a:lnTo>
                  <a:pt x="25400" y="59267"/>
                </a:lnTo>
                <a:lnTo>
                  <a:pt x="33867" y="59267"/>
                </a:lnTo>
                <a:lnTo>
                  <a:pt x="33867" y="59267"/>
                </a:lnTo>
                <a:lnTo>
                  <a:pt x="42334" y="59267"/>
                </a:lnTo>
                <a:lnTo>
                  <a:pt x="42334" y="59267"/>
                </a:lnTo>
                <a:lnTo>
                  <a:pt x="42334" y="59267"/>
                </a:lnTo>
                <a:lnTo>
                  <a:pt x="50800" y="59267"/>
                </a:lnTo>
                <a:lnTo>
                  <a:pt x="59267" y="59267"/>
                </a:lnTo>
                <a:lnTo>
                  <a:pt x="67734" y="59267"/>
                </a:lnTo>
                <a:lnTo>
                  <a:pt x="67734" y="59267"/>
                </a:lnTo>
                <a:lnTo>
                  <a:pt x="76200" y="59267"/>
                </a:lnTo>
                <a:lnTo>
                  <a:pt x="84667" y="59267"/>
                </a:lnTo>
                <a:lnTo>
                  <a:pt x="84667" y="59267"/>
                </a:lnTo>
                <a:lnTo>
                  <a:pt x="93134" y="59267"/>
                </a:lnTo>
                <a:lnTo>
                  <a:pt x="101600" y="59267"/>
                </a:lnTo>
                <a:lnTo>
                  <a:pt x="110067" y="50800"/>
                </a:lnTo>
                <a:lnTo>
                  <a:pt x="110067" y="50800"/>
                </a:lnTo>
                <a:lnTo>
                  <a:pt x="118534" y="50800"/>
                </a:lnTo>
                <a:lnTo>
                  <a:pt x="135467" y="50800"/>
                </a:lnTo>
                <a:lnTo>
                  <a:pt x="143934" y="50800"/>
                </a:lnTo>
                <a:lnTo>
                  <a:pt x="152400" y="50800"/>
                </a:lnTo>
                <a:lnTo>
                  <a:pt x="160867" y="50800"/>
                </a:lnTo>
                <a:lnTo>
                  <a:pt x="169334" y="50800"/>
                </a:lnTo>
                <a:lnTo>
                  <a:pt x="186267" y="50800"/>
                </a:lnTo>
                <a:lnTo>
                  <a:pt x="194734" y="50800"/>
                </a:lnTo>
                <a:lnTo>
                  <a:pt x="211667" y="50800"/>
                </a:lnTo>
                <a:lnTo>
                  <a:pt x="220134" y="50800"/>
                </a:lnTo>
                <a:lnTo>
                  <a:pt x="237067" y="50800"/>
                </a:lnTo>
                <a:lnTo>
                  <a:pt x="245534" y="42334"/>
                </a:lnTo>
                <a:lnTo>
                  <a:pt x="262467" y="42334"/>
                </a:lnTo>
                <a:lnTo>
                  <a:pt x="270934" y="42334"/>
                </a:lnTo>
                <a:lnTo>
                  <a:pt x="287867" y="42334"/>
                </a:lnTo>
                <a:lnTo>
                  <a:pt x="304800" y="42334"/>
                </a:lnTo>
                <a:lnTo>
                  <a:pt x="313267" y="42334"/>
                </a:lnTo>
                <a:lnTo>
                  <a:pt x="330200" y="42334"/>
                </a:lnTo>
                <a:lnTo>
                  <a:pt x="347134" y="42334"/>
                </a:lnTo>
                <a:lnTo>
                  <a:pt x="364067" y="33867"/>
                </a:lnTo>
                <a:lnTo>
                  <a:pt x="372534" y="33867"/>
                </a:lnTo>
                <a:lnTo>
                  <a:pt x="389467" y="33867"/>
                </a:lnTo>
                <a:lnTo>
                  <a:pt x="406400" y="33867"/>
                </a:lnTo>
                <a:lnTo>
                  <a:pt x="423334" y="33867"/>
                </a:lnTo>
                <a:lnTo>
                  <a:pt x="440267" y="33867"/>
                </a:lnTo>
                <a:lnTo>
                  <a:pt x="457200" y="33867"/>
                </a:lnTo>
                <a:lnTo>
                  <a:pt x="474134" y="33867"/>
                </a:lnTo>
                <a:lnTo>
                  <a:pt x="491067" y="33867"/>
                </a:lnTo>
                <a:lnTo>
                  <a:pt x="508000" y="33867"/>
                </a:lnTo>
                <a:lnTo>
                  <a:pt x="524934" y="33867"/>
                </a:lnTo>
                <a:lnTo>
                  <a:pt x="541867" y="25400"/>
                </a:lnTo>
                <a:lnTo>
                  <a:pt x="567267" y="25400"/>
                </a:lnTo>
                <a:lnTo>
                  <a:pt x="584200" y="25400"/>
                </a:lnTo>
                <a:lnTo>
                  <a:pt x="609600" y="16934"/>
                </a:lnTo>
                <a:lnTo>
                  <a:pt x="626534" y="16934"/>
                </a:lnTo>
                <a:lnTo>
                  <a:pt x="651933" y="16934"/>
                </a:lnTo>
                <a:lnTo>
                  <a:pt x="668867" y="16934"/>
                </a:lnTo>
                <a:lnTo>
                  <a:pt x="694267" y="8467"/>
                </a:lnTo>
                <a:lnTo>
                  <a:pt x="711200" y="8467"/>
                </a:lnTo>
                <a:lnTo>
                  <a:pt x="736601" y="8467"/>
                </a:lnTo>
                <a:lnTo>
                  <a:pt x="753534" y="0"/>
                </a:lnTo>
                <a:lnTo>
                  <a:pt x="778934" y="0"/>
                </a:lnTo>
                <a:lnTo>
                  <a:pt x="804333" y="0"/>
                </a:lnTo>
                <a:lnTo>
                  <a:pt x="821267" y="0"/>
                </a:lnTo>
                <a:lnTo>
                  <a:pt x="846667" y="0"/>
                </a:lnTo>
                <a:lnTo>
                  <a:pt x="863600" y="8467"/>
                </a:lnTo>
                <a:lnTo>
                  <a:pt x="889001" y="8467"/>
                </a:lnTo>
                <a:lnTo>
                  <a:pt x="905934" y="8467"/>
                </a:lnTo>
                <a:lnTo>
                  <a:pt x="931334" y="16934"/>
                </a:lnTo>
                <a:lnTo>
                  <a:pt x="948267" y="16934"/>
                </a:lnTo>
                <a:lnTo>
                  <a:pt x="973667" y="16934"/>
                </a:lnTo>
                <a:lnTo>
                  <a:pt x="990600" y="16934"/>
                </a:lnTo>
                <a:lnTo>
                  <a:pt x="1016000" y="16934"/>
                </a:lnTo>
                <a:lnTo>
                  <a:pt x="1032933" y="25400"/>
                </a:lnTo>
                <a:lnTo>
                  <a:pt x="1058334" y="25400"/>
                </a:lnTo>
                <a:lnTo>
                  <a:pt x="1083734" y="25400"/>
                </a:lnTo>
                <a:lnTo>
                  <a:pt x="1109133" y="25400"/>
                </a:lnTo>
                <a:lnTo>
                  <a:pt x="1134534" y="33867"/>
                </a:lnTo>
                <a:lnTo>
                  <a:pt x="1151467" y="33867"/>
                </a:lnTo>
                <a:lnTo>
                  <a:pt x="1176867" y="33867"/>
                </a:lnTo>
                <a:lnTo>
                  <a:pt x="1202267" y="33867"/>
                </a:lnTo>
                <a:lnTo>
                  <a:pt x="1227667" y="33867"/>
                </a:lnTo>
                <a:lnTo>
                  <a:pt x="1253067" y="33867"/>
                </a:lnTo>
                <a:lnTo>
                  <a:pt x="1278467" y="33867"/>
                </a:lnTo>
                <a:lnTo>
                  <a:pt x="1303867" y="33867"/>
                </a:lnTo>
                <a:lnTo>
                  <a:pt x="1329267" y="33867"/>
                </a:lnTo>
                <a:lnTo>
                  <a:pt x="1354667" y="33867"/>
                </a:lnTo>
                <a:lnTo>
                  <a:pt x="1380067" y="33867"/>
                </a:lnTo>
                <a:lnTo>
                  <a:pt x="1405467" y="33867"/>
                </a:lnTo>
                <a:lnTo>
                  <a:pt x="1430867" y="33867"/>
                </a:lnTo>
                <a:lnTo>
                  <a:pt x="1456267" y="42334"/>
                </a:lnTo>
                <a:lnTo>
                  <a:pt x="1481667" y="42334"/>
                </a:lnTo>
                <a:lnTo>
                  <a:pt x="1507067" y="42334"/>
                </a:lnTo>
                <a:lnTo>
                  <a:pt x="1532467" y="42334"/>
                </a:lnTo>
                <a:lnTo>
                  <a:pt x="1557867" y="42334"/>
                </a:lnTo>
                <a:lnTo>
                  <a:pt x="1583267" y="42334"/>
                </a:lnTo>
                <a:lnTo>
                  <a:pt x="1608667" y="42334"/>
                </a:lnTo>
                <a:lnTo>
                  <a:pt x="1634067" y="42334"/>
                </a:lnTo>
                <a:lnTo>
                  <a:pt x="1659467" y="42334"/>
                </a:lnTo>
                <a:lnTo>
                  <a:pt x="1676400" y="42334"/>
                </a:lnTo>
                <a:lnTo>
                  <a:pt x="1710267" y="42334"/>
                </a:lnTo>
                <a:lnTo>
                  <a:pt x="1735667" y="50800"/>
                </a:lnTo>
                <a:lnTo>
                  <a:pt x="1752600" y="50800"/>
                </a:lnTo>
                <a:lnTo>
                  <a:pt x="1778000" y="50800"/>
                </a:lnTo>
                <a:lnTo>
                  <a:pt x="1803401" y="50800"/>
                </a:lnTo>
                <a:lnTo>
                  <a:pt x="1828800" y="50800"/>
                </a:lnTo>
                <a:lnTo>
                  <a:pt x="1845734" y="50800"/>
                </a:lnTo>
                <a:lnTo>
                  <a:pt x="1871133" y="59267"/>
                </a:lnTo>
                <a:lnTo>
                  <a:pt x="1896534" y="59267"/>
                </a:lnTo>
                <a:lnTo>
                  <a:pt x="1921934" y="59267"/>
                </a:lnTo>
                <a:lnTo>
                  <a:pt x="1947333" y="59267"/>
                </a:lnTo>
                <a:lnTo>
                  <a:pt x="1964267" y="59267"/>
                </a:lnTo>
                <a:lnTo>
                  <a:pt x="1989667" y="59267"/>
                </a:lnTo>
                <a:lnTo>
                  <a:pt x="2015067" y="59267"/>
                </a:lnTo>
                <a:lnTo>
                  <a:pt x="2040467" y="67734"/>
                </a:lnTo>
                <a:lnTo>
                  <a:pt x="2057400" y="67734"/>
                </a:lnTo>
                <a:lnTo>
                  <a:pt x="2082800" y="67734"/>
                </a:lnTo>
                <a:lnTo>
                  <a:pt x="2099733" y="67734"/>
                </a:lnTo>
                <a:lnTo>
                  <a:pt x="2125134" y="76200"/>
                </a:lnTo>
                <a:lnTo>
                  <a:pt x="2142067" y="76200"/>
                </a:lnTo>
                <a:lnTo>
                  <a:pt x="2167467" y="76200"/>
                </a:lnTo>
                <a:lnTo>
                  <a:pt x="2184401" y="76200"/>
                </a:lnTo>
                <a:lnTo>
                  <a:pt x="2209800" y="84667"/>
                </a:lnTo>
                <a:lnTo>
                  <a:pt x="2226734" y="84667"/>
                </a:lnTo>
                <a:lnTo>
                  <a:pt x="2252133" y="93134"/>
                </a:lnTo>
                <a:lnTo>
                  <a:pt x="2269067" y="93134"/>
                </a:lnTo>
                <a:lnTo>
                  <a:pt x="2286000" y="93134"/>
                </a:lnTo>
                <a:lnTo>
                  <a:pt x="2311400" y="101600"/>
                </a:lnTo>
                <a:lnTo>
                  <a:pt x="2328333" y="101600"/>
                </a:lnTo>
                <a:lnTo>
                  <a:pt x="2345267" y="101600"/>
                </a:lnTo>
                <a:lnTo>
                  <a:pt x="2362200" y="110067"/>
                </a:lnTo>
                <a:lnTo>
                  <a:pt x="2379134" y="110067"/>
                </a:lnTo>
                <a:lnTo>
                  <a:pt x="2396067" y="118534"/>
                </a:lnTo>
                <a:lnTo>
                  <a:pt x="2413001" y="127000"/>
                </a:lnTo>
                <a:lnTo>
                  <a:pt x="2429934" y="127000"/>
                </a:lnTo>
                <a:lnTo>
                  <a:pt x="2438400" y="135467"/>
                </a:lnTo>
                <a:lnTo>
                  <a:pt x="2455334" y="135467"/>
                </a:lnTo>
                <a:lnTo>
                  <a:pt x="2472267" y="143934"/>
                </a:lnTo>
                <a:lnTo>
                  <a:pt x="2480733" y="152400"/>
                </a:lnTo>
                <a:lnTo>
                  <a:pt x="2497667" y="160867"/>
                </a:lnTo>
                <a:lnTo>
                  <a:pt x="2506134" y="169334"/>
                </a:lnTo>
                <a:lnTo>
                  <a:pt x="2523067" y="169334"/>
                </a:lnTo>
                <a:lnTo>
                  <a:pt x="2540000" y="177800"/>
                </a:lnTo>
                <a:lnTo>
                  <a:pt x="2548467" y="186267"/>
                </a:lnTo>
                <a:lnTo>
                  <a:pt x="2556933" y="194734"/>
                </a:lnTo>
                <a:lnTo>
                  <a:pt x="2573867" y="203200"/>
                </a:lnTo>
                <a:lnTo>
                  <a:pt x="2582334" y="211667"/>
                </a:lnTo>
                <a:lnTo>
                  <a:pt x="2599267" y="220134"/>
                </a:lnTo>
                <a:lnTo>
                  <a:pt x="2607734" y="228600"/>
                </a:lnTo>
                <a:lnTo>
                  <a:pt x="2616200" y="237067"/>
                </a:lnTo>
                <a:lnTo>
                  <a:pt x="2633133" y="245534"/>
                </a:lnTo>
                <a:lnTo>
                  <a:pt x="2641601" y="254000"/>
                </a:lnTo>
                <a:lnTo>
                  <a:pt x="2650067" y="262467"/>
                </a:lnTo>
                <a:lnTo>
                  <a:pt x="2658534" y="279400"/>
                </a:lnTo>
                <a:lnTo>
                  <a:pt x="2667000" y="287867"/>
                </a:lnTo>
                <a:lnTo>
                  <a:pt x="2675467" y="296334"/>
                </a:lnTo>
                <a:lnTo>
                  <a:pt x="2692400" y="304800"/>
                </a:lnTo>
                <a:lnTo>
                  <a:pt x="2700867" y="313267"/>
                </a:lnTo>
                <a:lnTo>
                  <a:pt x="2709333" y="330200"/>
                </a:lnTo>
                <a:lnTo>
                  <a:pt x="2717801" y="338667"/>
                </a:lnTo>
                <a:lnTo>
                  <a:pt x="2734734" y="347134"/>
                </a:lnTo>
                <a:lnTo>
                  <a:pt x="2743200" y="355600"/>
                </a:lnTo>
                <a:lnTo>
                  <a:pt x="2751667" y="372534"/>
                </a:lnTo>
                <a:lnTo>
                  <a:pt x="2760134" y="381000"/>
                </a:lnTo>
                <a:lnTo>
                  <a:pt x="2768600" y="389467"/>
                </a:lnTo>
                <a:lnTo>
                  <a:pt x="2777067" y="406400"/>
                </a:lnTo>
                <a:lnTo>
                  <a:pt x="2785533" y="414867"/>
                </a:lnTo>
                <a:lnTo>
                  <a:pt x="2802467" y="431800"/>
                </a:lnTo>
                <a:lnTo>
                  <a:pt x="2802467" y="440267"/>
                </a:lnTo>
                <a:lnTo>
                  <a:pt x="2810934" y="448734"/>
                </a:lnTo>
                <a:lnTo>
                  <a:pt x="2819400" y="465667"/>
                </a:lnTo>
                <a:lnTo>
                  <a:pt x="2827867" y="474134"/>
                </a:lnTo>
                <a:lnTo>
                  <a:pt x="2827867" y="491067"/>
                </a:lnTo>
                <a:lnTo>
                  <a:pt x="2836334" y="499534"/>
                </a:lnTo>
                <a:lnTo>
                  <a:pt x="2836334" y="516467"/>
                </a:lnTo>
                <a:lnTo>
                  <a:pt x="2844800" y="533400"/>
                </a:lnTo>
                <a:lnTo>
                  <a:pt x="2853267" y="541867"/>
                </a:lnTo>
                <a:lnTo>
                  <a:pt x="2853267" y="558800"/>
                </a:lnTo>
                <a:lnTo>
                  <a:pt x="2853267" y="575734"/>
                </a:lnTo>
                <a:lnTo>
                  <a:pt x="2853267" y="584200"/>
                </a:lnTo>
                <a:lnTo>
                  <a:pt x="2861733" y="601134"/>
                </a:lnTo>
                <a:lnTo>
                  <a:pt x="2861733" y="618067"/>
                </a:lnTo>
                <a:lnTo>
                  <a:pt x="2861733" y="635000"/>
                </a:lnTo>
                <a:lnTo>
                  <a:pt x="2861733" y="651934"/>
                </a:lnTo>
                <a:lnTo>
                  <a:pt x="2861733" y="668867"/>
                </a:lnTo>
                <a:lnTo>
                  <a:pt x="2861733" y="685800"/>
                </a:lnTo>
                <a:lnTo>
                  <a:pt x="2861733" y="702734"/>
                </a:lnTo>
                <a:lnTo>
                  <a:pt x="2861733" y="719667"/>
                </a:lnTo>
                <a:lnTo>
                  <a:pt x="2861733" y="736600"/>
                </a:lnTo>
                <a:lnTo>
                  <a:pt x="2861733" y="753534"/>
                </a:lnTo>
                <a:lnTo>
                  <a:pt x="2861733" y="778934"/>
                </a:lnTo>
                <a:lnTo>
                  <a:pt x="2861733" y="795867"/>
                </a:lnTo>
                <a:lnTo>
                  <a:pt x="2861733" y="812800"/>
                </a:lnTo>
                <a:lnTo>
                  <a:pt x="2861733" y="829734"/>
                </a:lnTo>
                <a:lnTo>
                  <a:pt x="2870201" y="855134"/>
                </a:lnTo>
                <a:lnTo>
                  <a:pt x="2870201" y="872067"/>
                </a:lnTo>
                <a:lnTo>
                  <a:pt x="2870201" y="889000"/>
                </a:lnTo>
                <a:lnTo>
                  <a:pt x="2870201" y="914400"/>
                </a:lnTo>
                <a:lnTo>
                  <a:pt x="2870201" y="931334"/>
                </a:lnTo>
                <a:lnTo>
                  <a:pt x="2870201" y="956734"/>
                </a:lnTo>
                <a:lnTo>
                  <a:pt x="2870201" y="973667"/>
                </a:lnTo>
                <a:lnTo>
                  <a:pt x="2878667" y="990600"/>
                </a:lnTo>
                <a:lnTo>
                  <a:pt x="2878667" y="1016000"/>
                </a:lnTo>
                <a:lnTo>
                  <a:pt x="2878667" y="1032934"/>
                </a:lnTo>
                <a:lnTo>
                  <a:pt x="2878667" y="1058334"/>
                </a:lnTo>
                <a:lnTo>
                  <a:pt x="2878667" y="1075267"/>
                </a:lnTo>
                <a:lnTo>
                  <a:pt x="2887134" y="1100667"/>
                </a:lnTo>
                <a:lnTo>
                  <a:pt x="2887134" y="1126067"/>
                </a:lnTo>
                <a:lnTo>
                  <a:pt x="2887134" y="1143000"/>
                </a:lnTo>
                <a:lnTo>
                  <a:pt x="2887134" y="1168400"/>
                </a:lnTo>
                <a:lnTo>
                  <a:pt x="2887134" y="1185334"/>
                </a:lnTo>
                <a:lnTo>
                  <a:pt x="2887134" y="1210734"/>
                </a:lnTo>
                <a:lnTo>
                  <a:pt x="2895600" y="1236134"/>
                </a:lnTo>
                <a:lnTo>
                  <a:pt x="2895600" y="1261534"/>
                </a:lnTo>
                <a:lnTo>
                  <a:pt x="2895600" y="1278467"/>
                </a:lnTo>
                <a:lnTo>
                  <a:pt x="2895600" y="1303867"/>
                </a:lnTo>
                <a:lnTo>
                  <a:pt x="2895600" y="1329267"/>
                </a:lnTo>
                <a:lnTo>
                  <a:pt x="2895600" y="1354667"/>
                </a:lnTo>
                <a:lnTo>
                  <a:pt x="2895600" y="1380067"/>
                </a:lnTo>
                <a:lnTo>
                  <a:pt x="2895600" y="1397000"/>
                </a:lnTo>
                <a:lnTo>
                  <a:pt x="2895600" y="1430867"/>
                </a:lnTo>
                <a:lnTo>
                  <a:pt x="2895600" y="1447800"/>
                </a:lnTo>
                <a:lnTo>
                  <a:pt x="2904067" y="1473200"/>
                </a:lnTo>
                <a:lnTo>
                  <a:pt x="2904067" y="1498600"/>
                </a:lnTo>
                <a:lnTo>
                  <a:pt x="2904067" y="1524000"/>
                </a:lnTo>
                <a:lnTo>
                  <a:pt x="2904067" y="1549400"/>
                </a:lnTo>
                <a:lnTo>
                  <a:pt x="2904067" y="1566334"/>
                </a:lnTo>
                <a:lnTo>
                  <a:pt x="2904067" y="1600200"/>
                </a:lnTo>
                <a:lnTo>
                  <a:pt x="2904067" y="1617134"/>
                </a:lnTo>
                <a:lnTo>
                  <a:pt x="2904067" y="1642534"/>
                </a:lnTo>
                <a:lnTo>
                  <a:pt x="2904067" y="1676400"/>
                </a:lnTo>
                <a:lnTo>
                  <a:pt x="2904067" y="1701800"/>
                </a:lnTo>
                <a:lnTo>
                  <a:pt x="2904067" y="1727200"/>
                </a:lnTo>
                <a:lnTo>
                  <a:pt x="2904067" y="1752600"/>
                </a:lnTo>
                <a:lnTo>
                  <a:pt x="2904067" y="1778000"/>
                </a:lnTo>
                <a:lnTo>
                  <a:pt x="2904067" y="1803400"/>
                </a:lnTo>
                <a:lnTo>
                  <a:pt x="2904067" y="1828800"/>
                </a:lnTo>
                <a:lnTo>
                  <a:pt x="2912534" y="1854200"/>
                </a:lnTo>
                <a:lnTo>
                  <a:pt x="2912534" y="1879600"/>
                </a:lnTo>
                <a:lnTo>
                  <a:pt x="2904067" y="1905000"/>
                </a:lnTo>
                <a:lnTo>
                  <a:pt x="2912534" y="1938867"/>
                </a:lnTo>
                <a:lnTo>
                  <a:pt x="2912534" y="1964267"/>
                </a:lnTo>
                <a:lnTo>
                  <a:pt x="2912534" y="1989667"/>
                </a:lnTo>
                <a:lnTo>
                  <a:pt x="2912534" y="2015067"/>
                </a:lnTo>
                <a:lnTo>
                  <a:pt x="2912534" y="2048934"/>
                </a:lnTo>
                <a:lnTo>
                  <a:pt x="2912534" y="2074334"/>
                </a:lnTo>
                <a:lnTo>
                  <a:pt x="2912534" y="2099734"/>
                </a:lnTo>
                <a:lnTo>
                  <a:pt x="2912534" y="2125134"/>
                </a:lnTo>
                <a:lnTo>
                  <a:pt x="2904067" y="2150534"/>
                </a:lnTo>
                <a:lnTo>
                  <a:pt x="2904067" y="2184400"/>
                </a:lnTo>
                <a:lnTo>
                  <a:pt x="2912534" y="2209800"/>
                </a:lnTo>
                <a:lnTo>
                  <a:pt x="2912534" y="2235200"/>
                </a:lnTo>
                <a:lnTo>
                  <a:pt x="2904067" y="2260600"/>
                </a:lnTo>
                <a:lnTo>
                  <a:pt x="2904067" y="2286000"/>
                </a:lnTo>
                <a:lnTo>
                  <a:pt x="2904067" y="2319867"/>
                </a:lnTo>
                <a:lnTo>
                  <a:pt x="2904067" y="2345267"/>
                </a:lnTo>
                <a:lnTo>
                  <a:pt x="2904067" y="2370667"/>
                </a:lnTo>
                <a:lnTo>
                  <a:pt x="2904067" y="2396067"/>
                </a:lnTo>
                <a:lnTo>
                  <a:pt x="2904067" y="2421467"/>
                </a:lnTo>
                <a:lnTo>
                  <a:pt x="2904067" y="2446867"/>
                </a:lnTo>
                <a:lnTo>
                  <a:pt x="2904067" y="2472267"/>
                </a:lnTo>
                <a:lnTo>
                  <a:pt x="2904067" y="2489200"/>
                </a:lnTo>
                <a:lnTo>
                  <a:pt x="2904067" y="2514600"/>
                </a:lnTo>
                <a:lnTo>
                  <a:pt x="2904067" y="2540000"/>
                </a:lnTo>
                <a:lnTo>
                  <a:pt x="2904067" y="2556934"/>
                </a:lnTo>
                <a:lnTo>
                  <a:pt x="2912534" y="2582334"/>
                </a:lnTo>
                <a:lnTo>
                  <a:pt x="2912534" y="2599267"/>
                </a:lnTo>
                <a:lnTo>
                  <a:pt x="2912534" y="2624667"/>
                </a:lnTo>
                <a:lnTo>
                  <a:pt x="2912534" y="2641600"/>
                </a:lnTo>
                <a:lnTo>
                  <a:pt x="2912534" y="2667000"/>
                </a:lnTo>
                <a:lnTo>
                  <a:pt x="2912534" y="2692400"/>
                </a:lnTo>
                <a:lnTo>
                  <a:pt x="2912534" y="2709334"/>
                </a:lnTo>
                <a:lnTo>
                  <a:pt x="2921000" y="2726267"/>
                </a:lnTo>
                <a:lnTo>
                  <a:pt x="2921000" y="2751667"/>
                </a:lnTo>
                <a:lnTo>
                  <a:pt x="2921000" y="2768600"/>
                </a:lnTo>
                <a:lnTo>
                  <a:pt x="2921000" y="2785534"/>
                </a:lnTo>
                <a:lnTo>
                  <a:pt x="2929467" y="2794000"/>
                </a:lnTo>
                <a:lnTo>
                  <a:pt x="2929467" y="2810933"/>
                </a:lnTo>
                <a:lnTo>
                  <a:pt x="2929467" y="2827867"/>
                </a:lnTo>
                <a:lnTo>
                  <a:pt x="2937933" y="2844800"/>
                </a:lnTo>
                <a:lnTo>
                  <a:pt x="2937933" y="2853267"/>
                </a:lnTo>
                <a:lnTo>
                  <a:pt x="2937933" y="2861734"/>
                </a:lnTo>
                <a:lnTo>
                  <a:pt x="2946401" y="2878667"/>
                </a:lnTo>
                <a:lnTo>
                  <a:pt x="2946401" y="2887133"/>
                </a:lnTo>
                <a:lnTo>
                  <a:pt x="2946401" y="2895601"/>
                </a:lnTo>
                <a:lnTo>
                  <a:pt x="2954867" y="2904067"/>
                </a:lnTo>
                <a:lnTo>
                  <a:pt x="2954867" y="2912534"/>
                </a:lnTo>
                <a:lnTo>
                  <a:pt x="2954867" y="2912534"/>
                </a:lnTo>
                <a:lnTo>
                  <a:pt x="2954867" y="2921000"/>
                </a:lnTo>
                <a:lnTo>
                  <a:pt x="2954867" y="2921000"/>
                </a:lnTo>
                <a:lnTo>
                  <a:pt x="2954867" y="2921000"/>
                </a:lnTo>
                <a:lnTo>
                  <a:pt x="2954867" y="2921000"/>
                </a:lnTo>
                <a:lnTo>
                  <a:pt x="2954867" y="2921000"/>
                </a:lnTo>
                <a:lnTo>
                  <a:pt x="2946401" y="2912534"/>
                </a:lnTo>
                <a:lnTo>
                  <a:pt x="2946401" y="2912534"/>
                </a:lnTo>
                <a:lnTo>
                  <a:pt x="2937933" y="2904067"/>
                </a:lnTo>
                <a:lnTo>
                  <a:pt x="2929467" y="2895601"/>
                </a:lnTo>
                <a:lnTo>
                  <a:pt x="2921000" y="2895601"/>
                </a:lnTo>
                <a:lnTo>
                  <a:pt x="2921000" y="2887133"/>
                </a:lnTo>
                <a:lnTo>
                  <a:pt x="2912534" y="2878667"/>
                </a:lnTo>
                <a:lnTo>
                  <a:pt x="2904067" y="2870200"/>
                </a:lnTo>
                <a:lnTo>
                  <a:pt x="2887134" y="2861734"/>
                </a:lnTo>
                <a:lnTo>
                  <a:pt x="2878667" y="2853267"/>
                </a:lnTo>
                <a:lnTo>
                  <a:pt x="2870201" y="2844800"/>
                </a:lnTo>
                <a:lnTo>
                  <a:pt x="2861733" y="2827867"/>
                </a:lnTo>
                <a:lnTo>
                  <a:pt x="2853267" y="2819401"/>
                </a:lnTo>
                <a:lnTo>
                  <a:pt x="2844800" y="2802467"/>
                </a:lnTo>
                <a:lnTo>
                  <a:pt x="2836334" y="2794000"/>
                </a:lnTo>
                <a:lnTo>
                  <a:pt x="2827867" y="2777067"/>
                </a:lnTo>
                <a:lnTo>
                  <a:pt x="2827867" y="2768600"/>
                </a:lnTo>
                <a:lnTo>
                  <a:pt x="2819400" y="2760134"/>
                </a:lnTo>
                <a:lnTo>
                  <a:pt x="2810934" y="2751667"/>
                </a:lnTo>
                <a:lnTo>
                  <a:pt x="2802467" y="2743200"/>
                </a:lnTo>
                <a:lnTo>
                  <a:pt x="2802467" y="2743200"/>
                </a:lnTo>
                <a:lnTo>
                  <a:pt x="2802467" y="2734734"/>
                </a:lnTo>
                <a:lnTo>
                  <a:pt x="2794001" y="2734734"/>
                </a:lnTo>
                <a:lnTo>
                  <a:pt x="2794001" y="2734734"/>
                </a:lnTo>
                <a:lnTo>
                  <a:pt x="2794001" y="2734734"/>
                </a:lnTo>
                <a:lnTo>
                  <a:pt x="2794001" y="2734734"/>
                </a:lnTo>
                <a:lnTo>
                  <a:pt x="2794001" y="2734734"/>
                </a:lnTo>
                <a:lnTo>
                  <a:pt x="2794001" y="2734734"/>
                </a:lnTo>
                <a:lnTo>
                  <a:pt x="2802467" y="2734734"/>
                </a:lnTo>
                <a:lnTo>
                  <a:pt x="2810934" y="2743200"/>
                </a:lnTo>
                <a:lnTo>
                  <a:pt x="2819400" y="2751667"/>
                </a:lnTo>
                <a:lnTo>
                  <a:pt x="2827867" y="2760134"/>
                </a:lnTo>
                <a:lnTo>
                  <a:pt x="2836334" y="2768600"/>
                </a:lnTo>
                <a:lnTo>
                  <a:pt x="2844800" y="2777067"/>
                </a:lnTo>
                <a:lnTo>
                  <a:pt x="2853267" y="2794000"/>
                </a:lnTo>
                <a:lnTo>
                  <a:pt x="2861733" y="2802467"/>
                </a:lnTo>
                <a:lnTo>
                  <a:pt x="2870201" y="2819401"/>
                </a:lnTo>
                <a:lnTo>
                  <a:pt x="2878667" y="2836334"/>
                </a:lnTo>
                <a:lnTo>
                  <a:pt x="2887134" y="2853267"/>
                </a:lnTo>
                <a:lnTo>
                  <a:pt x="2904067" y="2861734"/>
                </a:lnTo>
                <a:lnTo>
                  <a:pt x="2912534" y="2870200"/>
                </a:lnTo>
                <a:lnTo>
                  <a:pt x="2921000" y="2887133"/>
                </a:lnTo>
                <a:lnTo>
                  <a:pt x="2921000" y="2887133"/>
                </a:lnTo>
                <a:lnTo>
                  <a:pt x="2929467" y="2895601"/>
                </a:lnTo>
                <a:lnTo>
                  <a:pt x="2929467" y="2895601"/>
                </a:lnTo>
                <a:lnTo>
                  <a:pt x="2937933" y="2895601"/>
                </a:lnTo>
                <a:lnTo>
                  <a:pt x="2937933" y="2895601"/>
                </a:lnTo>
                <a:lnTo>
                  <a:pt x="2946401" y="2895601"/>
                </a:lnTo>
                <a:lnTo>
                  <a:pt x="2946401" y="2887133"/>
                </a:lnTo>
                <a:lnTo>
                  <a:pt x="2954867" y="2878667"/>
                </a:lnTo>
                <a:lnTo>
                  <a:pt x="2963334" y="2861734"/>
                </a:lnTo>
                <a:lnTo>
                  <a:pt x="2963334" y="2853267"/>
                </a:lnTo>
                <a:lnTo>
                  <a:pt x="2971800" y="2844800"/>
                </a:lnTo>
                <a:lnTo>
                  <a:pt x="2980267" y="2827867"/>
                </a:lnTo>
                <a:lnTo>
                  <a:pt x="2980267" y="2810933"/>
                </a:lnTo>
                <a:lnTo>
                  <a:pt x="2980267" y="2802467"/>
                </a:lnTo>
                <a:lnTo>
                  <a:pt x="2988734" y="2785534"/>
                </a:lnTo>
                <a:lnTo>
                  <a:pt x="2988734" y="2777067"/>
                </a:lnTo>
                <a:lnTo>
                  <a:pt x="2988734" y="2760134"/>
                </a:lnTo>
                <a:lnTo>
                  <a:pt x="2997200" y="2751667"/>
                </a:lnTo>
                <a:lnTo>
                  <a:pt x="2997200" y="2743200"/>
                </a:lnTo>
                <a:lnTo>
                  <a:pt x="2997200" y="2734734"/>
                </a:lnTo>
                <a:lnTo>
                  <a:pt x="2997200" y="2734734"/>
                </a:lnTo>
                <a:lnTo>
                  <a:pt x="2997200" y="2726267"/>
                </a:lnTo>
                <a:lnTo>
                  <a:pt x="2997200" y="272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5715000" y="3666067"/>
            <a:ext cx="245534" cy="237067"/>
          </a:xfrm>
          <a:custGeom>
            <a:avLst/>
            <a:gdLst/>
            <a:ahLst/>
            <a:cxnLst/>
            <a:rect l="0" t="0" r="0" b="0"/>
            <a:pathLst>
              <a:path w="245534" h="237067">
                <a:moveTo>
                  <a:pt x="237067" y="0"/>
                </a:moveTo>
                <a:lnTo>
                  <a:pt x="237067" y="0"/>
                </a:lnTo>
                <a:lnTo>
                  <a:pt x="228600" y="0"/>
                </a:lnTo>
                <a:lnTo>
                  <a:pt x="228600" y="0"/>
                </a:lnTo>
                <a:lnTo>
                  <a:pt x="220133" y="0"/>
                </a:lnTo>
                <a:lnTo>
                  <a:pt x="220133" y="0"/>
                </a:lnTo>
                <a:lnTo>
                  <a:pt x="220133" y="0"/>
                </a:lnTo>
                <a:lnTo>
                  <a:pt x="203200" y="8466"/>
                </a:lnTo>
                <a:lnTo>
                  <a:pt x="194733" y="8466"/>
                </a:lnTo>
                <a:lnTo>
                  <a:pt x="186267" y="16933"/>
                </a:lnTo>
                <a:lnTo>
                  <a:pt x="169333" y="33866"/>
                </a:lnTo>
                <a:lnTo>
                  <a:pt x="152400" y="33866"/>
                </a:lnTo>
                <a:lnTo>
                  <a:pt x="135467" y="42333"/>
                </a:lnTo>
                <a:lnTo>
                  <a:pt x="127000" y="50800"/>
                </a:lnTo>
                <a:lnTo>
                  <a:pt x="110067" y="59266"/>
                </a:lnTo>
                <a:lnTo>
                  <a:pt x="93133" y="67733"/>
                </a:lnTo>
                <a:lnTo>
                  <a:pt x="76200" y="67733"/>
                </a:lnTo>
                <a:lnTo>
                  <a:pt x="67733" y="76200"/>
                </a:lnTo>
                <a:lnTo>
                  <a:pt x="59267" y="76200"/>
                </a:lnTo>
                <a:lnTo>
                  <a:pt x="42333" y="84666"/>
                </a:lnTo>
                <a:lnTo>
                  <a:pt x="33867" y="84666"/>
                </a:lnTo>
                <a:lnTo>
                  <a:pt x="25400" y="84666"/>
                </a:lnTo>
                <a:lnTo>
                  <a:pt x="25400" y="93133"/>
                </a:lnTo>
                <a:lnTo>
                  <a:pt x="16933" y="93133"/>
                </a:lnTo>
                <a:lnTo>
                  <a:pt x="8467" y="93133"/>
                </a:lnTo>
                <a:lnTo>
                  <a:pt x="8467" y="93133"/>
                </a:lnTo>
                <a:lnTo>
                  <a:pt x="8467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101600"/>
                </a:lnTo>
                <a:lnTo>
                  <a:pt x="0" y="101600"/>
                </a:lnTo>
                <a:lnTo>
                  <a:pt x="8467" y="101600"/>
                </a:lnTo>
                <a:lnTo>
                  <a:pt x="8467" y="110066"/>
                </a:lnTo>
                <a:lnTo>
                  <a:pt x="8467" y="110066"/>
                </a:lnTo>
                <a:lnTo>
                  <a:pt x="16933" y="110066"/>
                </a:lnTo>
                <a:lnTo>
                  <a:pt x="16933" y="118533"/>
                </a:lnTo>
                <a:lnTo>
                  <a:pt x="25400" y="118533"/>
                </a:lnTo>
                <a:lnTo>
                  <a:pt x="33867" y="127000"/>
                </a:lnTo>
                <a:lnTo>
                  <a:pt x="42333" y="135466"/>
                </a:lnTo>
                <a:lnTo>
                  <a:pt x="50800" y="135466"/>
                </a:lnTo>
                <a:lnTo>
                  <a:pt x="59267" y="143933"/>
                </a:lnTo>
                <a:lnTo>
                  <a:pt x="76200" y="152400"/>
                </a:lnTo>
                <a:lnTo>
                  <a:pt x="84667" y="160866"/>
                </a:lnTo>
                <a:lnTo>
                  <a:pt x="101600" y="160866"/>
                </a:lnTo>
                <a:lnTo>
                  <a:pt x="110067" y="169333"/>
                </a:lnTo>
                <a:lnTo>
                  <a:pt x="127000" y="169333"/>
                </a:lnTo>
                <a:lnTo>
                  <a:pt x="143933" y="177800"/>
                </a:lnTo>
                <a:lnTo>
                  <a:pt x="152400" y="177800"/>
                </a:lnTo>
                <a:lnTo>
                  <a:pt x="169333" y="186266"/>
                </a:lnTo>
                <a:lnTo>
                  <a:pt x="177800" y="194733"/>
                </a:lnTo>
                <a:lnTo>
                  <a:pt x="194733" y="203200"/>
                </a:lnTo>
                <a:lnTo>
                  <a:pt x="211667" y="203200"/>
                </a:lnTo>
                <a:lnTo>
                  <a:pt x="220133" y="211666"/>
                </a:lnTo>
                <a:lnTo>
                  <a:pt x="237067" y="228600"/>
                </a:lnTo>
                <a:lnTo>
                  <a:pt x="237067" y="228600"/>
                </a:lnTo>
                <a:lnTo>
                  <a:pt x="245533" y="237066"/>
                </a:lnTo>
                <a:lnTo>
                  <a:pt x="245533" y="237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9008533" y="1066800"/>
            <a:ext cx="2294468" cy="2328334"/>
          </a:xfrm>
          <a:custGeom>
            <a:avLst/>
            <a:gdLst/>
            <a:ahLst/>
            <a:cxnLst/>
            <a:rect l="0" t="0" r="0" b="0"/>
            <a:pathLst>
              <a:path w="2294468" h="2328334">
                <a:moveTo>
                  <a:pt x="118534" y="0"/>
                </a:moveTo>
                <a:lnTo>
                  <a:pt x="118534" y="0"/>
                </a:lnTo>
                <a:lnTo>
                  <a:pt x="118534" y="0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16933"/>
                </a:lnTo>
                <a:lnTo>
                  <a:pt x="127000" y="16933"/>
                </a:lnTo>
                <a:lnTo>
                  <a:pt x="127000" y="25400"/>
                </a:lnTo>
                <a:lnTo>
                  <a:pt x="127000" y="33867"/>
                </a:lnTo>
                <a:lnTo>
                  <a:pt x="127000" y="42333"/>
                </a:lnTo>
                <a:lnTo>
                  <a:pt x="127000" y="50800"/>
                </a:lnTo>
                <a:lnTo>
                  <a:pt x="127000" y="59267"/>
                </a:lnTo>
                <a:lnTo>
                  <a:pt x="118534" y="76200"/>
                </a:lnTo>
                <a:lnTo>
                  <a:pt x="118534" y="84667"/>
                </a:lnTo>
                <a:lnTo>
                  <a:pt x="118534" y="101600"/>
                </a:lnTo>
                <a:lnTo>
                  <a:pt x="118534" y="110067"/>
                </a:lnTo>
                <a:lnTo>
                  <a:pt x="118534" y="127000"/>
                </a:lnTo>
                <a:lnTo>
                  <a:pt x="118534" y="143933"/>
                </a:lnTo>
                <a:lnTo>
                  <a:pt x="118534" y="152400"/>
                </a:lnTo>
                <a:lnTo>
                  <a:pt x="118534" y="177800"/>
                </a:lnTo>
                <a:lnTo>
                  <a:pt x="110067" y="194733"/>
                </a:lnTo>
                <a:lnTo>
                  <a:pt x="110067" y="211667"/>
                </a:lnTo>
                <a:lnTo>
                  <a:pt x="110067" y="228600"/>
                </a:lnTo>
                <a:lnTo>
                  <a:pt x="101601" y="245533"/>
                </a:lnTo>
                <a:lnTo>
                  <a:pt x="101601" y="270933"/>
                </a:lnTo>
                <a:lnTo>
                  <a:pt x="101601" y="287867"/>
                </a:lnTo>
                <a:lnTo>
                  <a:pt x="93133" y="304800"/>
                </a:lnTo>
                <a:lnTo>
                  <a:pt x="93133" y="330200"/>
                </a:lnTo>
                <a:lnTo>
                  <a:pt x="93133" y="347133"/>
                </a:lnTo>
                <a:lnTo>
                  <a:pt x="84667" y="372533"/>
                </a:lnTo>
                <a:lnTo>
                  <a:pt x="84667" y="389467"/>
                </a:lnTo>
                <a:lnTo>
                  <a:pt x="84667" y="414867"/>
                </a:lnTo>
                <a:lnTo>
                  <a:pt x="84667" y="440267"/>
                </a:lnTo>
                <a:lnTo>
                  <a:pt x="84667" y="465667"/>
                </a:lnTo>
                <a:lnTo>
                  <a:pt x="76200" y="491067"/>
                </a:lnTo>
                <a:lnTo>
                  <a:pt x="76200" y="516467"/>
                </a:lnTo>
                <a:lnTo>
                  <a:pt x="67734" y="541867"/>
                </a:lnTo>
                <a:lnTo>
                  <a:pt x="76200" y="567267"/>
                </a:lnTo>
                <a:lnTo>
                  <a:pt x="67734" y="592667"/>
                </a:lnTo>
                <a:lnTo>
                  <a:pt x="67734" y="618067"/>
                </a:lnTo>
                <a:lnTo>
                  <a:pt x="67734" y="643467"/>
                </a:lnTo>
                <a:lnTo>
                  <a:pt x="67734" y="668867"/>
                </a:lnTo>
                <a:lnTo>
                  <a:pt x="67734" y="702733"/>
                </a:lnTo>
                <a:lnTo>
                  <a:pt x="67734" y="728133"/>
                </a:lnTo>
                <a:lnTo>
                  <a:pt x="59267" y="753533"/>
                </a:lnTo>
                <a:lnTo>
                  <a:pt x="59267" y="778933"/>
                </a:lnTo>
                <a:lnTo>
                  <a:pt x="59267" y="804333"/>
                </a:lnTo>
                <a:lnTo>
                  <a:pt x="50800" y="838200"/>
                </a:lnTo>
                <a:lnTo>
                  <a:pt x="50800" y="863600"/>
                </a:lnTo>
                <a:lnTo>
                  <a:pt x="59267" y="889000"/>
                </a:lnTo>
                <a:lnTo>
                  <a:pt x="59267" y="914400"/>
                </a:lnTo>
                <a:lnTo>
                  <a:pt x="59267" y="948267"/>
                </a:lnTo>
                <a:lnTo>
                  <a:pt x="59267" y="973667"/>
                </a:lnTo>
                <a:lnTo>
                  <a:pt x="50800" y="999067"/>
                </a:lnTo>
                <a:lnTo>
                  <a:pt x="50800" y="1032933"/>
                </a:lnTo>
                <a:lnTo>
                  <a:pt x="42334" y="1058333"/>
                </a:lnTo>
                <a:lnTo>
                  <a:pt x="42334" y="1083733"/>
                </a:lnTo>
                <a:lnTo>
                  <a:pt x="42334" y="1117600"/>
                </a:lnTo>
                <a:lnTo>
                  <a:pt x="33867" y="1143000"/>
                </a:lnTo>
                <a:lnTo>
                  <a:pt x="33867" y="1168400"/>
                </a:lnTo>
                <a:lnTo>
                  <a:pt x="33867" y="1202267"/>
                </a:lnTo>
                <a:lnTo>
                  <a:pt x="25401" y="1227667"/>
                </a:lnTo>
                <a:lnTo>
                  <a:pt x="16933" y="1253067"/>
                </a:lnTo>
                <a:lnTo>
                  <a:pt x="16933" y="1286933"/>
                </a:lnTo>
                <a:lnTo>
                  <a:pt x="8467" y="1312333"/>
                </a:lnTo>
                <a:lnTo>
                  <a:pt x="8467" y="1346200"/>
                </a:lnTo>
                <a:lnTo>
                  <a:pt x="8467" y="1371600"/>
                </a:lnTo>
                <a:lnTo>
                  <a:pt x="8467" y="1397000"/>
                </a:lnTo>
                <a:lnTo>
                  <a:pt x="0" y="1422400"/>
                </a:lnTo>
                <a:lnTo>
                  <a:pt x="0" y="1447800"/>
                </a:lnTo>
                <a:lnTo>
                  <a:pt x="0" y="1473200"/>
                </a:lnTo>
                <a:lnTo>
                  <a:pt x="0" y="1498600"/>
                </a:lnTo>
                <a:lnTo>
                  <a:pt x="0" y="1524000"/>
                </a:lnTo>
                <a:lnTo>
                  <a:pt x="0" y="1549400"/>
                </a:lnTo>
                <a:lnTo>
                  <a:pt x="0" y="1574800"/>
                </a:lnTo>
                <a:lnTo>
                  <a:pt x="0" y="1600200"/>
                </a:lnTo>
                <a:lnTo>
                  <a:pt x="0" y="1617133"/>
                </a:lnTo>
                <a:lnTo>
                  <a:pt x="8467" y="1642533"/>
                </a:lnTo>
                <a:lnTo>
                  <a:pt x="8467" y="1667933"/>
                </a:lnTo>
                <a:lnTo>
                  <a:pt x="8467" y="1693333"/>
                </a:lnTo>
                <a:lnTo>
                  <a:pt x="8467" y="1718733"/>
                </a:lnTo>
                <a:lnTo>
                  <a:pt x="8467" y="1744133"/>
                </a:lnTo>
                <a:lnTo>
                  <a:pt x="8467" y="1761067"/>
                </a:lnTo>
                <a:lnTo>
                  <a:pt x="8467" y="1786467"/>
                </a:lnTo>
                <a:lnTo>
                  <a:pt x="8467" y="1811867"/>
                </a:lnTo>
                <a:lnTo>
                  <a:pt x="16933" y="1837267"/>
                </a:lnTo>
                <a:lnTo>
                  <a:pt x="16933" y="1862667"/>
                </a:lnTo>
                <a:lnTo>
                  <a:pt x="16933" y="1879600"/>
                </a:lnTo>
                <a:lnTo>
                  <a:pt x="25401" y="1905000"/>
                </a:lnTo>
                <a:lnTo>
                  <a:pt x="25401" y="1921933"/>
                </a:lnTo>
                <a:lnTo>
                  <a:pt x="33867" y="1947333"/>
                </a:lnTo>
                <a:lnTo>
                  <a:pt x="33867" y="1964267"/>
                </a:lnTo>
                <a:lnTo>
                  <a:pt x="42334" y="1981200"/>
                </a:lnTo>
                <a:lnTo>
                  <a:pt x="42334" y="2006600"/>
                </a:lnTo>
                <a:lnTo>
                  <a:pt x="50800" y="2023533"/>
                </a:lnTo>
                <a:lnTo>
                  <a:pt x="59267" y="2040467"/>
                </a:lnTo>
                <a:lnTo>
                  <a:pt x="59267" y="2065867"/>
                </a:lnTo>
                <a:lnTo>
                  <a:pt x="67734" y="2082800"/>
                </a:lnTo>
                <a:lnTo>
                  <a:pt x="76200" y="2099733"/>
                </a:lnTo>
                <a:lnTo>
                  <a:pt x="84667" y="2116667"/>
                </a:lnTo>
                <a:lnTo>
                  <a:pt x="93133" y="2133600"/>
                </a:lnTo>
                <a:lnTo>
                  <a:pt x="93133" y="2142067"/>
                </a:lnTo>
                <a:lnTo>
                  <a:pt x="110067" y="2159000"/>
                </a:lnTo>
                <a:lnTo>
                  <a:pt x="118534" y="2175933"/>
                </a:lnTo>
                <a:lnTo>
                  <a:pt x="127000" y="2184400"/>
                </a:lnTo>
                <a:lnTo>
                  <a:pt x="143934" y="2192867"/>
                </a:lnTo>
                <a:lnTo>
                  <a:pt x="152400" y="2201333"/>
                </a:lnTo>
                <a:lnTo>
                  <a:pt x="169333" y="2218267"/>
                </a:lnTo>
                <a:lnTo>
                  <a:pt x="177801" y="2226733"/>
                </a:lnTo>
                <a:lnTo>
                  <a:pt x="194734" y="2235200"/>
                </a:lnTo>
                <a:lnTo>
                  <a:pt x="203200" y="2243667"/>
                </a:lnTo>
                <a:lnTo>
                  <a:pt x="220134" y="2252133"/>
                </a:lnTo>
                <a:lnTo>
                  <a:pt x="245533" y="2260600"/>
                </a:lnTo>
                <a:lnTo>
                  <a:pt x="262467" y="2269067"/>
                </a:lnTo>
                <a:lnTo>
                  <a:pt x="279400" y="2277533"/>
                </a:lnTo>
                <a:lnTo>
                  <a:pt x="296334" y="2277533"/>
                </a:lnTo>
                <a:lnTo>
                  <a:pt x="313267" y="2286000"/>
                </a:lnTo>
                <a:lnTo>
                  <a:pt x="338667" y="2286000"/>
                </a:lnTo>
                <a:lnTo>
                  <a:pt x="364067" y="2286000"/>
                </a:lnTo>
                <a:lnTo>
                  <a:pt x="381000" y="2294467"/>
                </a:lnTo>
                <a:lnTo>
                  <a:pt x="406401" y="2294467"/>
                </a:lnTo>
                <a:lnTo>
                  <a:pt x="431800" y="2294467"/>
                </a:lnTo>
                <a:lnTo>
                  <a:pt x="448734" y="2302933"/>
                </a:lnTo>
                <a:lnTo>
                  <a:pt x="474133" y="2302933"/>
                </a:lnTo>
                <a:lnTo>
                  <a:pt x="499534" y="2302933"/>
                </a:lnTo>
                <a:lnTo>
                  <a:pt x="524934" y="2311400"/>
                </a:lnTo>
                <a:lnTo>
                  <a:pt x="550333" y="2311400"/>
                </a:lnTo>
                <a:lnTo>
                  <a:pt x="575734" y="2311400"/>
                </a:lnTo>
                <a:lnTo>
                  <a:pt x="601134" y="2311400"/>
                </a:lnTo>
                <a:lnTo>
                  <a:pt x="626533" y="2311400"/>
                </a:lnTo>
                <a:lnTo>
                  <a:pt x="660400" y="2311400"/>
                </a:lnTo>
                <a:lnTo>
                  <a:pt x="685800" y="2319867"/>
                </a:lnTo>
                <a:lnTo>
                  <a:pt x="711201" y="2319867"/>
                </a:lnTo>
                <a:lnTo>
                  <a:pt x="736600" y="2319867"/>
                </a:lnTo>
                <a:lnTo>
                  <a:pt x="762001" y="2319867"/>
                </a:lnTo>
                <a:lnTo>
                  <a:pt x="795867" y="2319867"/>
                </a:lnTo>
                <a:lnTo>
                  <a:pt x="821267" y="2319867"/>
                </a:lnTo>
                <a:lnTo>
                  <a:pt x="855133" y="2319867"/>
                </a:lnTo>
                <a:lnTo>
                  <a:pt x="880533" y="2328333"/>
                </a:lnTo>
                <a:lnTo>
                  <a:pt x="914401" y="2328333"/>
                </a:lnTo>
                <a:lnTo>
                  <a:pt x="939801" y="2328333"/>
                </a:lnTo>
                <a:lnTo>
                  <a:pt x="965200" y="2328333"/>
                </a:lnTo>
                <a:lnTo>
                  <a:pt x="999067" y="2328333"/>
                </a:lnTo>
                <a:lnTo>
                  <a:pt x="1024467" y="2328333"/>
                </a:lnTo>
                <a:lnTo>
                  <a:pt x="1058334" y="2328333"/>
                </a:lnTo>
                <a:lnTo>
                  <a:pt x="1083733" y="2319867"/>
                </a:lnTo>
                <a:lnTo>
                  <a:pt x="1117600" y="2319867"/>
                </a:lnTo>
                <a:lnTo>
                  <a:pt x="1151467" y="2319867"/>
                </a:lnTo>
                <a:lnTo>
                  <a:pt x="1176867" y="2319867"/>
                </a:lnTo>
                <a:lnTo>
                  <a:pt x="1210734" y="2319867"/>
                </a:lnTo>
                <a:lnTo>
                  <a:pt x="1244601" y="2311400"/>
                </a:lnTo>
                <a:lnTo>
                  <a:pt x="1270000" y="2311400"/>
                </a:lnTo>
                <a:lnTo>
                  <a:pt x="1303867" y="2311400"/>
                </a:lnTo>
                <a:lnTo>
                  <a:pt x="1337733" y="2311400"/>
                </a:lnTo>
                <a:lnTo>
                  <a:pt x="1363134" y="2311400"/>
                </a:lnTo>
                <a:lnTo>
                  <a:pt x="1397001" y="2311400"/>
                </a:lnTo>
                <a:lnTo>
                  <a:pt x="1422400" y="2302933"/>
                </a:lnTo>
                <a:lnTo>
                  <a:pt x="1464733" y="2302933"/>
                </a:lnTo>
                <a:lnTo>
                  <a:pt x="1498600" y="2302933"/>
                </a:lnTo>
                <a:lnTo>
                  <a:pt x="1532467" y="2302933"/>
                </a:lnTo>
                <a:lnTo>
                  <a:pt x="1566333" y="2294467"/>
                </a:lnTo>
                <a:lnTo>
                  <a:pt x="1600201" y="2294467"/>
                </a:lnTo>
                <a:lnTo>
                  <a:pt x="1634067" y="2294467"/>
                </a:lnTo>
                <a:lnTo>
                  <a:pt x="1667934" y="2294467"/>
                </a:lnTo>
                <a:lnTo>
                  <a:pt x="1693333" y="2294467"/>
                </a:lnTo>
                <a:lnTo>
                  <a:pt x="1735667" y="2286000"/>
                </a:lnTo>
                <a:lnTo>
                  <a:pt x="1769533" y="2286000"/>
                </a:lnTo>
                <a:lnTo>
                  <a:pt x="1803400" y="2286000"/>
                </a:lnTo>
                <a:lnTo>
                  <a:pt x="1837267" y="2277533"/>
                </a:lnTo>
                <a:lnTo>
                  <a:pt x="1879600" y="2277533"/>
                </a:lnTo>
                <a:lnTo>
                  <a:pt x="1913467" y="2277533"/>
                </a:lnTo>
                <a:lnTo>
                  <a:pt x="1955800" y="2277533"/>
                </a:lnTo>
                <a:lnTo>
                  <a:pt x="1989667" y="2277533"/>
                </a:lnTo>
                <a:lnTo>
                  <a:pt x="2023533" y="2277533"/>
                </a:lnTo>
                <a:lnTo>
                  <a:pt x="2057401" y="2277533"/>
                </a:lnTo>
                <a:lnTo>
                  <a:pt x="2091267" y="2277533"/>
                </a:lnTo>
                <a:lnTo>
                  <a:pt x="2125134" y="2277533"/>
                </a:lnTo>
                <a:lnTo>
                  <a:pt x="2159001" y="2277533"/>
                </a:lnTo>
                <a:lnTo>
                  <a:pt x="2184400" y="2277533"/>
                </a:lnTo>
                <a:lnTo>
                  <a:pt x="2218267" y="2277533"/>
                </a:lnTo>
                <a:lnTo>
                  <a:pt x="2243667" y="2277533"/>
                </a:lnTo>
                <a:lnTo>
                  <a:pt x="2269067" y="2277533"/>
                </a:lnTo>
                <a:lnTo>
                  <a:pt x="2286001" y="2277533"/>
                </a:lnTo>
                <a:lnTo>
                  <a:pt x="2286001" y="2277533"/>
                </a:lnTo>
                <a:lnTo>
                  <a:pt x="2294467" y="2269067"/>
                </a:lnTo>
                <a:lnTo>
                  <a:pt x="2294467" y="2269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11243734" y="3225800"/>
            <a:ext cx="220133" cy="220134"/>
          </a:xfrm>
          <a:custGeom>
            <a:avLst/>
            <a:gdLst/>
            <a:ahLst/>
            <a:cxnLst/>
            <a:rect l="0" t="0" r="0" b="0"/>
            <a:pathLst>
              <a:path w="220133" h="220134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2" y="0"/>
                </a:lnTo>
                <a:lnTo>
                  <a:pt x="16932" y="0"/>
                </a:lnTo>
                <a:lnTo>
                  <a:pt x="25399" y="0"/>
                </a:lnTo>
                <a:lnTo>
                  <a:pt x="33866" y="0"/>
                </a:lnTo>
                <a:lnTo>
                  <a:pt x="42333" y="8467"/>
                </a:lnTo>
                <a:lnTo>
                  <a:pt x="50800" y="16933"/>
                </a:lnTo>
                <a:lnTo>
                  <a:pt x="67732" y="25400"/>
                </a:lnTo>
                <a:lnTo>
                  <a:pt x="84666" y="33867"/>
                </a:lnTo>
                <a:lnTo>
                  <a:pt x="101599" y="33867"/>
                </a:lnTo>
                <a:lnTo>
                  <a:pt x="110066" y="42333"/>
                </a:lnTo>
                <a:lnTo>
                  <a:pt x="135466" y="50800"/>
                </a:lnTo>
                <a:lnTo>
                  <a:pt x="152400" y="59267"/>
                </a:lnTo>
                <a:lnTo>
                  <a:pt x="169332" y="67733"/>
                </a:lnTo>
                <a:lnTo>
                  <a:pt x="177799" y="76200"/>
                </a:lnTo>
                <a:lnTo>
                  <a:pt x="194733" y="84667"/>
                </a:lnTo>
                <a:lnTo>
                  <a:pt x="211666" y="93133"/>
                </a:lnTo>
                <a:lnTo>
                  <a:pt x="211666" y="101600"/>
                </a:lnTo>
                <a:lnTo>
                  <a:pt x="220132" y="110067"/>
                </a:lnTo>
                <a:lnTo>
                  <a:pt x="220132" y="110067"/>
                </a:lnTo>
                <a:lnTo>
                  <a:pt x="220132" y="118533"/>
                </a:lnTo>
                <a:lnTo>
                  <a:pt x="220132" y="127000"/>
                </a:lnTo>
                <a:lnTo>
                  <a:pt x="211666" y="127000"/>
                </a:lnTo>
                <a:lnTo>
                  <a:pt x="203200" y="135467"/>
                </a:lnTo>
                <a:lnTo>
                  <a:pt x="194733" y="143933"/>
                </a:lnTo>
                <a:lnTo>
                  <a:pt x="169332" y="152400"/>
                </a:lnTo>
                <a:lnTo>
                  <a:pt x="152400" y="152400"/>
                </a:lnTo>
                <a:lnTo>
                  <a:pt x="135466" y="169333"/>
                </a:lnTo>
                <a:lnTo>
                  <a:pt x="110066" y="177800"/>
                </a:lnTo>
                <a:lnTo>
                  <a:pt x="84666" y="186267"/>
                </a:lnTo>
                <a:lnTo>
                  <a:pt x="59266" y="194733"/>
                </a:lnTo>
                <a:lnTo>
                  <a:pt x="42333" y="211667"/>
                </a:lnTo>
                <a:lnTo>
                  <a:pt x="16932" y="220133"/>
                </a:lnTo>
                <a:lnTo>
                  <a:pt x="16932" y="220133"/>
                </a:lnTo>
                <a:lnTo>
                  <a:pt x="0" y="220133"/>
                </a:lnTo>
                <a:lnTo>
                  <a:pt x="0" y="220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9033934" y="1016000"/>
            <a:ext cx="330200" cy="270934"/>
          </a:xfrm>
          <a:custGeom>
            <a:avLst/>
            <a:gdLst/>
            <a:ahLst/>
            <a:cxnLst/>
            <a:rect l="0" t="0" r="0" b="0"/>
            <a:pathLst>
              <a:path w="330200" h="270934">
                <a:moveTo>
                  <a:pt x="118533" y="0"/>
                </a:moveTo>
                <a:lnTo>
                  <a:pt x="110066" y="0"/>
                </a:lnTo>
                <a:lnTo>
                  <a:pt x="110066" y="0"/>
                </a:lnTo>
                <a:lnTo>
                  <a:pt x="101599" y="8467"/>
                </a:lnTo>
                <a:lnTo>
                  <a:pt x="93133" y="16933"/>
                </a:lnTo>
                <a:lnTo>
                  <a:pt x="84666" y="25400"/>
                </a:lnTo>
                <a:lnTo>
                  <a:pt x="76200" y="33867"/>
                </a:lnTo>
                <a:lnTo>
                  <a:pt x="67732" y="42333"/>
                </a:lnTo>
                <a:lnTo>
                  <a:pt x="59266" y="59267"/>
                </a:lnTo>
                <a:lnTo>
                  <a:pt x="50799" y="76200"/>
                </a:lnTo>
                <a:lnTo>
                  <a:pt x="42333" y="93133"/>
                </a:lnTo>
                <a:lnTo>
                  <a:pt x="33866" y="110067"/>
                </a:lnTo>
                <a:lnTo>
                  <a:pt x="25399" y="118533"/>
                </a:lnTo>
                <a:lnTo>
                  <a:pt x="16933" y="135467"/>
                </a:lnTo>
                <a:lnTo>
                  <a:pt x="8466" y="152400"/>
                </a:lnTo>
                <a:lnTo>
                  <a:pt x="8466" y="160867"/>
                </a:lnTo>
                <a:lnTo>
                  <a:pt x="0" y="160867"/>
                </a:lnTo>
                <a:lnTo>
                  <a:pt x="0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8466" y="160867"/>
                </a:lnTo>
                <a:lnTo>
                  <a:pt x="8466" y="160867"/>
                </a:lnTo>
                <a:lnTo>
                  <a:pt x="16933" y="152400"/>
                </a:lnTo>
                <a:lnTo>
                  <a:pt x="16933" y="135467"/>
                </a:lnTo>
                <a:lnTo>
                  <a:pt x="25399" y="127000"/>
                </a:lnTo>
                <a:lnTo>
                  <a:pt x="33866" y="110067"/>
                </a:lnTo>
                <a:lnTo>
                  <a:pt x="42333" y="93133"/>
                </a:lnTo>
                <a:lnTo>
                  <a:pt x="50799" y="76200"/>
                </a:lnTo>
                <a:lnTo>
                  <a:pt x="59266" y="59267"/>
                </a:lnTo>
                <a:lnTo>
                  <a:pt x="67732" y="42333"/>
                </a:lnTo>
                <a:lnTo>
                  <a:pt x="76200" y="33867"/>
                </a:lnTo>
                <a:lnTo>
                  <a:pt x="84666" y="25400"/>
                </a:lnTo>
                <a:lnTo>
                  <a:pt x="93133" y="8467"/>
                </a:lnTo>
                <a:lnTo>
                  <a:pt x="110066" y="8467"/>
                </a:lnTo>
                <a:lnTo>
                  <a:pt x="118533" y="0"/>
                </a:lnTo>
                <a:lnTo>
                  <a:pt x="126999" y="0"/>
                </a:lnTo>
                <a:lnTo>
                  <a:pt x="135466" y="0"/>
                </a:lnTo>
                <a:lnTo>
                  <a:pt x="152400" y="8467"/>
                </a:lnTo>
                <a:lnTo>
                  <a:pt x="160866" y="8467"/>
                </a:lnTo>
                <a:lnTo>
                  <a:pt x="169333" y="25400"/>
                </a:lnTo>
                <a:lnTo>
                  <a:pt x="177799" y="33867"/>
                </a:lnTo>
                <a:lnTo>
                  <a:pt x="186266" y="42333"/>
                </a:lnTo>
                <a:lnTo>
                  <a:pt x="194733" y="59267"/>
                </a:lnTo>
                <a:lnTo>
                  <a:pt x="203199" y="76200"/>
                </a:lnTo>
                <a:lnTo>
                  <a:pt x="220132" y="101600"/>
                </a:lnTo>
                <a:lnTo>
                  <a:pt x="237066" y="118533"/>
                </a:lnTo>
                <a:lnTo>
                  <a:pt x="245533" y="143933"/>
                </a:lnTo>
                <a:lnTo>
                  <a:pt x="262466" y="169333"/>
                </a:lnTo>
                <a:lnTo>
                  <a:pt x="279399" y="186267"/>
                </a:lnTo>
                <a:lnTo>
                  <a:pt x="296332" y="211667"/>
                </a:lnTo>
                <a:lnTo>
                  <a:pt x="313266" y="245533"/>
                </a:lnTo>
                <a:lnTo>
                  <a:pt x="313266" y="245533"/>
                </a:lnTo>
                <a:lnTo>
                  <a:pt x="330199" y="270933"/>
                </a:lnTo>
                <a:lnTo>
                  <a:pt x="330199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4165600" y="2074333"/>
            <a:ext cx="127001" cy="1"/>
          </a:xfrm>
          <a:custGeom>
            <a:avLst/>
            <a:gdLst/>
            <a:ahLst/>
            <a:cxnLst/>
            <a:rect l="0" t="0" r="0" b="0"/>
            <a:pathLst>
              <a:path w="127001" h="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3" y="0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4436533" y="1955800"/>
            <a:ext cx="186268" cy="296334"/>
          </a:xfrm>
          <a:custGeom>
            <a:avLst/>
            <a:gdLst/>
            <a:ahLst/>
            <a:cxnLst/>
            <a:rect l="0" t="0" r="0" b="0"/>
            <a:pathLst>
              <a:path w="186268" h="296334">
                <a:moveTo>
                  <a:pt x="33867" y="16933"/>
                </a:moveTo>
                <a:lnTo>
                  <a:pt x="42334" y="16933"/>
                </a:lnTo>
                <a:lnTo>
                  <a:pt x="42334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67734" y="8467"/>
                </a:lnTo>
                <a:lnTo>
                  <a:pt x="84667" y="0"/>
                </a:lnTo>
                <a:lnTo>
                  <a:pt x="93134" y="0"/>
                </a:lnTo>
                <a:lnTo>
                  <a:pt x="118534" y="0"/>
                </a:lnTo>
                <a:lnTo>
                  <a:pt x="135467" y="0"/>
                </a:lnTo>
                <a:lnTo>
                  <a:pt x="152400" y="8467"/>
                </a:lnTo>
                <a:lnTo>
                  <a:pt x="169334" y="8467"/>
                </a:lnTo>
                <a:lnTo>
                  <a:pt x="177800" y="16933"/>
                </a:lnTo>
                <a:lnTo>
                  <a:pt x="177800" y="25400"/>
                </a:lnTo>
                <a:lnTo>
                  <a:pt x="177800" y="33867"/>
                </a:lnTo>
                <a:lnTo>
                  <a:pt x="169334" y="42333"/>
                </a:lnTo>
                <a:lnTo>
                  <a:pt x="160867" y="59267"/>
                </a:lnTo>
                <a:lnTo>
                  <a:pt x="152400" y="67733"/>
                </a:lnTo>
                <a:lnTo>
                  <a:pt x="143934" y="84667"/>
                </a:lnTo>
                <a:lnTo>
                  <a:pt x="127000" y="101600"/>
                </a:lnTo>
                <a:lnTo>
                  <a:pt x="110067" y="110067"/>
                </a:lnTo>
                <a:lnTo>
                  <a:pt x="101600" y="118533"/>
                </a:lnTo>
                <a:lnTo>
                  <a:pt x="93134" y="127000"/>
                </a:lnTo>
                <a:lnTo>
                  <a:pt x="84667" y="127000"/>
                </a:lnTo>
                <a:lnTo>
                  <a:pt x="76200" y="135467"/>
                </a:lnTo>
                <a:lnTo>
                  <a:pt x="67734" y="135467"/>
                </a:lnTo>
                <a:lnTo>
                  <a:pt x="67734" y="135467"/>
                </a:lnTo>
                <a:lnTo>
                  <a:pt x="76200" y="135467"/>
                </a:lnTo>
                <a:lnTo>
                  <a:pt x="84667" y="127000"/>
                </a:lnTo>
                <a:lnTo>
                  <a:pt x="93134" y="127000"/>
                </a:lnTo>
                <a:lnTo>
                  <a:pt x="110067" y="127000"/>
                </a:lnTo>
                <a:lnTo>
                  <a:pt x="127000" y="135467"/>
                </a:lnTo>
                <a:lnTo>
                  <a:pt x="143934" y="135467"/>
                </a:lnTo>
                <a:lnTo>
                  <a:pt x="160867" y="143933"/>
                </a:lnTo>
                <a:lnTo>
                  <a:pt x="169334" y="160867"/>
                </a:lnTo>
                <a:lnTo>
                  <a:pt x="177800" y="169333"/>
                </a:lnTo>
                <a:lnTo>
                  <a:pt x="186267" y="186267"/>
                </a:lnTo>
                <a:lnTo>
                  <a:pt x="186267" y="211667"/>
                </a:lnTo>
                <a:lnTo>
                  <a:pt x="177800" y="228600"/>
                </a:lnTo>
                <a:lnTo>
                  <a:pt x="169334" y="237067"/>
                </a:lnTo>
                <a:lnTo>
                  <a:pt x="160867" y="254000"/>
                </a:lnTo>
                <a:lnTo>
                  <a:pt x="143934" y="270933"/>
                </a:lnTo>
                <a:lnTo>
                  <a:pt x="127000" y="279400"/>
                </a:lnTo>
                <a:lnTo>
                  <a:pt x="110067" y="287867"/>
                </a:lnTo>
                <a:lnTo>
                  <a:pt x="93134" y="296333"/>
                </a:lnTo>
                <a:lnTo>
                  <a:pt x="67734" y="296333"/>
                </a:lnTo>
                <a:lnTo>
                  <a:pt x="50800" y="296333"/>
                </a:lnTo>
                <a:lnTo>
                  <a:pt x="33867" y="296333"/>
                </a:lnTo>
                <a:lnTo>
                  <a:pt x="16934" y="287867"/>
                </a:lnTo>
                <a:lnTo>
                  <a:pt x="8467" y="279400"/>
                </a:lnTo>
                <a:lnTo>
                  <a:pt x="8467" y="279400"/>
                </a:lnTo>
                <a:lnTo>
                  <a:pt x="0" y="262467"/>
                </a:lnTo>
                <a:lnTo>
                  <a:pt x="0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5096933" y="2184400"/>
            <a:ext cx="8468" cy="8468"/>
          </a:xfrm>
          <a:custGeom>
            <a:avLst/>
            <a:gdLst/>
            <a:ahLst/>
            <a:cxnLst/>
            <a:rect l="0" t="0" r="0" b="0"/>
            <a:pathLst>
              <a:path w="84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5249333" y="1989667"/>
            <a:ext cx="118535" cy="194734"/>
          </a:xfrm>
          <a:custGeom>
            <a:avLst/>
            <a:gdLst/>
            <a:ahLst/>
            <a:cxnLst/>
            <a:rect l="0" t="0" r="0" b="0"/>
            <a:pathLst>
              <a:path w="118535" h="194734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8467" y="50800"/>
                </a:lnTo>
                <a:lnTo>
                  <a:pt x="8467" y="50800"/>
                </a:lnTo>
                <a:lnTo>
                  <a:pt x="16934" y="50800"/>
                </a:lnTo>
                <a:lnTo>
                  <a:pt x="25400" y="59266"/>
                </a:lnTo>
                <a:lnTo>
                  <a:pt x="42334" y="59266"/>
                </a:lnTo>
                <a:lnTo>
                  <a:pt x="50800" y="67733"/>
                </a:lnTo>
                <a:lnTo>
                  <a:pt x="67734" y="67733"/>
                </a:lnTo>
                <a:lnTo>
                  <a:pt x="76200" y="67733"/>
                </a:lnTo>
                <a:lnTo>
                  <a:pt x="84667" y="76200"/>
                </a:lnTo>
                <a:lnTo>
                  <a:pt x="93134" y="84666"/>
                </a:lnTo>
                <a:lnTo>
                  <a:pt x="101600" y="93133"/>
                </a:lnTo>
                <a:lnTo>
                  <a:pt x="110067" y="110066"/>
                </a:lnTo>
                <a:lnTo>
                  <a:pt x="118534" y="127000"/>
                </a:lnTo>
                <a:lnTo>
                  <a:pt x="118534" y="135466"/>
                </a:lnTo>
                <a:lnTo>
                  <a:pt x="118534" y="152400"/>
                </a:lnTo>
                <a:lnTo>
                  <a:pt x="110067" y="169333"/>
                </a:lnTo>
                <a:lnTo>
                  <a:pt x="110067" y="177800"/>
                </a:lnTo>
                <a:lnTo>
                  <a:pt x="93134" y="186266"/>
                </a:lnTo>
                <a:lnTo>
                  <a:pt x="84667" y="194733"/>
                </a:lnTo>
                <a:lnTo>
                  <a:pt x="67734" y="194733"/>
                </a:lnTo>
                <a:lnTo>
                  <a:pt x="59267" y="194733"/>
                </a:lnTo>
                <a:lnTo>
                  <a:pt x="50800" y="194733"/>
                </a:lnTo>
                <a:lnTo>
                  <a:pt x="33867" y="194733"/>
                </a:lnTo>
                <a:lnTo>
                  <a:pt x="25400" y="186266"/>
                </a:lnTo>
                <a:lnTo>
                  <a:pt x="25400" y="186266"/>
                </a:lnTo>
                <a:lnTo>
                  <a:pt x="16934" y="177800"/>
                </a:lnTo>
                <a:lnTo>
                  <a:pt x="16934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5240867" y="1981200"/>
            <a:ext cx="186267" cy="25401"/>
          </a:xfrm>
          <a:custGeom>
            <a:avLst/>
            <a:gdLst/>
            <a:ahLst/>
            <a:cxnLst/>
            <a:rect l="0" t="0" r="0" b="0"/>
            <a:pathLst>
              <a:path w="186267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50800" y="8467"/>
                </a:lnTo>
                <a:lnTo>
                  <a:pt x="59266" y="0"/>
                </a:lnTo>
                <a:lnTo>
                  <a:pt x="67733" y="0"/>
                </a:lnTo>
                <a:lnTo>
                  <a:pt x="84666" y="0"/>
                </a:lnTo>
                <a:lnTo>
                  <a:pt x="101600" y="0"/>
                </a:lnTo>
                <a:lnTo>
                  <a:pt x="118533" y="0"/>
                </a:lnTo>
                <a:lnTo>
                  <a:pt x="135466" y="0"/>
                </a:lnTo>
                <a:lnTo>
                  <a:pt x="143933" y="0"/>
                </a:lnTo>
                <a:lnTo>
                  <a:pt x="160866" y="0"/>
                </a:lnTo>
                <a:lnTo>
                  <a:pt x="169333" y="0"/>
                </a:lnTo>
                <a:lnTo>
                  <a:pt x="177800" y="0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4064000" y="2548467"/>
            <a:ext cx="186268" cy="25401"/>
          </a:xfrm>
          <a:custGeom>
            <a:avLst/>
            <a:gdLst/>
            <a:ahLst/>
            <a:cxnLst/>
            <a:rect l="0" t="0" r="0" b="0"/>
            <a:pathLst>
              <a:path w="186268" h="25401">
                <a:moveTo>
                  <a:pt x="0" y="16933"/>
                </a:move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33867" y="25400"/>
                </a:lnTo>
                <a:lnTo>
                  <a:pt x="50800" y="25400"/>
                </a:lnTo>
                <a:lnTo>
                  <a:pt x="76200" y="25400"/>
                </a:lnTo>
                <a:lnTo>
                  <a:pt x="93133" y="16933"/>
                </a:lnTo>
                <a:lnTo>
                  <a:pt x="110067" y="16933"/>
                </a:lnTo>
                <a:lnTo>
                  <a:pt x="135467" y="8466"/>
                </a:lnTo>
                <a:lnTo>
                  <a:pt x="152400" y="8466"/>
                </a:lnTo>
                <a:lnTo>
                  <a:pt x="169333" y="0"/>
                </a:lnTo>
                <a:lnTo>
                  <a:pt x="169333" y="0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4343400" y="2506133"/>
            <a:ext cx="254001" cy="279401"/>
          </a:xfrm>
          <a:custGeom>
            <a:avLst/>
            <a:gdLst/>
            <a:ahLst/>
            <a:cxnLst/>
            <a:rect l="0" t="0" r="0" b="0"/>
            <a:pathLst>
              <a:path w="254001" h="279401">
                <a:moveTo>
                  <a:pt x="76200" y="0"/>
                </a:moveTo>
                <a:lnTo>
                  <a:pt x="76200" y="0"/>
                </a:lnTo>
                <a:lnTo>
                  <a:pt x="84667" y="0"/>
                </a:lnTo>
                <a:lnTo>
                  <a:pt x="84667" y="0"/>
                </a:lnTo>
                <a:lnTo>
                  <a:pt x="93133" y="0"/>
                </a:lnTo>
                <a:lnTo>
                  <a:pt x="110067" y="0"/>
                </a:lnTo>
                <a:lnTo>
                  <a:pt x="127000" y="0"/>
                </a:lnTo>
                <a:lnTo>
                  <a:pt x="135467" y="0"/>
                </a:lnTo>
                <a:lnTo>
                  <a:pt x="143933" y="8467"/>
                </a:lnTo>
                <a:lnTo>
                  <a:pt x="152400" y="16934"/>
                </a:lnTo>
                <a:lnTo>
                  <a:pt x="160867" y="33867"/>
                </a:lnTo>
                <a:lnTo>
                  <a:pt x="160867" y="50800"/>
                </a:lnTo>
                <a:lnTo>
                  <a:pt x="160867" y="67734"/>
                </a:lnTo>
                <a:lnTo>
                  <a:pt x="160867" y="93134"/>
                </a:lnTo>
                <a:lnTo>
                  <a:pt x="160867" y="118534"/>
                </a:lnTo>
                <a:lnTo>
                  <a:pt x="160867" y="135467"/>
                </a:lnTo>
                <a:lnTo>
                  <a:pt x="152400" y="160867"/>
                </a:lnTo>
                <a:lnTo>
                  <a:pt x="135467" y="177800"/>
                </a:lnTo>
                <a:lnTo>
                  <a:pt x="127000" y="194734"/>
                </a:lnTo>
                <a:lnTo>
                  <a:pt x="110067" y="211667"/>
                </a:lnTo>
                <a:lnTo>
                  <a:pt x="93133" y="220134"/>
                </a:lnTo>
                <a:lnTo>
                  <a:pt x="76200" y="228600"/>
                </a:lnTo>
                <a:lnTo>
                  <a:pt x="59267" y="237067"/>
                </a:lnTo>
                <a:lnTo>
                  <a:pt x="42333" y="237067"/>
                </a:lnTo>
                <a:lnTo>
                  <a:pt x="33867" y="228600"/>
                </a:lnTo>
                <a:lnTo>
                  <a:pt x="25400" y="228600"/>
                </a:lnTo>
                <a:lnTo>
                  <a:pt x="16933" y="211667"/>
                </a:lnTo>
                <a:lnTo>
                  <a:pt x="8467" y="194734"/>
                </a:lnTo>
                <a:lnTo>
                  <a:pt x="0" y="186267"/>
                </a:lnTo>
                <a:lnTo>
                  <a:pt x="8467" y="177800"/>
                </a:lnTo>
                <a:lnTo>
                  <a:pt x="16933" y="169334"/>
                </a:lnTo>
                <a:lnTo>
                  <a:pt x="25400" y="169334"/>
                </a:lnTo>
                <a:lnTo>
                  <a:pt x="42333" y="169334"/>
                </a:lnTo>
                <a:lnTo>
                  <a:pt x="59267" y="169334"/>
                </a:lnTo>
                <a:lnTo>
                  <a:pt x="76200" y="177800"/>
                </a:lnTo>
                <a:lnTo>
                  <a:pt x="101600" y="186267"/>
                </a:lnTo>
                <a:lnTo>
                  <a:pt x="127000" y="203200"/>
                </a:lnTo>
                <a:lnTo>
                  <a:pt x="143933" y="220134"/>
                </a:lnTo>
                <a:lnTo>
                  <a:pt x="160867" y="237067"/>
                </a:lnTo>
                <a:lnTo>
                  <a:pt x="177800" y="245534"/>
                </a:lnTo>
                <a:lnTo>
                  <a:pt x="194733" y="262467"/>
                </a:lnTo>
                <a:lnTo>
                  <a:pt x="203200" y="270934"/>
                </a:lnTo>
                <a:lnTo>
                  <a:pt x="220133" y="279400"/>
                </a:lnTo>
                <a:lnTo>
                  <a:pt x="228600" y="279400"/>
                </a:lnTo>
                <a:lnTo>
                  <a:pt x="245533" y="279400"/>
                </a:lnTo>
                <a:lnTo>
                  <a:pt x="245533" y="279400"/>
                </a:lnTo>
                <a:lnTo>
                  <a:pt x="254000" y="270934"/>
                </a:lnTo>
                <a:lnTo>
                  <a:pt x="254000" y="270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5037667" y="2641600"/>
            <a:ext cx="16934" cy="33868"/>
          </a:xfrm>
          <a:custGeom>
            <a:avLst/>
            <a:gdLst/>
            <a:ahLst/>
            <a:cxnLst/>
            <a:rect l="0" t="0" r="0" b="0"/>
            <a:pathLst>
              <a:path w="16934" h="33868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25400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5181600" y="2421467"/>
            <a:ext cx="186268" cy="279401"/>
          </a:xfrm>
          <a:custGeom>
            <a:avLst/>
            <a:gdLst/>
            <a:ahLst/>
            <a:cxnLst/>
            <a:rect l="0" t="0" r="0" b="0"/>
            <a:pathLst>
              <a:path w="186268" h="279401">
                <a:moveTo>
                  <a:pt x="0" y="50800"/>
                </a:moveTo>
                <a:lnTo>
                  <a:pt x="8467" y="50800"/>
                </a:lnTo>
                <a:lnTo>
                  <a:pt x="8467" y="42333"/>
                </a:lnTo>
                <a:lnTo>
                  <a:pt x="8467" y="42333"/>
                </a:lnTo>
                <a:lnTo>
                  <a:pt x="16933" y="33866"/>
                </a:lnTo>
                <a:lnTo>
                  <a:pt x="25400" y="25400"/>
                </a:lnTo>
                <a:lnTo>
                  <a:pt x="33867" y="25400"/>
                </a:lnTo>
                <a:lnTo>
                  <a:pt x="42333" y="16933"/>
                </a:lnTo>
                <a:lnTo>
                  <a:pt x="50800" y="8466"/>
                </a:lnTo>
                <a:lnTo>
                  <a:pt x="67733" y="8466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0"/>
                </a:lnTo>
                <a:lnTo>
                  <a:pt x="127000" y="0"/>
                </a:lnTo>
                <a:lnTo>
                  <a:pt x="135467" y="8466"/>
                </a:lnTo>
                <a:lnTo>
                  <a:pt x="143933" y="16933"/>
                </a:lnTo>
                <a:lnTo>
                  <a:pt x="152400" y="16933"/>
                </a:lnTo>
                <a:lnTo>
                  <a:pt x="152400" y="33866"/>
                </a:lnTo>
                <a:lnTo>
                  <a:pt x="152400" y="42333"/>
                </a:lnTo>
                <a:lnTo>
                  <a:pt x="152400" y="59266"/>
                </a:lnTo>
                <a:lnTo>
                  <a:pt x="143933" y="76200"/>
                </a:lnTo>
                <a:lnTo>
                  <a:pt x="135467" y="84666"/>
                </a:lnTo>
                <a:lnTo>
                  <a:pt x="127000" y="101600"/>
                </a:lnTo>
                <a:lnTo>
                  <a:pt x="110067" y="110066"/>
                </a:lnTo>
                <a:lnTo>
                  <a:pt x="101600" y="118533"/>
                </a:lnTo>
                <a:lnTo>
                  <a:pt x="93133" y="127000"/>
                </a:lnTo>
                <a:lnTo>
                  <a:pt x="84667" y="127000"/>
                </a:lnTo>
                <a:lnTo>
                  <a:pt x="76200" y="135466"/>
                </a:lnTo>
                <a:lnTo>
                  <a:pt x="76200" y="135466"/>
                </a:lnTo>
                <a:lnTo>
                  <a:pt x="76200" y="135466"/>
                </a:lnTo>
                <a:lnTo>
                  <a:pt x="76200" y="135466"/>
                </a:lnTo>
                <a:lnTo>
                  <a:pt x="76200" y="135466"/>
                </a:lnTo>
                <a:lnTo>
                  <a:pt x="84667" y="135466"/>
                </a:lnTo>
                <a:lnTo>
                  <a:pt x="84667" y="127000"/>
                </a:lnTo>
                <a:lnTo>
                  <a:pt x="101600" y="127000"/>
                </a:lnTo>
                <a:lnTo>
                  <a:pt x="118533" y="127000"/>
                </a:lnTo>
                <a:lnTo>
                  <a:pt x="127000" y="127000"/>
                </a:lnTo>
                <a:lnTo>
                  <a:pt x="143933" y="135466"/>
                </a:lnTo>
                <a:lnTo>
                  <a:pt x="160867" y="143933"/>
                </a:lnTo>
                <a:lnTo>
                  <a:pt x="169333" y="160866"/>
                </a:lnTo>
                <a:lnTo>
                  <a:pt x="177800" y="169333"/>
                </a:lnTo>
                <a:lnTo>
                  <a:pt x="186267" y="186266"/>
                </a:lnTo>
                <a:lnTo>
                  <a:pt x="186267" y="203200"/>
                </a:lnTo>
                <a:lnTo>
                  <a:pt x="186267" y="211666"/>
                </a:lnTo>
                <a:lnTo>
                  <a:pt x="177800" y="228600"/>
                </a:lnTo>
                <a:lnTo>
                  <a:pt x="169333" y="237066"/>
                </a:lnTo>
                <a:lnTo>
                  <a:pt x="152400" y="254000"/>
                </a:lnTo>
                <a:lnTo>
                  <a:pt x="135467" y="262466"/>
                </a:lnTo>
                <a:lnTo>
                  <a:pt x="118533" y="270933"/>
                </a:lnTo>
                <a:lnTo>
                  <a:pt x="101600" y="270933"/>
                </a:lnTo>
                <a:lnTo>
                  <a:pt x="84667" y="279400"/>
                </a:lnTo>
                <a:lnTo>
                  <a:pt x="67733" y="279400"/>
                </a:lnTo>
                <a:lnTo>
                  <a:pt x="59267" y="279400"/>
                </a:lnTo>
                <a:lnTo>
                  <a:pt x="50800" y="270933"/>
                </a:lnTo>
                <a:lnTo>
                  <a:pt x="33867" y="270933"/>
                </a:lnTo>
                <a:lnTo>
                  <a:pt x="33867" y="262466"/>
                </a:lnTo>
                <a:lnTo>
                  <a:pt x="33867" y="262466"/>
                </a:lnTo>
                <a:lnTo>
                  <a:pt x="25400" y="254000"/>
                </a:lnTo>
                <a:lnTo>
                  <a:pt x="25400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4021667" y="3132667"/>
            <a:ext cx="245534" cy="16934"/>
          </a:xfrm>
          <a:custGeom>
            <a:avLst/>
            <a:gdLst/>
            <a:ahLst/>
            <a:cxnLst/>
            <a:rect l="0" t="0" r="0" b="0"/>
            <a:pathLst>
              <a:path w="245534" h="16934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101600" y="0"/>
                </a:lnTo>
                <a:lnTo>
                  <a:pt x="118533" y="8466"/>
                </a:lnTo>
                <a:lnTo>
                  <a:pt x="143933" y="8466"/>
                </a:lnTo>
                <a:lnTo>
                  <a:pt x="169333" y="8466"/>
                </a:lnTo>
                <a:lnTo>
                  <a:pt x="186266" y="16933"/>
                </a:lnTo>
                <a:lnTo>
                  <a:pt x="211666" y="16933"/>
                </a:lnTo>
                <a:lnTo>
                  <a:pt x="228600" y="16933"/>
                </a:lnTo>
                <a:lnTo>
                  <a:pt x="228600" y="16933"/>
                </a:lnTo>
                <a:lnTo>
                  <a:pt x="245533" y="16933"/>
                </a:lnTo>
                <a:lnTo>
                  <a:pt x="245533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4436533" y="3039533"/>
            <a:ext cx="16935" cy="254001"/>
          </a:xfrm>
          <a:custGeom>
            <a:avLst/>
            <a:gdLst/>
            <a:ahLst/>
            <a:cxnLst/>
            <a:rect l="0" t="0" r="0" b="0"/>
            <a:pathLst>
              <a:path w="16935" h="254001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84667"/>
                </a:lnTo>
                <a:lnTo>
                  <a:pt x="0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28600"/>
                </a:lnTo>
                <a:lnTo>
                  <a:pt x="8467" y="245534"/>
                </a:lnTo>
                <a:lnTo>
                  <a:pt x="8467" y="245534"/>
                </a:lnTo>
                <a:lnTo>
                  <a:pt x="16934" y="254000"/>
                </a:lnTo>
                <a:lnTo>
                  <a:pt x="16934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5088467" y="3022600"/>
            <a:ext cx="160867" cy="296334"/>
          </a:xfrm>
          <a:custGeom>
            <a:avLst/>
            <a:gdLst/>
            <a:ahLst/>
            <a:cxnLst/>
            <a:rect l="0" t="0" r="0" b="0"/>
            <a:pathLst>
              <a:path w="160867" h="296334">
                <a:moveTo>
                  <a:pt x="93133" y="16933"/>
                </a:moveTo>
                <a:lnTo>
                  <a:pt x="93133" y="16933"/>
                </a:lnTo>
                <a:lnTo>
                  <a:pt x="93133" y="16933"/>
                </a:lnTo>
                <a:lnTo>
                  <a:pt x="93133" y="16933"/>
                </a:lnTo>
                <a:lnTo>
                  <a:pt x="93133" y="16933"/>
                </a:lnTo>
                <a:lnTo>
                  <a:pt x="93133" y="16933"/>
                </a:lnTo>
                <a:lnTo>
                  <a:pt x="84666" y="25400"/>
                </a:lnTo>
                <a:lnTo>
                  <a:pt x="84666" y="25400"/>
                </a:lnTo>
                <a:lnTo>
                  <a:pt x="67733" y="33867"/>
                </a:lnTo>
                <a:lnTo>
                  <a:pt x="59266" y="50800"/>
                </a:lnTo>
                <a:lnTo>
                  <a:pt x="50800" y="67733"/>
                </a:lnTo>
                <a:lnTo>
                  <a:pt x="33866" y="93133"/>
                </a:lnTo>
                <a:lnTo>
                  <a:pt x="25400" y="118533"/>
                </a:lnTo>
                <a:lnTo>
                  <a:pt x="16933" y="143933"/>
                </a:lnTo>
                <a:lnTo>
                  <a:pt x="8466" y="169333"/>
                </a:lnTo>
                <a:lnTo>
                  <a:pt x="8466" y="194733"/>
                </a:lnTo>
                <a:lnTo>
                  <a:pt x="0" y="220133"/>
                </a:lnTo>
                <a:lnTo>
                  <a:pt x="8466" y="237067"/>
                </a:lnTo>
                <a:lnTo>
                  <a:pt x="16933" y="254000"/>
                </a:lnTo>
                <a:lnTo>
                  <a:pt x="25400" y="270933"/>
                </a:lnTo>
                <a:lnTo>
                  <a:pt x="42333" y="279400"/>
                </a:lnTo>
                <a:lnTo>
                  <a:pt x="50800" y="287867"/>
                </a:lnTo>
                <a:lnTo>
                  <a:pt x="67733" y="296333"/>
                </a:lnTo>
                <a:lnTo>
                  <a:pt x="84666" y="296333"/>
                </a:lnTo>
                <a:lnTo>
                  <a:pt x="101600" y="287867"/>
                </a:lnTo>
                <a:lnTo>
                  <a:pt x="118533" y="279400"/>
                </a:lnTo>
                <a:lnTo>
                  <a:pt x="127000" y="262467"/>
                </a:lnTo>
                <a:lnTo>
                  <a:pt x="143933" y="245533"/>
                </a:lnTo>
                <a:lnTo>
                  <a:pt x="152400" y="228600"/>
                </a:lnTo>
                <a:lnTo>
                  <a:pt x="160866" y="203200"/>
                </a:lnTo>
                <a:lnTo>
                  <a:pt x="160866" y="177800"/>
                </a:lnTo>
                <a:lnTo>
                  <a:pt x="160866" y="152400"/>
                </a:lnTo>
                <a:lnTo>
                  <a:pt x="152400" y="135467"/>
                </a:lnTo>
                <a:lnTo>
                  <a:pt x="143933" y="110067"/>
                </a:lnTo>
                <a:lnTo>
                  <a:pt x="127000" y="93133"/>
                </a:lnTo>
                <a:lnTo>
                  <a:pt x="110066" y="67733"/>
                </a:lnTo>
                <a:lnTo>
                  <a:pt x="101600" y="50800"/>
                </a:lnTo>
                <a:lnTo>
                  <a:pt x="84666" y="42333"/>
                </a:lnTo>
                <a:lnTo>
                  <a:pt x="67733" y="25400"/>
                </a:lnTo>
                <a:lnTo>
                  <a:pt x="59266" y="16933"/>
                </a:lnTo>
                <a:lnTo>
                  <a:pt x="50800" y="8467"/>
                </a:lnTo>
                <a:lnTo>
                  <a:pt x="50800" y="8467"/>
                </a:lnTo>
                <a:lnTo>
                  <a:pt x="42333" y="0"/>
                </a:lnTo>
                <a:lnTo>
                  <a:pt x="423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4284133" y="3530600"/>
            <a:ext cx="186268" cy="228601"/>
          </a:xfrm>
          <a:custGeom>
            <a:avLst/>
            <a:gdLst/>
            <a:ahLst/>
            <a:cxnLst/>
            <a:rect l="0" t="0" r="0" b="0"/>
            <a:pathLst>
              <a:path w="186268" h="228601">
                <a:moveTo>
                  <a:pt x="42334" y="0"/>
                </a:move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25400" y="16933"/>
                </a:lnTo>
                <a:lnTo>
                  <a:pt x="25400" y="16933"/>
                </a:lnTo>
                <a:lnTo>
                  <a:pt x="16934" y="33867"/>
                </a:lnTo>
                <a:lnTo>
                  <a:pt x="16934" y="42333"/>
                </a:lnTo>
                <a:lnTo>
                  <a:pt x="8467" y="50800"/>
                </a:lnTo>
                <a:lnTo>
                  <a:pt x="0" y="67733"/>
                </a:lnTo>
                <a:lnTo>
                  <a:pt x="0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8467" y="169333"/>
                </a:lnTo>
                <a:lnTo>
                  <a:pt x="25400" y="186267"/>
                </a:lnTo>
                <a:lnTo>
                  <a:pt x="33867" y="203200"/>
                </a:lnTo>
                <a:lnTo>
                  <a:pt x="42334" y="211667"/>
                </a:lnTo>
                <a:lnTo>
                  <a:pt x="59267" y="220133"/>
                </a:lnTo>
                <a:lnTo>
                  <a:pt x="76200" y="228600"/>
                </a:lnTo>
                <a:lnTo>
                  <a:pt x="84667" y="228600"/>
                </a:lnTo>
                <a:lnTo>
                  <a:pt x="101600" y="228600"/>
                </a:lnTo>
                <a:lnTo>
                  <a:pt x="110067" y="228600"/>
                </a:lnTo>
                <a:lnTo>
                  <a:pt x="127000" y="228600"/>
                </a:lnTo>
                <a:lnTo>
                  <a:pt x="143934" y="220133"/>
                </a:lnTo>
                <a:lnTo>
                  <a:pt x="152400" y="203200"/>
                </a:lnTo>
                <a:lnTo>
                  <a:pt x="160867" y="194733"/>
                </a:lnTo>
                <a:lnTo>
                  <a:pt x="169334" y="177800"/>
                </a:lnTo>
                <a:lnTo>
                  <a:pt x="177800" y="160867"/>
                </a:lnTo>
                <a:lnTo>
                  <a:pt x="186267" y="143933"/>
                </a:lnTo>
                <a:lnTo>
                  <a:pt x="186267" y="118533"/>
                </a:lnTo>
                <a:lnTo>
                  <a:pt x="177800" y="101600"/>
                </a:lnTo>
                <a:lnTo>
                  <a:pt x="169334" y="84667"/>
                </a:lnTo>
                <a:lnTo>
                  <a:pt x="160867" y="76200"/>
                </a:lnTo>
                <a:lnTo>
                  <a:pt x="143934" y="59267"/>
                </a:lnTo>
                <a:lnTo>
                  <a:pt x="127000" y="50800"/>
                </a:lnTo>
                <a:lnTo>
                  <a:pt x="110067" y="50800"/>
                </a:lnTo>
                <a:lnTo>
                  <a:pt x="93134" y="42333"/>
                </a:lnTo>
                <a:lnTo>
                  <a:pt x="84667" y="33867"/>
                </a:lnTo>
                <a:lnTo>
                  <a:pt x="76200" y="33867"/>
                </a:lnTo>
                <a:lnTo>
                  <a:pt x="67734" y="33867"/>
                </a:lnTo>
                <a:lnTo>
                  <a:pt x="59267" y="33867"/>
                </a:lnTo>
                <a:lnTo>
                  <a:pt x="59267" y="33867"/>
                </a:lnTo>
                <a:lnTo>
                  <a:pt x="59267" y="33867"/>
                </a:lnTo>
                <a:lnTo>
                  <a:pt x="59267" y="33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4978400" y="3691467"/>
            <a:ext cx="160868" cy="8467"/>
          </a:xfrm>
          <a:custGeom>
            <a:avLst/>
            <a:gdLst/>
            <a:ahLst/>
            <a:cxnLst/>
            <a:rect l="0" t="0" r="0" b="0"/>
            <a:pathLst>
              <a:path w="160868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8466"/>
                </a:lnTo>
                <a:lnTo>
                  <a:pt x="50800" y="8466"/>
                </a:lnTo>
                <a:lnTo>
                  <a:pt x="67733" y="8466"/>
                </a:lnTo>
                <a:lnTo>
                  <a:pt x="93133" y="8466"/>
                </a:lnTo>
                <a:lnTo>
                  <a:pt x="110067" y="8466"/>
                </a:lnTo>
                <a:lnTo>
                  <a:pt x="127000" y="8466"/>
                </a:lnTo>
                <a:lnTo>
                  <a:pt x="143933" y="8466"/>
                </a:lnTo>
                <a:lnTo>
                  <a:pt x="143933" y="8466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5249333" y="3572933"/>
            <a:ext cx="8468" cy="313268"/>
          </a:xfrm>
          <a:custGeom>
            <a:avLst/>
            <a:gdLst/>
            <a:ahLst/>
            <a:cxnLst/>
            <a:rect l="0" t="0" r="0" b="0"/>
            <a:pathLst>
              <a:path w="8468" h="313268">
                <a:moveTo>
                  <a:pt x="8467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4"/>
                </a:lnTo>
                <a:lnTo>
                  <a:pt x="8467" y="84667"/>
                </a:lnTo>
                <a:lnTo>
                  <a:pt x="8467" y="110067"/>
                </a:lnTo>
                <a:lnTo>
                  <a:pt x="8467" y="135467"/>
                </a:lnTo>
                <a:lnTo>
                  <a:pt x="8467" y="160867"/>
                </a:lnTo>
                <a:lnTo>
                  <a:pt x="8467" y="186267"/>
                </a:lnTo>
                <a:lnTo>
                  <a:pt x="8467" y="211667"/>
                </a:lnTo>
                <a:lnTo>
                  <a:pt x="8467" y="237067"/>
                </a:lnTo>
                <a:lnTo>
                  <a:pt x="8467" y="262467"/>
                </a:lnTo>
                <a:lnTo>
                  <a:pt x="0" y="287867"/>
                </a:lnTo>
                <a:lnTo>
                  <a:pt x="0" y="287867"/>
                </a:lnTo>
                <a:lnTo>
                  <a:pt x="0" y="313267"/>
                </a:lnTo>
                <a:lnTo>
                  <a:pt x="0" y="313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4351867" y="4004733"/>
            <a:ext cx="33867" cy="287868"/>
          </a:xfrm>
          <a:custGeom>
            <a:avLst/>
            <a:gdLst/>
            <a:ahLst/>
            <a:cxnLst/>
            <a:rect l="0" t="0" r="0" b="0"/>
            <a:pathLst>
              <a:path w="33867" h="287868">
                <a:moveTo>
                  <a:pt x="33866" y="0"/>
                </a:moveTo>
                <a:lnTo>
                  <a:pt x="33866" y="0"/>
                </a:lnTo>
                <a:lnTo>
                  <a:pt x="33866" y="0"/>
                </a:lnTo>
                <a:lnTo>
                  <a:pt x="33866" y="8467"/>
                </a:lnTo>
                <a:lnTo>
                  <a:pt x="33866" y="16934"/>
                </a:lnTo>
                <a:lnTo>
                  <a:pt x="33866" y="16934"/>
                </a:lnTo>
                <a:lnTo>
                  <a:pt x="33866" y="33867"/>
                </a:lnTo>
                <a:lnTo>
                  <a:pt x="33866" y="50800"/>
                </a:lnTo>
                <a:lnTo>
                  <a:pt x="25400" y="67734"/>
                </a:lnTo>
                <a:lnTo>
                  <a:pt x="25400" y="84667"/>
                </a:lnTo>
                <a:lnTo>
                  <a:pt x="25400" y="110067"/>
                </a:lnTo>
                <a:lnTo>
                  <a:pt x="16933" y="135467"/>
                </a:lnTo>
                <a:lnTo>
                  <a:pt x="16933" y="160867"/>
                </a:lnTo>
                <a:lnTo>
                  <a:pt x="8466" y="194734"/>
                </a:lnTo>
                <a:lnTo>
                  <a:pt x="8466" y="220134"/>
                </a:lnTo>
                <a:lnTo>
                  <a:pt x="8466" y="237067"/>
                </a:lnTo>
                <a:lnTo>
                  <a:pt x="0" y="262467"/>
                </a:lnTo>
                <a:lnTo>
                  <a:pt x="8466" y="279400"/>
                </a:lnTo>
                <a:lnTo>
                  <a:pt x="8466" y="279400"/>
                </a:lnTo>
                <a:lnTo>
                  <a:pt x="8466" y="287867"/>
                </a:lnTo>
                <a:lnTo>
                  <a:pt x="8466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4995333" y="4114800"/>
            <a:ext cx="194735" cy="211668"/>
          </a:xfrm>
          <a:custGeom>
            <a:avLst/>
            <a:gdLst/>
            <a:ahLst/>
            <a:cxnLst/>
            <a:rect l="0" t="0" r="0" b="0"/>
            <a:pathLst>
              <a:path w="194735" h="211668">
                <a:moveTo>
                  <a:pt x="93134" y="0"/>
                </a:moveTo>
                <a:lnTo>
                  <a:pt x="101600" y="0"/>
                </a:lnTo>
                <a:lnTo>
                  <a:pt x="101600" y="0"/>
                </a:lnTo>
                <a:lnTo>
                  <a:pt x="110067" y="8467"/>
                </a:lnTo>
                <a:lnTo>
                  <a:pt x="110067" y="8467"/>
                </a:lnTo>
                <a:lnTo>
                  <a:pt x="118534" y="8467"/>
                </a:lnTo>
                <a:lnTo>
                  <a:pt x="118534" y="8467"/>
                </a:lnTo>
                <a:lnTo>
                  <a:pt x="118534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01600" y="0"/>
                </a:lnTo>
                <a:lnTo>
                  <a:pt x="93134" y="0"/>
                </a:lnTo>
                <a:lnTo>
                  <a:pt x="76200" y="0"/>
                </a:lnTo>
                <a:lnTo>
                  <a:pt x="59267" y="8467"/>
                </a:lnTo>
                <a:lnTo>
                  <a:pt x="42334" y="8467"/>
                </a:lnTo>
                <a:lnTo>
                  <a:pt x="25400" y="16933"/>
                </a:lnTo>
                <a:lnTo>
                  <a:pt x="16934" y="25400"/>
                </a:lnTo>
                <a:lnTo>
                  <a:pt x="8467" y="33867"/>
                </a:lnTo>
                <a:lnTo>
                  <a:pt x="0" y="33867"/>
                </a:lnTo>
                <a:lnTo>
                  <a:pt x="0" y="42333"/>
                </a:lnTo>
                <a:lnTo>
                  <a:pt x="8467" y="50800"/>
                </a:lnTo>
                <a:lnTo>
                  <a:pt x="16934" y="59267"/>
                </a:lnTo>
                <a:lnTo>
                  <a:pt x="25400" y="67733"/>
                </a:lnTo>
                <a:lnTo>
                  <a:pt x="42334" y="67733"/>
                </a:lnTo>
                <a:lnTo>
                  <a:pt x="50800" y="76200"/>
                </a:lnTo>
                <a:lnTo>
                  <a:pt x="67734" y="76200"/>
                </a:lnTo>
                <a:lnTo>
                  <a:pt x="76200" y="76200"/>
                </a:lnTo>
                <a:lnTo>
                  <a:pt x="84667" y="76200"/>
                </a:lnTo>
                <a:lnTo>
                  <a:pt x="93134" y="76200"/>
                </a:lnTo>
                <a:lnTo>
                  <a:pt x="93134" y="76200"/>
                </a:lnTo>
                <a:lnTo>
                  <a:pt x="101600" y="76200"/>
                </a:lnTo>
                <a:lnTo>
                  <a:pt x="93134" y="76200"/>
                </a:lnTo>
                <a:lnTo>
                  <a:pt x="93134" y="76200"/>
                </a:lnTo>
                <a:lnTo>
                  <a:pt x="84667" y="84667"/>
                </a:lnTo>
                <a:lnTo>
                  <a:pt x="76200" y="93133"/>
                </a:lnTo>
                <a:lnTo>
                  <a:pt x="67734" y="101600"/>
                </a:lnTo>
                <a:lnTo>
                  <a:pt x="50800" y="110067"/>
                </a:lnTo>
                <a:lnTo>
                  <a:pt x="42334" y="127000"/>
                </a:lnTo>
                <a:lnTo>
                  <a:pt x="33867" y="143933"/>
                </a:lnTo>
                <a:lnTo>
                  <a:pt x="25400" y="152400"/>
                </a:lnTo>
                <a:lnTo>
                  <a:pt x="25400" y="169333"/>
                </a:lnTo>
                <a:lnTo>
                  <a:pt x="33867" y="186267"/>
                </a:lnTo>
                <a:lnTo>
                  <a:pt x="42334" y="194733"/>
                </a:lnTo>
                <a:lnTo>
                  <a:pt x="59267" y="203200"/>
                </a:lnTo>
                <a:lnTo>
                  <a:pt x="76200" y="203200"/>
                </a:lnTo>
                <a:lnTo>
                  <a:pt x="93134" y="211667"/>
                </a:lnTo>
                <a:lnTo>
                  <a:pt x="110067" y="211667"/>
                </a:lnTo>
                <a:lnTo>
                  <a:pt x="135467" y="203200"/>
                </a:lnTo>
                <a:lnTo>
                  <a:pt x="152400" y="194733"/>
                </a:lnTo>
                <a:lnTo>
                  <a:pt x="177800" y="186267"/>
                </a:lnTo>
                <a:lnTo>
                  <a:pt x="177800" y="186267"/>
                </a:lnTo>
                <a:lnTo>
                  <a:pt x="194734" y="177800"/>
                </a:lnTo>
                <a:lnTo>
                  <a:pt x="194734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5257800" y="4140200"/>
            <a:ext cx="169334" cy="203201"/>
          </a:xfrm>
          <a:custGeom>
            <a:avLst/>
            <a:gdLst/>
            <a:ahLst/>
            <a:cxnLst/>
            <a:rect l="0" t="0" r="0" b="0"/>
            <a:pathLst>
              <a:path w="169334" h="203201">
                <a:moveTo>
                  <a:pt x="16933" y="33867"/>
                </a:moveTo>
                <a:lnTo>
                  <a:pt x="16933" y="33867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0" y="194733"/>
                </a:lnTo>
                <a:lnTo>
                  <a:pt x="0" y="194733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194733"/>
                </a:lnTo>
                <a:lnTo>
                  <a:pt x="0" y="186267"/>
                </a:lnTo>
                <a:lnTo>
                  <a:pt x="0" y="169333"/>
                </a:lnTo>
                <a:lnTo>
                  <a:pt x="0" y="152400"/>
                </a:lnTo>
                <a:lnTo>
                  <a:pt x="8467" y="127000"/>
                </a:lnTo>
                <a:lnTo>
                  <a:pt x="8467" y="101600"/>
                </a:lnTo>
                <a:lnTo>
                  <a:pt x="8467" y="84667"/>
                </a:lnTo>
                <a:lnTo>
                  <a:pt x="8467" y="59267"/>
                </a:lnTo>
                <a:lnTo>
                  <a:pt x="16933" y="42333"/>
                </a:lnTo>
                <a:lnTo>
                  <a:pt x="25400" y="33867"/>
                </a:lnTo>
                <a:lnTo>
                  <a:pt x="25400" y="16933"/>
                </a:lnTo>
                <a:lnTo>
                  <a:pt x="33867" y="8467"/>
                </a:lnTo>
                <a:lnTo>
                  <a:pt x="42333" y="8467"/>
                </a:lnTo>
                <a:lnTo>
                  <a:pt x="42333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8467"/>
                </a:lnTo>
                <a:lnTo>
                  <a:pt x="93133" y="8467"/>
                </a:lnTo>
                <a:lnTo>
                  <a:pt x="93133" y="16933"/>
                </a:lnTo>
                <a:lnTo>
                  <a:pt x="101600" y="25400"/>
                </a:lnTo>
                <a:lnTo>
                  <a:pt x="101600" y="25400"/>
                </a:lnTo>
                <a:lnTo>
                  <a:pt x="93133" y="33867"/>
                </a:lnTo>
                <a:lnTo>
                  <a:pt x="93133" y="42333"/>
                </a:lnTo>
                <a:lnTo>
                  <a:pt x="93133" y="50800"/>
                </a:lnTo>
                <a:lnTo>
                  <a:pt x="84667" y="59267"/>
                </a:lnTo>
                <a:lnTo>
                  <a:pt x="76200" y="67733"/>
                </a:lnTo>
                <a:lnTo>
                  <a:pt x="67733" y="76200"/>
                </a:lnTo>
                <a:lnTo>
                  <a:pt x="59267" y="84667"/>
                </a:lnTo>
                <a:lnTo>
                  <a:pt x="59267" y="93133"/>
                </a:lnTo>
                <a:lnTo>
                  <a:pt x="50800" y="101600"/>
                </a:lnTo>
                <a:lnTo>
                  <a:pt x="50800" y="110067"/>
                </a:lnTo>
                <a:lnTo>
                  <a:pt x="50800" y="118533"/>
                </a:lnTo>
                <a:lnTo>
                  <a:pt x="50800" y="127000"/>
                </a:lnTo>
                <a:lnTo>
                  <a:pt x="59267" y="143933"/>
                </a:lnTo>
                <a:lnTo>
                  <a:pt x="59267" y="152400"/>
                </a:lnTo>
                <a:lnTo>
                  <a:pt x="76200" y="160867"/>
                </a:lnTo>
                <a:lnTo>
                  <a:pt x="76200" y="160867"/>
                </a:lnTo>
                <a:lnTo>
                  <a:pt x="93133" y="169333"/>
                </a:lnTo>
                <a:lnTo>
                  <a:pt x="101600" y="177800"/>
                </a:lnTo>
                <a:lnTo>
                  <a:pt x="110067" y="177800"/>
                </a:lnTo>
                <a:lnTo>
                  <a:pt x="118533" y="177800"/>
                </a:lnTo>
                <a:lnTo>
                  <a:pt x="135467" y="177800"/>
                </a:lnTo>
                <a:lnTo>
                  <a:pt x="143933" y="169333"/>
                </a:lnTo>
                <a:lnTo>
                  <a:pt x="152400" y="160867"/>
                </a:lnTo>
                <a:lnTo>
                  <a:pt x="160867" y="152400"/>
                </a:lnTo>
                <a:lnTo>
                  <a:pt x="160867" y="152400"/>
                </a:lnTo>
                <a:lnTo>
                  <a:pt x="169333" y="143933"/>
                </a:lnTo>
                <a:lnTo>
                  <a:pt x="169333" y="143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5452533" y="4157133"/>
            <a:ext cx="169335" cy="237068"/>
          </a:xfrm>
          <a:custGeom>
            <a:avLst/>
            <a:gdLst/>
            <a:ahLst/>
            <a:cxnLst/>
            <a:rect l="0" t="0" r="0" b="0"/>
            <a:pathLst>
              <a:path w="169335" h="237068">
                <a:moveTo>
                  <a:pt x="8467" y="42334"/>
                </a:moveTo>
                <a:lnTo>
                  <a:pt x="8467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4"/>
                </a:lnTo>
                <a:lnTo>
                  <a:pt x="0" y="177800"/>
                </a:lnTo>
                <a:lnTo>
                  <a:pt x="8467" y="194734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11667"/>
                </a:lnTo>
                <a:lnTo>
                  <a:pt x="8467" y="211667"/>
                </a:lnTo>
                <a:lnTo>
                  <a:pt x="8467" y="211667"/>
                </a:lnTo>
                <a:lnTo>
                  <a:pt x="8467" y="203200"/>
                </a:lnTo>
                <a:lnTo>
                  <a:pt x="8467" y="186267"/>
                </a:lnTo>
                <a:lnTo>
                  <a:pt x="8467" y="177800"/>
                </a:lnTo>
                <a:lnTo>
                  <a:pt x="8467" y="152400"/>
                </a:lnTo>
                <a:lnTo>
                  <a:pt x="8467" y="135467"/>
                </a:lnTo>
                <a:lnTo>
                  <a:pt x="8467" y="110067"/>
                </a:lnTo>
                <a:lnTo>
                  <a:pt x="8467" y="93134"/>
                </a:lnTo>
                <a:lnTo>
                  <a:pt x="8467" y="76200"/>
                </a:lnTo>
                <a:lnTo>
                  <a:pt x="8467" y="59267"/>
                </a:lnTo>
                <a:lnTo>
                  <a:pt x="8467" y="42334"/>
                </a:lnTo>
                <a:lnTo>
                  <a:pt x="16934" y="25400"/>
                </a:lnTo>
                <a:lnTo>
                  <a:pt x="25400" y="16934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8467"/>
                </a:lnTo>
                <a:lnTo>
                  <a:pt x="101600" y="8467"/>
                </a:lnTo>
                <a:lnTo>
                  <a:pt x="110067" y="16934"/>
                </a:lnTo>
                <a:lnTo>
                  <a:pt x="110067" y="25400"/>
                </a:lnTo>
                <a:lnTo>
                  <a:pt x="110067" y="33867"/>
                </a:lnTo>
                <a:lnTo>
                  <a:pt x="101600" y="42334"/>
                </a:lnTo>
                <a:lnTo>
                  <a:pt x="101600" y="50800"/>
                </a:lnTo>
                <a:lnTo>
                  <a:pt x="93134" y="50800"/>
                </a:lnTo>
                <a:lnTo>
                  <a:pt x="84667" y="59267"/>
                </a:lnTo>
                <a:lnTo>
                  <a:pt x="67734" y="67734"/>
                </a:lnTo>
                <a:lnTo>
                  <a:pt x="59267" y="76200"/>
                </a:lnTo>
                <a:lnTo>
                  <a:pt x="50800" y="84667"/>
                </a:lnTo>
                <a:lnTo>
                  <a:pt x="42334" y="93134"/>
                </a:lnTo>
                <a:lnTo>
                  <a:pt x="33867" y="101600"/>
                </a:lnTo>
                <a:lnTo>
                  <a:pt x="33867" y="110067"/>
                </a:lnTo>
                <a:lnTo>
                  <a:pt x="33867" y="127000"/>
                </a:lnTo>
                <a:lnTo>
                  <a:pt x="33867" y="135467"/>
                </a:lnTo>
                <a:lnTo>
                  <a:pt x="33867" y="143934"/>
                </a:lnTo>
                <a:lnTo>
                  <a:pt x="42334" y="152400"/>
                </a:lnTo>
                <a:lnTo>
                  <a:pt x="50800" y="169334"/>
                </a:lnTo>
                <a:lnTo>
                  <a:pt x="59267" y="177800"/>
                </a:lnTo>
                <a:lnTo>
                  <a:pt x="76200" y="186267"/>
                </a:lnTo>
                <a:lnTo>
                  <a:pt x="84667" y="194734"/>
                </a:lnTo>
                <a:lnTo>
                  <a:pt x="101600" y="203200"/>
                </a:lnTo>
                <a:lnTo>
                  <a:pt x="110067" y="211667"/>
                </a:lnTo>
                <a:lnTo>
                  <a:pt x="118534" y="220134"/>
                </a:lnTo>
                <a:lnTo>
                  <a:pt x="135467" y="220134"/>
                </a:lnTo>
                <a:lnTo>
                  <a:pt x="143934" y="228600"/>
                </a:lnTo>
                <a:lnTo>
                  <a:pt x="152400" y="228600"/>
                </a:lnTo>
                <a:lnTo>
                  <a:pt x="160867" y="237067"/>
                </a:lnTo>
                <a:lnTo>
                  <a:pt x="160867" y="237067"/>
                </a:lnTo>
                <a:lnTo>
                  <a:pt x="169334" y="237067"/>
                </a:lnTo>
                <a:lnTo>
                  <a:pt x="169334" y="237067"/>
                </a:lnTo>
                <a:lnTo>
                  <a:pt x="169334" y="237067"/>
                </a:lnTo>
                <a:lnTo>
                  <a:pt x="169334" y="237067"/>
                </a:lnTo>
                <a:lnTo>
                  <a:pt x="169334" y="237067"/>
                </a:lnTo>
                <a:lnTo>
                  <a:pt x="169334" y="228600"/>
                </a:lnTo>
                <a:lnTo>
                  <a:pt x="169334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4402667" y="4563533"/>
            <a:ext cx="177801" cy="228601"/>
          </a:xfrm>
          <a:custGeom>
            <a:avLst/>
            <a:gdLst/>
            <a:ahLst/>
            <a:cxnLst/>
            <a:rect l="0" t="0" r="0" b="0"/>
            <a:pathLst>
              <a:path w="177801" h="2286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0"/>
                </a:lnTo>
                <a:lnTo>
                  <a:pt x="42333" y="0"/>
                </a:lnTo>
                <a:lnTo>
                  <a:pt x="59266" y="0"/>
                </a:lnTo>
                <a:lnTo>
                  <a:pt x="67733" y="0"/>
                </a:lnTo>
                <a:lnTo>
                  <a:pt x="84666" y="8467"/>
                </a:lnTo>
                <a:lnTo>
                  <a:pt x="93133" y="16934"/>
                </a:lnTo>
                <a:lnTo>
                  <a:pt x="93133" y="16934"/>
                </a:lnTo>
                <a:lnTo>
                  <a:pt x="93133" y="25400"/>
                </a:lnTo>
                <a:lnTo>
                  <a:pt x="93133" y="42334"/>
                </a:lnTo>
                <a:lnTo>
                  <a:pt x="93133" y="59267"/>
                </a:lnTo>
                <a:lnTo>
                  <a:pt x="84666" y="76200"/>
                </a:lnTo>
                <a:lnTo>
                  <a:pt x="76200" y="93134"/>
                </a:lnTo>
                <a:lnTo>
                  <a:pt x="59266" y="110067"/>
                </a:lnTo>
                <a:lnTo>
                  <a:pt x="42333" y="127000"/>
                </a:lnTo>
                <a:lnTo>
                  <a:pt x="33866" y="143934"/>
                </a:lnTo>
                <a:lnTo>
                  <a:pt x="25400" y="160867"/>
                </a:lnTo>
                <a:lnTo>
                  <a:pt x="16933" y="169334"/>
                </a:lnTo>
                <a:lnTo>
                  <a:pt x="8466" y="186267"/>
                </a:lnTo>
                <a:lnTo>
                  <a:pt x="0" y="194734"/>
                </a:lnTo>
                <a:lnTo>
                  <a:pt x="0" y="203200"/>
                </a:lnTo>
                <a:lnTo>
                  <a:pt x="0" y="211667"/>
                </a:lnTo>
                <a:lnTo>
                  <a:pt x="8466" y="211667"/>
                </a:lnTo>
                <a:lnTo>
                  <a:pt x="16933" y="220134"/>
                </a:lnTo>
                <a:lnTo>
                  <a:pt x="25400" y="220134"/>
                </a:lnTo>
                <a:lnTo>
                  <a:pt x="42333" y="228600"/>
                </a:lnTo>
                <a:lnTo>
                  <a:pt x="50800" y="228600"/>
                </a:lnTo>
                <a:lnTo>
                  <a:pt x="76200" y="220134"/>
                </a:lnTo>
                <a:lnTo>
                  <a:pt x="84666" y="220134"/>
                </a:lnTo>
                <a:lnTo>
                  <a:pt x="101600" y="220134"/>
                </a:lnTo>
                <a:lnTo>
                  <a:pt x="127000" y="211667"/>
                </a:lnTo>
                <a:lnTo>
                  <a:pt x="143933" y="211667"/>
                </a:lnTo>
                <a:lnTo>
                  <a:pt x="160866" y="203200"/>
                </a:lnTo>
                <a:lnTo>
                  <a:pt x="160866" y="203200"/>
                </a:lnTo>
                <a:lnTo>
                  <a:pt x="177800" y="194734"/>
                </a:lnTo>
                <a:lnTo>
                  <a:pt x="177800" y="194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5003800" y="4572000"/>
            <a:ext cx="211668" cy="321734"/>
          </a:xfrm>
          <a:custGeom>
            <a:avLst/>
            <a:gdLst/>
            <a:ahLst/>
            <a:cxnLst/>
            <a:rect l="0" t="0" r="0" b="0"/>
            <a:pathLst>
              <a:path w="211668" h="321734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8467"/>
                </a:lnTo>
                <a:lnTo>
                  <a:pt x="101600" y="16933"/>
                </a:lnTo>
                <a:lnTo>
                  <a:pt x="110067" y="16933"/>
                </a:lnTo>
                <a:lnTo>
                  <a:pt x="127000" y="33867"/>
                </a:lnTo>
                <a:lnTo>
                  <a:pt x="127000" y="42333"/>
                </a:lnTo>
                <a:lnTo>
                  <a:pt x="135467" y="50800"/>
                </a:lnTo>
                <a:lnTo>
                  <a:pt x="135467" y="67733"/>
                </a:lnTo>
                <a:lnTo>
                  <a:pt x="135467" y="84667"/>
                </a:lnTo>
                <a:lnTo>
                  <a:pt x="127000" y="93133"/>
                </a:lnTo>
                <a:lnTo>
                  <a:pt x="118533" y="110067"/>
                </a:lnTo>
                <a:lnTo>
                  <a:pt x="110067" y="118533"/>
                </a:lnTo>
                <a:lnTo>
                  <a:pt x="93133" y="127000"/>
                </a:lnTo>
                <a:lnTo>
                  <a:pt x="84667" y="143933"/>
                </a:lnTo>
                <a:lnTo>
                  <a:pt x="76200" y="143933"/>
                </a:lnTo>
                <a:lnTo>
                  <a:pt x="59267" y="143933"/>
                </a:lnTo>
                <a:lnTo>
                  <a:pt x="59267" y="152400"/>
                </a:lnTo>
                <a:lnTo>
                  <a:pt x="50800" y="152400"/>
                </a:lnTo>
                <a:lnTo>
                  <a:pt x="50800" y="152400"/>
                </a:lnTo>
                <a:lnTo>
                  <a:pt x="50800" y="152400"/>
                </a:lnTo>
                <a:lnTo>
                  <a:pt x="59267" y="152400"/>
                </a:lnTo>
                <a:lnTo>
                  <a:pt x="67733" y="143933"/>
                </a:lnTo>
                <a:lnTo>
                  <a:pt x="76200" y="143933"/>
                </a:lnTo>
                <a:lnTo>
                  <a:pt x="84667" y="135467"/>
                </a:lnTo>
                <a:lnTo>
                  <a:pt x="101600" y="135467"/>
                </a:lnTo>
                <a:lnTo>
                  <a:pt x="127000" y="135467"/>
                </a:lnTo>
                <a:lnTo>
                  <a:pt x="143933" y="143933"/>
                </a:lnTo>
                <a:lnTo>
                  <a:pt x="160867" y="143933"/>
                </a:lnTo>
                <a:lnTo>
                  <a:pt x="177800" y="160867"/>
                </a:lnTo>
                <a:lnTo>
                  <a:pt x="194733" y="177800"/>
                </a:lnTo>
                <a:lnTo>
                  <a:pt x="203200" y="194733"/>
                </a:lnTo>
                <a:lnTo>
                  <a:pt x="211667" y="203200"/>
                </a:lnTo>
                <a:lnTo>
                  <a:pt x="211667" y="228600"/>
                </a:lnTo>
                <a:lnTo>
                  <a:pt x="211667" y="237067"/>
                </a:lnTo>
                <a:lnTo>
                  <a:pt x="203200" y="254000"/>
                </a:lnTo>
                <a:lnTo>
                  <a:pt x="194733" y="270933"/>
                </a:lnTo>
                <a:lnTo>
                  <a:pt x="186267" y="279400"/>
                </a:lnTo>
                <a:lnTo>
                  <a:pt x="177800" y="287867"/>
                </a:lnTo>
                <a:lnTo>
                  <a:pt x="160867" y="304800"/>
                </a:lnTo>
                <a:lnTo>
                  <a:pt x="143933" y="304800"/>
                </a:lnTo>
                <a:lnTo>
                  <a:pt x="135467" y="313267"/>
                </a:lnTo>
                <a:lnTo>
                  <a:pt x="127000" y="313267"/>
                </a:lnTo>
                <a:lnTo>
                  <a:pt x="110067" y="321733"/>
                </a:lnTo>
                <a:lnTo>
                  <a:pt x="101600" y="321733"/>
                </a:lnTo>
                <a:lnTo>
                  <a:pt x="101600" y="321733"/>
                </a:lnTo>
                <a:lnTo>
                  <a:pt x="93133" y="321733"/>
                </a:lnTo>
                <a:lnTo>
                  <a:pt x="93133" y="321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4394200" y="5071533"/>
            <a:ext cx="194734" cy="270935"/>
          </a:xfrm>
          <a:custGeom>
            <a:avLst/>
            <a:gdLst/>
            <a:ahLst/>
            <a:cxnLst/>
            <a:rect l="0" t="0" r="0" b="0"/>
            <a:pathLst>
              <a:path w="194734" h="270935">
                <a:moveTo>
                  <a:pt x="16933" y="8467"/>
                </a:moveTo>
                <a:lnTo>
                  <a:pt x="8467" y="16934"/>
                </a:lnTo>
                <a:lnTo>
                  <a:pt x="8467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16933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0"/>
                </a:lnTo>
                <a:lnTo>
                  <a:pt x="84667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18533" y="16934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33867"/>
                </a:lnTo>
                <a:lnTo>
                  <a:pt x="143933" y="42334"/>
                </a:lnTo>
                <a:lnTo>
                  <a:pt x="143933" y="50800"/>
                </a:lnTo>
                <a:lnTo>
                  <a:pt x="135467" y="59267"/>
                </a:lnTo>
                <a:lnTo>
                  <a:pt x="127000" y="67734"/>
                </a:lnTo>
                <a:lnTo>
                  <a:pt x="127000" y="76200"/>
                </a:lnTo>
                <a:lnTo>
                  <a:pt x="110067" y="76200"/>
                </a:lnTo>
                <a:lnTo>
                  <a:pt x="101600" y="84667"/>
                </a:lnTo>
                <a:lnTo>
                  <a:pt x="84667" y="84667"/>
                </a:lnTo>
                <a:lnTo>
                  <a:pt x="76200" y="84667"/>
                </a:lnTo>
                <a:lnTo>
                  <a:pt x="67733" y="84667"/>
                </a:lnTo>
                <a:lnTo>
                  <a:pt x="67733" y="93134"/>
                </a:lnTo>
                <a:lnTo>
                  <a:pt x="59267" y="93134"/>
                </a:lnTo>
                <a:lnTo>
                  <a:pt x="67733" y="93134"/>
                </a:lnTo>
                <a:lnTo>
                  <a:pt x="67733" y="84667"/>
                </a:lnTo>
                <a:lnTo>
                  <a:pt x="76200" y="84667"/>
                </a:lnTo>
                <a:lnTo>
                  <a:pt x="84667" y="84667"/>
                </a:lnTo>
                <a:lnTo>
                  <a:pt x="101600" y="93134"/>
                </a:lnTo>
                <a:lnTo>
                  <a:pt x="118533" y="93134"/>
                </a:lnTo>
                <a:lnTo>
                  <a:pt x="135467" y="101600"/>
                </a:lnTo>
                <a:lnTo>
                  <a:pt x="152400" y="110067"/>
                </a:lnTo>
                <a:lnTo>
                  <a:pt x="160867" y="118534"/>
                </a:lnTo>
                <a:lnTo>
                  <a:pt x="177800" y="127000"/>
                </a:lnTo>
                <a:lnTo>
                  <a:pt x="186267" y="143934"/>
                </a:lnTo>
                <a:lnTo>
                  <a:pt x="194733" y="160867"/>
                </a:lnTo>
                <a:lnTo>
                  <a:pt x="194733" y="169334"/>
                </a:lnTo>
                <a:lnTo>
                  <a:pt x="194733" y="186267"/>
                </a:lnTo>
                <a:lnTo>
                  <a:pt x="194733" y="194734"/>
                </a:lnTo>
                <a:lnTo>
                  <a:pt x="186267" y="211667"/>
                </a:lnTo>
                <a:lnTo>
                  <a:pt x="186267" y="220134"/>
                </a:lnTo>
                <a:lnTo>
                  <a:pt x="177800" y="237067"/>
                </a:lnTo>
                <a:lnTo>
                  <a:pt x="169333" y="245534"/>
                </a:lnTo>
                <a:lnTo>
                  <a:pt x="152400" y="254000"/>
                </a:lnTo>
                <a:lnTo>
                  <a:pt x="143933" y="254000"/>
                </a:lnTo>
                <a:lnTo>
                  <a:pt x="135467" y="262467"/>
                </a:lnTo>
                <a:lnTo>
                  <a:pt x="118533" y="262467"/>
                </a:lnTo>
                <a:lnTo>
                  <a:pt x="101600" y="270934"/>
                </a:lnTo>
                <a:lnTo>
                  <a:pt x="84667" y="270934"/>
                </a:lnTo>
                <a:lnTo>
                  <a:pt x="76200" y="270934"/>
                </a:lnTo>
                <a:lnTo>
                  <a:pt x="59267" y="262467"/>
                </a:lnTo>
                <a:lnTo>
                  <a:pt x="50800" y="262467"/>
                </a:lnTo>
                <a:lnTo>
                  <a:pt x="50800" y="262467"/>
                </a:lnTo>
                <a:lnTo>
                  <a:pt x="42333" y="254000"/>
                </a:lnTo>
                <a:lnTo>
                  <a:pt x="42333" y="245534"/>
                </a:lnTo>
                <a:lnTo>
                  <a:pt x="50800" y="237067"/>
                </a:lnTo>
                <a:lnTo>
                  <a:pt x="50800" y="237067"/>
                </a:lnTo>
                <a:lnTo>
                  <a:pt x="50800" y="228600"/>
                </a:lnTo>
                <a:lnTo>
                  <a:pt x="50800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5105400" y="5130800"/>
            <a:ext cx="254001" cy="262468"/>
          </a:xfrm>
          <a:custGeom>
            <a:avLst/>
            <a:gdLst/>
            <a:ahLst/>
            <a:cxnLst/>
            <a:rect l="0" t="0" r="0" b="0"/>
            <a:pathLst>
              <a:path w="254001" h="262468">
                <a:moveTo>
                  <a:pt x="8467" y="0"/>
                </a:moveTo>
                <a:lnTo>
                  <a:pt x="8467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93133" y="8467"/>
                </a:lnTo>
                <a:lnTo>
                  <a:pt x="110067" y="8467"/>
                </a:lnTo>
                <a:lnTo>
                  <a:pt x="118533" y="16933"/>
                </a:lnTo>
                <a:lnTo>
                  <a:pt x="127000" y="33867"/>
                </a:lnTo>
                <a:lnTo>
                  <a:pt x="135467" y="42333"/>
                </a:lnTo>
                <a:lnTo>
                  <a:pt x="135467" y="50800"/>
                </a:lnTo>
                <a:lnTo>
                  <a:pt x="135467" y="67733"/>
                </a:lnTo>
                <a:lnTo>
                  <a:pt x="135467" y="84667"/>
                </a:lnTo>
                <a:lnTo>
                  <a:pt x="127000" y="93133"/>
                </a:lnTo>
                <a:lnTo>
                  <a:pt x="118533" y="110067"/>
                </a:lnTo>
                <a:lnTo>
                  <a:pt x="101600" y="127000"/>
                </a:lnTo>
                <a:lnTo>
                  <a:pt x="93133" y="135467"/>
                </a:lnTo>
                <a:lnTo>
                  <a:pt x="76200" y="152400"/>
                </a:lnTo>
                <a:lnTo>
                  <a:pt x="67733" y="169333"/>
                </a:lnTo>
                <a:lnTo>
                  <a:pt x="50800" y="177800"/>
                </a:lnTo>
                <a:lnTo>
                  <a:pt x="42333" y="186267"/>
                </a:lnTo>
                <a:lnTo>
                  <a:pt x="33867" y="194733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11667"/>
                </a:lnTo>
                <a:lnTo>
                  <a:pt x="25400" y="211667"/>
                </a:lnTo>
                <a:lnTo>
                  <a:pt x="33867" y="220133"/>
                </a:lnTo>
                <a:lnTo>
                  <a:pt x="33867" y="220133"/>
                </a:lnTo>
                <a:lnTo>
                  <a:pt x="42333" y="228600"/>
                </a:lnTo>
                <a:lnTo>
                  <a:pt x="59267" y="228600"/>
                </a:lnTo>
                <a:lnTo>
                  <a:pt x="76200" y="237067"/>
                </a:lnTo>
                <a:lnTo>
                  <a:pt x="93133" y="237067"/>
                </a:lnTo>
                <a:lnTo>
                  <a:pt x="110067" y="237067"/>
                </a:lnTo>
                <a:lnTo>
                  <a:pt x="135467" y="237067"/>
                </a:lnTo>
                <a:lnTo>
                  <a:pt x="152400" y="245533"/>
                </a:lnTo>
                <a:lnTo>
                  <a:pt x="177800" y="245533"/>
                </a:lnTo>
                <a:lnTo>
                  <a:pt x="194733" y="245533"/>
                </a:lnTo>
                <a:lnTo>
                  <a:pt x="211667" y="245533"/>
                </a:lnTo>
                <a:lnTo>
                  <a:pt x="228600" y="254000"/>
                </a:lnTo>
                <a:lnTo>
                  <a:pt x="245533" y="254000"/>
                </a:lnTo>
                <a:lnTo>
                  <a:pt x="245533" y="262467"/>
                </a:lnTo>
                <a:lnTo>
                  <a:pt x="245533" y="262467"/>
                </a:lnTo>
                <a:lnTo>
                  <a:pt x="254000" y="262467"/>
                </a:lnTo>
                <a:lnTo>
                  <a:pt x="254000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4453467" y="5630333"/>
            <a:ext cx="194734" cy="203201"/>
          </a:xfrm>
          <a:custGeom>
            <a:avLst/>
            <a:gdLst/>
            <a:ahLst/>
            <a:cxnLst/>
            <a:rect l="0" t="0" r="0" b="0"/>
            <a:pathLst>
              <a:path w="194734" h="2032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8466" y="135467"/>
                </a:lnTo>
                <a:lnTo>
                  <a:pt x="8466" y="143934"/>
                </a:lnTo>
                <a:lnTo>
                  <a:pt x="8466" y="160867"/>
                </a:lnTo>
                <a:lnTo>
                  <a:pt x="8466" y="169334"/>
                </a:lnTo>
                <a:lnTo>
                  <a:pt x="16933" y="177800"/>
                </a:lnTo>
                <a:lnTo>
                  <a:pt x="25400" y="186267"/>
                </a:lnTo>
                <a:lnTo>
                  <a:pt x="33866" y="186267"/>
                </a:lnTo>
                <a:lnTo>
                  <a:pt x="50800" y="194734"/>
                </a:lnTo>
                <a:lnTo>
                  <a:pt x="67733" y="194734"/>
                </a:lnTo>
                <a:lnTo>
                  <a:pt x="84666" y="194734"/>
                </a:lnTo>
                <a:lnTo>
                  <a:pt x="101600" y="203200"/>
                </a:lnTo>
                <a:lnTo>
                  <a:pt x="118533" y="203200"/>
                </a:lnTo>
                <a:lnTo>
                  <a:pt x="135466" y="194734"/>
                </a:lnTo>
                <a:lnTo>
                  <a:pt x="152400" y="194734"/>
                </a:lnTo>
                <a:lnTo>
                  <a:pt x="169333" y="194734"/>
                </a:lnTo>
                <a:lnTo>
                  <a:pt x="177800" y="194734"/>
                </a:lnTo>
                <a:lnTo>
                  <a:pt x="186266" y="186267"/>
                </a:lnTo>
                <a:lnTo>
                  <a:pt x="186266" y="186267"/>
                </a:lnTo>
                <a:lnTo>
                  <a:pt x="194733" y="177800"/>
                </a:lnTo>
                <a:lnTo>
                  <a:pt x="194733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4546600" y="5630333"/>
            <a:ext cx="67734" cy="364068"/>
          </a:xfrm>
          <a:custGeom>
            <a:avLst/>
            <a:gdLst/>
            <a:ahLst/>
            <a:cxnLst/>
            <a:rect l="0" t="0" r="0" b="0"/>
            <a:pathLst>
              <a:path w="67734" h="364068">
                <a:moveTo>
                  <a:pt x="67733" y="0"/>
                </a:moveTo>
                <a:lnTo>
                  <a:pt x="67733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25400"/>
                </a:lnTo>
                <a:lnTo>
                  <a:pt x="59267" y="33867"/>
                </a:lnTo>
                <a:lnTo>
                  <a:pt x="50800" y="50800"/>
                </a:lnTo>
                <a:lnTo>
                  <a:pt x="50800" y="67734"/>
                </a:lnTo>
                <a:lnTo>
                  <a:pt x="42333" y="93134"/>
                </a:lnTo>
                <a:lnTo>
                  <a:pt x="42333" y="118534"/>
                </a:lnTo>
                <a:lnTo>
                  <a:pt x="33867" y="143934"/>
                </a:lnTo>
                <a:lnTo>
                  <a:pt x="25400" y="177800"/>
                </a:lnTo>
                <a:lnTo>
                  <a:pt x="25400" y="203200"/>
                </a:lnTo>
                <a:lnTo>
                  <a:pt x="16933" y="237067"/>
                </a:lnTo>
                <a:lnTo>
                  <a:pt x="8467" y="270934"/>
                </a:lnTo>
                <a:lnTo>
                  <a:pt x="8467" y="296334"/>
                </a:lnTo>
                <a:lnTo>
                  <a:pt x="0" y="313267"/>
                </a:lnTo>
                <a:lnTo>
                  <a:pt x="0" y="330200"/>
                </a:lnTo>
                <a:lnTo>
                  <a:pt x="8467" y="347134"/>
                </a:lnTo>
                <a:lnTo>
                  <a:pt x="25400" y="355600"/>
                </a:lnTo>
                <a:lnTo>
                  <a:pt x="33867" y="364067"/>
                </a:lnTo>
                <a:lnTo>
                  <a:pt x="33867" y="364067"/>
                </a:lnTo>
                <a:lnTo>
                  <a:pt x="50800" y="355600"/>
                </a:lnTo>
                <a:lnTo>
                  <a:pt x="50800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5020733" y="5706533"/>
            <a:ext cx="33868" cy="262468"/>
          </a:xfrm>
          <a:custGeom>
            <a:avLst/>
            <a:gdLst/>
            <a:ahLst/>
            <a:cxnLst/>
            <a:rect l="0" t="0" r="0" b="0"/>
            <a:pathLst>
              <a:path w="33868" h="262468">
                <a:moveTo>
                  <a:pt x="16934" y="0"/>
                </a:move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16934"/>
                </a:lnTo>
                <a:lnTo>
                  <a:pt x="33867" y="25400"/>
                </a:lnTo>
                <a:lnTo>
                  <a:pt x="33867" y="33867"/>
                </a:lnTo>
                <a:lnTo>
                  <a:pt x="33867" y="50800"/>
                </a:lnTo>
                <a:lnTo>
                  <a:pt x="25400" y="76200"/>
                </a:lnTo>
                <a:lnTo>
                  <a:pt x="16934" y="93134"/>
                </a:lnTo>
                <a:lnTo>
                  <a:pt x="16934" y="118534"/>
                </a:lnTo>
                <a:lnTo>
                  <a:pt x="8467" y="143934"/>
                </a:lnTo>
                <a:lnTo>
                  <a:pt x="8467" y="169334"/>
                </a:lnTo>
                <a:lnTo>
                  <a:pt x="0" y="194734"/>
                </a:lnTo>
                <a:lnTo>
                  <a:pt x="0" y="211667"/>
                </a:lnTo>
                <a:lnTo>
                  <a:pt x="0" y="237067"/>
                </a:lnTo>
                <a:lnTo>
                  <a:pt x="0" y="245534"/>
                </a:lnTo>
                <a:lnTo>
                  <a:pt x="8467" y="262467"/>
                </a:lnTo>
                <a:lnTo>
                  <a:pt x="8467" y="262467"/>
                </a:lnTo>
                <a:lnTo>
                  <a:pt x="16934" y="262467"/>
                </a:lnTo>
                <a:lnTo>
                  <a:pt x="16934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5207000" y="5892800"/>
            <a:ext cx="76201" cy="67734"/>
          </a:xfrm>
          <a:custGeom>
            <a:avLst/>
            <a:gdLst/>
            <a:ahLst/>
            <a:cxnLst/>
            <a:rect l="0" t="0" r="0" b="0"/>
            <a:pathLst>
              <a:path w="76201" h="67734">
                <a:moveTo>
                  <a:pt x="8467" y="59267"/>
                </a:moveTo>
                <a:lnTo>
                  <a:pt x="8467" y="59267"/>
                </a:lnTo>
                <a:lnTo>
                  <a:pt x="8467" y="59267"/>
                </a:lnTo>
                <a:lnTo>
                  <a:pt x="0" y="59267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8467" y="67733"/>
                </a:lnTo>
                <a:lnTo>
                  <a:pt x="8467" y="59267"/>
                </a:lnTo>
                <a:lnTo>
                  <a:pt x="16933" y="59267"/>
                </a:lnTo>
                <a:lnTo>
                  <a:pt x="25400" y="50800"/>
                </a:lnTo>
                <a:lnTo>
                  <a:pt x="42333" y="42333"/>
                </a:lnTo>
                <a:lnTo>
                  <a:pt x="50800" y="25400"/>
                </a:lnTo>
                <a:lnTo>
                  <a:pt x="59267" y="16933"/>
                </a:lnTo>
                <a:lnTo>
                  <a:pt x="59267" y="16933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5308600" y="5740400"/>
            <a:ext cx="237068" cy="228601"/>
          </a:xfrm>
          <a:custGeom>
            <a:avLst/>
            <a:gdLst/>
            <a:ahLst/>
            <a:cxnLst/>
            <a:rect l="0" t="0" r="0" b="0"/>
            <a:pathLst>
              <a:path w="237068" h="228601">
                <a:moveTo>
                  <a:pt x="0" y="33867"/>
                </a:moveTo>
                <a:lnTo>
                  <a:pt x="8467" y="25400"/>
                </a:lnTo>
                <a:lnTo>
                  <a:pt x="8467" y="16933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84667" y="0"/>
                </a:lnTo>
                <a:lnTo>
                  <a:pt x="110067" y="0"/>
                </a:lnTo>
                <a:lnTo>
                  <a:pt x="135467" y="0"/>
                </a:lnTo>
                <a:lnTo>
                  <a:pt x="160867" y="8467"/>
                </a:lnTo>
                <a:lnTo>
                  <a:pt x="177800" y="8467"/>
                </a:lnTo>
                <a:lnTo>
                  <a:pt x="194733" y="16933"/>
                </a:lnTo>
                <a:lnTo>
                  <a:pt x="211667" y="16933"/>
                </a:lnTo>
                <a:lnTo>
                  <a:pt x="220133" y="16933"/>
                </a:lnTo>
                <a:lnTo>
                  <a:pt x="228600" y="25400"/>
                </a:lnTo>
                <a:lnTo>
                  <a:pt x="228600" y="25400"/>
                </a:lnTo>
                <a:lnTo>
                  <a:pt x="237067" y="33867"/>
                </a:lnTo>
                <a:lnTo>
                  <a:pt x="237067" y="42333"/>
                </a:lnTo>
                <a:lnTo>
                  <a:pt x="237067" y="50800"/>
                </a:lnTo>
                <a:lnTo>
                  <a:pt x="237067" y="59267"/>
                </a:lnTo>
                <a:lnTo>
                  <a:pt x="228600" y="76200"/>
                </a:lnTo>
                <a:lnTo>
                  <a:pt x="220133" y="93133"/>
                </a:lnTo>
                <a:lnTo>
                  <a:pt x="220133" y="110067"/>
                </a:lnTo>
                <a:lnTo>
                  <a:pt x="211667" y="127000"/>
                </a:lnTo>
                <a:lnTo>
                  <a:pt x="203200" y="152400"/>
                </a:lnTo>
                <a:lnTo>
                  <a:pt x="194733" y="169333"/>
                </a:lnTo>
                <a:lnTo>
                  <a:pt x="177800" y="186267"/>
                </a:lnTo>
                <a:lnTo>
                  <a:pt x="169333" y="203200"/>
                </a:lnTo>
                <a:lnTo>
                  <a:pt x="152400" y="220133"/>
                </a:lnTo>
                <a:lnTo>
                  <a:pt x="152400" y="220133"/>
                </a:lnTo>
                <a:lnTo>
                  <a:pt x="143933" y="228600"/>
                </a:lnTo>
                <a:lnTo>
                  <a:pt x="143933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9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PRACTICE#2A: Graph with Vertical and Horizontal Asymptotes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7329" y="1510178"/>
                <a:ext cx="10982319" cy="586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Graph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329" y="1510178"/>
                <a:ext cx="10982319" cy="586571"/>
              </a:xfrm>
              <a:prstGeom prst="rect">
                <a:avLst/>
              </a:prstGeom>
              <a:blipFill rotWithShape="0">
                <a:blip r:embed="rId3"/>
                <a:stretch>
                  <a:fillRect l="-888" t="-2083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663" y="114952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563" y="1235664"/>
            <a:ext cx="5234759" cy="5100992"/>
          </a:xfrm>
          <a:prstGeom prst="rect">
            <a:avLst/>
          </a:prstGeom>
        </p:spPr>
      </p:pic>
      <p:sp>
        <p:nvSpPr>
          <p:cNvPr id="2" name="Freeform 1"/>
          <p:cNvSpPr/>
          <p:nvPr/>
        </p:nvSpPr>
        <p:spPr>
          <a:xfrm>
            <a:off x="491067" y="2573867"/>
            <a:ext cx="237067" cy="389467"/>
          </a:xfrm>
          <a:custGeom>
            <a:avLst/>
            <a:gdLst/>
            <a:ahLst/>
            <a:cxnLst/>
            <a:rect l="0" t="0" r="0" b="0"/>
            <a:pathLst>
              <a:path w="237067" h="389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42333"/>
                </a:lnTo>
                <a:lnTo>
                  <a:pt x="16933" y="59266"/>
                </a:lnTo>
                <a:lnTo>
                  <a:pt x="25400" y="76200"/>
                </a:lnTo>
                <a:lnTo>
                  <a:pt x="25400" y="101600"/>
                </a:lnTo>
                <a:lnTo>
                  <a:pt x="25400" y="118533"/>
                </a:lnTo>
                <a:lnTo>
                  <a:pt x="25400" y="152400"/>
                </a:lnTo>
                <a:lnTo>
                  <a:pt x="25400" y="177800"/>
                </a:lnTo>
                <a:lnTo>
                  <a:pt x="25400" y="203200"/>
                </a:lnTo>
                <a:lnTo>
                  <a:pt x="33866" y="237066"/>
                </a:lnTo>
                <a:lnTo>
                  <a:pt x="33866" y="262466"/>
                </a:lnTo>
                <a:lnTo>
                  <a:pt x="33866" y="287866"/>
                </a:lnTo>
                <a:lnTo>
                  <a:pt x="33866" y="304800"/>
                </a:lnTo>
                <a:lnTo>
                  <a:pt x="33866" y="330200"/>
                </a:lnTo>
                <a:lnTo>
                  <a:pt x="33866" y="347133"/>
                </a:lnTo>
                <a:lnTo>
                  <a:pt x="33866" y="355600"/>
                </a:lnTo>
                <a:lnTo>
                  <a:pt x="33866" y="372533"/>
                </a:lnTo>
                <a:lnTo>
                  <a:pt x="33866" y="381000"/>
                </a:lnTo>
                <a:lnTo>
                  <a:pt x="33866" y="389466"/>
                </a:lnTo>
                <a:lnTo>
                  <a:pt x="42333" y="389466"/>
                </a:lnTo>
                <a:lnTo>
                  <a:pt x="42333" y="389466"/>
                </a:lnTo>
                <a:lnTo>
                  <a:pt x="42333" y="389466"/>
                </a:lnTo>
                <a:lnTo>
                  <a:pt x="42333" y="381000"/>
                </a:lnTo>
                <a:lnTo>
                  <a:pt x="42333" y="372533"/>
                </a:lnTo>
                <a:lnTo>
                  <a:pt x="42333" y="355600"/>
                </a:lnTo>
                <a:lnTo>
                  <a:pt x="42333" y="338666"/>
                </a:lnTo>
                <a:lnTo>
                  <a:pt x="42333" y="313266"/>
                </a:lnTo>
                <a:lnTo>
                  <a:pt x="50800" y="296333"/>
                </a:lnTo>
                <a:lnTo>
                  <a:pt x="59266" y="270933"/>
                </a:lnTo>
                <a:lnTo>
                  <a:pt x="59266" y="254000"/>
                </a:lnTo>
                <a:lnTo>
                  <a:pt x="67733" y="237066"/>
                </a:lnTo>
                <a:lnTo>
                  <a:pt x="67733" y="220133"/>
                </a:lnTo>
                <a:lnTo>
                  <a:pt x="76200" y="203200"/>
                </a:lnTo>
                <a:lnTo>
                  <a:pt x="84666" y="194733"/>
                </a:lnTo>
                <a:lnTo>
                  <a:pt x="93133" y="186266"/>
                </a:lnTo>
                <a:lnTo>
                  <a:pt x="110066" y="177800"/>
                </a:lnTo>
                <a:lnTo>
                  <a:pt x="118533" y="177800"/>
                </a:lnTo>
                <a:lnTo>
                  <a:pt x="127000" y="177800"/>
                </a:lnTo>
                <a:lnTo>
                  <a:pt x="143933" y="177800"/>
                </a:lnTo>
                <a:lnTo>
                  <a:pt x="152400" y="177800"/>
                </a:lnTo>
                <a:lnTo>
                  <a:pt x="160866" y="177800"/>
                </a:lnTo>
                <a:lnTo>
                  <a:pt x="177800" y="186266"/>
                </a:lnTo>
                <a:lnTo>
                  <a:pt x="177800" y="194733"/>
                </a:lnTo>
                <a:lnTo>
                  <a:pt x="186266" y="211666"/>
                </a:lnTo>
                <a:lnTo>
                  <a:pt x="194733" y="220133"/>
                </a:lnTo>
                <a:lnTo>
                  <a:pt x="194733" y="237066"/>
                </a:lnTo>
                <a:lnTo>
                  <a:pt x="203200" y="254000"/>
                </a:lnTo>
                <a:lnTo>
                  <a:pt x="203200" y="279400"/>
                </a:lnTo>
                <a:lnTo>
                  <a:pt x="203200" y="296333"/>
                </a:lnTo>
                <a:lnTo>
                  <a:pt x="203200" y="313266"/>
                </a:lnTo>
                <a:lnTo>
                  <a:pt x="203200" y="338666"/>
                </a:lnTo>
                <a:lnTo>
                  <a:pt x="203200" y="347133"/>
                </a:lnTo>
                <a:lnTo>
                  <a:pt x="203200" y="364066"/>
                </a:lnTo>
                <a:lnTo>
                  <a:pt x="203200" y="372533"/>
                </a:lnTo>
                <a:lnTo>
                  <a:pt x="211666" y="381000"/>
                </a:lnTo>
                <a:lnTo>
                  <a:pt x="211666" y="381000"/>
                </a:lnTo>
                <a:lnTo>
                  <a:pt x="220133" y="389466"/>
                </a:lnTo>
                <a:lnTo>
                  <a:pt x="220133" y="389466"/>
                </a:lnTo>
                <a:lnTo>
                  <a:pt x="228600" y="381000"/>
                </a:lnTo>
                <a:lnTo>
                  <a:pt x="237066" y="372533"/>
                </a:lnTo>
                <a:lnTo>
                  <a:pt x="237066" y="372533"/>
                </a:lnTo>
                <a:lnTo>
                  <a:pt x="237066" y="364066"/>
                </a:lnTo>
                <a:lnTo>
                  <a:pt x="237066" y="364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778933" y="2743200"/>
            <a:ext cx="110068" cy="203201"/>
          </a:xfrm>
          <a:custGeom>
            <a:avLst/>
            <a:gdLst/>
            <a:ahLst/>
            <a:cxnLst/>
            <a:rect l="0" t="0" r="0" b="0"/>
            <a:pathLst>
              <a:path w="110068" h="203201">
                <a:moveTo>
                  <a:pt x="59267" y="16933"/>
                </a:moveTo>
                <a:lnTo>
                  <a:pt x="59267" y="16933"/>
                </a:lnTo>
                <a:lnTo>
                  <a:pt x="59267" y="16933"/>
                </a:lnTo>
                <a:lnTo>
                  <a:pt x="50800" y="16933"/>
                </a:lnTo>
                <a:lnTo>
                  <a:pt x="50800" y="16933"/>
                </a:lnTo>
                <a:lnTo>
                  <a:pt x="42334" y="16933"/>
                </a:lnTo>
                <a:lnTo>
                  <a:pt x="42334" y="16933"/>
                </a:lnTo>
                <a:lnTo>
                  <a:pt x="33867" y="25400"/>
                </a:lnTo>
                <a:lnTo>
                  <a:pt x="25400" y="33867"/>
                </a:lnTo>
                <a:lnTo>
                  <a:pt x="16934" y="33867"/>
                </a:lnTo>
                <a:lnTo>
                  <a:pt x="16934" y="50800"/>
                </a:lnTo>
                <a:lnTo>
                  <a:pt x="8467" y="67733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35467"/>
                </a:lnTo>
                <a:lnTo>
                  <a:pt x="0" y="143933"/>
                </a:lnTo>
                <a:lnTo>
                  <a:pt x="8467" y="160867"/>
                </a:lnTo>
                <a:lnTo>
                  <a:pt x="16934" y="177800"/>
                </a:lnTo>
                <a:lnTo>
                  <a:pt x="25400" y="186267"/>
                </a:lnTo>
                <a:lnTo>
                  <a:pt x="42334" y="194733"/>
                </a:lnTo>
                <a:lnTo>
                  <a:pt x="50800" y="194733"/>
                </a:lnTo>
                <a:lnTo>
                  <a:pt x="59267" y="203200"/>
                </a:lnTo>
                <a:lnTo>
                  <a:pt x="76200" y="194733"/>
                </a:lnTo>
                <a:lnTo>
                  <a:pt x="84667" y="194733"/>
                </a:lnTo>
                <a:lnTo>
                  <a:pt x="93134" y="186267"/>
                </a:lnTo>
                <a:lnTo>
                  <a:pt x="101600" y="177800"/>
                </a:lnTo>
                <a:lnTo>
                  <a:pt x="110067" y="160867"/>
                </a:lnTo>
                <a:lnTo>
                  <a:pt x="110067" y="143933"/>
                </a:lnTo>
                <a:lnTo>
                  <a:pt x="110067" y="127000"/>
                </a:lnTo>
                <a:lnTo>
                  <a:pt x="110067" y="101600"/>
                </a:lnTo>
                <a:lnTo>
                  <a:pt x="110067" y="84667"/>
                </a:lnTo>
                <a:lnTo>
                  <a:pt x="101600" y="67733"/>
                </a:lnTo>
                <a:lnTo>
                  <a:pt x="93134" y="50800"/>
                </a:lnTo>
                <a:lnTo>
                  <a:pt x="84667" y="33867"/>
                </a:lnTo>
                <a:lnTo>
                  <a:pt x="76200" y="25400"/>
                </a:lnTo>
                <a:lnTo>
                  <a:pt x="67734" y="16933"/>
                </a:lnTo>
                <a:lnTo>
                  <a:pt x="59267" y="16933"/>
                </a:lnTo>
                <a:lnTo>
                  <a:pt x="50800" y="8467"/>
                </a:lnTo>
                <a:lnTo>
                  <a:pt x="50800" y="8467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973667" y="2582333"/>
            <a:ext cx="84667" cy="347135"/>
          </a:xfrm>
          <a:custGeom>
            <a:avLst/>
            <a:gdLst/>
            <a:ahLst/>
            <a:cxnLst/>
            <a:rect l="0" t="0" r="0" b="0"/>
            <a:pathLst>
              <a:path w="84667" h="3471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16934"/>
                </a:lnTo>
                <a:lnTo>
                  <a:pt x="8466" y="33867"/>
                </a:lnTo>
                <a:lnTo>
                  <a:pt x="8466" y="50800"/>
                </a:lnTo>
                <a:lnTo>
                  <a:pt x="16933" y="67734"/>
                </a:lnTo>
                <a:lnTo>
                  <a:pt x="16933" y="93134"/>
                </a:lnTo>
                <a:lnTo>
                  <a:pt x="16933" y="118534"/>
                </a:lnTo>
                <a:lnTo>
                  <a:pt x="25400" y="152400"/>
                </a:lnTo>
                <a:lnTo>
                  <a:pt x="25400" y="177800"/>
                </a:lnTo>
                <a:lnTo>
                  <a:pt x="25400" y="211667"/>
                </a:lnTo>
                <a:lnTo>
                  <a:pt x="33866" y="237067"/>
                </a:lnTo>
                <a:lnTo>
                  <a:pt x="33866" y="262467"/>
                </a:lnTo>
                <a:lnTo>
                  <a:pt x="33866" y="287867"/>
                </a:lnTo>
                <a:lnTo>
                  <a:pt x="33866" y="304800"/>
                </a:lnTo>
                <a:lnTo>
                  <a:pt x="42333" y="321734"/>
                </a:lnTo>
                <a:lnTo>
                  <a:pt x="42333" y="338667"/>
                </a:lnTo>
                <a:lnTo>
                  <a:pt x="50800" y="347134"/>
                </a:lnTo>
                <a:lnTo>
                  <a:pt x="50800" y="347134"/>
                </a:lnTo>
                <a:lnTo>
                  <a:pt x="59266" y="347134"/>
                </a:lnTo>
                <a:lnTo>
                  <a:pt x="67733" y="347134"/>
                </a:lnTo>
                <a:lnTo>
                  <a:pt x="67733" y="330200"/>
                </a:lnTo>
                <a:lnTo>
                  <a:pt x="76200" y="321734"/>
                </a:lnTo>
                <a:lnTo>
                  <a:pt x="76200" y="321734"/>
                </a:lnTo>
                <a:lnTo>
                  <a:pt x="84666" y="304800"/>
                </a:lnTo>
                <a:lnTo>
                  <a:pt x="84666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066800" y="2743200"/>
            <a:ext cx="160868" cy="177801"/>
          </a:xfrm>
          <a:custGeom>
            <a:avLst/>
            <a:gdLst/>
            <a:ahLst/>
            <a:cxnLst/>
            <a:rect l="0" t="0" r="0" b="0"/>
            <a:pathLst>
              <a:path w="160868" h="177801">
                <a:moveTo>
                  <a:pt x="25400" y="59267"/>
                </a:moveTo>
                <a:lnTo>
                  <a:pt x="25400" y="59267"/>
                </a:lnTo>
                <a:lnTo>
                  <a:pt x="25400" y="59267"/>
                </a:lnTo>
                <a:lnTo>
                  <a:pt x="25400" y="59267"/>
                </a:lnTo>
                <a:lnTo>
                  <a:pt x="25400" y="59267"/>
                </a:lnTo>
                <a:lnTo>
                  <a:pt x="25400" y="59267"/>
                </a:lnTo>
                <a:lnTo>
                  <a:pt x="33867" y="59267"/>
                </a:lnTo>
                <a:lnTo>
                  <a:pt x="33867" y="67733"/>
                </a:lnTo>
                <a:lnTo>
                  <a:pt x="42333" y="67733"/>
                </a:lnTo>
                <a:lnTo>
                  <a:pt x="42333" y="67733"/>
                </a:lnTo>
                <a:lnTo>
                  <a:pt x="50800" y="67733"/>
                </a:lnTo>
                <a:lnTo>
                  <a:pt x="67733" y="67733"/>
                </a:lnTo>
                <a:lnTo>
                  <a:pt x="76200" y="67733"/>
                </a:lnTo>
                <a:lnTo>
                  <a:pt x="84667" y="67733"/>
                </a:lnTo>
                <a:lnTo>
                  <a:pt x="101600" y="59267"/>
                </a:lnTo>
                <a:lnTo>
                  <a:pt x="110067" y="50800"/>
                </a:lnTo>
                <a:lnTo>
                  <a:pt x="118533" y="50800"/>
                </a:lnTo>
                <a:lnTo>
                  <a:pt x="118533" y="42333"/>
                </a:lnTo>
                <a:lnTo>
                  <a:pt x="127000" y="33867"/>
                </a:lnTo>
                <a:lnTo>
                  <a:pt x="127000" y="25400"/>
                </a:lnTo>
                <a:lnTo>
                  <a:pt x="127000" y="16933"/>
                </a:lnTo>
                <a:lnTo>
                  <a:pt x="127000" y="8467"/>
                </a:lnTo>
                <a:lnTo>
                  <a:pt x="118533" y="8467"/>
                </a:lnTo>
                <a:lnTo>
                  <a:pt x="110067" y="0"/>
                </a:lnTo>
                <a:lnTo>
                  <a:pt x="101600" y="0"/>
                </a:lnTo>
                <a:lnTo>
                  <a:pt x="93133" y="8467"/>
                </a:lnTo>
                <a:lnTo>
                  <a:pt x="84667" y="8467"/>
                </a:lnTo>
                <a:lnTo>
                  <a:pt x="67733" y="8467"/>
                </a:lnTo>
                <a:lnTo>
                  <a:pt x="50800" y="16933"/>
                </a:lnTo>
                <a:lnTo>
                  <a:pt x="42333" y="33867"/>
                </a:lnTo>
                <a:lnTo>
                  <a:pt x="33867" y="42333"/>
                </a:lnTo>
                <a:lnTo>
                  <a:pt x="16933" y="50800"/>
                </a:lnTo>
                <a:lnTo>
                  <a:pt x="8467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8467" y="135467"/>
                </a:lnTo>
                <a:lnTo>
                  <a:pt x="16933" y="143933"/>
                </a:lnTo>
                <a:lnTo>
                  <a:pt x="25400" y="152400"/>
                </a:lnTo>
                <a:lnTo>
                  <a:pt x="33867" y="160867"/>
                </a:lnTo>
                <a:lnTo>
                  <a:pt x="50800" y="169333"/>
                </a:lnTo>
                <a:lnTo>
                  <a:pt x="67733" y="177800"/>
                </a:lnTo>
                <a:lnTo>
                  <a:pt x="84667" y="177800"/>
                </a:lnTo>
                <a:lnTo>
                  <a:pt x="101600" y="177800"/>
                </a:lnTo>
                <a:lnTo>
                  <a:pt x="118533" y="177800"/>
                </a:lnTo>
                <a:lnTo>
                  <a:pt x="135467" y="177800"/>
                </a:lnTo>
                <a:lnTo>
                  <a:pt x="143933" y="169333"/>
                </a:lnTo>
                <a:lnTo>
                  <a:pt x="143933" y="169333"/>
                </a:lnTo>
                <a:lnTo>
                  <a:pt x="160867" y="160867"/>
                </a:lnTo>
                <a:lnTo>
                  <a:pt x="160867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439333" y="2692400"/>
            <a:ext cx="8468" cy="16934"/>
          </a:xfrm>
          <a:custGeom>
            <a:avLst/>
            <a:gdLst/>
            <a:ahLst/>
            <a:cxnLst/>
            <a:rect l="0" t="0" r="0" b="0"/>
            <a:pathLst>
              <a:path w="8468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456267" y="2836333"/>
            <a:ext cx="25401" cy="33868"/>
          </a:xfrm>
          <a:custGeom>
            <a:avLst/>
            <a:gdLst/>
            <a:ahLst/>
            <a:cxnLst/>
            <a:rect l="0" t="0" r="0" b="0"/>
            <a:pathLst>
              <a:path w="25401" h="338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8466" y="33867"/>
                </a:lnTo>
                <a:lnTo>
                  <a:pt x="16933" y="33867"/>
                </a:lnTo>
                <a:lnTo>
                  <a:pt x="25400" y="33867"/>
                </a:lnTo>
                <a:lnTo>
                  <a:pt x="25400" y="33867"/>
                </a:lnTo>
                <a:lnTo>
                  <a:pt x="25400" y="25400"/>
                </a:lnTo>
                <a:lnTo>
                  <a:pt x="25400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81000" y="3437467"/>
            <a:ext cx="135468" cy="254001"/>
          </a:xfrm>
          <a:custGeom>
            <a:avLst/>
            <a:gdLst/>
            <a:ahLst/>
            <a:cxnLst/>
            <a:rect l="0" t="0" r="0" b="0"/>
            <a:pathLst>
              <a:path w="135468" h="2540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6"/>
                </a:lnTo>
                <a:lnTo>
                  <a:pt x="8467" y="101600"/>
                </a:lnTo>
                <a:lnTo>
                  <a:pt x="16933" y="127000"/>
                </a:lnTo>
                <a:lnTo>
                  <a:pt x="25400" y="143933"/>
                </a:lnTo>
                <a:lnTo>
                  <a:pt x="25400" y="169333"/>
                </a:lnTo>
                <a:lnTo>
                  <a:pt x="33867" y="186266"/>
                </a:lnTo>
                <a:lnTo>
                  <a:pt x="42333" y="211666"/>
                </a:lnTo>
                <a:lnTo>
                  <a:pt x="59267" y="228600"/>
                </a:lnTo>
                <a:lnTo>
                  <a:pt x="59267" y="237066"/>
                </a:lnTo>
                <a:lnTo>
                  <a:pt x="67733" y="245533"/>
                </a:lnTo>
                <a:lnTo>
                  <a:pt x="76200" y="254000"/>
                </a:lnTo>
                <a:lnTo>
                  <a:pt x="84667" y="254000"/>
                </a:lnTo>
                <a:lnTo>
                  <a:pt x="93133" y="254000"/>
                </a:lnTo>
                <a:lnTo>
                  <a:pt x="93133" y="254000"/>
                </a:lnTo>
                <a:lnTo>
                  <a:pt x="101600" y="245533"/>
                </a:lnTo>
                <a:lnTo>
                  <a:pt x="110067" y="237066"/>
                </a:lnTo>
                <a:lnTo>
                  <a:pt x="118533" y="228600"/>
                </a:lnTo>
                <a:lnTo>
                  <a:pt x="118533" y="211666"/>
                </a:lnTo>
                <a:lnTo>
                  <a:pt x="118533" y="194733"/>
                </a:lnTo>
                <a:lnTo>
                  <a:pt x="127000" y="169333"/>
                </a:lnTo>
                <a:lnTo>
                  <a:pt x="127000" y="152400"/>
                </a:lnTo>
                <a:lnTo>
                  <a:pt x="127000" y="127000"/>
                </a:lnTo>
                <a:lnTo>
                  <a:pt x="135467" y="101600"/>
                </a:lnTo>
                <a:lnTo>
                  <a:pt x="135467" y="84666"/>
                </a:lnTo>
                <a:lnTo>
                  <a:pt x="135467" y="76200"/>
                </a:lnTo>
                <a:lnTo>
                  <a:pt x="127000" y="67733"/>
                </a:lnTo>
                <a:lnTo>
                  <a:pt x="127000" y="50800"/>
                </a:lnTo>
                <a:lnTo>
                  <a:pt x="135467" y="50800"/>
                </a:lnTo>
                <a:lnTo>
                  <a:pt x="135467" y="42333"/>
                </a:lnTo>
                <a:lnTo>
                  <a:pt x="135467" y="42333"/>
                </a:lnTo>
                <a:lnTo>
                  <a:pt x="135467" y="42333"/>
                </a:lnTo>
                <a:lnTo>
                  <a:pt x="135467" y="33866"/>
                </a:lnTo>
                <a:lnTo>
                  <a:pt x="135467" y="33866"/>
                </a:lnTo>
                <a:lnTo>
                  <a:pt x="135467" y="33866"/>
                </a:lnTo>
                <a:lnTo>
                  <a:pt x="135467" y="33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67267" y="3488267"/>
            <a:ext cx="220134" cy="203201"/>
          </a:xfrm>
          <a:custGeom>
            <a:avLst/>
            <a:gdLst/>
            <a:ahLst/>
            <a:cxnLst/>
            <a:rect l="0" t="0" r="0" b="0"/>
            <a:pathLst>
              <a:path w="220134" h="203201">
                <a:moveTo>
                  <a:pt x="0" y="76200"/>
                </a:moveTo>
                <a:lnTo>
                  <a:pt x="0" y="76200"/>
                </a:lnTo>
                <a:lnTo>
                  <a:pt x="8466" y="84666"/>
                </a:lnTo>
                <a:lnTo>
                  <a:pt x="16933" y="93133"/>
                </a:lnTo>
                <a:lnTo>
                  <a:pt x="25400" y="101600"/>
                </a:lnTo>
                <a:lnTo>
                  <a:pt x="33866" y="110066"/>
                </a:lnTo>
                <a:lnTo>
                  <a:pt x="42333" y="118533"/>
                </a:lnTo>
                <a:lnTo>
                  <a:pt x="59266" y="118533"/>
                </a:lnTo>
                <a:lnTo>
                  <a:pt x="67733" y="118533"/>
                </a:lnTo>
                <a:lnTo>
                  <a:pt x="76200" y="118533"/>
                </a:lnTo>
                <a:lnTo>
                  <a:pt x="93133" y="118533"/>
                </a:lnTo>
                <a:lnTo>
                  <a:pt x="101600" y="110066"/>
                </a:lnTo>
                <a:lnTo>
                  <a:pt x="110066" y="101600"/>
                </a:lnTo>
                <a:lnTo>
                  <a:pt x="118533" y="93133"/>
                </a:lnTo>
                <a:lnTo>
                  <a:pt x="118533" y="76200"/>
                </a:lnTo>
                <a:lnTo>
                  <a:pt x="127000" y="59266"/>
                </a:lnTo>
                <a:lnTo>
                  <a:pt x="127000" y="42333"/>
                </a:lnTo>
                <a:lnTo>
                  <a:pt x="127000" y="33866"/>
                </a:lnTo>
                <a:lnTo>
                  <a:pt x="127000" y="16933"/>
                </a:lnTo>
                <a:lnTo>
                  <a:pt x="118533" y="8466"/>
                </a:lnTo>
                <a:lnTo>
                  <a:pt x="110066" y="8466"/>
                </a:lnTo>
                <a:lnTo>
                  <a:pt x="101600" y="0"/>
                </a:lnTo>
                <a:lnTo>
                  <a:pt x="93133" y="0"/>
                </a:lnTo>
                <a:lnTo>
                  <a:pt x="84666" y="8466"/>
                </a:lnTo>
                <a:lnTo>
                  <a:pt x="76200" y="16933"/>
                </a:lnTo>
                <a:lnTo>
                  <a:pt x="59266" y="25400"/>
                </a:lnTo>
                <a:lnTo>
                  <a:pt x="50800" y="33866"/>
                </a:lnTo>
                <a:lnTo>
                  <a:pt x="50800" y="50800"/>
                </a:lnTo>
                <a:lnTo>
                  <a:pt x="42333" y="76200"/>
                </a:lnTo>
                <a:lnTo>
                  <a:pt x="42333" y="93133"/>
                </a:lnTo>
                <a:lnTo>
                  <a:pt x="42333" y="118533"/>
                </a:lnTo>
                <a:lnTo>
                  <a:pt x="42333" y="135466"/>
                </a:lnTo>
                <a:lnTo>
                  <a:pt x="50800" y="152400"/>
                </a:lnTo>
                <a:lnTo>
                  <a:pt x="59266" y="169333"/>
                </a:lnTo>
                <a:lnTo>
                  <a:pt x="67733" y="186266"/>
                </a:lnTo>
                <a:lnTo>
                  <a:pt x="84666" y="194733"/>
                </a:lnTo>
                <a:lnTo>
                  <a:pt x="101600" y="203200"/>
                </a:lnTo>
                <a:lnTo>
                  <a:pt x="118533" y="203200"/>
                </a:lnTo>
                <a:lnTo>
                  <a:pt x="135466" y="203200"/>
                </a:lnTo>
                <a:lnTo>
                  <a:pt x="152400" y="203200"/>
                </a:lnTo>
                <a:lnTo>
                  <a:pt x="169333" y="194733"/>
                </a:lnTo>
                <a:lnTo>
                  <a:pt x="186266" y="186266"/>
                </a:lnTo>
                <a:lnTo>
                  <a:pt x="194733" y="169333"/>
                </a:lnTo>
                <a:lnTo>
                  <a:pt x="211666" y="160866"/>
                </a:lnTo>
                <a:lnTo>
                  <a:pt x="211666" y="160866"/>
                </a:lnTo>
                <a:lnTo>
                  <a:pt x="220133" y="143933"/>
                </a:lnTo>
                <a:lnTo>
                  <a:pt x="220133" y="143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29733" y="3488267"/>
            <a:ext cx="118535" cy="186267"/>
          </a:xfrm>
          <a:custGeom>
            <a:avLst/>
            <a:gdLst/>
            <a:ahLst/>
            <a:cxnLst/>
            <a:rect l="0" t="0" r="0" b="0"/>
            <a:pathLst>
              <a:path w="118535" h="186267">
                <a:moveTo>
                  <a:pt x="8467" y="25400"/>
                </a:moveTo>
                <a:lnTo>
                  <a:pt x="8467" y="33866"/>
                </a:lnTo>
                <a:lnTo>
                  <a:pt x="8467" y="33866"/>
                </a:lnTo>
                <a:lnTo>
                  <a:pt x="8467" y="42333"/>
                </a:lnTo>
                <a:lnTo>
                  <a:pt x="0" y="42333"/>
                </a:lnTo>
                <a:lnTo>
                  <a:pt x="0" y="50800"/>
                </a:lnTo>
                <a:lnTo>
                  <a:pt x="8467" y="59266"/>
                </a:lnTo>
                <a:lnTo>
                  <a:pt x="8467" y="67733"/>
                </a:lnTo>
                <a:lnTo>
                  <a:pt x="8467" y="84666"/>
                </a:lnTo>
                <a:lnTo>
                  <a:pt x="8467" y="101600"/>
                </a:lnTo>
                <a:lnTo>
                  <a:pt x="8467" y="118533"/>
                </a:lnTo>
                <a:lnTo>
                  <a:pt x="16934" y="135466"/>
                </a:lnTo>
                <a:lnTo>
                  <a:pt x="16934" y="152400"/>
                </a:lnTo>
                <a:lnTo>
                  <a:pt x="16934" y="160866"/>
                </a:lnTo>
                <a:lnTo>
                  <a:pt x="25400" y="169333"/>
                </a:lnTo>
                <a:lnTo>
                  <a:pt x="25400" y="177800"/>
                </a:lnTo>
                <a:lnTo>
                  <a:pt x="25400" y="186266"/>
                </a:lnTo>
                <a:lnTo>
                  <a:pt x="25400" y="186266"/>
                </a:lnTo>
                <a:lnTo>
                  <a:pt x="25400" y="186266"/>
                </a:lnTo>
                <a:lnTo>
                  <a:pt x="25400" y="186266"/>
                </a:lnTo>
                <a:lnTo>
                  <a:pt x="25400" y="177800"/>
                </a:lnTo>
                <a:lnTo>
                  <a:pt x="25400" y="169333"/>
                </a:lnTo>
                <a:lnTo>
                  <a:pt x="25400" y="160866"/>
                </a:lnTo>
                <a:lnTo>
                  <a:pt x="25400" y="135466"/>
                </a:lnTo>
                <a:lnTo>
                  <a:pt x="33867" y="118533"/>
                </a:lnTo>
                <a:lnTo>
                  <a:pt x="33867" y="93133"/>
                </a:lnTo>
                <a:lnTo>
                  <a:pt x="42334" y="76200"/>
                </a:lnTo>
                <a:lnTo>
                  <a:pt x="50800" y="59266"/>
                </a:lnTo>
                <a:lnTo>
                  <a:pt x="50800" y="42333"/>
                </a:lnTo>
                <a:lnTo>
                  <a:pt x="59267" y="33866"/>
                </a:lnTo>
                <a:lnTo>
                  <a:pt x="67734" y="25400"/>
                </a:lnTo>
                <a:lnTo>
                  <a:pt x="76200" y="25400"/>
                </a:lnTo>
                <a:lnTo>
                  <a:pt x="84667" y="16933"/>
                </a:lnTo>
                <a:lnTo>
                  <a:pt x="101600" y="16933"/>
                </a:lnTo>
                <a:lnTo>
                  <a:pt x="101600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18534" y="0"/>
                </a:lnTo>
                <a:lnTo>
                  <a:pt x="1185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024467" y="3420533"/>
            <a:ext cx="50801" cy="254001"/>
          </a:xfrm>
          <a:custGeom>
            <a:avLst/>
            <a:gdLst/>
            <a:ahLst/>
            <a:cxnLst/>
            <a:rect l="0" t="0" r="0" b="0"/>
            <a:pathLst>
              <a:path w="50801" h="25400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25400"/>
                </a:lnTo>
                <a:lnTo>
                  <a:pt x="33866" y="42334"/>
                </a:lnTo>
                <a:lnTo>
                  <a:pt x="33866" y="67734"/>
                </a:lnTo>
                <a:lnTo>
                  <a:pt x="33866" y="93134"/>
                </a:lnTo>
                <a:lnTo>
                  <a:pt x="33866" y="110067"/>
                </a:lnTo>
                <a:lnTo>
                  <a:pt x="42333" y="135467"/>
                </a:lnTo>
                <a:lnTo>
                  <a:pt x="42333" y="160867"/>
                </a:lnTo>
                <a:lnTo>
                  <a:pt x="42333" y="177800"/>
                </a:lnTo>
                <a:lnTo>
                  <a:pt x="42333" y="203200"/>
                </a:lnTo>
                <a:lnTo>
                  <a:pt x="42333" y="211667"/>
                </a:lnTo>
                <a:lnTo>
                  <a:pt x="42333" y="228600"/>
                </a:lnTo>
                <a:lnTo>
                  <a:pt x="42333" y="237067"/>
                </a:lnTo>
                <a:lnTo>
                  <a:pt x="42333" y="245534"/>
                </a:lnTo>
                <a:lnTo>
                  <a:pt x="42333" y="245534"/>
                </a:lnTo>
                <a:lnTo>
                  <a:pt x="42333" y="254000"/>
                </a:lnTo>
                <a:lnTo>
                  <a:pt x="50800" y="245534"/>
                </a:lnTo>
                <a:lnTo>
                  <a:pt x="42333" y="245534"/>
                </a:lnTo>
                <a:lnTo>
                  <a:pt x="42333" y="245534"/>
                </a:lnTo>
                <a:lnTo>
                  <a:pt x="42333" y="237067"/>
                </a:lnTo>
                <a:lnTo>
                  <a:pt x="42333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016000" y="3539067"/>
            <a:ext cx="211668" cy="25401"/>
          </a:xfrm>
          <a:custGeom>
            <a:avLst/>
            <a:gdLst/>
            <a:ahLst/>
            <a:cxnLst/>
            <a:rect l="0" t="0" r="0" b="0"/>
            <a:pathLst>
              <a:path w="211668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3" y="16933"/>
                </a:lnTo>
                <a:lnTo>
                  <a:pt x="25400" y="16933"/>
                </a:lnTo>
                <a:lnTo>
                  <a:pt x="42333" y="8466"/>
                </a:lnTo>
                <a:lnTo>
                  <a:pt x="50800" y="8466"/>
                </a:lnTo>
                <a:lnTo>
                  <a:pt x="59267" y="8466"/>
                </a:lnTo>
                <a:lnTo>
                  <a:pt x="84667" y="0"/>
                </a:lnTo>
                <a:lnTo>
                  <a:pt x="93133" y="0"/>
                </a:lnTo>
                <a:lnTo>
                  <a:pt x="110067" y="0"/>
                </a:lnTo>
                <a:lnTo>
                  <a:pt x="127000" y="0"/>
                </a:lnTo>
                <a:lnTo>
                  <a:pt x="143933" y="0"/>
                </a:lnTo>
                <a:lnTo>
                  <a:pt x="152400" y="0"/>
                </a:lnTo>
                <a:lnTo>
                  <a:pt x="169333" y="0"/>
                </a:lnTo>
                <a:lnTo>
                  <a:pt x="177800" y="0"/>
                </a:lnTo>
                <a:lnTo>
                  <a:pt x="186267" y="8466"/>
                </a:lnTo>
                <a:lnTo>
                  <a:pt x="194733" y="8466"/>
                </a:lnTo>
                <a:lnTo>
                  <a:pt x="203200" y="8466"/>
                </a:lnTo>
                <a:lnTo>
                  <a:pt x="203200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8466"/>
                </a:lnTo>
                <a:lnTo>
                  <a:pt x="211667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329267" y="3615267"/>
            <a:ext cx="33867" cy="25401"/>
          </a:xfrm>
          <a:custGeom>
            <a:avLst/>
            <a:gdLst/>
            <a:ahLst/>
            <a:cxnLst/>
            <a:rect l="0" t="0" r="0" b="0"/>
            <a:pathLst>
              <a:path w="33867" h="25401">
                <a:moveTo>
                  <a:pt x="8466" y="16933"/>
                </a:moveTo>
                <a:lnTo>
                  <a:pt x="8466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16933"/>
                </a:lnTo>
                <a:lnTo>
                  <a:pt x="16933" y="16933"/>
                </a:lnTo>
                <a:lnTo>
                  <a:pt x="16933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33866" y="0"/>
                </a:lnTo>
                <a:lnTo>
                  <a:pt x="338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557867" y="3429000"/>
            <a:ext cx="245534" cy="220134"/>
          </a:xfrm>
          <a:custGeom>
            <a:avLst/>
            <a:gdLst/>
            <a:ahLst/>
            <a:cxnLst/>
            <a:rect l="0" t="0" r="0" b="0"/>
            <a:pathLst>
              <a:path w="245534" h="220134">
                <a:moveTo>
                  <a:pt x="101600" y="50800"/>
                </a:moveTo>
                <a:lnTo>
                  <a:pt x="101600" y="50800"/>
                </a:lnTo>
                <a:lnTo>
                  <a:pt x="101600" y="50800"/>
                </a:lnTo>
                <a:lnTo>
                  <a:pt x="101600" y="42333"/>
                </a:lnTo>
                <a:lnTo>
                  <a:pt x="110066" y="42333"/>
                </a:lnTo>
                <a:lnTo>
                  <a:pt x="110066" y="42333"/>
                </a:lnTo>
                <a:lnTo>
                  <a:pt x="110066" y="42333"/>
                </a:lnTo>
                <a:lnTo>
                  <a:pt x="118533" y="33867"/>
                </a:lnTo>
                <a:lnTo>
                  <a:pt x="118533" y="25400"/>
                </a:lnTo>
                <a:lnTo>
                  <a:pt x="110066" y="16933"/>
                </a:lnTo>
                <a:lnTo>
                  <a:pt x="110066" y="8467"/>
                </a:lnTo>
                <a:lnTo>
                  <a:pt x="101600" y="8467"/>
                </a:lnTo>
                <a:lnTo>
                  <a:pt x="93133" y="8467"/>
                </a:lnTo>
                <a:lnTo>
                  <a:pt x="84666" y="0"/>
                </a:lnTo>
                <a:lnTo>
                  <a:pt x="67733" y="8467"/>
                </a:lnTo>
                <a:lnTo>
                  <a:pt x="50800" y="8467"/>
                </a:lnTo>
                <a:lnTo>
                  <a:pt x="42333" y="16933"/>
                </a:lnTo>
                <a:lnTo>
                  <a:pt x="33866" y="25400"/>
                </a:lnTo>
                <a:lnTo>
                  <a:pt x="16933" y="42333"/>
                </a:lnTo>
                <a:lnTo>
                  <a:pt x="8466" y="59267"/>
                </a:lnTo>
                <a:lnTo>
                  <a:pt x="8466" y="84667"/>
                </a:lnTo>
                <a:lnTo>
                  <a:pt x="8466" y="101600"/>
                </a:lnTo>
                <a:lnTo>
                  <a:pt x="0" y="135467"/>
                </a:lnTo>
                <a:lnTo>
                  <a:pt x="8466" y="152400"/>
                </a:lnTo>
                <a:lnTo>
                  <a:pt x="8466" y="169333"/>
                </a:lnTo>
                <a:lnTo>
                  <a:pt x="16933" y="186267"/>
                </a:lnTo>
                <a:lnTo>
                  <a:pt x="25400" y="203200"/>
                </a:lnTo>
                <a:lnTo>
                  <a:pt x="42333" y="211667"/>
                </a:lnTo>
                <a:lnTo>
                  <a:pt x="50800" y="220133"/>
                </a:lnTo>
                <a:lnTo>
                  <a:pt x="59266" y="220133"/>
                </a:lnTo>
                <a:lnTo>
                  <a:pt x="76200" y="220133"/>
                </a:lnTo>
                <a:lnTo>
                  <a:pt x="84666" y="211667"/>
                </a:lnTo>
                <a:lnTo>
                  <a:pt x="93133" y="211667"/>
                </a:lnTo>
                <a:lnTo>
                  <a:pt x="101600" y="194733"/>
                </a:lnTo>
                <a:lnTo>
                  <a:pt x="110066" y="186267"/>
                </a:lnTo>
                <a:lnTo>
                  <a:pt x="110066" y="169333"/>
                </a:lnTo>
                <a:lnTo>
                  <a:pt x="118533" y="143933"/>
                </a:lnTo>
                <a:lnTo>
                  <a:pt x="127000" y="118533"/>
                </a:lnTo>
                <a:lnTo>
                  <a:pt x="127000" y="101600"/>
                </a:lnTo>
                <a:lnTo>
                  <a:pt x="135466" y="84667"/>
                </a:lnTo>
                <a:lnTo>
                  <a:pt x="135466" y="67733"/>
                </a:lnTo>
                <a:lnTo>
                  <a:pt x="135466" y="67733"/>
                </a:lnTo>
                <a:lnTo>
                  <a:pt x="127000" y="59267"/>
                </a:lnTo>
                <a:lnTo>
                  <a:pt x="127000" y="59267"/>
                </a:lnTo>
                <a:lnTo>
                  <a:pt x="127000" y="59267"/>
                </a:lnTo>
                <a:lnTo>
                  <a:pt x="127000" y="59267"/>
                </a:lnTo>
                <a:lnTo>
                  <a:pt x="127000" y="59267"/>
                </a:lnTo>
                <a:lnTo>
                  <a:pt x="127000" y="67733"/>
                </a:lnTo>
                <a:lnTo>
                  <a:pt x="127000" y="76200"/>
                </a:lnTo>
                <a:lnTo>
                  <a:pt x="127000" y="93133"/>
                </a:lnTo>
                <a:lnTo>
                  <a:pt x="135466" y="110067"/>
                </a:lnTo>
                <a:lnTo>
                  <a:pt x="135466" y="127000"/>
                </a:lnTo>
                <a:lnTo>
                  <a:pt x="135466" y="143933"/>
                </a:lnTo>
                <a:lnTo>
                  <a:pt x="143933" y="160867"/>
                </a:lnTo>
                <a:lnTo>
                  <a:pt x="143933" y="177800"/>
                </a:lnTo>
                <a:lnTo>
                  <a:pt x="152400" y="186267"/>
                </a:lnTo>
                <a:lnTo>
                  <a:pt x="160866" y="194733"/>
                </a:lnTo>
                <a:lnTo>
                  <a:pt x="169333" y="203200"/>
                </a:lnTo>
                <a:lnTo>
                  <a:pt x="186266" y="203200"/>
                </a:lnTo>
                <a:lnTo>
                  <a:pt x="194733" y="203200"/>
                </a:lnTo>
                <a:lnTo>
                  <a:pt x="203200" y="203200"/>
                </a:lnTo>
                <a:lnTo>
                  <a:pt x="220133" y="194733"/>
                </a:lnTo>
                <a:lnTo>
                  <a:pt x="228600" y="186267"/>
                </a:lnTo>
                <a:lnTo>
                  <a:pt x="228600" y="186267"/>
                </a:lnTo>
                <a:lnTo>
                  <a:pt x="245533" y="177800"/>
                </a:lnTo>
                <a:lnTo>
                  <a:pt x="245533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862667" y="3479800"/>
            <a:ext cx="135467" cy="169334"/>
          </a:xfrm>
          <a:custGeom>
            <a:avLst/>
            <a:gdLst/>
            <a:ahLst/>
            <a:cxnLst/>
            <a:rect l="0" t="0" r="0" b="0"/>
            <a:pathLst>
              <a:path w="135467" h="169334">
                <a:moveTo>
                  <a:pt x="67733" y="0"/>
                </a:moveTo>
                <a:lnTo>
                  <a:pt x="67733" y="0"/>
                </a:lnTo>
                <a:lnTo>
                  <a:pt x="67733" y="0"/>
                </a:lnTo>
                <a:lnTo>
                  <a:pt x="59266" y="0"/>
                </a:lnTo>
                <a:lnTo>
                  <a:pt x="59266" y="0"/>
                </a:lnTo>
                <a:lnTo>
                  <a:pt x="50800" y="0"/>
                </a:lnTo>
                <a:lnTo>
                  <a:pt x="50800" y="0"/>
                </a:lnTo>
                <a:lnTo>
                  <a:pt x="42333" y="0"/>
                </a:lnTo>
                <a:lnTo>
                  <a:pt x="25400" y="8467"/>
                </a:lnTo>
                <a:lnTo>
                  <a:pt x="25400" y="16933"/>
                </a:lnTo>
                <a:lnTo>
                  <a:pt x="16933" y="25400"/>
                </a:lnTo>
                <a:lnTo>
                  <a:pt x="8466" y="33867"/>
                </a:lnTo>
                <a:lnTo>
                  <a:pt x="0" y="50800"/>
                </a:lnTo>
                <a:lnTo>
                  <a:pt x="0" y="50800"/>
                </a:lnTo>
                <a:lnTo>
                  <a:pt x="0" y="59267"/>
                </a:lnTo>
                <a:lnTo>
                  <a:pt x="0" y="67733"/>
                </a:lnTo>
                <a:lnTo>
                  <a:pt x="8466" y="76200"/>
                </a:lnTo>
                <a:lnTo>
                  <a:pt x="8466" y="84667"/>
                </a:lnTo>
                <a:lnTo>
                  <a:pt x="25400" y="84667"/>
                </a:lnTo>
                <a:lnTo>
                  <a:pt x="42333" y="93133"/>
                </a:lnTo>
                <a:lnTo>
                  <a:pt x="50800" y="101600"/>
                </a:lnTo>
                <a:lnTo>
                  <a:pt x="67733" y="101600"/>
                </a:lnTo>
                <a:lnTo>
                  <a:pt x="84666" y="110067"/>
                </a:lnTo>
                <a:lnTo>
                  <a:pt x="110066" y="118533"/>
                </a:lnTo>
                <a:lnTo>
                  <a:pt x="118533" y="127000"/>
                </a:lnTo>
                <a:lnTo>
                  <a:pt x="127000" y="143933"/>
                </a:lnTo>
                <a:lnTo>
                  <a:pt x="135466" y="152400"/>
                </a:lnTo>
                <a:lnTo>
                  <a:pt x="135466" y="152400"/>
                </a:lnTo>
                <a:lnTo>
                  <a:pt x="127000" y="160867"/>
                </a:lnTo>
                <a:lnTo>
                  <a:pt x="127000" y="169333"/>
                </a:lnTo>
                <a:lnTo>
                  <a:pt x="118533" y="169333"/>
                </a:lnTo>
                <a:lnTo>
                  <a:pt x="101600" y="169333"/>
                </a:lnTo>
                <a:lnTo>
                  <a:pt x="84666" y="169333"/>
                </a:lnTo>
                <a:lnTo>
                  <a:pt x="76200" y="169333"/>
                </a:lnTo>
                <a:lnTo>
                  <a:pt x="59266" y="169333"/>
                </a:lnTo>
                <a:lnTo>
                  <a:pt x="50800" y="169333"/>
                </a:lnTo>
                <a:lnTo>
                  <a:pt x="42333" y="160867"/>
                </a:lnTo>
                <a:lnTo>
                  <a:pt x="33866" y="160867"/>
                </a:lnTo>
                <a:lnTo>
                  <a:pt x="25400" y="152400"/>
                </a:lnTo>
                <a:lnTo>
                  <a:pt x="25400" y="152400"/>
                </a:lnTo>
                <a:lnTo>
                  <a:pt x="25400" y="143933"/>
                </a:lnTo>
                <a:lnTo>
                  <a:pt x="25400" y="135467"/>
                </a:lnTo>
                <a:lnTo>
                  <a:pt x="25400" y="135467"/>
                </a:lnTo>
                <a:lnTo>
                  <a:pt x="33866" y="127000"/>
                </a:lnTo>
                <a:lnTo>
                  <a:pt x="33866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065867" y="3479800"/>
            <a:ext cx="152401" cy="330201"/>
          </a:xfrm>
          <a:custGeom>
            <a:avLst/>
            <a:gdLst/>
            <a:ahLst/>
            <a:cxnLst/>
            <a:rect l="0" t="0" r="0" b="0"/>
            <a:pathLst>
              <a:path w="152401" h="330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76200"/>
                </a:lnTo>
                <a:lnTo>
                  <a:pt x="8466" y="93133"/>
                </a:lnTo>
                <a:lnTo>
                  <a:pt x="8466" y="110067"/>
                </a:lnTo>
                <a:lnTo>
                  <a:pt x="8466" y="127000"/>
                </a:lnTo>
                <a:lnTo>
                  <a:pt x="16933" y="135467"/>
                </a:lnTo>
                <a:lnTo>
                  <a:pt x="25400" y="143933"/>
                </a:lnTo>
                <a:lnTo>
                  <a:pt x="33866" y="143933"/>
                </a:lnTo>
                <a:lnTo>
                  <a:pt x="42333" y="152400"/>
                </a:lnTo>
                <a:lnTo>
                  <a:pt x="59266" y="143933"/>
                </a:lnTo>
                <a:lnTo>
                  <a:pt x="67733" y="143933"/>
                </a:lnTo>
                <a:lnTo>
                  <a:pt x="84666" y="135467"/>
                </a:lnTo>
                <a:lnTo>
                  <a:pt x="93133" y="118533"/>
                </a:lnTo>
                <a:lnTo>
                  <a:pt x="101600" y="110067"/>
                </a:lnTo>
                <a:lnTo>
                  <a:pt x="110066" y="93133"/>
                </a:lnTo>
                <a:lnTo>
                  <a:pt x="118533" y="67733"/>
                </a:lnTo>
                <a:lnTo>
                  <a:pt x="118533" y="50800"/>
                </a:lnTo>
                <a:lnTo>
                  <a:pt x="127000" y="33867"/>
                </a:lnTo>
                <a:lnTo>
                  <a:pt x="127000" y="25400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8467"/>
                </a:lnTo>
                <a:lnTo>
                  <a:pt x="127000" y="16933"/>
                </a:lnTo>
                <a:lnTo>
                  <a:pt x="127000" y="33867"/>
                </a:lnTo>
                <a:lnTo>
                  <a:pt x="127000" y="50800"/>
                </a:lnTo>
                <a:lnTo>
                  <a:pt x="135466" y="67733"/>
                </a:lnTo>
                <a:lnTo>
                  <a:pt x="135466" y="84667"/>
                </a:lnTo>
                <a:lnTo>
                  <a:pt x="143933" y="110067"/>
                </a:lnTo>
                <a:lnTo>
                  <a:pt x="143933" y="127000"/>
                </a:lnTo>
                <a:lnTo>
                  <a:pt x="143933" y="152400"/>
                </a:lnTo>
                <a:lnTo>
                  <a:pt x="152400" y="177800"/>
                </a:lnTo>
                <a:lnTo>
                  <a:pt x="152400" y="203200"/>
                </a:lnTo>
                <a:lnTo>
                  <a:pt x="152400" y="228600"/>
                </a:lnTo>
                <a:lnTo>
                  <a:pt x="143933" y="245533"/>
                </a:lnTo>
                <a:lnTo>
                  <a:pt x="143933" y="270933"/>
                </a:lnTo>
                <a:lnTo>
                  <a:pt x="143933" y="287867"/>
                </a:lnTo>
                <a:lnTo>
                  <a:pt x="135466" y="296333"/>
                </a:lnTo>
                <a:lnTo>
                  <a:pt x="127000" y="313267"/>
                </a:lnTo>
                <a:lnTo>
                  <a:pt x="118533" y="321733"/>
                </a:lnTo>
                <a:lnTo>
                  <a:pt x="110066" y="330200"/>
                </a:lnTo>
                <a:lnTo>
                  <a:pt x="101600" y="330200"/>
                </a:lnTo>
                <a:lnTo>
                  <a:pt x="93133" y="330200"/>
                </a:lnTo>
                <a:lnTo>
                  <a:pt x="84666" y="321733"/>
                </a:lnTo>
                <a:lnTo>
                  <a:pt x="84666" y="313267"/>
                </a:lnTo>
                <a:lnTo>
                  <a:pt x="76200" y="296333"/>
                </a:lnTo>
                <a:lnTo>
                  <a:pt x="76200" y="296333"/>
                </a:lnTo>
                <a:lnTo>
                  <a:pt x="76200" y="287867"/>
                </a:lnTo>
                <a:lnTo>
                  <a:pt x="76200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294467" y="3462867"/>
            <a:ext cx="287867" cy="169334"/>
          </a:xfrm>
          <a:custGeom>
            <a:avLst/>
            <a:gdLst/>
            <a:ahLst/>
            <a:cxnLst/>
            <a:rect l="0" t="0" r="0" b="0"/>
            <a:pathLst>
              <a:path w="287867" h="169334">
                <a:moveTo>
                  <a:pt x="0" y="33866"/>
                </a:moveTo>
                <a:lnTo>
                  <a:pt x="0" y="33866"/>
                </a:lnTo>
                <a:lnTo>
                  <a:pt x="0" y="33866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9266"/>
                </a:lnTo>
                <a:lnTo>
                  <a:pt x="8466" y="76200"/>
                </a:lnTo>
                <a:lnTo>
                  <a:pt x="8466" y="101600"/>
                </a:lnTo>
                <a:lnTo>
                  <a:pt x="16933" y="118533"/>
                </a:lnTo>
                <a:lnTo>
                  <a:pt x="16933" y="135466"/>
                </a:lnTo>
                <a:lnTo>
                  <a:pt x="16933" y="152400"/>
                </a:lnTo>
                <a:lnTo>
                  <a:pt x="16933" y="160866"/>
                </a:lnTo>
                <a:lnTo>
                  <a:pt x="16933" y="169333"/>
                </a:lnTo>
                <a:lnTo>
                  <a:pt x="16933" y="169333"/>
                </a:lnTo>
                <a:lnTo>
                  <a:pt x="16933" y="169333"/>
                </a:lnTo>
                <a:lnTo>
                  <a:pt x="16933" y="169333"/>
                </a:lnTo>
                <a:lnTo>
                  <a:pt x="16933" y="169333"/>
                </a:lnTo>
                <a:lnTo>
                  <a:pt x="8466" y="160866"/>
                </a:lnTo>
                <a:lnTo>
                  <a:pt x="16933" y="143933"/>
                </a:lnTo>
                <a:lnTo>
                  <a:pt x="16933" y="127000"/>
                </a:lnTo>
                <a:lnTo>
                  <a:pt x="16933" y="110066"/>
                </a:lnTo>
                <a:lnTo>
                  <a:pt x="16933" y="84666"/>
                </a:lnTo>
                <a:lnTo>
                  <a:pt x="25400" y="67733"/>
                </a:lnTo>
                <a:lnTo>
                  <a:pt x="33866" y="50800"/>
                </a:lnTo>
                <a:lnTo>
                  <a:pt x="33866" y="33866"/>
                </a:lnTo>
                <a:lnTo>
                  <a:pt x="42333" y="25400"/>
                </a:lnTo>
                <a:lnTo>
                  <a:pt x="50800" y="16933"/>
                </a:lnTo>
                <a:lnTo>
                  <a:pt x="59266" y="16933"/>
                </a:lnTo>
                <a:lnTo>
                  <a:pt x="67733" y="25400"/>
                </a:lnTo>
                <a:lnTo>
                  <a:pt x="76200" y="25400"/>
                </a:lnTo>
                <a:lnTo>
                  <a:pt x="84666" y="33866"/>
                </a:lnTo>
                <a:lnTo>
                  <a:pt x="93133" y="50800"/>
                </a:lnTo>
                <a:lnTo>
                  <a:pt x="101600" y="67733"/>
                </a:lnTo>
                <a:lnTo>
                  <a:pt x="101600" y="84666"/>
                </a:lnTo>
                <a:lnTo>
                  <a:pt x="110066" y="93133"/>
                </a:lnTo>
                <a:lnTo>
                  <a:pt x="110066" y="110066"/>
                </a:lnTo>
                <a:lnTo>
                  <a:pt x="101600" y="127000"/>
                </a:lnTo>
                <a:lnTo>
                  <a:pt x="101600" y="135466"/>
                </a:lnTo>
                <a:lnTo>
                  <a:pt x="101600" y="143933"/>
                </a:lnTo>
                <a:lnTo>
                  <a:pt x="101600" y="143933"/>
                </a:lnTo>
                <a:lnTo>
                  <a:pt x="101600" y="143933"/>
                </a:lnTo>
                <a:lnTo>
                  <a:pt x="101600" y="143933"/>
                </a:lnTo>
                <a:lnTo>
                  <a:pt x="110066" y="143933"/>
                </a:lnTo>
                <a:lnTo>
                  <a:pt x="110066" y="143933"/>
                </a:lnTo>
                <a:lnTo>
                  <a:pt x="110066" y="127000"/>
                </a:lnTo>
                <a:lnTo>
                  <a:pt x="110066" y="118533"/>
                </a:lnTo>
                <a:lnTo>
                  <a:pt x="118533" y="101600"/>
                </a:lnTo>
                <a:lnTo>
                  <a:pt x="118533" y="76200"/>
                </a:lnTo>
                <a:lnTo>
                  <a:pt x="127000" y="59266"/>
                </a:lnTo>
                <a:lnTo>
                  <a:pt x="135466" y="42333"/>
                </a:lnTo>
                <a:lnTo>
                  <a:pt x="143933" y="25400"/>
                </a:lnTo>
                <a:lnTo>
                  <a:pt x="152400" y="8466"/>
                </a:lnTo>
                <a:lnTo>
                  <a:pt x="160866" y="8466"/>
                </a:lnTo>
                <a:lnTo>
                  <a:pt x="169333" y="0"/>
                </a:lnTo>
                <a:lnTo>
                  <a:pt x="169333" y="0"/>
                </a:lnTo>
                <a:lnTo>
                  <a:pt x="177800" y="8466"/>
                </a:lnTo>
                <a:lnTo>
                  <a:pt x="186266" y="8466"/>
                </a:lnTo>
                <a:lnTo>
                  <a:pt x="194733" y="16933"/>
                </a:lnTo>
                <a:lnTo>
                  <a:pt x="194733" y="25400"/>
                </a:lnTo>
                <a:lnTo>
                  <a:pt x="203200" y="42333"/>
                </a:lnTo>
                <a:lnTo>
                  <a:pt x="203200" y="59266"/>
                </a:lnTo>
                <a:lnTo>
                  <a:pt x="203200" y="76200"/>
                </a:lnTo>
                <a:lnTo>
                  <a:pt x="211666" y="101600"/>
                </a:lnTo>
                <a:lnTo>
                  <a:pt x="211666" y="118533"/>
                </a:lnTo>
                <a:lnTo>
                  <a:pt x="220133" y="135466"/>
                </a:lnTo>
                <a:lnTo>
                  <a:pt x="220133" y="152400"/>
                </a:lnTo>
                <a:lnTo>
                  <a:pt x="228600" y="160866"/>
                </a:lnTo>
                <a:lnTo>
                  <a:pt x="237066" y="169333"/>
                </a:lnTo>
                <a:lnTo>
                  <a:pt x="245533" y="169333"/>
                </a:lnTo>
                <a:lnTo>
                  <a:pt x="262466" y="169333"/>
                </a:lnTo>
                <a:lnTo>
                  <a:pt x="270933" y="169333"/>
                </a:lnTo>
                <a:lnTo>
                  <a:pt x="279400" y="160866"/>
                </a:lnTo>
                <a:lnTo>
                  <a:pt x="279400" y="160866"/>
                </a:lnTo>
                <a:lnTo>
                  <a:pt x="287866" y="152400"/>
                </a:lnTo>
                <a:lnTo>
                  <a:pt x="287866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616200" y="3496733"/>
            <a:ext cx="93134" cy="270935"/>
          </a:xfrm>
          <a:custGeom>
            <a:avLst/>
            <a:gdLst/>
            <a:ahLst/>
            <a:cxnLst/>
            <a:rect l="0" t="0" r="0" b="0"/>
            <a:pathLst>
              <a:path w="93134" h="270935">
                <a:moveTo>
                  <a:pt x="8467" y="33867"/>
                </a:moveTo>
                <a:lnTo>
                  <a:pt x="8467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67734"/>
                </a:lnTo>
                <a:lnTo>
                  <a:pt x="0" y="93134"/>
                </a:lnTo>
                <a:lnTo>
                  <a:pt x="0" y="110067"/>
                </a:lnTo>
                <a:lnTo>
                  <a:pt x="8467" y="135467"/>
                </a:lnTo>
                <a:lnTo>
                  <a:pt x="8467" y="160867"/>
                </a:lnTo>
                <a:lnTo>
                  <a:pt x="8467" y="186267"/>
                </a:lnTo>
                <a:lnTo>
                  <a:pt x="16933" y="203200"/>
                </a:lnTo>
                <a:lnTo>
                  <a:pt x="16933" y="220134"/>
                </a:lnTo>
                <a:lnTo>
                  <a:pt x="16933" y="237067"/>
                </a:lnTo>
                <a:lnTo>
                  <a:pt x="25400" y="254000"/>
                </a:lnTo>
                <a:lnTo>
                  <a:pt x="25400" y="262467"/>
                </a:lnTo>
                <a:lnTo>
                  <a:pt x="25400" y="270934"/>
                </a:lnTo>
                <a:lnTo>
                  <a:pt x="25400" y="270934"/>
                </a:lnTo>
                <a:lnTo>
                  <a:pt x="25400" y="270934"/>
                </a:lnTo>
                <a:lnTo>
                  <a:pt x="25400" y="262467"/>
                </a:lnTo>
                <a:lnTo>
                  <a:pt x="33867" y="254000"/>
                </a:lnTo>
                <a:lnTo>
                  <a:pt x="33867" y="245534"/>
                </a:lnTo>
                <a:lnTo>
                  <a:pt x="33867" y="220134"/>
                </a:lnTo>
                <a:lnTo>
                  <a:pt x="33867" y="194734"/>
                </a:lnTo>
                <a:lnTo>
                  <a:pt x="25400" y="169334"/>
                </a:lnTo>
                <a:lnTo>
                  <a:pt x="25400" y="143934"/>
                </a:lnTo>
                <a:lnTo>
                  <a:pt x="16933" y="118534"/>
                </a:lnTo>
                <a:lnTo>
                  <a:pt x="16933" y="93134"/>
                </a:lnTo>
                <a:lnTo>
                  <a:pt x="8467" y="76200"/>
                </a:lnTo>
                <a:lnTo>
                  <a:pt x="8467" y="59267"/>
                </a:lnTo>
                <a:lnTo>
                  <a:pt x="8467" y="42334"/>
                </a:lnTo>
                <a:lnTo>
                  <a:pt x="0" y="33867"/>
                </a:lnTo>
                <a:lnTo>
                  <a:pt x="0" y="16934"/>
                </a:lnTo>
                <a:lnTo>
                  <a:pt x="0" y="8467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8467"/>
                </a:lnTo>
                <a:lnTo>
                  <a:pt x="59267" y="16934"/>
                </a:lnTo>
                <a:lnTo>
                  <a:pt x="67733" y="25400"/>
                </a:lnTo>
                <a:lnTo>
                  <a:pt x="76200" y="33867"/>
                </a:lnTo>
                <a:lnTo>
                  <a:pt x="84667" y="50800"/>
                </a:lnTo>
                <a:lnTo>
                  <a:pt x="84667" y="67734"/>
                </a:lnTo>
                <a:lnTo>
                  <a:pt x="93133" y="76200"/>
                </a:lnTo>
                <a:lnTo>
                  <a:pt x="93133" y="93134"/>
                </a:lnTo>
                <a:lnTo>
                  <a:pt x="93133" y="101600"/>
                </a:lnTo>
                <a:lnTo>
                  <a:pt x="84667" y="110067"/>
                </a:lnTo>
                <a:lnTo>
                  <a:pt x="84667" y="118534"/>
                </a:lnTo>
                <a:lnTo>
                  <a:pt x="76200" y="127000"/>
                </a:lnTo>
                <a:lnTo>
                  <a:pt x="76200" y="135467"/>
                </a:lnTo>
                <a:lnTo>
                  <a:pt x="67733" y="135467"/>
                </a:lnTo>
                <a:lnTo>
                  <a:pt x="59267" y="143934"/>
                </a:lnTo>
                <a:lnTo>
                  <a:pt x="50800" y="143934"/>
                </a:lnTo>
                <a:lnTo>
                  <a:pt x="42333" y="143934"/>
                </a:lnTo>
                <a:lnTo>
                  <a:pt x="33867" y="143934"/>
                </a:lnTo>
                <a:lnTo>
                  <a:pt x="25400" y="143934"/>
                </a:lnTo>
                <a:lnTo>
                  <a:pt x="25400" y="135467"/>
                </a:lnTo>
                <a:lnTo>
                  <a:pt x="16933" y="135467"/>
                </a:lnTo>
                <a:lnTo>
                  <a:pt x="16933" y="127000"/>
                </a:lnTo>
                <a:lnTo>
                  <a:pt x="16933" y="127000"/>
                </a:lnTo>
                <a:lnTo>
                  <a:pt x="16933" y="127000"/>
                </a:lnTo>
                <a:lnTo>
                  <a:pt x="16933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810933" y="3327400"/>
            <a:ext cx="25401" cy="287868"/>
          </a:xfrm>
          <a:custGeom>
            <a:avLst/>
            <a:gdLst/>
            <a:ahLst/>
            <a:cxnLst/>
            <a:rect l="0" t="0" r="0" b="0"/>
            <a:pathLst>
              <a:path w="25401" h="287868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16934" y="59267"/>
                </a:lnTo>
                <a:lnTo>
                  <a:pt x="16934" y="84667"/>
                </a:lnTo>
                <a:lnTo>
                  <a:pt x="16934" y="110067"/>
                </a:lnTo>
                <a:lnTo>
                  <a:pt x="16934" y="135467"/>
                </a:lnTo>
                <a:lnTo>
                  <a:pt x="25400" y="160867"/>
                </a:lnTo>
                <a:lnTo>
                  <a:pt x="25400" y="186267"/>
                </a:lnTo>
                <a:lnTo>
                  <a:pt x="25400" y="211667"/>
                </a:lnTo>
                <a:lnTo>
                  <a:pt x="25400" y="228600"/>
                </a:lnTo>
                <a:lnTo>
                  <a:pt x="25400" y="254000"/>
                </a:lnTo>
                <a:lnTo>
                  <a:pt x="25400" y="262467"/>
                </a:lnTo>
                <a:lnTo>
                  <a:pt x="25400" y="270933"/>
                </a:lnTo>
                <a:lnTo>
                  <a:pt x="25400" y="279400"/>
                </a:lnTo>
                <a:lnTo>
                  <a:pt x="25400" y="287867"/>
                </a:lnTo>
                <a:lnTo>
                  <a:pt x="25400" y="287867"/>
                </a:lnTo>
                <a:lnTo>
                  <a:pt x="25400" y="287867"/>
                </a:lnTo>
                <a:lnTo>
                  <a:pt x="16934" y="279400"/>
                </a:lnTo>
                <a:lnTo>
                  <a:pt x="8467" y="270933"/>
                </a:lnTo>
                <a:lnTo>
                  <a:pt x="8467" y="270933"/>
                </a:lnTo>
                <a:lnTo>
                  <a:pt x="8467" y="262467"/>
                </a:lnTo>
                <a:lnTo>
                  <a:pt x="8467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777067" y="3454400"/>
            <a:ext cx="237067" cy="169334"/>
          </a:xfrm>
          <a:custGeom>
            <a:avLst/>
            <a:gdLst/>
            <a:ahLst/>
            <a:cxnLst/>
            <a:rect l="0" t="0" r="0" b="0"/>
            <a:pathLst>
              <a:path w="237067" h="169334">
                <a:moveTo>
                  <a:pt x="8466" y="42333"/>
                </a:moveTo>
                <a:lnTo>
                  <a:pt x="8466" y="33867"/>
                </a:lnTo>
                <a:lnTo>
                  <a:pt x="8466" y="33867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67733" y="8467"/>
                </a:lnTo>
                <a:lnTo>
                  <a:pt x="84666" y="8467"/>
                </a:lnTo>
                <a:lnTo>
                  <a:pt x="110066" y="8467"/>
                </a:lnTo>
                <a:lnTo>
                  <a:pt x="135466" y="0"/>
                </a:lnTo>
                <a:lnTo>
                  <a:pt x="152400" y="0"/>
                </a:lnTo>
                <a:lnTo>
                  <a:pt x="169333" y="0"/>
                </a:lnTo>
                <a:lnTo>
                  <a:pt x="177800" y="0"/>
                </a:lnTo>
                <a:lnTo>
                  <a:pt x="186266" y="0"/>
                </a:lnTo>
                <a:lnTo>
                  <a:pt x="186266" y="8467"/>
                </a:lnTo>
                <a:lnTo>
                  <a:pt x="194733" y="16933"/>
                </a:lnTo>
                <a:lnTo>
                  <a:pt x="186266" y="25400"/>
                </a:lnTo>
                <a:lnTo>
                  <a:pt x="186266" y="33867"/>
                </a:lnTo>
                <a:lnTo>
                  <a:pt x="186266" y="42333"/>
                </a:lnTo>
                <a:lnTo>
                  <a:pt x="177800" y="59267"/>
                </a:lnTo>
                <a:lnTo>
                  <a:pt x="169333" y="76200"/>
                </a:lnTo>
                <a:lnTo>
                  <a:pt x="160866" y="93133"/>
                </a:lnTo>
                <a:lnTo>
                  <a:pt x="152400" y="101600"/>
                </a:lnTo>
                <a:lnTo>
                  <a:pt x="152400" y="118533"/>
                </a:lnTo>
                <a:lnTo>
                  <a:pt x="152400" y="127000"/>
                </a:lnTo>
                <a:lnTo>
                  <a:pt x="152400" y="143933"/>
                </a:lnTo>
                <a:lnTo>
                  <a:pt x="160866" y="152400"/>
                </a:lnTo>
                <a:lnTo>
                  <a:pt x="169333" y="160867"/>
                </a:lnTo>
                <a:lnTo>
                  <a:pt x="177800" y="160867"/>
                </a:lnTo>
                <a:lnTo>
                  <a:pt x="186266" y="169333"/>
                </a:lnTo>
                <a:lnTo>
                  <a:pt x="186266" y="169333"/>
                </a:lnTo>
                <a:lnTo>
                  <a:pt x="194733" y="169333"/>
                </a:lnTo>
                <a:lnTo>
                  <a:pt x="203200" y="160867"/>
                </a:lnTo>
                <a:lnTo>
                  <a:pt x="211666" y="152400"/>
                </a:lnTo>
                <a:lnTo>
                  <a:pt x="220133" y="143933"/>
                </a:lnTo>
                <a:lnTo>
                  <a:pt x="228600" y="127000"/>
                </a:lnTo>
                <a:lnTo>
                  <a:pt x="228600" y="110067"/>
                </a:lnTo>
                <a:lnTo>
                  <a:pt x="237066" y="93133"/>
                </a:lnTo>
                <a:lnTo>
                  <a:pt x="237066" y="76200"/>
                </a:lnTo>
                <a:lnTo>
                  <a:pt x="237066" y="59267"/>
                </a:lnTo>
                <a:lnTo>
                  <a:pt x="237066" y="50800"/>
                </a:lnTo>
                <a:lnTo>
                  <a:pt x="228600" y="33867"/>
                </a:lnTo>
                <a:lnTo>
                  <a:pt x="220133" y="33867"/>
                </a:lnTo>
                <a:lnTo>
                  <a:pt x="220133" y="25400"/>
                </a:lnTo>
                <a:lnTo>
                  <a:pt x="203200" y="16933"/>
                </a:lnTo>
                <a:lnTo>
                  <a:pt x="194733" y="16933"/>
                </a:lnTo>
                <a:lnTo>
                  <a:pt x="194733" y="16933"/>
                </a:lnTo>
                <a:lnTo>
                  <a:pt x="194733" y="16933"/>
                </a:lnTo>
                <a:lnTo>
                  <a:pt x="186266" y="8467"/>
                </a:lnTo>
                <a:lnTo>
                  <a:pt x="186266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056467" y="3352800"/>
            <a:ext cx="33867" cy="245534"/>
          </a:xfrm>
          <a:custGeom>
            <a:avLst/>
            <a:gdLst/>
            <a:ahLst/>
            <a:cxnLst/>
            <a:rect l="0" t="0" r="0" b="0"/>
            <a:pathLst>
              <a:path w="33867" h="245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42333"/>
                </a:lnTo>
                <a:lnTo>
                  <a:pt x="25400" y="59267"/>
                </a:lnTo>
                <a:lnTo>
                  <a:pt x="25400" y="76200"/>
                </a:lnTo>
                <a:lnTo>
                  <a:pt x="25400" y="101600"/>
                </a:lnTo>
                <a:lnTo>
                  <a:pt x="25400" y="127000"/>
                </a:lnTo>
                <a:lnTo>
                  <a:pt x="25400" y="152400"/>
                </a:lnTo>
                <a:lnTo>
                  <a:pt x="25400" y="169333"/>
                </a:lnTo>
                <a:lnTo>
                  <a:pt x="25400" y="194733"/>
                </a:lnTo>
                <a:lnTo>
                  <a:pt x="25400" y="211667"/>
                </a:lnTo>
                <a:lnTo>
                  <a:pt x="33866" y="228600"/>
                </a:lnTo>
                <a:lnTo>
                  <a:pt x="33866" y="237067"/>
                </a:lnTo>
                <a:lnTo>
                  <a:pt x="33866" y="245533"/>
                </a:lnTo>
                <a:lnTo>
                  <a:pt x="33866" y="245533"/>
                </a:lnTo>
                <a:lnTo>
                  <a:pt x="33866" y="245533"/>
                </a:lnTo>
                <a:lnTo>
                  <a:pt x="33866" y="245533"/>
                </a:lnTo>
                <a:lnTo>
                  <a:pt x="33866" y="237067"/>
                </a:lnTo>
                <a:lnTo>
                  <a:pt x="33866" y="237067"/>
                </a:lnTo>
                <a:lnTo>
                  <a:pt x="33866" y="228600"/>
                </a:lnTo>
                <a:lnTo>
                  <a:pt x="33866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031067" y="3437467"/>
            <a:ext cx="237067" cy="186267"/>
          </a:xfrm>
          <a:custGeom>
            <a:avLst/>
            <a:gdLst/>
            <a:ahLst/>
            <a:cxnLst/>
            <a:rect l="0" t="0" r="0" b="0"/>
            <a:pathLst>
              <a:path w="237067" h="186267">
                <a:moveTo>
                  <a:pt x="0" y="33866"/>
                </a:move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42333"/>
                </a:lnTo>
                <a:lnTo>
                  <a:pt x="8466" y="42333"/>
                </a:lnTo>
                <a:lnTo>
                  <a:pt x="16933" y="42333"/>
                </a:lnTo>
                <a:lnTo>
                  <a:pt x="33866" y="42333"/>
                </a:lnTo>
                <a:lnTo>
                  <a:pt x="50800" y="42333"/>
                </a:lnTo>
                <a:lnTo>
                  <a:pt x="67733" y="42333"/>
                </a:lnTo>
                <a:lnTo>
                  <a:pt x="93133" y="42333"/>
                </a:lnTo>
                <a:lnTo>
                  <a:pt x="110066" y="42333"/>
                </a:lnTo>
                <a:lnTo>
                  <a:pt x="127000" y="42333"/>
                </a:lnTo>
                <a:lnTo>
                  <a:pt x="143933" y="42333"/>
                </a:lnTo>
                <a:lnTo>
                  <a:pt x="160866" y="42333"/>
                </a:lnTo>
                <a:lnTo>
                  <a:pt x="177800" y="33866"/>
                </a:lnTo>
                <a:lnTo>
                  <a:pt x="186266" y="33866"/>
                </a:lnTo>
                <a:lnTo>
                  <a:pt x="194733" y="25400"/>
                </a:lnTo>
                <a:lnTo>
                  <a:pt x="203200" y="16933"/>
                </a:lnTo>
                <a:lnTo>
                  <a:pt x="211666" y="8466"/>
                </a:lnTo>
                <a:lnTo>
                  <a:pt x="211666" y="8466"/>
                </a:lnTo>
                <a:lnTo>
                  <a:pt x="211666" y="0"/>
                </a:lnTo>
                <a:lnTo>
                  <a:pt x="211666" y="0"/>
                </a:lnTo>
                <a:lnTo>
                  <a:pt x="203200" y="0"/>
                </a:lnTo>
                <a:lnTo>
                  <a:pt x="194733" y="0"/>
                </a:lnTo>
                <a:lnTo>
                  <a:pt x="186266" y="0"/>
                </a:lnTo>
                <a:lnTo>
                  <a:pt x="177800" y="0"/>
                </a:lnTo>
                <a:lnTo>
                  <a:pt x="160866" y="0"/>
                </a:lnTo>
                <a:lnTo>
                  <a:pt x="152400" y="8466"/>
                </a:lnTo>
                <a:lnTo>
                  <a:pt x="143933" y="16933"/>
                </a:lnTo>
                <a:lnTo>
                  <a:pt x="143933" y="25400"/>
                </a:lnTo>
                <a:lnTo>
                  <a:pt x="135466" y="33866"/>
                </a:lnTo>
                <a:lnTo>
                  <a:pt x="135466" y="50800"/>
                </a:lnTo>
                <a:lnTo>
                  <a:pt x="127000" y="59266"/>
                </a:lnTo>
                <a:lnTo>
                  <a:pt x="127000" y="76200"/>
                </a:lnTo>
                <a:lnTo>
                  <a:pt x="135466" y="93133"/>
                </a:lnTo>
                <a:lnTo>
                  <a:pt x="135466" y="110066"/>
                </a:lnTo>
                <a:lnTo>
                  <a:pt x="143933" y="135466"/>
                </a:lnTo>
                <a:lnTo>
                  <a:pt x="152400" y="143933"/>
                </a:lnTo>
                <a:lnTo>
                  <a:pt x="160866" y="160866"/>
                </a:lnTo>
                <a:lnTo>
                  <a:pt x="169333" y="169333"/>
                </a:lnTo>
                <a:lnTo>
                  <a:pt x="186266" y="177800"/>
                </a:lnTo>
                <a:lnTo>
                  <a:pt x="203200" y="186266"/>
                </a:lnTo>
                <a:lnTo>
                  <a:pt x="211666" y="186266"/>
                </a:lnTo>
                <a:lnTo>
                  <a:pt x="220133" y="186266"/>
                </a:lnTo>
                <a:lnTo>
                  <a:pt x="228600" y="186266"/>
                </a:lnTo>
                <a:lnTo>
                  <a:pt x="228600" y="186266"/>
                </a:lnTo>
                <a:lnTo>
                  <a:pt x="237066" y="177800"/>
                </a:lnTo>
                <a:lnTo>
                  <a:pt x="237066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344333" y="3488267"/>
            <a:ext cx="110068" cy="25401"/>
          </a:xfrm>
          <a:custGeom>
            <a:avLst/>
            <a:gdLst/>
            <a:ahLst/>
            <a:cxnLst/>
            <a:rect l="0" t="0" r="0" b="0"/>
            <a:pathLst>
              <a:path w="110068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33867" y="0"/>
                </a:lnTo>
                <a:lnTo>
                  <a:pt x="42334" y="0"/>
                </a:lnTo>
                <a:lnTo>
                  <a:pt x="59267" y="0"/>
                </a:lnTo>
                <a:lnTo>
                  <a:pt x="67734" y="0"/>
                </a:lnTo>
                <a:lnTo>
                  <a:pt x="84667" y="8466"/>
                </a:lnTo>
                <a:lnTo>
                  <a:pt x="93134" y="8466"/>
                </a:lnTo>
                <a:lnTo>
                  <a:pt x="101600" y="8466"/>
                </a:lnTo>
                <a:lnTo>
                  <a:pt x="110067" y="16933"/>
                </a:lnTo>
                <a:lnTo>
                  <a:pt x="110067" y="16933"/>
                </a:lnTo>
                <a:lnTo>
                  <a:pt x="110067" y="16933"/>
                </a:lnTo>
                <a:lnTo>
                  <a:pt x="101600" y="25400"/>
                </a:lnTo>
                <a:lnTo>
                  <a:pt x="101600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378200" y="3581400"/>
            <a:ext cx="101601" cy="16934"/>
          </a:xfrm>
          <a:custGeom>
            <a:avLst/>
            <a:gdLst/>
            <a:ahLst/>
            <a:cxnLst/>
            <a:rect l="0" t="0" r="0" b="0"/>
            <a:pathLst>
              <a:path w="101601" h="169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59267" y="16933"/>
                </a:lnTo>
                <a:lnTo>
                  <a:pt x="84667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016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57200" y="4207933"/>
            <a:ext cx="169334" cy="372535"/>
          </a:xfrm>
          <a:custGeom>
            <a:avLst/>
            <a:gdLst/>
            <a:ahLst/>
            <a:cxnLst/>
            <a:rect l="0" t="0" r="0" b="0"/>
            <a:pathLst>
              <a:path w="169334" h="372535">
                <a:moveTo>
                  <a:pt x="0" y="16934"/>
                </a:moveTo>
                <a:lnTo>
                  <a:pt x="0" y="16934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16933" y="50800"/>
                </a:lnTo>
                <a:lnTo>
                  <a:pt x="16933" y="76200"/>
                </a:lnTo>
                <a:lnTo>
                  <a:pt x="16933" y="101600"/>
                </a:lnTo>
                <a:lnTo>
                  <a:pt x="25400" y="127000"/>
                </a:lnTo>
                <a:lnTo>
                  <a:pt x="33867" y="160867"/>
                </a:lnTo>
                <a:lnTo>
                  <a:pt x="33867" y="194734"/>
                </a:lnTo>
                <a:lnTo>
                  <a:pt x="33867" y="228600"/>
                </a:lnTo>
                <a:lnTo>
                  <a:pt x="33867" y="262467"/>
                </a:lnTo>
                <a:lnTo>
                  <a:pt x="25400" y="287867"/>
                </a:lnTo>
                <a:lnTo>
                  <a:pt x="25400" y="313267"/>
                </a:lnTo>
                <a:lnTo>
                  <a:pt x="16933" y="338667"/>
                </a:lnTo>
                <a:lnTo>
                  <a:pt x="16933" y="355600"/>
                </a:lnTo>
                <a:lnTo>
                  <a:pt x="8467" y="364067"/>
                </a:lnTo>
                <a:lnTo>
                  <a:pt x="8467" y="372534"/>
                </a:lnTo>
                <a:lnTo>
                  <a:pt x="8467" y="372534"/>
                </a:lnTo>
                <a:lnTo>
                  <a:pt x="8467" y="372534"/>
                </a:lnTo>
                <a:lnTo>
                  <a:pt x="8467" y="364067"/>
                </a:lnTo>
                <a:lnTo>
                  <a:pt x="16933" y="347134"/>
                </a:lnTo>
                <a:lnTo>
                  <a:pt x="16933" y="330200"/>
                </a:lnTo>
                <a:lnTo>
                  <a:pt x="16933" y="313267"/>
                </a:lnTo>
                <a:lnTo>
                  <a:pt x="25400" y="279400"/>
                </a:lnTo>
                <a:lnTo>
                  <a:pt x="25400" y="254000"/>
                </a:lnTo>
                <a:lnTo>
                  <a:pt x="33867" y="228600"/>
                </a:lnTo>
                <a:lnTo>
                  <a:pt x="33867" y="203200"/>
                </a:lnTo>
                <a:lnTo>
                  <a:pt x="42333" y="186267"/>
                </a:lnTo>
                <a:lnTo>
                  <a:pt x="50800" y="169334"/>
                </a:lnTo>
                <a:lnTo>
                  <a:pt x="50800" y="160867"/>
                </a:lnTo>
                <a:lnTo>
                  <a:pt x="67733" y="152400"/>
                </a:lnTo>
                <a:lnTo>
                  <a:pt x="76200" y="152400"/>
                </a:lnTo>
                <a:lnTo>
                  <a:pt x="84667" y="160867"/>
                </a:lnTo>
                <a:lnTo>
                  <a:pt x="101600" y="169334"/>
                </a:lnTo>
                <a:lnTo>
                  <a:pt x="110067" y="186267"/>
                </a:lnTo>
                <a:lnTo>
                  <a:pt x="118533" y="203200"/>
                </a:lnTo>
                <a:lnTo>
                  <a:pt x="127000" y="220134"/>
                </a:lnTo>
                <a:lnTo>
                  <a:pt x="135467" y="245534"/>
                </a:lnTo>
                <a:lnTo>
                  <a:pt x="143933" y="270934"/>
                </a:lnTo>
                <a:lnTo>
                  <a:pt x="143933" y="296334"/>
                </a:lnTo>
                <a:lnTo>
                  <a:pt x="143933" y="321734"/>
                </a:lnTo>
                <a:lnTo>
                  <a:pt x="152400" y="338667"/>
                </a:lnTo>
                <a:lnTo>
                  <a:pt x="152400" y="355600"/>
                </a:lnTo>
                <a:lnTo>
                  <a:pt x="152400" y="364067"/>
                </a:lnTo>
                <a:lnTo>
                  <a:pt x="152400" y="364067"/>
                </a:lnTo>
                <a:lnTo>
                  <a:pt x="160867" y="364067"/>
                </a:lnTo>
                <a:lnTo>
                  <a:pt x="160867" y="364067"/>
                </a:lnTo>
                <a:lnTo>
                  <a:pt x="169333" y="355600"/>
                </a:lnTo>
                <a:lnTo>
                  <a:pt x="169333" y="355600"/>
                </a:lnTo>
                <a:lnTo>
                  <a:pt x="169333" y="338667"/>
                </a:lnTo>
                <a:lnTo>
                  <a:pt x="169333" y="338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68867" y="4394200"/>
            <a:ext cx="110067" cy="186268"/>
          </a:xfrm>
          <a:custGeom>
            <a:avLst/>
            <a:gdLst/>
            <a:ahLst/>
            <a:cxnLst/>
            <a:rect l="0" t="0" r="0" b="0"/>
            <a:pathLst>
              <a:path w="110067" h="186268">
                <a:moveTo>
                  <a:pt x="25400" y="16933"/>
                </a:moveTo>
                <a:lnTo>
                  <a:pt x="25400" y="16933"/>
                </a:lnTo>
                <a:lnTo>
                  <a:pt x="25400" y="25400"/>
                </a:lnTo>
                <a:lnTo>
                  <a:pt x="25400" y="25400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33867"/>
                </a:lnTo>
                <a:lnTo>
                  <a:pt x="8466" y="42333"/>
                </a:lnTo>
                <a:lnTo>
                  <a:pt x="8466" y="59267"/>
                </a:lnTo>
                <a:lnTo>
                  <a:pt x="0" y="67733"/>
                </a:lnTo>
                <a:lnTo>
                  <a:pt x="0" y="84667"/>
                </a:lnTo>
                <a:lnTo>
                  <a:pt x="0" y="101600"/>
                </a:lnTo>
                <a:lnTo>
                  <a:pt x="8466" y="118533"/>
                </a:lnTo>
                <a:lnTo>
                  <a:pt x="16933" y="135467"/>
                </a:lnTo>
                <a:lnTo>
                  <a:pt x="25400" y="160867"/>
                </a:lnTo>
                <a:lnTo>
                  <a:pt x="33866" y="169333"/>
                </a:lnTo>
                <a:lnTo>
                  <a:pt x="50800" y="177800"/>
                </a:lnTo>
                <a:lnTo>
                  <a:pt x="59266" y="186267"/>
                </a:lnTo>
                <a:lnTo>
                  <a:pt x="76200" y="186267"/>
                </a:lnTo>
                <a:lnTo>
                  <a:pt x="84666" y="186267"/>
                </a:lnTo>
                <a:lnTo>
                  <a:pt x="101600" y="177800"/>
                </a:lnTo>
                <a:lnTo>
                  <a:pt x="110066" y="169333"/>
                </a:lnTo>
                <a:lnTo>
                  <a:pt x="110066" y="160867"/>
                </a:lnTo>
                <a:lnTo>
                  <a:pt x="110066" y="143933"/>
                </a:lnTo>
                <a:lnTo>
                  <a:pt x="110066" y="127000"/>
                </a:lnTo>
                <a:lnTo>
                  <a:pt x="110066" y="110067"/>
                </a:lnTo>
                <a:lnTo>
                  <a:pt x="101600" y="84667"/>
                </a:lnTo>
                <a:lnTo>
                  <a:pt x="93133" y="59267"/>
                </a:lnTo>
                <a:lnTo>
                  <a:pt x="76200" y="42333"/>
                </a:lnTo>
                <a:lnTo>
                  <a:pt x="67733" y="16933"/>
                </a:lnTo>
                <a:lnTo>
                  <a:pt x="59266" y="8467"/>
                </a:lnTo>
                <a:lnTo>
                  <a:pt x="50800" y="0"/>
                </a:lnTo>
                <a:lnTo>
                  <a:pt x="42333" y="0"/>
                </a:lnTo>
                <a:lnTo>
                  <a:pt x="33866" y="0"/>
                </a:lnTo>
                <a:lnTo>
                  <a:pt x="33866" y="0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21267" y="4385733"/>
            <a:ext cx="169334" cy="186268"/>
          </a:xfrm>
          <a:custGeom>
            <a:avLst/>
            <a:gdLst/>
            <a:ahLst/>
            <a:cxnLst/>
            <a:rect l="0" t="0" r="0" b="0"/>
            <a:pathLst>
              <a:path w="169334" h="186268">
                <a:moveTo>
                  <a:pt x="0" y="25400"/>
                </a:move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93134"/>
                </a:lnTo>
                <a:lnTo>
                  <a:pt x="25400" y="110067"/>
                </a:lnTo>
                <a:lnTo>
                  <a:pt x="25400" y="127000"/>
                </a:lnTo>
                <a:lnTo>
                  <a:pt x="25400" y="143934"/>
                </a:lnTo>
                <a:lnTo>
                  <a:pt x="25400" y="160867"/>
                </a:lnTo>
                <a:lnTo>
                  <a:pt x="25400" y="169334"/>
                </a:lnTo>
                <a:lnTo>
                  <a:pt x="33866" y="177800"/>
                </a:lnTo>
                <a:lnTo>
                  <a:pt x="33866" y="186267"/>
                </a:lnTo>
                <a:lnTo>
                  <a:pt x="33866" y="186267"/>
                </a:lnTo>
                <a:lnTo>
                  <a:pt x="33866" y="186267"/>
                </a:lnTo>
                <a:lnTo>
                  <a:pt x="33866" y="186267"/>
                </a:lnTo>
                <a:lnTo>
                  <a:pt x="33866" y="177800"/>
                </a:lnTo>
                <a:lnTo>
                  <a:pt x="33866" y="169334"/>
                </a:lnTo>
                <a:lnTo>
                  <a:pt x="33866" y="160867"/>
                </a:lnTo>
                <a:lnTo>
                  <a:pt x="33866" y="135467"/>
                </a:lnTo>
                <a:lnTo>
                  <a:pt x="33866" y="118534"/>
                </a:lnTo>
                <a:lnTo>
                  <a:pt x="42333" y="93134"/>
                </a:lnTo>
                <a:lnTo>
                  <a:pt x="50800" y="67734"/>
                </a:lnTo>
                <a:lnTo>
                  <a:pt x="59266" y="50800"/>
                </a:lnTo>
                <a:lnTo>
                  <a:pt x="67733" y="25400"/>
                </a:lnTo>
                <a:lnTo>
                  <a:pt x="76200" y="8467"/>
                </a:lnTo>
                <a:lnTo>
                  <a:pt x="93133" y="8467"/>
                </a:lnTo>
                <a:lnTo>
                  <a:pt x="110066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6" y="0"/>
                </a:lnTo>
                <a:lnTo>
                  <a:pt x="143933" y="0"/>
                </a:lnTo>
                <a:lnTo>
                  <a:pt x="152400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69333" y="8467"/>
                </a:lnTo>
                <a:lnTo>
                  <a:pt x="169333" y="8467"/>
                </a:lnTo>
                <a:lnTo>
                  <a:pt x="169333" y="8467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109133" y="4495800"/>
            <a:ext cx="42335" cy="25401"/>
          </a:xfrm>
          <a:custGeom>
            <a:avLst/>
            <a:gdLst/>
            <a:ahLst/>
            <a:cxnLst/>
            <a:rect l="0" t="0" r="0" b="0"/>
            <a:pathLst>
              <a:path w="42335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42334" y="0"/>
                </a:lnTo>
                <a:lnTo>
                  <a:pt x="423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397000" y="4199467"/>
            <a:ext cx="8468" cy="364067"/>
          </a:xfrm>
          <a:custGeom>
            <a:avLst/>
            <a:gdLst/>
            <a:ahLst/>
            <a:cxnLst/>
            <a:rect l="0" t="0" r="0" b="0"/>
            <a:pathLst>
              <a:path w="8468" h="3640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84666"/>
                </a:lnTo>
                <a:lnTo>
                  <a:pt x="0" y="101600"/>
                </a:lnTo>
                <a:lnTo>
                  <a:pt x="0" y="127000"/>
                </a:lnTo>
                <a:lnTo>
                  <a:pt x="8467" y="152400"/>
                </a:lnTo>
                <a:lnTo>
                  <a:pt x="8467" y="177800"/>
                </a:lnTo>
                <a:lnTo>
                  <a:pt x="8467" y="203200"/>
                </a:lnTo>
                <a:lnTo>
                  <a:pt x="8467" y="228600"/>
                </a:lnTo>
                <a:lnTo>
                  <a:pt x="8467" y="254000"/>
                </a:lnTo>
                <a:lnTo>
                  <a:pt x="8467" y="279400"/>
                </a:lnTo>
                <a:lnTo>
                  <a:pt x="8467" y="296333"/>
                </a:lnTo>
                <a:lnTo>
                  <a:pt x="8467" y="313266"/>
                </a:lnTo>
                <a:lnTo>
                  <a:pt x="8467" y="330200"/>
                </a:lnTo>
                <a:lnTo>
                  <a:pt x="8467" y="338666"/>
                </a:lnTo>
                <a:lnTo>
                  <a:pt x="8467" y="347133"/>
                </a:lnTo>
                <a:lnTo>
                  <a:pt x="8467" y="355600"/>
                </a:lnTo>
                <a:lnTo>
                  <a:pt x="8467" y="355600"/>
                </a:lnTo>
                <a:lnTo>
                  <a:pt x="8467" y="364066"/>
                </a:lnTo>
                <a:lnTo>
                  <a:pt x="8467" y="364066"/>
                </a:lnTo>
                <a:lnTo>
                  <a:pt x="8467" y="364066"/>
                </a:lnTo>
                <a:lnTo>
                  <a:pt x="8467" y="355600"/>
                </a:lnTo>
                <a:lnTo>
                  <a:pt x="8467" y="355600"/>
                </a:lnTo>
                <a:lnTo>
                  <a:pt x="8467" y="347133"/>
                </a:lnTo>
                <a:lnTo>
                  <a:pt x="8467" y="338666"/>
                </a:lnTo>
                <a:lnTo>
                  <a:pt x="8467" y="330200"/>
                </a:lnTo>
                <a:lnTo>
                  <a:pt x="8467" y="321733"/>
                </a:lnTo>
                <a:lnTo>
                  <a:pt x="8467" y="313266"/>
                </a:lnTo>
                <a:lnTo>
                  <a:pt x="8467" y="296333"/>
                </a:lnTo>
                <a:lnTo>
                  <a:pt x="8467" y="287866"/>
                </a:lnTo>
                <a:lnTo>
                  <a:pt x="8467" y="279400"/>
                </a:lnTo>
                <a:lnTo>
                  <a:pt x="8467" y="262466"/>
                </a:lnTo>
                <a:lnTo>
                  <a:pt x="8467" y="254000"/>
                </a:lnTo>
                <a:lnTo>
                  <a:pt x="8467" y="245533"/>
                </a:lnTo>
                <a:lnTo>
                  <a:pt x="8467" y="237066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11666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194733"/>
                </a:lnTo>
                <a:lnTo>
                  <a:pt x="8467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312333" y="4241800"/>
            <a:ext cx="177801" cy="287868"/>
          </a:xfrm>
          <a:custGeom>
            <a:avLst/>
            <a:gdLst/>
            <a:ahLst/>
            <a:cxnLst/>
            <a:rect l="0" t="0" r="0" b="0"/>
            <a:pathLst>
              <a:path w="177801" h="287868">
                <a:moveTo>
                  <a:pt x="84667" y="101600"/>
                </a:moveTo>
                <a:lnTo>
                  <a:pt x="84667" y="101600"/>
                </a:lnTo>
                <a:lnTo>
                  <a:pt x="84667" y="93133"/>
                </a:lnTo>
                <a:lnTo>
                  <a:pt x="84667" y="84667"/>
                </a:lnTo>
                <a:lnTo>
                  <a:pt x="84667" y="76200"/>
                </a:lnTo>
                <a:lnTo>
                  <a:pt x="93134" y="67733"/>
                </a:lnTo>
                <a:lnTo>
                  <a:pt x="93134" y="50800"/>
                </a:lnTo>
                <a:lnTo>
                  <a:pt x="93134" y="42333"/>
                </a:lnTo>
                <a:lnTo>
                  <a:pt x="93134" y="33867"/>
                </a:lnTo>
                <a:lnTo>
                  <a:pt x="93134" y="25400"/>
                </a:lnTo>
                <a:lnTo>
                  <a:pt x="84667" y="16933"/>
                </a:lnTo>
                <a:lnTo>
                  <a:pt x="84667" y="8467"/>
                </a:lnTo>
                <a:lnTo>
                  <a:pt x="76200" y="0"/>
                </a:lnTo>
                <a:lnTo>
                  <a:pt x="67734" y="0"/>
                </a:lnTo>
                <a:lnTo>
                  <a:pt x="67734" y="8467"/>
                </a:lnTo>
                <a:lnTo>
                  <a:pt x="50800" y="8467"/>
                </a:lnTo>
                <a:lnTo>
                  <a:pt x="42334" y="16933"/>
                </a:lnTo>
                <a:lnTo>
                  <a:pt x="33867" y="25400"/>
                </a:lnTo>
                <a:lnTo>
                  <a:pt x="25400" y="42333"/>
                </a:lnTo>
                <a:lnTo>
                  <a:pt x="16934" y="59267"/>
                </a:lnTo>
                <a:lnTo>
                  <a:pt x="8467" y="76200"/>
                </a:lnTo>
                <a:lnTo>
                  <a:pt x="8467" y="101600"/>
                </a:lnTo>
                <a:lnTo>
                  <a:pt x="0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0" y="194733"/>
                </a:lnTo>
                <a:lnTo>
                  <a:pt x="8467" y="211667"/>
                </a:lnTo>
                <a:lnTo>
                  <a:pt x="16934" y="237067"/>
                </a:lnTo>
                <a:lnTo>
                  <a:pt x="16934" y="254000"/>
                </a:lnTo>
                <a:lnTo>
                  <a:pt x="25400" y="270933"/>
                </a:lnTo>
                <a:lnTo>
                  <a:pt x="33867" y="279400"/>
                </a:lnTo>
                <a:lnTo>
                  <a:pt x="50800" y="287867"/>
                </a:lnTo>
                <a:lnTo>
                  <a:pt x="59267" y="287867"/>
                </a:lnTo>
                <a:lnTo>
                  <a:pt x="67734" y="287867"/>
                </a:lnTo>
                <a:lnTo>
                  <a:pt x="67734" y="279400"/>
                </a:lnTo>
                <a:lnTo>
                  <a:pt x="76200" y="270933"/>
                </a:lnTo>
                <a:lnTo>
                  <a:pt x="84667" y="254000"/>
                </a:lnTo>
                <a:lnTo>
                  <a:pt x="84667" y="237067"/>
                </a:lnTo>
                <a:lnTo>
                  <a:pt x="84667" y="220133"/>
                </a:lnTo>
                <a:lnTo>
                  <a:pt x="84667" y="194733"/>
                </a:lnTo>
                <a:lnTo>
                  <a:pt x="93134" y="169333"/>
                </a:lnTo>
                <a:lnTo>
                  <a:pt x="93134" y="143933"/>
                </a:lnTo>
                <a:lnTo>
                  <a:pt x="93134" y="118533"/>
                </a:lnTo>
                <a:lnTo>
                  <a:pt x="93134" y="101600"/>
                </a:lnTo>
                <a:lnTo>
                  <a:pt x="93134" y="84667"/>
                </a:lnTo>
                <a:lnTo>
                  <a:pt x="93134" y="67733"/>
                </a:lnTo>
                <a:lnTo>
                  <a:pt x="93134" y="59267"/>
                </a:lnTo>
                <a:lnTo>
                  <a:pt x="93134" y="50800"/>
                </a:lnTo>
                <a:lnTo>
                  <a:pt x="93134" y="42333"/>
                </a:lnTo>
                <a:lnTo>
                  <a:pt x="93134" y="42333"/>
                </a:lnTo>
                <a:lnTo>
                  <a:pt x="93134" y="42333"/>
                </a:lnTo>
                <a:lnTo>
                  <a:pt x="93134" y="42333"/>
                </a:lnTo>
                <a:lnTo>
                  <a:pt x="93134" y="50800"/>
                </a:lnTo>
                <a:lnTo>
                  <a:pt x="101600" y="59267"/>
                </a:lnTo>
                <a:lnTo>
                  <a:pt x="101600" y="76200"/>
                </a:lnTo>
                <a:lnTo>
                  <a:pt x="101600" y="93133"/>
                </a:lnTo>
                <a:lnTo>
                  <a:pt x="110067" y="110067"/>
                </a:lnTo>
                <a:lnTo>
                  <a:pt x="110067" y="135467"/>
                </a:lnTo>
                <a:lnTo>
                  <a:pt x="118534" y="160867"/>
                </a:lnTo>
                <a:lnTo>
                  <a:pt x="118534" y="177800"/>
                </a:lnTo>
                <a:lnTo>
                  <a:pt x="118534" y="203200"/>
                </a:lnTo>
                <a:lnTo>
                  <a:pt x="127000" y="220133"/>
                </a:lnTo>
                <a:lnTo>
                  <a:pt x="127000" y="237067"/>
                </a:lnTo>
                <a:lnTo>
                  <a:pt x="135467" y="254000"/>
                </a:lnTo>
                <a:lnTo>
                  <a:pt x="143934" y="262467"/>
                </a:lnTo>
                <a:lnTo>
                  <a:pt x="143934" y="270933"/>
                </a:lnTo>
                <a:lnTo>
                  <a:pt x="160867" y="270933"/>
                </a:lnTo>
                <a:lnTo>
                  <a:pt x="169334" y="270933"/>
                </a:lnTo>
                <a:lnTo>
                  <a:pt x="169334" y="270933"/>
                </a:lnTo>
                <a:lnTo>
                  <a:pt x="177800" y="270933"/>
                </a:lnTo>
                <a:lnTo>
                  <a:pt x="177800" y="270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524000" y="4267200"/>
            <a:ext cx="143934" cy="245534"/>
          </a:xfrm>
          <a:custGeom>
            <a:avLst/>
            <a:gdLst/>
            <a:ahLst/>
            <a:cxnLst/>
            <a:rect l="0" t="0" r="0" b="0"/>
            <a:pathLst>
              <a:path w="143934" h="245534">
                <a:moveTo>
                  <a:pt x="84667" y="0"/>
                </a:moveTo>
                <a:lnTo>
                  <a:pt x="84667" y="0"/>
                </a:lnTo>
                <a:lnTo>
                  <a:pt x="76200" y="0"/>
                </a:lnTo>
                <a:lnTo>
                  <a:pt x="67733" y="0"/>
                </a:lnTo>
                <a:lnTo>
                  <a:pt x="59267" y="0"/>
                </a:lnTo>
                <a:lnTo>
                  <a:pt x="50800" y="8467"/>
                </a:lnTo>
                <a:lnTo>
                  <a:pt x="33867" y="16933"/>
                </a:lnTo>
                <a:lnTo>
                  <a:pt x="25400" y="33867"/>
                </a:lnTo>
                <a:lnTo>
                  <a:pt x="16933" y="42333"/>
                </a:lnTo>
                <a:lnTo>
                  <a:pt x="8467" y="59267"/>
                </a:lnTo>
                <a:lnTo>
                  <a:pt x="0" y="67733"/>
                </a:lnTo>
                <a:lnTo>
                  <a:pt x="0" y="76200"/>
                </a:lnTo>
                <a:lnTo>
                  <a:pt x="0" y="84667"/>
                </a:lnTo>
                <a:lnTo>
                  <a:pt x="8467" y="93133"/>
                </a:lnTo>
                <a:lnTo>
                  <a:pt x="16933" y="101600"/>
                </a:lnTo>
                <a:lnTo>
                  <a:pt x="25400" y="101600"/>
                </a:lnTo>
                <a:lnTo>
                  <a:pt x="42333" y="110067"/>
                </a:lnTo>
                <a:lnTo>
                  <a:pt x="67733" y="118533"/>
                </a:lnTo>
                <a:lnTo>
                  <a:pt x="84667" y="127000"/>
                </a:lnTo>
                <a:lnTo>
                  <a:pt x="101600" y="135467"/>
                </a:lnTo>
                <a:lnTo>
                  <a:pt x="118533" y="152400"/>
                </a:lnTo>
                <a:lnTo>
                  <a:pt x="135467" y="169333"/>
                </a:lnTo>
                <a:lnTo>
                  <a:pt x="143933" y="177800"/>
                </a:lnTo>
                <a:lnTo>
                  <a:pt x="143933" y="194733"/>
                </a:lnTo>
                <a:lnTo>
                  <a:pt x="135467" y="203200"/>
                </a:lnTo>
                <a:lnTo>
                  <a:pt x="135467" y="220133"/>
                </a:lnTo>
                <a:lnTo>
                  <a:pt x="127000" y="228600"/>
                </a:lnTo>
                <a:lnTo>
                  <a:pt x="110067" y="237067"/>
                </a:lnTo>
                <a:lnTo>
                  <a:pt x="101600" y="245533"/>
                </a:lnTo>
                <a:lnTo>
                  <a:pt x="84667" y="245533"/>
                </a:lnTo>
                <a:lnTo>
                  <a:pt x="76200" y="245533"/>
                </a:lnTo>
                <a:lnTo>
                  <a:pt x="67733" y="245533"/>
                </a:lnTo>
                <a:lnTo>
                  <a:pt x="59267" y="245533"/>
                </a:lnTo>
                <a:lnTo>
                  <a:pt x="59267" y="237067"/>
                </a:lnTo>
                <a:lnTo>
                  <a:pt x="59267" y="237067"/>
                </a:lnTo>
                <a:lnTo>
                  <a:pt x="59267" y="228600"/>
                </a:lnTo>
                <a:lnTo>
                  <a:pt x="59267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735667" y="4301067"/>
            <a:ext cx="169334" cy="457201"/>
          </a:xfrm>
          <a:custGeom>
            <a:avLst/>
            <a:gdLst/>
            <a:ahLst/>
            <a:cxnLst/>
            <a:rect l="0" t="0" r="0" b="0"/>
            <a:pathLst>
              <a:path w="169334" h="4572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33866"/>
                </a:lnTo>
                <a:lnTo>
                  <a:pt x="0" y="42333"/>
                </a:lnTo>
                <a:lnTo>
                  <a:pt x="8466" y="67733"/>
                </a:lnTo>
                <a:lnTo>
                  <a:pt x="8466" y="84666"/>
                </a:lnTo>
                <a:lnTo>
                  <a:pt x="8466" y="110066"/>
                </a:lnTo>
                <a:lnTo>
                  <a:pt x="8466" y="127000"/>
                </a:lnTo>
                <a:lnTo>
                  <a:pt x="16933" y="143933"/>
                </a:lnTo>
                <a:lnTo>
                  <a:pt x="25400" y="152400"/>
                </a:lnTo>
                <a:lnTo>
                  <a:pt x="33866" y="160866"/>
                </a:lnTo>
                <a:lnTo>
                  <a:pt x="50800" y="169333"/>
                </a:lnTo>
                <a:lnTo>
                  <a:pt x="59266" y="169333"/>
                </a:lnTo>
                <a:lnTo>
                  <a:pt x="76200" y="169333"/>
                </a:lnTo>
                <a:lnTo>
                  <a:pt x="84666" y="160866"/>
                </a:lnTo>
                <a:lnTo>
                  <a:pt x="93133" y="152400"/>
                </a:lnTo>
                <a:lnTo>
                  <a:pt x="101600" y="143933"/>
                </a:lnTo>
                <a:lnTo>
                  <a:pt x="110066" y="127000"/>
                </a:lnTo>
                <a:lnTo>
                  <a:pt x="118533" y="110066"/>
                </a:lnTo>
                <a:lnTo>
                  <a:pt x="127000" y="84666"/>
                </a:lnTo>
                <a:lnTo>
                  <a:pt x="127000" y="67733"/>
                </a:lnTo>
                <a:lnTo>
                  <a:pt x="127000" y="42333"/>
                </a:lnTo>
                <a:lnTo>
                  <a:pt x="135466" y="33866"/>
                </a:lnTo>
                <a:lnTo>
                  <a:pt x="127000" y="25400"/>
                </a:lnTo>
                <a:lnTo>
                  <a:pt x="127000" y="16933"/>
                </a:lnTo>
                <a:lnTo>
                  <a:pt x="127000" y="16933"/>
                </a:lnTo>
                <a:lnTo>
                  <a:pt x="127000" y="16933"/>
                </a:lnTo>
                <a:lnTo>
                  <a:pt x="135466" y="25400"/>
                </a:lnTo>
                <a:lnTo>
                  <a:pt x="135466" y="33866"/>
                </a:lnTo>
                <a:lnTo>
                  <a:pt x="135466" y="50800"/>
                </a:lnTo>
                <a:lnTo>
                  <a:pt x="143933" y="67733"/>
                </a:lnTo>
                <a:lnTo>
                  <a:pt x="143933" y="93133"/>
                </a:lnTo>
                <a:lnTo>
                  <a:pt x="152400" y="118533"/>
                </a:lnTo>
                <a:lnTo>
                  <a:pt x="160866" y="152400"/>
                </a:lnTo>
                <a:lnTo>
                  <a:pt x="160866" y="177800"/>
                </a:lnTo>
                <a:lnTo>
                  <a:pt x="169333" y="211666"/>
                </a:lnTo>
                <a:lnTo>
                  <a:pt x="169333" y="245533"/>
                </a:lnTo>
                <a:lnTo>
                  <a:pt x="160866" y="279400"/>
                </a:lnTo>
                <a:lnTo>
                  <a:pt x="160866" y="313266"/>
                </a:lnTo>
                <a:lnTo>
                  <a:pt x="152400" y="338666"/>
                </a:lnTo>
                <a:lnTo>
                  <a:pt x="143933" y="372533"/>
                </a:lnTo>
                <a:lnTo>
                  <a:pt x="135466" y="397933"/>
                </a:lnTo>
                <a:lnTo>
                  <a:pt x="118533" y="414866"/>
                </a:lnTo>
                <a:lnTo>
                  <a:pt x="110066" y="440266"/>
                </a:lnTo>
                <a:lnTo>
                  <a:pt x="93133" y="448733"/>
                </a:lnTo>
                <a:lnTo>
                  <a:pt x="84666" y="457200"/>
                </a:lnTo>
                <a:lnTo>
                  <a:pt x="76200" y="457200"/>
                </a:lnTo>
                <a:lnTo>
                  <a:pt x="67733" y="457200"/>
                </a:lnTo>
                <a:lnTo>
                  <a:pt x="59266" y="448733"/>
                </a:lnTo>
                <a:lnTo>
                  <a:pt x="50800" y="423333"/>
                </a:lnTo>
                <a:lnTo>
                  <a:pt x="50800" y="389466"/>
                </a:lnTo>
                <a:lnTo>
                  <a:pt x="50800" y="389466"/>
                </a:lnTo>
                <a:lnTo>
                  <a:pt x="59266" y="355600"/>
                </a:lnTo>
                <a:lnTo>
                  <a:pt x="59266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989667" y="4334933"/>
            <a:ext cx="270934" cy="169335"/>
          </a:xfrm>
          <a:custGeom>
            <a:avLst/>
            <a:gdLst/>
            <a:ahLst/>
            <a:cxnLst/>
            <a:rect l="0" t="0" r="0" b="0"/>
            <a:pathLst>
              <a:path w="270934" h="169335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42334"/>
                </a:lnTo>
                <a:lnTo>
                  <a:pt x="8466" y="59267"/>
                </a:lnTo>
                <a:lnTo>
                  <a:pt x="0" y="84667"/>
                </a:lnTo>
                <a:lnTo>
                  <a:pt x="0" y="93134"/>
                </a:lnTo>
                <a:lnTo>
                  <a:pt x="0" y="110067"/>
                </a:lnTo>
                <a:lnTo>
                  <a:pt x="0" y="118534"/>
                </a:lnTo>
                <a:lnTo>
                  <a:pt x="0" y="127000"/>
                </a:lnTo>
                <a:lnTo>
                  <a:pt x="0" y="135467"/>
                </a:lnTo>
                <a:lnTo>
                  <a:pt x="0" y="135467"/>
                </a:lnTo>
                <a:lnTo>
                  <a:pt x="0" y="135467"/>
                </a:lnTo>
                <a:lnTo>
                  <a:pt x="0" y="135467"/>
                </a:lnTo>
                <a:lnTo>
                  <a:pt x="0" y="127000"/>
                </a:lnTo>
                <a:lnTo>
                  <a:pt x="8466" y="110067"/>
                </a:lnTo>
                <a:lnTo>
                  <a:pt x="8466" y="101600"/>
                </a:lnTo>
                <a:lnTo>
                  <a:pt x="16933" y="84667"/>
                </a:lnTo>
                <a:lnTo>
                  <a:pt x="25400" y="67734"/>
                </a:lnTo>
                <a:lnTo>
                  <a:pt x="33866" y="50800"/>
                </a:lnTo>
                <a:lnTo>
                  <a:pt x="33866" y="33867"/>
                </a:lnTo>
                <a:lnTo>
                  <a:pt x="42333" y="25400"/>
                </a:lnTo>
                <a:lnTo>
                  <a:pt x="50800" y="16934"/>
                </a:lnTo>
                <a:lnTo>
                  <a:pt x="59266" y="16934"/>
                </a:lnTo>
                <a:lnTo>
                  <a:pt x="67733" y="16934"/>
                </a:lnTo>
                <a:lnTo>
                  <a:pt x="76200" y="16934"/>
                </a:lnTo>
                <a:lnTo>
                  <a:pt x="84666" y="25400"/>
                </a:lnTo>
                <a:lnTo>
                  <a:pt x="93133" y="33867"/>
                </a:lnTo>
                <a:lnTo>
                  <a:pt x="101600" y="50800"/>
                </a:lnTo>
                <a:lnTo>
                  <a:pt x="110066" y="67734"/>
                </a:lnTo>
                <a:lnTo>
                  <a:pt x="118533" y="84667"/>
                </a:lnTo>
                <a:lnTo>
                  <a:pt x="118533" y="101600"/>
                </a:lnTo>
                <a:lnTo>
                  <a:pt x="118533" y="118534"/>
                </a:lnTo>
                <a:lnTo>
                  <a:pt x="118533" y="135467"/>
                </a:lnTo>
                <a:lnTo>
                  <a:pt x="118533" y="143934"/>
                </a:lnTo>
                <a:lnTo>
                  <a:pt x="118533" y="143934"/>
                </a:lnTo>
                <a:lnTo>
                  <a:pt x="118533" y="143934"/>
                </a:lnTo>
                <a:lnTo>
                  <a:pt x="118533" y="152400"/>
                </a:lnTo>
                <a:lnTo>
                  <a:pt x="118533" y="143934"/>
                </a:lnTo>
                <a:lnTo>
                  <a:pt x="118533" y="143934"/>
                </a:lnTo>
                <a:lnTo>
                  <a:pt x="118533" y="135467"/>
                </a:lnTo>
                <a:lnTo>
                  <a:pt x="127000" y="127000"/>
                </a:lnTo>
                <a:lnTo>
                  <a:pt x="127000" y="101600"/>
                </a:lnTo>
                <a:lnTo>
                  <a:pt x="135466" y="84667"/>
                </a:lnTo>
                <a:lnTo>
                  <a:pt x="143933" y="67734"/>
                </a:lnTo>
                <a:lnTo>
                  <a:pt x="152400" y="42334"/>
                </a:lnTo>
                <a:lnTo>
                  <a:pt x="160866" y="25400"/>
                </a:lnTo>
                <a:lnTo>
                  <a:pt x="160866" y="8467"/>
                </a:lnTo>
                <a:lnTo>
                  <a:pt x="169333" y="8467"/>
                </a:lnTo>
                <a:lnTo>
                  <a:pt x="177800" y="0"/>
                </a:lnTo>
                <a:lnTo>
                  <a:pt x="177800" y="0"/>
                </a:lnTo>
                <a:lnTo>
                  <a:pt x="186266" y="0"/>
                </a:lnTo>
                <a:lnTo>
                  <a:pt x="194733" y="0"/>
                </a:lnTo>
                <a:lnTo>
                  <a:pt x="194733" y="8467"/>
                </a:lnTo>
                <a:lnTo>
                  <a:pt x="203200" y="16934"/>
                </a:lnTo>
                <a:lnTo>
                  <a:pt x="203200" y="25400"/>
                </a:lnTo>
                <a:lnTo>
                  <a:pt x="203200" y="42334"/>
                </a:lnTo>
                <a:lnTo>
                  <a:pt x="211666" y="67734"/>
                </a:lnTo>
                <a:lnTo>
                  <a:pt x="211666" y="84667"/>
                </a:lnTo>
                <a:lnTo>
                  <a:pt x="211666" y="101600"/>
                </a:lnTo>
                <a:lnTo>
                  <a:pt x="220133" y="127000"/>
                </a:lnTo>
                <a:lnTo>
                  <a:pt x="228600" y="135467"/>
                </a:lnTo>
                <a:lnTo>
                  <a:pt x="228600" y="152400"/>
                </a:lnTo>
                <a:lnTo>
                  <a:pt x="237066" y="160867"/>
                </a:lnTo>
                <a:lnTo>
                  <a:pt x="245533" y="169334"/>
                </a:lnTo>
                <a:lnTo>
                  <a:pt x="254000" y="169334"/>
                </a:lnTo>
                <a:lnTo>
                  <a:pt x="262466" y="169334"/>
                </a:lnTo>
                <a:lnTo>
                  <a:pt x="262466" y="169334"/>
                </a:lnTo>
                <a:lnTo>
                  <a:pt x="270933" y="160867"/>
                </a:lnTo>
                <a:lnTo>
                  <a:pt x="270933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319867" y="4258733"/>
            <a:ext cx="25401" cy="313268"/>
          </a:xfrm>
          <a:custGeom>
            <a:avLst/>
            <a:gdLst/>
            <a:ahLst/>
            <a:cxnLst/>
            <a:rect l="0" t="0" r="0" b="0"/>
            <a:pathLst>
              <a:path w="25401" h="313268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25400"/>
                </a:lnTo>
                <a:lnTo>
                  <a:pt x="16933" y="33867"/>
                </a:lnTo>
                <a:lnTo>
                  <a:pt x="25400" y="42334"/>
                </a:lnTo>
                <a:lnTo>
                  <a:pt x="25400" y="59267"/>
                </a:lnTo>
                <a:lnTo>
                  <a:pt x="25400" y="84667"/>
                </a:lnTo>
                <a:lnTo>
                  <a:pt x="25400" y="101600"/>
                </a:lnTo>
                <a:lnTo>
                  <a:pt x="25400" y="127000"/>
                </a:lnTo>
                <a:lnTo>
                  <a:pt x="25400" y="152400"/>
                </a:lnTo>
                <a:lnTo>
                  <a:pt x="25400" y="177800"/>
                </a:lnTo>
                <a:lnTo>
                  <a:pt x="25400" y="203200"/>
                </a:lnTo>
                <a:lnTo>
                  <a:pt x="25400" y="220134"/>
                </a:lnTo>
                <a:lnTo>
                  <a:pt x="25400" y="237067"/>
                </a:lnTo>
                <a:lnTo>
                  <a:pt x="25400" y="254000"/>
                </a:lnTo>
                <a:lnTo>
                  <a:pt x="25400" y="270934"/>
                </a:lnTo>
                <a:lnTo>
                  <a:pt x="25400" y="279400"/>
                </a:lnTo>
                <a:lnTo>
                  <a:pt x="25400" y="296334"/>
                </a:lnTo>
                <a:lnTo>
                  <a:pt x="25400" y="304800"/>
                </a:lnTo>
                <a:lnTo>
                  <a:pt x="25400" y="304800"/>
                </a:lnTo>
                <a:lnTo>
                  <a:pt x="25400" y="313267"/>
                </a:lnTo>
                <a:lnTo>
                  <a:pt x="25400" y="313267"/>
                </a:lnTo>
                <a:lnTo>
                  <a:pt x="25400" y="313267"/>
                </a:lnTo>
                <a:lnTo>
                  <a:pt x="25400" y="304800"/>
                </a:lnTo>
                <a:lnTo>
                  <a:pt x="25400" y="304800"/>
                </a:lnTo>
                <a:lnTo>
                  <a:pt x="25400" y="296334"/>
                </a:lnTo>
                <a:lnTo>
                  <a:pt x="25400" y="296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328333" y="4241800"/>
            <a:ext cx="110068" cy="228601"/>
          </a:xfrm>
          <a:custGeom>
            <a:avLst/>
            <a:gdLst/>
            <a:ahLst/>
            <a:cxnLst/>
            <a:rect l="0" t="0" r="0" b="0"/>
            <a:pathLst>
              <a:path w="110068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25400"/>
                </a:lnTo>
                <a:lnTo>
                  <a:pt x="59267" y="42333"/>
                </a:lnTo>
                <a:lnTo>
                  <a:pt x="67734" y="59267"/>
                </a:lnTo>
                <a:lnTo>
                  <a:pt x="84667" y="76200"/>
                </a:lnTo>
                <a:lnTo>
                  <a:pt x="93134" y="101600"/>
                </a:lnTo>
                <a:lnTo>
                  <a:pt x="101600" y="127000"/>
                </a:lnTo>
                <a:lnTo>
                  <a:pt x="101600" y="152400"/>
                </a:lnTo>
                <a:lnTo>
                  <a:pt x="110067" y="169333"/>
                </a:lnTo>
                <a:lnTo>
                  <a:pt x="110067" y="186267"/>
                </a:lnTo>
                <a:lnTo>
                  <a:pt x="101600" y="203200"/>
                </a:lnTo>
                <a:lnTo>
                  <a:pt x="93134" y="211667"/>
                </a:lnTo>
                <a:lnTo>
                  <a:pt x="93134" y="228600"/>
                </a:lnTo>
                <a:lnTo>
                  <a:pt x="84667" y="228600"/>
                </a:lnTo>
                <a:lnTo>
                  <a:pt x="76200" y="228600"/>
                </a:lnTo>
                <a:lnTo>
                  <a:pt x="67734" y="228600"/>
                </a:lnTo>
                <a:lnTo>
                  <a:pt x="59267" y="220133"/>
                </a:lnTo>
                <a:lnTo>
                  <a:pt x="59267" y="220133"/>
                </a:lnTo>
                <a:lnTo>
                  <a:pt x="50800" y="211667"/>
                </a:lnTo>
                <a:lnTo>
                  <a:pt x="50800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2480733" y="4233333"/>
            <a:ext cx="59268" cy="237068"/>
          </a:xfrm>
          <a:custGeom>
            <a:avLst/>
            <a:gdLst/>
            <a:ahLst/>
            <a:cxnLst/>
            <a:rect l="0" t="0" r="0" b="0"/>
            <a:pathLst>
              <a:path w="59268" h="237068">
                <a:moveTo>
                  <a:pt x="0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16934" y="33867"/>
                </a:lnTo>
                <a:lnTo>
                  <a:pt x="25400" y="50800"/>
                </a:lnTo>
                <a:lnTo>
                  <a:pt x="33867" y="76200"/>
                </a:lnTo>
                <a:lnTo>
                  <a:pt x="33867" y="101600"/>
                </a:lnTo>
                <a:lnTo>
                  <a:pt x="42334" y="127000"/>
                </a:lnTo>
                <a:lnTo>
                  <a:pt x="42334" y="152400"/>
                </a:lnTo>
                <a:lnTo>
                  <a:pt x="50800" y="169334"/>
                </a:lnTo>
                <a:lnTo>
                  <a:pt x="50800" y="194734"/>
                </a:lnTo>
                <a:lnTo>
                  <a:pt x="59267" y="203200"/>
                </a:lnTo>
                <a:lnTo>
                  <a:pt x="59267" y="220134"/>
                </a:lnTo>
                <a:lnTo>
                  <a:pt x="59267" y="228600"/>
                </a:lnTo>
                <a:lnTo>
                  <a:pt x="59267" y="228600"/>
                </a:lnTo>
                <a:lnTo>
                  <a:pt x="59267" y="237067"/>
                </a:lnTo>
                <a:lnTo>
                  <a:pt x="59267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2480733" y="4309533"/>
            <a:ext cx="237068" cy="186268"/>
          </a:xfrm>
          <a:custGeom>
            <a:avLst/>
            <a:gdLst/>
            <a:ahLst/>
            <a:cxnLst/>
            <a:rect l="0" t="0" r="0" b="0"/>
            <a:pathLst>
              <a:path w="237068" h="186268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8467" y="25400"/>
                </a:lnTo>
                <a:lnTo>
                  <a:pt x="16934" y="25400"/>
                </a:lnTo>
                <a:lnTo>
                  <a:pt x="33867" y="25400"/>
                </a:lnTo>
                <a:lnTo>
                  <a:pt x="50800" y="16934"/>
                </a:lnTo>
                <a:lnTo>
                  <a:pt x="67734" y="8467"/>
                </a:lnTo>
                <a:lnTo>
                  <a:pt x="93134" y="8467"/>
                </a:lnTo>
                <a:lnTo>
                  <a:pt x="110067" y="0"/>
                </a:lnTo>
                <a:lnTo>
                  <a:pt x="135467" y="8467"/>
                </a:lnTo>
                <a:lnTo>
                  <a:pt x="152400" y="8467"/>
                </a:lnTo>
                <a:lnTo>
                  <a:pt x="169334" y="8467"/>
                </a:lnTo>
                <a:lnTo>
                  <a:pt x="177800" y="8467"/>
                </a:lnTo>
                <a:lnTo>
                  <a:pt x="186267" y="16934"/>
                </a:lnTo>
                <a:lnTo>
                  <a:pt x="194734" y="25400"/>
                </a:lnTo>
                <a:lnTo>
                  <a:pt x="194734" y="33867"/>
                </a:lnTo>
                <a:lnTo>
                  <a:pt x="194734" y="42334"/>
                </a:lnTo>
                <a:lnTo>
                  <a:pt x="186267" y="59267"/>
                </a:lnTo>
                <a:lnTo>
                  <a:pt x="186267" y="76200"/>
                </a:lnTo>
                <a:lnTo>
                  <a:pt x="177800" y="93134"/>
                </a:lnTo>
                <a:lnTo>
                  <a:pt x="169334" y="110067"/>
                </a:lnTo>
                <a:lnTo>
                  <a:pt x="160867" y="127000"/>
                </a:lnTo>
                <a:lnTo>
                  <a:pt x="160867" y="143934"/>
                </a:lnTo>
                <a:lnTo>
                  <a:pt x="160867" y="152400"/>
                </a:lnTo>
                <a:lnTo>
                  <a:pt x="160867" y="169334"/>
                </a:lnTo>
                <a:lnTo>
                  <a:pt x="160867" y="177800"/>
                </a:lnTo>
                <a:lnTo>
                  <a:pt x="169334" y="177800"/>
                </a:lnTo>
                <a:lnTo>
                  <a:pt x="177800" y="186267"/>
                </a:lnTo>
                <a:lnTo>
                  <a:pt x="186267" y="186267"/>
                </a:lnTo>
                <a:lnTo>
                  <a:pt x="194734" y="186267"/>
                </a:lnTo>
                <a:lnTo>
                  <a:pt x="203200" y="186267"/>
                </a:lnTo>
                <a:lnTo>
                  <a:pt x="211667" y="186267"/>
                </a:lnTo>
                <a:lnTo>
                  <a:pt x="220134" y="177800"/>
                </a:lnTo>
                <a:lnTo>
                  <a:pt x="228600" y="160867"/>
                </a:lnTo>
                <a:lnTo>
                  <a:pt x="228600" y="152400"/>
                </a:lnTo>
                <a:lnTo>
                  <a:pt x="237067" y="135467"/>
                </a:lnTo>
                <a:lnTo>
                  <a:pt x="237067" y="118534"/>
                </a:lnTo>
                <a:lnTo>
                  <a:pt x="237067" y="101600"/>
                </a:lnTo>
                <a:lnTo>
                  <a:pt x="228600" y="84667"/>
                </a:lnTo>
                <a:lnTo>
                  <a:pt x="228600" y="67734"/>
                </a:lnTo>
                <a:lnTo>
                  <a:pt x="220134" y="50800"/>
                </a:lnTo>
                <a:lnTo>
                  <a:pt x="211667" y="42334"/>
                </a:lnTo>
                <a:lnTo>
                  <a:pt x="203200" y="25400"/>
                </a:lnTo>
                <a:lnTo>
                  <a:pt x="186267" y="16934"/>
                </a:lnTo>
                <a:lnTo>
                  <a:pt x="186267" y="16934"/>
                </a:lnTo>
                <a:lnTo>
                  <a:pt x="186267" y="8467"/>
                </a:lnTo>
                <a:lnTo>
                  <a:pt x="186267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2794000" y="4224867"/>
            <a:ext cx="25401" cy="254001"/>
          </a:xfrm>
          <a:custGeom>
            <a:avLst/>
            <a:gdLst/>
            <a:ahLst/>
            <a:cxnLst/>
            <a:rect l="0" t="0" r="0" b="0"/>
            <a:pathLst>
              <a:path w="25401" h="254001">
                <a:moveTo>
                  <a:pt x="0" y="0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16933" y="59266"/>
                </a:lnTo>
                <a:lnTo>
                  <a:pt x="16933" y="76200"/>
                </a:lnTo>
                <a:lnTo>
                  <a:pt x="16933" y="101600"/>
                </a:lnTo>
                <a:lnTo>
                  <a:pt x="25400" y="127000"/>
                </a:lnTo>
                <a:lnTo>
                  <a:pt x="25400" y="152400"/>
                </a:lnTo>
                <a:lnTo>
                  <a:pt x="25400" y="177800"/>
                </a:lnTo>
                <a:lnTo>
                  <a:pt x="25400" y="203200"/>
                </a:lnTo>
                <a:lnTo>
                  <a:pt x="25400" y="220133"/>
                </a:lnTo>
                <a:lnTo>
                  <a:pt x="25400" y="237066"/>
                </a:lnTo>
                <a:lnTo>
                  <a:pt x="25400" y="245533"/>
                </a:lnTo>
                <a:lnTo>
                  <a:pt x="16933" y="254000"/>
                </a:lnTo>
                <a:lnTo>
                  <a:pt x="16933" y="254000"/>
                </a:lnTo>
                <a:lnTo>
                  <a:pt x="16933" y="254000"/>
                </a:lnTo>
                <a:lnTo>
                  <a:pt x="16933" y="254000"/>
                </a:lnTo>
                <a:lnTo>
                  <a:pt x="16933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2751667" y="4292600"/>
            <a:ext cx="254001" cy="211668"/>
          </a:xfrm>
          <a:custGeom>
            <a:avLst/>
            <a:gdLst/>
            <a:ahLst/>
            <a:cxnLst/>
            <a:rect l="0" t="0" r="0" b="0"/>
            <a:pathLst>
              <a:path w="254001" h="211668">
                <a:moveTo>
                  <a:pt x="0" y="42333"/>
                </a:moveTo>
                <a:lnTo>
                  <a:pt x="0" y="42333"/>
                </a:lnTo>
                <a:lnTo>
                  <a:pt x="0" y="50800"/>
                </a:lnTo>
                <a:lnTo>
                  <a:pt x="8466" y="50800"/>
                </a:lnTo>
                <a:lnTo>
                  <a:pt x="8466" y="50800"/>
                </a:lnTo>
                <a:lnTo>
                  <a:pt x="25400" y="50800"/>
                </a:lnTo>
                <a:lnTo>
                  <a:pt x="42333" y="59267"/>
                </a:lnTo>
                <a:lnTo>
                  <a:pt x="59266" y="59267"/>
                </a:lnTo>
                <a:lnTo>
                  <a:pt x="76200" y="59267"/>
                </a:lnTo>
                <a:lnTo>
                  <a:pt x="93133" y="50800"/>
                </a:lnTo>
                <a:lnTo>
                  <a:pt x="118533" y="50800"/>
                </a:lnTo>
                <a:lnTo>
                  <a:pt x="135466" y="50800"/>
                </a:lnTo>
                <a:lnTo>
                  <a:pt x="152400" y="42333"/>
                </a:lnTo>
                <a:lnTo>
                  <a:pt x="169333" y="42333"/>
                </a:lnTo>
                <a:lnTo>
                  <a:pt x="177800" y="42333"/>
                </a:lnTo>
                <a:lnTo>
                  <a:pt x="194733" y="33867"/>
                </a:lnTo>
                <a:lnTo>
                  <a:pt x="203200" y="33867"/>
                </a:lnTo>
                <a:lnTo>
                  <a:pt x="211666" y="33867"/>
                </a:lnTo>
                <a:lnTo>
                  <a:pt x="220133" y="33867"/>
                </a:lnTo>
                <a:lnTo>
                  <a:pt x="220133" y="33867"/>
                </a:lnTo>
                <a:lnTo>
                  <a:pt x="228600" y="33867"/>
                </a:lnTo>
                <a:lnTo>
                  <a:pt x="228600" y="25400"/>
                </a:lnTo>
                <a:lnTo>
                  <a:pt x="228600" y="25400"/>
                </a:lnTo>
                <a:lnTo>
                  <a:pt x="228600" y="25400"/>
                </a:lnTo>
                <a:lnTo>
                  <a:pt x="228600" y="16933"/>
                </a:lnTo>
                <a:lnTo>
                  <a:pt x="228600" y="16933"/>
                </a:lnTo>
                <a:lnTo>
                  <a:pt x="220133" y="8467"/>
                </a:lnTo>
                <a:lnTo>
                  <a:pt x="220133" y="8467"/>
                </a:lnTo>
                <a:lnTo>
                  <a:pt x="211666" y="8467"/>
                </a:lnTo>
                <a:lnTo>
                  <a:pt x="211666" y="8467"/>
                </a:lnTo>
                <a:lnTo>
                  <a:pt x="211666" y="0"/>
                </a:lnTo>
                <a:lnTo>
                  <a:pt x="203200" y="0"/>
                </a:lnTo>
                <a:lnTo>
                  <a:pt x="203200" y="0"/>
                </a:lnTo>
                <a:lnTo>
                  <a:pt x="194733" y="0"/>
                </a:lnTo>
                <a:lnTo>
                  <a:pt x="194733" y="0"/>
                </a:lnTo>
                <a:lnTo>
                  <a:pt x="194733" y="0"/>
                </a:lnTo>
                <a:lnTo>
                  <a:pt x="194733" y="0"/>
                </a:lnTo>
                <a:lnTo>
                  <a:pt x="186266" y="0"/>
                </a:lnTo>
                <a:lnTo>
                  <a:pt x="177800" y="8467"/>
                </a:lnTo>
                <a:lnTo>
                  <a:pt x="177800" y="8467"/>
                </a:lnTo>
                <a:lnTo>
                  <a:pt x="169333" y="16933"/>
                </a:lnTo>
                <a:lnTo>
                  <a:pt x="169333" y="25400"/>
                </a:lnTo>
                <a:lnTo>
                  <a:pt x="160866" y="42333"/>
                </a:lnTo>
                <a:lnTo>
                  <a:pt x="152400" y="50800"/>
                </a:lnTo>
                <a:lnTo>
                  <a:pt x="152400" y="67733"/>
                </a:lnTo>
                <a:lnTo>
                  <a:pt x="152400" y="84667"/>
                </a:lnTo>
                <a:lnTo>
                  <a:pt x="152400" y="101600"/>
                </a:lnTo>
                <a:lnTo>
                  <a:pt x="152400" y="118533"/>
                </a:lnTo>
                <a:lnTo>
                  <a:pt x="160866" y="127000"/>
                </a:lnTo>
                <a:lnTo>
                  <a:pt x="160866" y="143933"/>
                </a:lnTo>
                <a:lnTo>
                  <a:pt x="160866" y="152400"/>
                </a:lnTo>
                <a:lnTo>
                  <a:pt x="169333" y="169333"/>
                </a:lnTo>
                <a:lnTo>
                  <a:pt x="169333" y="177800"/>
                </a:lnTo>
                <a:lnTo>
                  <a:pt x="177800" y="186267"/>
                </a:lnTo>
                <a:lnTo>
                  <a:pt x="186266" y="194733"/>
                </a:lnTo>
                <a:lnTo>
                  <a:pt x="194733" y="203200"/>
                </a:lnTo>
                <a:lnTo>
                  <a:pt x="203200" y="211667"/>
                </a:lnTo>
                <a:lnTo>
                  <a:pt x="211666" y="211667"/>
                </a:lnTo>
                <a:lnTo>
                  <a:pt x="220133" y="211667"/>
                </a:lnTo>
                <a:lnTo>
                  <a:pt x="220133" y="203200"/>
                </a:lnTo>
                <a:lnTo>
                  <a:pt x="228600" y="194733"/>
                </a:lnTo>
                <a:lnTo>
                  <a:pt x="237066" y="186267"/>
                </a:lnTo>
                <a:lnTo>
                  <a:pt x="245533" y="177800"/>
                </a:lnTo>
                <a:lnTo>
                  <a:pt x="245533" y="160867"/>
                </a:lnTo>
                <a:lnTo>
                  <a:pt x="245533" y="143933"/>
                </a:lnTo>
                <a:lnTo>
                  <a:pt x="254000" y="127000"/>
                </a:lnTo>
                <a:lnTo>
                  <a:pt x="254000" y="110067"/>
                </a:lnTo>
                <a:lnTo>
                  <a:pt x="254000" y="84667"/>
                </a:lnTo>
                <a:lnTo>
                  <a:pt x="245533" y="76200"/>
                </a:lnTo>
                <a:lnTo>
                  <a:pt x="245533" y="59267"/>
                </a:lnTo>
                <a:lnTo>
                  <a:pt x="237066" y="50800"/>
                </a:lnTo>
                <a:lnTo>
                  <a:pt x="237066" y="42333"/>
                </a:lnTo>
                <a:lnTo>
                  <a:pt x="228600" y="33867"/>
                </a:lnTo>
                <a:lnTo>
                  <a:pt x="228600" y="25400"/>
                </a:lnTo>
                <a:lnTo>
                  <a:pt x="228600" y="16933"/>
                </a:lnTo>
                <a:lnTo>
                  <a:pt x="228600" y="16933"/>
                </a:lnTo>
                <a:lnTo>
                  <a:pt x="228600" y="8467"/>
                </a:lnTo>
                <a:lnTo>
                  <a:pt x="2286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090333" y="4182533"/>
            <a:ext cx="25401" cy="321735"/>
          </a:xfrm>
          <a:custGeom>
            <a:avLst/>
            <a:gdLst/>
            <a:ahLst/>
            <a:cxnLst/>
            <a:rect l="0" t="0" r="0" b="0"/>
            <a:pathLst>
              <a:path w="25401" h="3217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16934" y="84667"/>
                </a:lnTo>
                <a:lnTo>
                  <a:pt x="16934" y="118534"/>
                </a:lnTo>
                <a:lnTo>
                  <a:pt x="25400" y="143934"/>
                </a:lnTo>
                <a:lnTo>
                  <a:pt x="25400" y="169334"/>
                </a:lnTo>
                <a:lnTo>
                  <a:pt x="25400" y="194734"/>
                </a:lnTo>
                <a:lnTo>
                  <a:pt x="25400" y="228600"/>
                </a:lnTo>
                <a:lnTo>
                  <a:pt x="25400" y="254000"/>
                </a:lnTo>
                <a:lnTo>
                  <a:pt x="25400" y="270934"/>
                </a:lnTo>
                <a:lnTo>
                  <a:pt x="25400" y="287867"/>
                </a:lnTo>
                <a:lnTo>
                  <a:pt x="25400" y="304800"/>
                </a:lnTo>
                <a:lnTo>
                  <a:pt x="25400" y="313267"/>
                </a:lnTo>
                <a:lnTo>
                  <a:pt x="25400" y="321734"/>
                </a:lnTo>
                <a:lnTo>
                  <a:pt x="25400" y="321734"/>
                </a:lnTo>
                <a:lnTo>
                  <a:pt x="25400" y="321734"/>
                </a:lnTo>
                <a:lnTo>
                  <a:pt x="25400" y="321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3048000" y="4301067"/>
            <a:ext cx="203201" cy="186267"/>
          </a:xfrm>
          <a:custGeom>
            <a:avLst/>
            <a:gdLst/>
            <a:ahLst/>
            <a:cxnLst/>
            <a:rect l="0" t="0" r="0" b="0"/>
            <a:pathLst>
              <a:path w="203201" h="186267">
                <a:moveTo>
                  <a:pt x="0" y="59266"/>
                </a:moveTo>
                <a:lnTo>
                  <a:pt x="8467" y="59266"/>
                </a:lnTo>
                <a:lnTo>
                  <a:pt x="8467" y="59266"/>
                </a:lnTo>
                <a:lnTo>
                  <a:pt x="8467" y="67733"/>
                </a:lnTo>
                <a:lnTo>
                  <a:pt x="16933" y="67733"/>
                </a:lnTo>
                <a:lnTo>
                  <a:pt x="25400" y="76200"/>
                </a:lnTo>
                <a:lnTo>
                  <a:pt x="42333" y="76200"/>
                </a:lnTo>
                <a:lnTo>
                  <a:pt x="59267" y="84666"/>
                </a:lnTo>
                <a:lnTo>
                  <a:pt x="76200" y="84666"/>
                </a:lnTo>
                <a:lnTo>
                  <a:pt x="93133" y="84666"/>
                </a:lnTo>
                <a:lnTo>
                  <a:pt x="118533" y="84666"/>
                </a:lnTo>
                <a:lnTo>
                  <a:pt x="135467" y="84666"/>
                </a:lnTo>
                <a:lnTo>
                  <a:pt x="152400" y="84666"/>
                </a:lnTo>
                <a:lnTo>
                  <a:pt x="169333" y="76200"/>
                </a:lnTo>
                <a:lnTo>
                  <a:pt x="177800" y="67733"/>
                </a:lnTo>
                <a:lnTo>
                  <a:pt x="186267" y="59266"/>
                </a:lnTo>
                <a:lnTo>
                  <a:pt x="194733" y="50800"/>
                </a:lnTo>
                <a:lnTo>
                  <a:pt x="203200" y="42333"/>
                </a:lnTo>
                <a:lnTo>
                  <a:pt x="203200" y="33866"/>
                </a:lnTo>
                <a:lnTo>
                  <a:pt x="203200" y="25400"/>
                </a:lnTo>
                <a:lnTo>
                  <a:pt x="203200" y="16933"/>
                </a:lnTo>
                <a:lnTo>
                  <a:pt x="194733" y="16933"/>
                </a:lnTo>
                <a:lnTo>
                  <a:pt x="186267" y="8466"/>
                </a:lnTo>
                <a:lnTo>
                  <a:pt x="177800" y="8466"/>
                </a:lnTo>
                <a:lnTo>
                  <a:pt x="169333" y="0"/>
                </a:lnTo>
                <a:lnTo>
                  <a:pt x="152400" y="8466"/>
                </a:lnTo>
                <a:lnTo>
                  <a:pt x="135467" y="8466"/>
                </a:lnTo>
                <a:lnTo>
                  <a:pt x="127000" y="16933"/>
                </a:lnTo>
                <a:lnTo>
                  <a:pt x="118533" y="33866"/>
                </a:lnTo>
                <a:lnTo>
                  <a:pt x="110067" y="42333"/>
                </a:lnTo>
                <a:lnTo>
                  <a:pt x="101600" y="59266"/>
                </a:lnTo>
                <a:lnTo>
                  <a:pt x="101600" y="84666"/>
                </a:lnTo>
                <a:lnTo>
                  <a:pt x="101600" y="101600"/>
                </a:lnTo>
                <a:lnTo>
                  <a:pt x="110067" y="118533"/>
                </a:lnTo>
                <a:lnTo>
                  <a:pt x="110067" y="135466"/>
                </a:lnTo>
                <a:lnTo>
                  <a:pt x="127000" y="152400"/>
                </a:lnTo>
                <a:lnTo>
                  <a:pt x="135467" y="169333"/>
                </a:lnTo>
                <a:lnTo>
                  <a:pt x="143933" y="177800"/>
                </a:lnTo>
                <a:lnTo>
                  <a:pt x="160867" y="186266"/>
                </a:lnTo>
                <a:lnTo>
                  <a:pt x="177800" y="186266"/>
                </a:lnTo>
                <a:lnTo>
                  <a:pt x="194733" y="186266"/>
                </a:lnTo>
                <a:lnTo>
                  <a:pt x="194733" y="186266"/>
                </a:lnTo>
                <a:lnTo>
                  <a:pt x="203200" y="186266"/>
                </a:lnTo>
                <a:lnTo>
                  <a:pt x="203200" y="186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3369733" y="4301067"/>
            <a:ext cx="25401" cy="16934"/>
          </a:xfrm>
          <a:custGeom>
            <a:avLst/>
            <a:gdLst/>
            <a:ahLst/>
            <a:cxnLst/>
            <a:rect l="0" t="0" r="0" b="0"/>
            <a:pathLst>
              <a:path w="25401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25400" y="16933"/>
                </a:lnTo>
                <a:lnTo>
                  <a:pt x="2540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3352800" y="4461933"/>
            <a:ext cx="16934" cy="25401"/>
          </a:xfrm>
          <a:custGeom>
            <a:avLst/>
            <a:gdLst/>
            <a:ahLst/>
            <a:cxnLst/>
            <a:rect l="0" t="0" r="0" b="0"/>
            <a:pathLst>
              <a:path w="16934" h="25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25400"/>
                </a:lnTo>
                <a:lnTo>
                  <a:pt x="16933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699000" y="2370667"/>
            <a:ext cx="245534" cy="304801"/>
          </a:xfrm>
          <a:custGeom>
            <a:avLst/>
            <a:gdLst/>
            <a:ahLst/>
            <a:cxnLst/>
            <a:rect l="0" t="0" r="0" b="0"/>
            <a:pathLst>
              <a:path w="245534" h="304801">
                <a:moveTo>
                  <a:pt x="245533" y="0"/>
                </a:moveTo>
                <a:lnTo>
                  <a:pt x="245533" y="8466"/>
                </a:lnTo>
                <a:lnTo>
                  <a:pt x="245533" y="8466"/>
                </a:lnTo>
                <a:lnTo>
                  <a:pt x="245533" y="8466"/>
                </a:lnTo>
                <a:lnTo>
                  <a:pt x="237067" y="8466"/>
                </a:lnTo>
                <a:lnTo>
                  <a:pt x="237067" y="16933"/>
                </a:lnTo>
                <a:lnTo>
                  <a:pt x="228600" y="25400"/>
                </a:lnTo>
                <a:lnTo>
                  <a:pt x="211667" y="42333"/>
                </a:lnTo>
                <a:lnTo>
                  <a:pt x="194733" y="59266"/>
                </a:lnTo>
                <a:lnTo>
                  <a:pt x="169333" y="84666"/>
                </a:lnTo>
                <a:lnTo>
                  <a:pt x="152400" y="110066"/>
                </a:lnTo>
                <a:lnTo>
                  <a:pt x="118533" y="135466"/>
                </a:lnTo>
                <a:lnTo>
                  <a:pt x="93133" y="169333"/>
                </a:lnTo>
                <a:lnTo>
                  <a:pt x="67733" y="194733"/>
                </a:lnTo>
                <a:lnTo>
                  <a:pt x="50800" y="220133"/>
                </a:lnTo>
                <a:lnTo>
                  <a:pt x="33867" y="254000"/>
                </a:lnTo>
                <a:lnTo>
                  <a:pt x="16933" y="270933"/>
                </a:lnTo>
                <a:lnTo>
                  <a:pt x="8467" y="287866"/>
                </a:lnTo>
                <a:lnTo>
                  <a:pt x="8467" y="296333"/>
                </a:lnTo>
                <a:lnTo>
                  <a:pt x="0" y="304800"/>
                </a:lnTo>
                <a:lnTo>
                  <a:pt x="0" y="296333"/>
                </a:lnTo>
                <a:lnTo>
                  <a:pt x="8467" y="287866"/>
                </a:lnTo>
                <a:lnTo>
                  <a:pt x="8467" y="287866"/>
                </a:lnTo>
                <a:lnTo>
                  <a:pt x="8467" y="287866"/>
                </a:lnTo>
                <a:lnTo>
                  <a:pt x="8467" y="287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682067" y="2429933"/>
            <a:ext cx="228601" cy="228601"/>
          </a:xfrm>
          <a:custGeom>
            <a:avLst/>
            <a:gdLst/>
            <a:ahLst/>
            <a:cxnLst/>
            <a:rect l="0" t="0" r="0" b="0"/>
            <a:pathLst>
              <a:path w="228601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16933" y="25400"/>
                </a:lnTo>
                <a:lnTo>
                  <a:pt x="25400" y="33867"/>
                </a:lnTo>
                <a:lnTo>
                  <a:pt x="42333" y="50800"/>
                </a:lnTo>
                <a:lnTo>
                  <a:pt x="59266" y="67734"/>
                </a:lnTo>
                <a:lnTo>
                  <a:pt x="67733" y="84667"/>
                </a:lnTo>
                <a:lnTo>
                  <a:pt x="84666" y="101600"/>
                </a:lnTo>
                <a:lnTo>
                  <a:pt x="101600" y="127000"/>
                </a:lnTo>
                <a:lnTo>
                  <a:pt x="110066" y="143934"/>
                </a:lnTo>
                <a:lnTo>
                  <a:pt x="127000" y="160867"/>
                </a:lnTo>
                <a:lnTo>
                  <a:pt x="135466" y="177800"/>
                </a:lnTo>
                <a:lnTo>
                  <a:pt x="152400" y="194734"/>
                </a:lnTo>
                <a:lnTo>
                  <a:pt x="169333" y="203200"/>
                </a:lnTo>
                <a:lnTo>
                  <a:pt x="186266" y="220134"/>
                </a:lnTo>
                <a:lnTo>
                  <a:pt x="194733" y="228600"/>
                </a:lnTo>
                <a:lnTo>
                  <a:pt x="211666" y="228600"/>
                </a:lnTo>
                <a:lnTo>
                  <a:pt x="220133" y="228600"/>
                </a:lnTo>
                <a:lnTo>
                  <a:pt x="220133" y="228600"/>
                </a:lnTo>
                <a:lnTo>
                  <a:pt x="228600" y="228600"/>
                </a:lnTo>
                <a:lnTo>
                  <a:pt x="228600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4622800" y="2760133"/>
            <a:ext cx="1227668" cy="42335"/>
          </a:xfrm>
          <a:custGeom>
            <a:avLst/>
            <a:gdLst/>
            <a:ahLst/>
            <a:cxnLst/>
            <a:rect l="0" t="0" r="0" b="0"/>
            <a:pathLst>
              <a:path w="1227668" h="42335">
                <a:moveTo>
                  <a:pt x="0" y="16934"/>
                </a:moveTo>
                <a:lnTo>
                  <a:pt x="0" y="16934"/>
                </a:lnTo>
                <a:lnTo>
                  <a:pt x="8467" y="16934"/>
                </a:lnTo>
                <a:lnTo>
                  <a:pt x="25400" y="25400"/>
                </a:lnTo>
                <a:lnTo>
                  <a:pt x="42333" y="25400"/>
                </a:lnTo>
                <a:lnTo>
                  <a:pt x="67733" y="25400"/>
                </a:lnTo>
                <a:lnTo>
                  <a:pt x="101600" y="25400"/>
                </a:lnTo>
                <a:lnTo>
                  <a:pt x="135467" y="16934"/>
                </a:lnTo>
                <a:lnTo>
                  <a:pt x="177800" y="16934"/>
                </a:lnTo>
                <a:lnTo>
                  <a:pt x="228600" y="16934"/>
                </a:lnTo>
                <a:lnTo>
                  <a:pt x="279400" y="8467"/>
                </a:lnTo>
                <a:lnTo>
                  <a:pt x="330200" y="8467"/>
                </a:lnTo>
                <a:lnTo>
                  <a:pt x="389467" y="8467"/>
                </a:lnTo>
                <a:lnTo>
                  <a:pt x="448733" y="0"/>
                </a:lnTo>
                <a:lnTo>
                  <a:pt x="508000" y="8467"/>
                </a:lnTo>
                <a:lnTo>
                  <a:pt x="567267" y="8467"/>
                </a:lnTo>
                <a:lnTo>
                  <a:pt x="626533" y="8467"/>
                </a:lnTo>
                <a:lnTo>
                  <a:pt x="694267" y="16934"/>
                </a:lnTo>
                <a:lnTo>
                  <a:pt x="753533" y="16934"/>
                </a:lnTo>
                <a:lnTo>
                  <a:pt x="821267" y="16934"/>
                </a:lnTo>
                <a:lnTo>
                  <a:pt x="880533" y="25400"/>
                </a:lnTo>
                <a:lnTo>
                  <a:pt x="939800" y="25400"/>
                </a:lnTo>
                <a:lnTo>
                  <a:pt x="999067" y="33867"/>
                </a:lnTo>
                <a:lnTo>
                  <a:pt x="1049867" y="33867"/>
                </a:lnTo>
                <a:lnTo>
                  <a:pt x="1100667" y="42334"/>
                </a:lnTo>
                <a:lnTo>
                  <a:pt x="1143000" y="42334"/>
                </a:lnTo>
                <a:lnTo>
                  <a:pt x="1176867" y="42334"/>
                </a:lnTo>
                <a:lnTo>
                  <a:pt x="1202267" y="42334"/>
                </a:lnTo>
                <a:lnTo>
                  <a:pt x="1219200" y="42334"/>
                </a:lnTo>
                <a:lnTo>
                  <a:pt x="1219200" y="42334"/>
                </a:lnTo>
                <a:lnTo>
                  <a:pt x="1227667" y="42334"/>
                </a:lnTo>
                <a:lnTo>
                  <a:pt x="1227667" y="42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156200" y="2302933"/>
            <a:ext cx="50801" cy="3420535"/>
          </a:xfrm>
          <a:custGeom>
            <a:avLst/>
            <a:gdLst/>
            <a:ahLst/>
            <a:cxnLst/>
            <a:rect l="0" t="0" r="0" b="0"/>
            <a:pathLst>
              <a:path w="50801" h="3420535">
                <a:moveTo>
                  <a:pt x="50800" y="0"/>
                </a:moveTo>
                <a:lnTo>
                  <a:pt x="50800" y="0"/>
                </a:lnTo>
                <a:lnTo>
                  <a:pt x="42333" y="16934"/>
                </a:lnTo>
                <a:lnTo>
                  <a:pt x="42333" y="33867"/>
                </a:lnTo>
                <a:lnTo>
                  <a:pt x="42333" y="50800"/>
                </a:lnTo>
                <a:lnTo>
                  <a:pt x="33867" y="67734"/>
                </a:lnTo>
                <a:lnTo>
                  <a:pt x="33867" y="93134"/>
                </a:lnTo>
                <a:lnTo>
                  <a:pt x="33867" y="127000"/>
                </a:lnTo>
                <a:lnTo>
                  <a:pt x="25400" y="152400"/>
                </a:lnTo>
                <a:lnTo>
                  <a:pt x="25400" y="186267"/>
                </a:lnTo>
                <a:lnTo>
                  <a:pt x="25400" y="228600"/>
                </a:lnTo>
                <a:lnTo>
                  <a:pt x="25400" y="270934"/>
                </a:lnTo>
                <a:lnTo>
                  <a:pt x="25400" y="313267"/>
                </a:lnTo>
                <a:lnTo>
                  <a:pt x="25400" y="364067"/>
                </a:lnTo>
                <a:lnTo>
                  <a:pt x="33867" y="406400"/>
                </a:lnTo>
                <a:lnTo>
                  <a:pt x="33867" y="457200"/>
                </a:lnTo>
                <a:lnTo>
                  <a:pt x="33867" y="516467"/>
                </a:lnTo>
                <a:lnTo>
                  <a:pt x="33867" y="575734"/>
                </a:lnTo>
                <a:lnTo>
                  <a:pt x="33867" y="635000"/>
                </a:lnTo>
                <a:lnTo>
                  <a:pt x="33867" y="694267"/>
                </a:lnTo>
                <a:lnTo>
                  <a:pt x="33867" y="762000"/>
                </a:lnTo>
                <a:lnTo>
                  <a:pt x="33867" y="829734"/>
                </a:lnTo>
                <a:lnTo>
                  <a:pt x="33867" y="897467"/>
                </a:lnTo>
                <a:lnTo>
                  <a:pt x="33867" y="965200"/>
                </a:lnTo>
                <a:lnTo>
                  <a:pt x="33867" y="1041400"/>
                </a:lnTo>
                <a:lnTo>
                  <a:pt x="33867" y="1117600"/>
                </a:lnTo>
                <a:lnTo>
                  <a:pt x="33867" y="1193800"/>
                </a:lnTo>
                <a:lnTo>
                  <a:pt x="33867" y="1278467"/>
                </a:lnTo>
                <a:lnTo>
                  <a:pt x="33867" y="1363134"/>
                </a:lnTo>
                <a:lnTo>
                  <a:pt x="33867" y="1456267"/>
                </a:lnTo>
                <a:lnTo>
                  <a:pt x="33867" y="1549400"/>
                </a:lnTo>
                <a:lnTo>
                  <a:pt x="33867" y="1651000"/>
                </a:lnTo>
                <a:lnTo>
                  <a:pt x="33867" y="1752600"/>
                </a:lnTo>
                <a:lnTo>
                  <a:pt x="33867" y="1854200"/>
                </a:lnTo>
                <a:lnTo>
                  <a:pt x="25400" y="1964267"/>
                </a:lnTo>
                <a:lnTo>
                  <a:pt x="25400" y="2074334"/>
                </a:lnTo>
                <a:lnTo>
                  <a:pt x="25400" y="2184400"/>
                </a:lnTo>
                <a:lnTo>
                  <a:pt x="25400" y="2302934"/>
                </a:lnTo>
                <a:lnTo>
                  <a:pt x="25400" y="2421467"/>
                </a:lnTo>
                <a:lnTo>
                  <a:pt x="25400" y="2540000"/>
                </a:lnTo>
                <a:lnTo>
                  <a:pt x="25400" y="2658534"/>
                </a:lnTo>
                <a:lnTo>
                  <a:pt x="33867" y="2785534"/>
                </a:lnTo>
                <a:lnTo>
                  <a:pt x="25400" y="2904067"/>
                </a:lnTo>
                <a:lnTo>
                  <a:pt x="25400" y="3014134"/>
                </a:lnTo>
                <a:lnTo>
                  <a:pt x="16933" y="3124200"/>
                </a:lnTo>
                <a:lnTo>
                  <a:pt x="8467" y="3225800"/>
                </a:lnTo>
                <a:lnTo>
                  <a:pt x="0" y="3302000"/>
                </a:lnTo>
                <a:lnTo>
                  <a:pt x="0" y="3378200"/>
                </a:lnTo>
                <a:lnTo>
                  <a:pt x="0" y="3378200"/>
                </a:lnTo>
                <a:lnTo>
                  <a:pt x="0" y="3420534"/>
                </a:lnTo>
                <a:lnTo>
                  <a:pt x="0" y="3420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401733" y="2404533"/>
            <a:ext cx="160868" cy="321735"/>
          </a:xfrm>
          <a:custGeom>
            <a:avLst/>
            <a:gdLst/>
            <a:ahLst/>
            <a:cxnLst/>
            <a:rect l="0" t="0" r="0" b="0"/>
            <a:pathLst>
              <a:path w="160868" h="321735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0" y="50800"/>
                </a:lnTo>
                <a:lnTo>
                  <a:pt x="0" y="67734"/>
                </a:lnTo>
                <a:lnTo>
                  <a:pt x="8467" y="84667"/>
                </a:lnTo>
                <a:lnTo>
                  <a:pt x="8467" y="110067"/>
                </a:lnTo>
                <a:lnTo>
                  <a:pt x="16934" y="127000"/>
                </a:lnTo>
                <a:lnTo>
                  <a:pt x="25400" y="143934"/>
                </a:lnTo>
                <a:lnTo>
                  <a:pt x="42334" y="160867"/>
                </a:lnTo>
                <a:lnTo>
                  <a:pt x="50800" y="177800"/>
                </a:lnTo>
                <a:lnTo>
                  <a:pt x="67734" y="186267"/>
                </a:lnTo>
                <a:lnTo>
                  <a:pt x="76200" y="186267"/>
                </a:lnTo>
                <a:lnTo>
                  <a:pt x="93134" y="186267"/>
                </a:lnTo>
                <a:lnTo>
                  <a:pt x="101600" y="186267"/>
                </a:lnTo>
                <a:lnTo>
                  <a:pt x="118534" y="177800"/>
                </a:lnTo>
                <a:lnTo>
                  <a:pt x="127000" y="169334"/>
                </a:lnTo>
                <a:lnTo>
                  <a:pt x="135467" y="160867"/>
                </a:lnTo>
                <a:lnTo>
                  <a:pt x="143934" y="143934"/>
                </a:lnTo>
                <a:lnTo>
                  <a:pt x="152400" y="127000"/>
                </a:lnTo>
                <a:lnTo>
                  <a:pt x="160867" y="110067"/>
                </a:lnTo>
                <a:lnTo>
                  <a:pt x="160867" y="84667"/>
                </a:lnTo>
                <a:lnTo>
                  <a:pt x="160867" y="67734"/>
                </a:lnTo>
                <a:lnTo>
                  <a:pt x="160867" y="50800"/>
                </a:lnTo>
                <a:lnTo>
                  <a:pt x="160867" y="42334"/>
                </a:lnTo>
                <a:lnTo>
                  <a:pt x="160867" y="33867"/>
                </a:lnTo>
                <a:lnTo>
                  <a:pt x="152400" y="33867"/>
                </a:lnTo>
                <a:lnTo>
                  <a:pt x="152400" y="33867"/>
                </a:lnTo>
                <a:lnTo>
                  <a:pt x="152400" y="33867"/>
                </a:lnTo>
                <a:lnTo>
                  <a:pt x="152400" y="33867"/>
                </a:lnTo>
                <a:lnTo>
                  <a:pt x="152400" y="33867"/>
                </a:lnTo>
                <a:lnTo>
                  <a:pt x="152400" y="42334"/>
                </a:lnTo>
                <a:lnTo>
                  <a:pt x="152400" y="50800"/>
                </a:lnTo>
                <a:lnTo>
                  <a:pt x="152400" y="59267"/>
                </a:lnTo>
                <a:lnTo>
                  <a:pt x="160867" y="67734"/>
                </a:lnTo>
                <a:lnTo>
                  <a:pt x="160867" y="84667"/>
                </a:lnTo>
                <a:lnTo>
                  <a:pt x="160867" y="101600"/>
                </a:lnTo>
                <a:lnTo>
                  <a:pt x="160867" y="110067"/>
                </a:lnTo>
                <a:lnTo>
                  <a:pt x="160867" y="135467"/>
                </a:lnTo>
                <a:lnTo>
                  <a:pt x="160867" y="152400"/>
                </a:lnTo>
                <a:lnTo>
                  <a:pt x="160867" y="177800"/>
                </a:lnTo>
                <a:lnTo>
                  <a:pt x="160867" y="194734"/>
                </a:lnTo>
                <a:lnTo>
                  <a:pt x="160867" y="220134"/>
                </a:lnTo>
                <a:lnTo>
                  <a:pt x="152400" y="237067"/>
                </a:lnTo>
                <a:lnTo>
                  <a:pt x="143934" y="254000"/>
                </a:lnTo>
                <a:lnTo>
                  <a:pt x="135467" y="270934"/>
                </a:lnTo>
                <a:lnTo>
                  <a:pt x="127000" y="287867"/>
                </a:lnTo>
                <a:lnTo>
                  <a:pt x="118534" y="296334"/>
                </a:lnTo>
                <a:lnTo>
                  <a:pt x="101600" y="304800"/>
                </a:lnTo>
                <a:lnTo>
                  <a:pt x="84667" y="313267"/>
                </a:lnTo>
                <a:lnTo>
                  <a:pt x="67734" y="321734"/>
                </a:lnTo>
                <a:lnTo>
                  <a:pt x="59267" y="321734"/>
                </a:lnTo>
                <a:lnTo>
                  <a:pt x="42334" y="313267"/>
                </a:lnTo>
                <a:lnTo>
                  <a:pt x="25400" y="313267"/>
                </a:lnTo>
                <a:lnTo>
                  <a:pt x="8467" y="296334"/>
                </a:lnTo>
                <a:lnTo>
                  <a:pt x="8467" y="296334"/>
                </a:lnTo>
                <a:lnTo>
                  <a:pt x="0" y="287867"/>
                </a:lnTo>
                <a:lnTo>
                  <a:pt x="0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396067" y="4758267"/>
            <a:ext cx="169334" cy="364067"/>
          </a:xfrm>
          <a:custGeom>
            <a:avLst/>
            <a:gdLst/>
            <a:ahLst/>
            <a:cxnLst/>
            <a:rect l="0" t="0" r="0" b="0"/>
            <a:pathLst>
              <a:path w="169334" h="364067">
                <a:moveTo>
                  <a:pt x="33866" y="8466"/>
                </a:moveTo>
                <a:lnTo>
                  <a:pt x="33866" y="16933"/>
                </a:lnTo>
                <a:lnTo>
                  <a:pt x="33866" y="16933"/>
                </a:lnTo>
                <a:lnTo>
                  <a:pt x="33866" y="16933"/>
                </a:lnTo>
                <a:lnTo>
                  <a:pt x="33866" y="16933"/>
                </a:lnTo>
                <a:lnTo>
                  <a:pt x="33866" y="16933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33866"/>
                </a:lnTo>
                <a:lnTo>
                  <a:pt x="25400" y="42333"/>
                </a:lnTo>
                <a:lnTo>
                  <a:pt x="25400" y="50800"/>
                </a:lnTo>
                <a:lnTo>
                  <a:pt x="25400" y="67733"/>
                </a:lnTo>
                <a:lnTo>
                  <a:pt x="33866" y="76200"/>
                </a:lnTo>
                <a:lnTo>
                  <a:pt x="33866" y="93133"/>
                </a:lnTo>
                <a:lnTo>
                  <a:pt x="33866" y="101600"/>
                </a:lnTo>
                <a:lnTo>
                  <a:pt x="33866" y="118533"/>
                </a:lnTo>
                <a:lnTo>
                  <a:pt x="42333" y="127000"/>
                </a:lnTo>
                <a:lnTo>
                  <a:pt x="50800" y="143933"/>
                </a:lnTo>
                <a:lnTo>
                  <a:pt x="59266" y="152400"/>
                </a:lnTo>
                <a:lnTo>
                  <a:pt x="67733" y="160866"/>
                </a:lnTo>
                <a:lnTo>
                  <a:pt x="76200" y="169333"/>
                </a:lnTo>
                <a:lnTo>
                  <a:pt x="84666" y="169333"/>
                </a:lnTo>
                <a:lnTo>
                  <a:pt x="93133" y="169333"/>
                </a:lnTo>
                <a:lnTo>
                  <a:pt x="110066" y="169333"/>
                </a:lnTo>
                <a:lnTo>
                  <a:pt x="118533" y="169333"/>
                </a:lnTo>
                <a:lnTo>
                  <a:pt x="127000" y="160866"/>
                </a:lnTo>
                <a:lnTo>
                  <a:pt x="127000" y="152400"/>
                </a:lnTo>
                <a:lnTo>
                  <a:pt x="135466" y="143933"/>
                </a:lnTo>
                <a:lnTo>
                  <a:pt x="135466" y="127000"/>
                </a:lnTo>
                <a:lnTo>
                  <a:pt x="135466" y="118533"/>
                </a:lnTo>
                <a:lnTo>
                  <a:pt x="143933" y="101600"/>
                </a:lnTo>
                <a:lnTo>
                  <a:pt x="143933" y="93133"/>
                </a:lnTo>
                <a:lnTo>
                  <a:pt x="143933" y="76200"/>
                </a:lnTo>
                <a:lnTo>
                  <a:pt x="143933" y="67733"/>
                </a:lnTo>
                <a:lnTo>
                  <a:pt x="143933" y="50800"/>
                </a:lnTo>
                <a:lnTo>
                  <a:pt x="143933" y="33866"/>
                </a:lnTo>
                <a:lnTo>
                  <a:pt x="143933" y="25400"/>
                </a:lnTo>
                <a:lnTo>
                  <a:pt x="143933" y="16933"/>
                </a:lnTo>
                <a:lnTo>
                  <a:pt x="143933" y="8466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8466"/>
                </a:lnTo>
                <a:lnTo>
                  <a:pt x="143933" y="16933"/>
                </a:lnTo>
                <a:lnTo>
                  <a:pt x="143933" y="25400"/>
                </a:lnTo>
                <a:lnTo>
                  <a:pt x="152400" y="33866"/>
                </a:lnTo>
                <a:lnTo>
                  <a:pt x="152400" y="50800"/>
                </a:lnTo>
                <a:lnTo>
                  <a:pt x="152400" y="67733"/>
                </a:lnTo>
                <a:lnTo>
                  <a:pt x="160866" y="76200"/>
                </a:lnTo>
                <a:lnTo>
                  <a:pt x="160866" y="93133"/>
                </a:lnTo>
                <a:lnTo>
                  <a:pt x="160866" y="118533"/>
                </a:lnTo>
                <a:lnTo>
                  <a:pt x="169333" y="135466"/>
                </a:lnTo>
                <a:lnTo>
                  <a:pt x="169333" y="160866"/>
                </a:lnTo>
                <a:lnTo>
                  <a:pt x="169333" y="177800"/>
                </a:lnTo>
                <a:lnTo>
                  <a:pt x="169333" y="203200"/>
                </a:lnTo>
                <a:lnTo>
                  <a:pt x="169333" y="220133"/>
                </a:lnTo>
                <a:lnTo>
                  <a:pt x="169333" y="245533"/>
                </a:lnTo>
                <a:lnTo>
                  <a:pt x="160866" y="262466"/>
                </a:lnTo>
                <a:lnTo>
                  <a:pt x="152400" y="279400"/>
                </a:lnTo>
                <a:lnTo>
                  <a:pt x="143933" y="296333"/>
                </a:lnTo>
                <a:lnTo>
                  <a:pt x="135466" y="321733"/>
                </a:lnTo>
                <a:lnTo>
                  <a:pt x="127000" y="330200"/>
                </a:lnTo>
                <a:lnTo>
                  <a:pt x="118533" y="338666"/>
                </a:lnTo>
                <a:lnTo>
                  <a:pt x="110066" y="347133"/>
                </a:lnTo>
                <a:lnTo>
                  <a:pt x="93133" y="355600"/>
                </a:lnTo>
                <a:lnTo>
                  <a:pt x="84666" y="364066"/>
                </a:lnTo>
                <a:lnTo>
                  <a:pt x="67733" y="364066"/>
                </a:lnTo>
                <a:lnTo>
                  <a:pt x="59266" y="364066"/>
                </a:lnTo>
                <a:lnTo>
                  <a:pt x="50800" y="355600"/>
                </a:lnTo>
                <a:lnTo>
                  <a:pt x="33866" y="355600"/>
                </a:lnTo>
                <a:lnTo>
                  <a:pt x="25400" y="338666"/>
                </a:lnTo>
                <a:lnTo>
                  <a:pt x="16933" y="330200"/>
                </a:lnTo>
                <a:lnTo>
                  <a:pt x="8466" y="313266"/>
                </a:lnTo>
                <a:lnTo>
                  <a:pt x="8466" y="304800"/>
                </a:lnTo>
                <a:lnTo>
                  <a:pt x="8466" y="304800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2616200" y="4809067"/>
            <a:ext cx="118534" cy="8467"/>
          </a:xfrm>
          <a:custGeom>
            <a:avLst/>
            <a:gdLst/>
            <a:ahLst/>
            <a:cxnLst/>
            <a:rect l="0" t="0" r="0" b="0"/>
            <a:pathLst>
              <a:path w="118534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8466"/>
                </a:lnTo>
                <a:lnTo>
                  <a:pt x="59267" y="8466"/>
                </a:lnTo>
                <a:lnTo>
                  <a:pt x="67733" y="8466"/>
                </a:lnTo>
                <a:lnTo>
                  <a:pt x="76200" y="8466"/>
                </a:lnTo>
                <a:lnTo>
                  <a:pt x="84667" y="8466"/>
                </a:lnTo>
                <a:lnTo>
                  <a:pt x="93133" y="8466"/>
                </a:lnTo>
                <a:lnTo>
                  <a:pt x="101600" y="8466"/>
                </a:lnTo>
                <a:lnTo>
                  <a:pt x="110067" y="8466"/>
                </a:lnTo>
                <a:lnTo>
                  <a:pt x="110067" y="8466"/>
                </a:lnTo>
                <a:lnTo>
                  <a:pt x="118533" y="8466"/>
                </a:lnTo>
                <a:lnTo>
                  <a:pt x="118533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633133" y="4885267"/>
            <a:ext cx="110068" cy="1"/>
          </a:xfrm>
          <a:custGeom>
            <a:avLst/>
            <a:gdLst/>
            <a:ahLst/>
            <a:cxnLst/>
            <a:rect l="0" t="0" r="0" b="0"/>
            <a:pathLst>
              <a:path w="110068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0"/>
                </a:lnTo>
                <a:lnTo>
                  <a:pt x="101600" y="0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887133" y="4766733"/>
            <a:ext cx="1" cy="321735"/>
          </a:xfrm>
          <a:custGeom>
            <a:avLst/>
            <a:gdLst/>
            <a:ahLst/>
            <a:cxnLst/>
            <a:rect l="0" t="0" r="0" b="0"/>
            <a:pathLst>
              <a:path w="1" h="3217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4"/>
                </a:lnTo>
                <a:lnTo>
                  <a:pt x="0" y="220134"/>
                </a:lnTo>
                <a:lnTo>
                  <a:pt x="0" y="237067"/>
                </a:lnTo>
                <a:lnTo>
                  <a:pt x="0" y="262467"/>
                </a:lnTo>
                <a:lnTo>
                  <a:pt x="0" y="279400"/>
                </a:lnTo>
                <a:lnTo>
                  <a:pt x="0" y="304800"/>
                </a:lnTo>
                <a:lnTo>
                  <a:pt x="0" y="304800"/>
                </a:lnTo>
                <a:lnTo>
                  <a:pt x="0" y="321734"/>
                </a:lnTo>
                <a:lnTo>
                  <a:pt x="0" y="321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3242733" y="3750733"/>
            <a:ext cx="169335" cy="152401"/>
          </a:xfrm>
          <a:custGeom>
            <a:avLst/>
            <a:gdLst/>
            <a:ahLst/>
            <a:cxnLst/>
            <a:rect l="0" t="0" r="0" b="0"/>
            <a:pathLst>
              <a:path w="169335" h="152401">
                <a:moveTo>
                  <a:pt x="160867" y="8467"/>
                </a:moveTo>
                <a:lnTo>
                  <a:pt x="160867" y="8467"/>
                </a:lnTo>
                <a:lnTo>
                  <a:pt x="160867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8467"/>
                </a:lnTo>
                <a:lnTo>
                  <a:pt x="169334" y="8467"/>
                </a:lnTo>
                <a:lnTo>
                  <a:pt x="160867" y="8467"/>
                </a:lnTo>
                <a:lnTo>
                  <a:pt x="160867" y="16934"/>
                </a:lnTo>
                <a:lnTo>
                  <a:pt x="152400" y="33867"/>
                </a:lnTo>
                <a:lnTo>
                  <a:pt x="135467" y="42334"/>
                </a:lnTo>
                <a:lnTo>
                  <a:pt x="118534" y="59267"/>
                </a:lnTo>
                <a:lnTo>
                  <a:pt x="110067" y="76200"/>
                </a:lnTo>
                <a:lnTo>
                  <a:pt x="93134" y="84667"/>
                </a:lnTo>
                <a:lnTo>
                  <a:pt x="76200" y="101600"/>
                </a:lnTo>
                <a:lnTo>
                  <a:pt x="59267" y="118534"/>
                </a:lnTo>
                <a:lnTo>
                  <a:pt x="50800" y="127000"/>
                </a:lnTo>
                <a:lnTo>
                  <a:pt x="42334" y="135467"/>
                </a:lnTo>
                <a:lnTo>
                  <a:pt x="33867" y="143934"/>
                </a:lnTo>
                <a:lnTo>
                  <a:pt x="25400" y="152400"/>
                </a:lnTo>
                <a:lnTo>
                  <a:pt x="25400" y="152400"/>
                </a:lnTo>
                <a:lnTo>
                  <a:pt x="16934" y="152400"/>
                </a:lnTo>
                <a:lnTo>
                  <a:pt x="16934" y="152400"/>
                </a:lnTo>
                <a:lnTo>
                  <a:pt x="8467" y="143934"/>
                </a:lnTo>
                <a:lnTo>
                  <a:pt x="8467" y="135467"/>
                </a:lnTo>
                <a:lnTo>
                  <a:pt x="8467" y="127000"/>
                </a:lnTo>
                <a:lnTo>
                  <a:pt x="0" y="118534"/>
                </a:lnTo>
                <a:lnTo>
                  <a:pt x="0" y="118534"/>
                </a:lnTo>
                <a:lnTo>
                  <a:pt x="0" y="110067"/>
                </a:lnTo>
                <a:lnTo>
                  <a:pt x="0" y="110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242733" y="3742267"/>
            <a:ext cx="135468" cy="186267"/>
          </a:xfrm>
          <a:custGeom>
            <a:avLst/>
            <a:gdLst/>
            <a:ahLst/>
            <a:cxnLst/>
            <a:rect l="0" t="0" r="0" b="0"/>
            <a:pathLst>
              <a:path w="135468" h="186267">
                <a:moveTo>
                  <a:pt x="0" y="25400"/>
                </a:moveTo>
                <a:lnTo>
                  <a:pt x="8467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8466"/>
                </a:lnTo>
                <a:lnTo>
                  <a:pt x="33867" y="16933"/>
                </a:lnTo>
                <a:lnTo>
                  <a:pt x="33867" y="25400"/>
                </a:lnTo>
                <a:lnTo>
                  <a:pt x="42334" y="33866"/>
                </a:lnTo>
                <a:lnTo>
                  <a:pt x="50800" y="50800"/>
                </a:lnTo>
                <a:lnTo>
                  <a:pt x="59267" y="59266"/>
                </a:lnTo>
                <a:lnTo>
                  <a:pt x="59267" y="76200"/>
                </a:lnTo>
                <a:lnTo>
                  <a:pt x="67734" y="93133"/>
                </a:lnTo>
                <a:lnTo>
                  <a:pt x="76200" y="101600"/>
                </a:lnTo>
                <a:lnTo>
                  <a:pt x="84667" y="118533"/>
                </a:lnTo>
                <a:lnTo>
                  <a:pt x="93134" y="135466"/>
                </a:lnTo>
                <a:lnTo>
                  <a:pt x="101600" y="143933"/>
                </a:lnTo>
                <a:lnTo>
                  <a:pt x="101600" y="160866"/>
                </a:lnTo>
                <a:lnTo>
                  <a:pt x="110067" y="169333"/>
                </a:lnTo>
                <a:lnTo>
                  <a:pt x="118534" y="177800"/>
                </a:lnTo>
                <a:lnTo>
                  <a:pt x="127000" y="177800"/>
                </a:lnTo>
                <a:lnTo>
                  <a:pt x="127000" y="186266"/>
                </a:lnTo>
                <a:lnTo>
                  <a:pt x="135467" y="177800"/>
                </a:lnTo>
                <a:lnTo>
                  <a:pt x="135467" y="177800"/>
                </a:lnTo>
                <a:lnTo>
                  <a:pt x="135467" y="177800"/>
                </a:lnTo>
                <a:lnTo>
                  <a:pt x="135467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3454400" y="3810000"/>
            <a:ext cx="101601" cy="8468"/>
          </a:xfrm>
          <a:custGeom>
            <a:avLst/>
            <a:gdLst/>
            <a:ahLst/>
            <a:cxnLst/>
            <a:rect l="0" t="0" r="0" b="0"/>
            <a:pathLst>
              <a:path w="1016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67733" y="8467"/>
                </a:lnTo>
                <a:lnTo>
                  <a:pt x="84667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3471333" y="3903133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01600" y="8467"/>
                </a:lnTo>
                <a:lnTo>
                  <a:pt x="118534" y="0"/>
                </a:lnTo>
                <a:lnTo>
                  <a:pt x="118534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3708400" y="3801533"/>
            <a:ext cx="84668" cy="8468"/>
          </a:xfrm>
          <a:custGeom>
            <a:avLst/>
            <a:gdLst/>
            <a:ahLst/>
            <a:cxnLst/>
            <a:rect l="0" t="0" r="0" b="0"/>
            <a:pathLst>
              <a:path w="846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84667" y="0"/>
                </a:lnTo>
                <a:lnTo>
                  <a:pt x="846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860800" y="3725333"/>
            <a:ext cx="8468" cy="270935"/>
          </a:xfrm>
          <a:custGeom>
            <a:avLst/>
            <a:gdLst/>
            <a:ahLst/>
            <a:cxnLst/>
            <a:rect l="0" t="0" r="0" b="0"/>
            <a:pathLst>
              <a:path w="8468" h="270935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84667"/>
                </a:lnTo>
                <a:lnTo>
                  <a:pt x="8467" y="101600"/>
                </a:lnTo>
                <a:lnTo>
                  <a:pt x="0" y="127000"/>
                </a:lnTo>
                <a:lnTo>
                  <a:pt x="0" y="143934"/>
                </a:lnTo>
                <a:lnTo>
                  <a:pt x="0" y="169334"/>
                </a:lnTo>
                <a:lnTo>
                  <a:pt x="0" y="194734"/>
                </a:lnTo>
                <a:lnTo>
                  <a:pt x="0" y="220134"/>
                </a:lnTo>
                <a:lnTo>
                  <a:pt x="0" y="245534"/>
                </a:lnTo>
                <a:lnTo>
                  <a:pt x="0" y="245534"/>
                </a:lnTo>
                <a:lnTo>
                  <a:pt x="0" y="270934"/>
                </a:lnTo>
                <a:lnTo>
                  <a:pt x="0" y="270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8576734" y="1143000"/>
            <a:ext cx="8467" cy="67734"/>
          </a:xfrm>
          <a:custGeom>
            <a:avLst/>
            <a:gdLst/>
            <a:ahLst/>
            <a:cxnLst/>
            <a:rect l="0" t="0" r="0" b="0"/>
            <a:pathLst>
              <a:path w="8467" h="67734">
                <a:moveTo>
                  <a:pt x="8466" y="0"/>
                </a:moveTo>
                <a:lnTo>
                  <a:pt x="8466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8525933" y="1354667"/>
            <a:ext cx="25401" cy="76201"/>
          </a:xfrm>
          <a:custGeom>
            <a:avLst/>
            <a:gdLst/>
            <a:ahLst/>
            <a:cxnLst/>
            <a:rect l="0" t="0" r="0" b="0"/>
            <a:pathLst>
              <a:path w="25401" h="76201">
                <a:moveTo>
                  <a:pt x="0" y="0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33866"/>
                </a:lnTo>
                <a:lnTo>
                  <a:pt x="16934" y="42333"/>
                </a:lnTo>
                <a:lnTo>
                  <a:pt x="25400" y="50800"/>
                </a:lnTo>
                <a:lnTo>
                  <a:pt x="25400" y="59266"/>
                </a:lnTo>
                <a:lnTo>
                  <a:pt x="25400" y="67733"/>
                </a:lnTo>
                <a:lnTo>
                  <a:pt x="25400" y="76200"/>
                </a:lnTo>
                <a:lnTo>
                  <a:pt x="25400" y="76200"/>
                </a:lnTo>
                <a:lnTo>
                  <a:pt x="25400" y="76200"/>
                </a:lnTo>
                <a:lnTo>
                  <a:pt x="25400" y="76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8568266" y="1524000"/>
            <a:ext cx="8469" cy="93134"/>
          </a:xfrm>
          <a:custGeom>
            <a:avLst/>
            <a:gdLst/>
            <a:ahLst/>
            <a:cxnLst/>
            <a:rect l="0" t="0" r="0" b="0"/>
            <a:pathLst>
              <a:path w="8469" h="931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8468" y="67733"/>
                </a:lnTo>
                <a:lnTo>
                  <a:pt x="8468" y="84667"/>
                </a:lnTo>
                <a:lnTo>
                  <a:pt x="8468" y="84667"/>
                </a:lnTo>
                <a:lnTo>
                  <a:pt x="8468" y="93133"/>
                </a:lnTo>
                <a:lnTo>
                  <a:pt x="8468" y="93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8559800" y="1794933"/>
            <a:ext cx="8467" cy="93135"/>
          </a:xfrm>
          <a:custGeom>
            <a:avLst/>
            <a:gdLst/>
            <a:ahLst/>
            <a:cxnLst/>
            <a:rect l="0" t="0" r="0" b="0"/>
            <a:pathLst>
              <a:path w="8467" h="93135">
                <a:moveTo>
                  <a:pt x="8466" y="0"/>
                </a:moveTo>
                <a:lnTo>
                  <a:pt x="8466" y="8467"/>
                </a:lnTo>
                <a:lnTo>
                  <a:pt x="8466" y="16934"/>
                </a:lnTo>
                <a:lnTo>
                  <a:pt x="0" y="25400"/>
                </a:lnTo>
                <a:lnTo>
                  <a:pt x="8466" y="42334"/>
                </a:lnTo>
                <a:lnTo>
                  <a:pt x="8466" y="59267"/>
                </a:lnTo>
                <a:lnTo>
                  <a:pt x="8466" y="67734"/>
                </a:lnTo>
                <a:lnTo>
                  <a:pt x="8466" y="84667"/>
                </a:lnTo>
                <a:lnTo>
                  <a:pt x="8466" y="84667"/>
                </a:lnTo>
                <a:lnTo>
                  <a:pt x="8466" y="93134"/>
                </a:lnTo>
                <a:lnTo>
                  <a:pt x="8466" y="93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8542867" y="2057400"/>
            <a:ext cx="8467" cy="313268"/>
          </a:xfrm>
          <a:custGeom>
            <a:avLst/>
            <a:gdLst/>
            <a:ahLst/>
            <a:cxnLst/>
            <a:rect l="0" t="0" r="0" b="0"/>
            <a:pathLst>
              <a:path w="8467" h="313268">
                <a:moveTo>
                  <a:pt x="0" y="0"/>
                </a:moveTo>
                <a:lnTo>
                  <a:pt x="0" y="8467"/>
                </a:lnTo>
                <a:lnTo>
                  <a:pt x="8466" y="16933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84667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43933"/>
                </a:lnTo>
                <a:lnTo>
                  <a:pt x="8466" y="160867"/>
                </a:lnTo>
                <a:lnTo>
                  <a:pt x="8466" y="177800"/>
                </a:lnTo>
                <a:lnTo>
                  <a:pt x="8466" y="194733"/>
                </a:lnTo>
                <a:lnTo>
                  <a:pt x="8466" y="211667"/>
                </a:lnTo>
                <a:lnTo>
                  <a:pt x="0" y="228600"/>
                </a:lnTo>
                <a:lnTo>
                  <a:pt x="0" y="245533"/>
                </a:lnTo>
                <a:lnTo>
                  <a:pt x="0" y="262467"/>
                </a:lnTo>
                <a:lnTo>
                  <a:pt x="0" y="279400"/>
                </a:lnTo>
                <a:lnTo>
                  <a:pt x="8466" y="296333"/>
                </a:lnTo>
                <a:lnTo>
                  <a:pt x="8466" y="296333"/>
                </a:lnTo>
                <a:lnTo>
                  <a:pt x="8466" y="313267"/>
                </a:lnTo>
                <a:lnTo>
                  <a:pt x="8466" y="313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8525933" y="2565400"/>
            <a:ext cx="1" cy="67734"/>
          </a:xfrm>
          <a:custGeom>
            <a:avLst/>
            <a:gdLst/>
            <a:ahLst/>
            <a:cxnLst/>
            <a:rect l="0" t="0" r="0" b="0"/>
            <a:pathLst>
              <a:path w="1" h="677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50800"/>
                </a:lnTo>
                <a:lnTo>
                  <a:pt x="0" y="67733"/>
                </a:lnTo>
                <a:lnTo>
                  <a:pt x="0" y="67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8500534" y="2794000"/>
            <a:ext cx="8467" cy="93134"/>
          </a:xfrm>
          <a:custGeom>
            <a:avLst/>
            <a:gdLst/>
            <a:ahLst/>
            <a:cxnLst/>
            <a:rect l="0" t="0" r="0" b="0"/>
            <a:pathLst>
              <a:path w="8467" h="93134">
                <a:moveTo>
                  <a:pt x="8466" y="0"/>
                </a:moveTo>
                <a:lnTo>
                  <a:pt x="8466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7"/>
                </a:lnTo>
                <a:lnTo>
                  <a:pt x="0" y="76200"/>
                </a:lnTo>
                <a:lnTo>
                  <a:pt x="0" y="76200"/>
                </a:lnTo>
                <a:lnTo>
                  <a:pt x="0" y="93133"/>
                </a:lnTo>
                <a:lnTo>
                  <a:pt x="0" y="93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8509000" y="3022600"/>
            <a:ext cx="16934" cy="118534"/>
          </a:xfrm>
          <a:custGeom>
            <a:avLst/>
            <a:gdLst/>
            <a:ahLst/>
            <a:cxnLst/>
            <a:rect l="0" t="0" r="0" b="0"/>
            <a:pathLst>
              <a:path w="16934" h="118534">
                <a:moveTo>
                  <a:pt x="0" y="0"/>
                </a:move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01600"/>
                </a:lnTo>
                <a:lnTo>
                  <a:pt x="16933" y="118533"/>
                </a:lnTo>
                <a:lnTo>
                  <a:pt x="16933" y="118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8525933" y="3302000"/>
            <a:ext cx="25401" cy="372534"/>
          </a:xfrm>
          <a:custGeom>
            <a:avLst/>
            <a:gdLst/>
            <a:ahLst/>
            <a:cxnLst/>
            <a:rect l="0" t="0" r="0" b="0"/>
            <a:pathLst>
              <a:path w="25401" h="372534">
                <a:moveTo>
                  <a:pt x="8467" y="0"/>
                </a:moveTo>
                <a:lnTo>
                  <a:pt x="8467" y="0"/>
                </a:lnTo>
                <a:lnTo>
                  <a:pt x="8467" y="16933"/>
                </a:lnTo>
                <a:lnTo>
                  <a:pt x="0" y="33867"/>
                </a:lnTo>
                <a:lnTo>
                  <a:pt x="0" y="50800"/>
                </a:lnTo>
                <a:lnTo>
                  <a:pt x="8467" y="67733"/>
                </a:lnTo>
                <a:lnTo>
                  <a:pt x="8467" y="93133"/>
                </a:lnTo>
                <a:lnTo>
                  <a:pt x="8467" y="110067"/>
                </a:lnTo>
                <a:lnTo>
                  <a:pt x="16934" y="127000"/>
                </a:lnTo>
                <a:lnTo>
                  <a:pt x="16934" y="143933"/>
                </a:lnTo>
                <a:lnTo>
                  <a:pt x="25400" y="160867"/>
                </a:lnTo>
                <a:lnTo>
                  <a:pt x="25400" y="177800"/>
                </a:lnTo>
                <a:lnTo>
                  <a:pt x="16934" y="194733"/>
                </a:lnTo>
                <a:lnTo>
                  <a:pt x="16934" y="220133"/>
                </a:lnTo>
                <a:lnTo>
                  <a:pt x="8467" y="237067"/>
                </a:lnTo>
                <a:lnTo>
                  <a:pt x="8467" y="254000"/>
                </a:lnTo>
                <a:lnTo>
                  <a:pt x="0" y="279400"/>
                </a:lnTo>
                <a:lnTo>
                  <a:pt x="0" y="296333"/>
                </a:lnTo>
                <a:lnTo>
                  <a:pt x="0" y="313267"/>
                </a:lnTo>
                <a:lnTo>
                  <a:pt x="8467" y="338667"/>
                </a:lnTo>
                <a:lnTo>
                  <a:pt x="8467" y="355600"/>
                </a:lnTo>
                <a:lnTo>
                  <a:pt x="8467" y="355600"/>
                </a:lnTo>
                <a:lnTo>
                  <a:pt x="16934" y="372533"/>
                </a:lnTo>
                <a:lnTo>
                  <a:pt x="16934" y="372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8534400" y="3810000"/>
            <a:ext cx="8468" cy="93134"/>
          </a:xfrm>
          <a:custGeom>
            <a:avLst/>
            <a:gdLst/>
            <a:ahLst/>
            <a:cxnLst/>
            <a:rect l="0" t="0" r="0" b="0"/>
            <a:pathLst>
              <a:path w="8468" h="93134">
                <a:moveTo>
                  <a:pt x="8467" y="0"/>
                </a:moveTo>
                <a:lnTo>
                  <a:pt x="8467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59267"/>
                </a:lnTo>
                <a:lnTo>
                  <a:pt x="0" y="76200"/>
                </a:lnTo>
                <a:lnTo>
                  <a:pt x="0" y="76200"/>
                </a:lnTo>
                <a:lnTo>
                  <a:pt x="8467" y="93133"/>
                </a:lnTo>
                <a:lnTo>
                  <a:pt x="8467" y="93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8525933" y="4106333"/>
            <a:ext cx="8468" cy="84668"/>
          </a:xfrm>
          <a:custGeom>
            <a:avLst/>
            <a:gdLst/>
            <a:ahLst/>
            <a:cxnLst/>
            <a:rect l="0" t="0" r="0" b="0"/>
            <a:pathLst>
              <a:path w="8468" h="84668">
                <a:moveTo>
                  <a:pt x="8467" y="0"/>
                </a:moveTo>
                <a:lnTo>
                  <a:pt x="8467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0" y="50800"/>
                </a:lnTo>
                <a:lnTo>
                  <a:pt x="8467" y="67734"/>
                </a:lnTo>
                <a:lnTo>
                  <a:pt x="8467" y="67734"/>
                </a:lnTo>
                <a:lnTo>
                  <a:pt x="8467" y="84667"/>
                </a:lnTo>
                <a:lnTo>
                  <a:pt x="8467" y="84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8534400" y="4394200"/>
            <a:ext cx="1" cy="93134"/>
          </a:xfrm>
          <a:custGeom>
            <a:avLst/>
            <a:gdLst/>
            <a:ahLst/>
            <a:cxnLst/>
            <a:rect l="0" t="0" r="0" b="0"/>
            <a:pathLst>
              <a:path w="1" h="93134">
                <a:moveTo>
                  <a:pt x="0" y="0"/>
                </a:move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59267"/>
                </a:lnTo>
                <a:lnTo>
                  <a:pt x="0" y="76200"/>
                </a:lnTo>
                <a:lnTo>
                  <a:pt x="0" y="76200"/>
                </a:lnTo>
                <a:lnTo>
                  <a:pt x="0" y="93133"/>
                </a:lnTo>
                <a:lnTo>
                  <a:pt x="0" y="93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8534400" y="4605867"/>
            <a:ext cx="8468" cy="169334"/>
          </a:xfrm>
          <a:custGeom>
            <a:avLst/>
            <a:gdLst/>
            <a:ahLst/>
            <a:cxnLst/>
            <a:rect l="0" t="0" r="0" b="0"/>
            <a:pathLst>
              <a:path w="8468" h="169334">
                <a:moveTo>
                  <a:pt x="8467" y="0"/>
                </a:moveTo>
                <a:lnTo>
                  <a:pt x="8467" y="8466"/>
                </a:lnTo>
                <a:lnTo>
                  <a:pt x="0" y="25400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8533"/>
                </a:lnTo>
                <a:lnTo>
                  <a:pt x="0" y="135466"/>
                </a:lnTo>
                <a:lnTo>
                  <a:pt x="8467" y="160866"/>
                </a:lnTo>
                <a:lnTo>
                  <a:pt x="8467" y="160866"/>
                </a:lnTo>
                <a:lnTo>
                  <a:pt x="8467" y="169333"/>
                </a:lnTo>
                <a:lnTo>
                  <a:pt x="8467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8509000" y="4910667"/>
            <a:ext cx="42334" cy="279401"/>
          </a:xfrm>
          <a:custGeom>
            <a:avLst/>
            <a:gdLst/>
            <a:ahLst/>
            <a:cxnLst/>
            <a:rect l="0" t="0" r="0" b="0"/>
            <a:pathLst>
              <a:path w="42334" h="279401">
                <a:moveTo>
                  <a:pt x="42333" y="0"/>
                </a:moveTo>
                <a:lnTo>
                  <a:pt x="42333" y="8466"/>
                </a:lnTo>
                <a:lnTo>
                  <a:pt x="33867" y="16933"/>
                </a:lnTo>
                <a:lnTo>
                  <a:pt x="33867" y="33866"/>
                </a:lnTo>
                <a:lnTo>
                  <a:pt x="25400" y="50800"/>
                </a:lnTo>
                <a:lnTo>
                  <a:pt x="25400" y="67733"/>
                </a:lnTo>
                <a:lnTo>
                  <a:pt x="25400" y="84666"/>
                </a:lnTo>
                <a:lnTo>
                  <a:pt x="25400" y="101600"/>
                </a:lnTo>
                <a:lnTo>
                  <a:pt x="16933" y="118533"/>
                </a:lnTo>
                <a:lnTo>
                  <a:pt x="16933" y="135466"/>
                </a:lnTo>
                <a:lnTo>
                  <a:pt x="16933" y="152400"/>
                </a:lnTo>
                <a:lnTo>
                  <a:pt x="16933" y="160866"/>
                </a:lnTo>
                <a:lnTo>
                  <a:pt x="8467" y="177800"/>
                </a:lnTo>
                <a:lnTo>
                  <a:pt x="8467" y="194733"/>
                </a:lnTo>
                <a:lnTo>
                  <a:pt x="8467" y="211666"/>
                </a:lnTo>
                <a:lnTo>
                  <a:pt x="8467" y="220133"/>
                </a:lnTo>
                <a:lnTo>
                  <a:pt x="0" y="237066"/>
                </a:lnTo>
                <a:lnTo>
                  <a:pt x="0" y="254000"/>
                </a:lnTo>
                <a:lnTo>
                  <a:pt x="8467" y="270933"/>
                </a:lnTo>
                <a:lnTo>
                  <a:pt x="8467" y="270933"/>
                </a:lnTo>
                <a:lnTo>
                  <a:pt x="8467" y="279400"/>
                </a:lnTo>
                <a:lnTo>
                  <a:pt x="8467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8500534" y="53340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8500534" y="54356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8492066" y="5596467"/>
            <a:ext cx="8469" cy="33867"/>
          </a:xfrm>
          <a:custGeom>
            <a:avLst/>
            <a:gdLst/>
            <a:ahLst/>
            <a:cxnLst/>
            <a:rect l="0" t="0" r="0" b="0"/>
            <a:pathLst>
              <a:path w="8469" h="33867">
                <a:moveTo>
                  <a:pt x="8468" y="0"/>
                </a:moveTo>
                <a:lnTo>
                  <a:pt x="8468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33866"/>
                </a:lnTo>
                <a:lnTo>
                  <a:pt x="0" y="33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8483600" y="5681133"/>
            <a:ext cx="25401" cy="59268"/>
          </a:xfrm>
          <a:custGeom>
            <a:avLst/>
            <a:gdLst/>
            <a:ahLst/>
            <a:cxnLst/>
            <a:rect l="0" t="0" r="0" b="0"/>
            <a:pathLst>
              <a:path w="25401" h="59268">
                <a:moveTo>
                  <a:pt x="0" y="0"/>
                </a:moveTo>
                <a:lnTo>
                  <a:pt x="0" y="0"/>
                </a:lnTo>
                <a:lnTo>
                  <a:pt x="8466" y="16934"/>
                </a:lnTo>
                <a:lnTo>
                  <a:pt x="8466" y="33867"/>
                </a:lnTo>
                <a:lnTo>
                  <a:pt x="16934" y="50800"/>
                </a:lnTo>
                <a:lnTo>
                  <a:pt x="16934" y="50800"/>
                </a:lnTo>
                <a:lnTo>
                  <a:pt x="25400" y="59267"/>
                </a:lnTo>
                <a:lnTo>
                  <a:pt x="25400" y="59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8509000" y="5850467"/>
            <a:ext cx="16934" cy="33867"/>
          </a:xfrm>
          <a:custGeom>
            <a:avLst/>
            <a:gdLst/>
            <a:ahLst/>
            <a:cxnLst/>
            <a:rect l="0" t="0" r="0" b="0"/>
            <a:pathLst>
              <a:path w="16934" h="33867">
                <a:moveTo>
                  <a:pt x="16933" y="0"/>
                </a:move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33866"/>
                </a:lnTo>
                <a:lnTo>
                  <a:pt x="0" y="33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8492066" y="5935133"/>
            <a:ext cx="8469" cy="59268"/>
          </a:xfrm>
          <a:custGeom>
            <a:avLst/>
            <a:gdLst/>
            <a:ahLst/>
            <a:cxnLst/>
            <a:rect l="0" t="0" r="0" b="0"/>
            <a:pathLst>
              <a:path w="8469" h="59268">
                <a:moveTo>
                  <a:pt x="8468" y="0"/>
                </a:moveTo>
                <a:lnTo>
                  <a:pt x="0" y="8467"/>
                </a:lnTo>
                <a:lnTo>
                  <a:pt x="0" y="25400"/>
                </a:lnTo>
                <a:lnTo>
                  <a:pt x="0" y="42334"/>
                </a:lnTo>
                <a:lnTo>
                  <a:pt x="0" y="42334"/>
                </a:lnTo>
                <a:lnTo>
                  <a:pt x="0" y="59267"/>
                </a:lnTo>
                <a:lnTo>
                  <a:pt x="0" y="59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8500534" y="6053667"/>
            <a:ext cx="1" cy="203201"/>
          </a:xfrm>
          <a:custGeom>
            <a:avLst/>
            <a:gdLst/>
            <a:ahLst/>
            <a:cxnLst/>
            <a:rect l="0" t="0" r="0" b="0"/>
            <a:pathLst>
              <a:path w="1" h="203201">
                <a:moveTo>
                  <a:pt x="0" y="0"/>
                </a:move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6"/>
                </a:lnTo>
                <a:lnTo>
                  <a:pt x="0" y="186266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8492066" y="6307667"/>
            <a:ext cx="1" cy="16934"/>
          </a:xfrm>
          <a:custGeom>
            <a:avLst/>
            <a:gdLst/>
            <a:ahLst/>
            <a:cxnLst/>
            <a:rect l="0" t="0" r="0" b="0"/>
            <a:pathLst>
              <a:path w="1" h="169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8466667" y="6358467"/>
            <a:ext cx="25400" cy="101601"/>
          </a:xfrm>
          <a:custGeom>
            <a:avLst/>
            <a:gdLst/>
            <a:ahLst/>
            <a:cxnLst/>
            <a:rect l="0" t="0" r="0" b="0"/>
            <a:pathLst>
              <a:path w="25400" h="101601">
                <a:moveTo>
                  <a:pt x="8466" y="0"/>
                </a:moveTo>
                <a:lnTo>
                  <a:pt x="8466" y="8466"/>
                </a:lnTo>
                <a:lnTo>
                  <a:pt x="0" y="16933"/>
                </a:lnTo>
                <a:lnTo>
                  <a:pt x="0" y="33866"/>
                </a:lnTo>
                <a:lnTo>
                  <a:pt x="8466" y="42333"/>
                </a:lnTo>
                <a:lnTo>
                  <a:pt x="8466" y="59266"/>
                </a:lnTo>
                <a:lnTo>
                  <a:pt x="8466" y="76200"/>
                </a:lnTo>
                <a:lnTo>
                  <a:pt x="16933" y="84666"/>
                </a:lnTo>
                <a:lnTo>
                  <a:pt x="25399" y="93133"/>
                </a:lnTo>
                <a:lnTo>
                  <a:pt x="25399" y="93133"/>
                </a:lnTo>
                <a:lnTo>
                  <a:pt x="25399" y="101600"/>
                </a:lnTo>
                <a:lnTo>
                  <a:pt x="25399" y="101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8492066" y="65447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8483600" y="6553200"/>
            <a:ext cx="8467" cy="33867"/>
          </a:xfrm>
          <a:custGeom>
            <a:avLst/>
            <a:gdLst/>
            <a:ahLst/>
            <a:cxnLst/>
            <a:rect l="0" t="0" r="0" b="0"/>
            <a:pathLst>
              <a:path w="8467" h="33867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8466" y="33866"/>
                </a:lnTo>
                <a:lnTo>
                  <a:pt x="8466" y="33866"/>
                </a:lnTo>
                <a:lnTo>
                  <a:pt x="8466" y="33866"/>
                </a:lnTo>
                <a:lnTo>
                  <a:pt x="8466" y="33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5748867" y="3598333"/>
            <a:ext cx="93134" cy="8468"/>
          </a:xfrm>
          <a:custGeom>
            <a:avLst/>
            <a:gdLst/>
            <a:ahLst/>
            <a:cxnLst/>
            <a:rect l="0" t="0" r="0" b="0"/>
            <a:pathLst>
              <a:path w="93134" h="84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67733" y="0"/>
                </a:lnTo>
                <a:lnTo>
                  <a:pt x="84666" y="0"/>
                </a:lnTo>
                <a:lnTo>
                  <a:pt x="84666" y="0"/>
                </a:lnTo>
                <a:lnTo>
                  <a:pt x="93133" y="0"/>
                </a:lnTo>
                <a:lnTo>
                  <a:pt x="931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6011333" y="3606800"/>
            <a:ext cx="118535" cy="16934"/>
          </a:xfrm>
          <a:custGeom>
            <a:avLst/>
            <a:gdLst/>
            <a:ahLst/>
            <a:cxnLst/>
            <a:rect l="0" t="0" r="0" b="0"/>
            <a:pathLst>
              <a:path w="118535" h="16934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16933"/>
                </a:lnTo>
                <a:lnTo>
                  <a:pt x="42334" y="16933"/>
                </a:lnTo>
                <a:lnTo>
                  <a:pt x="59267" y="16933"/>
                </a:lnTo>
                <a:lnTo>
                  <a:pt x="84667" y="16933"/>
                </a:lnTo>
                <a:lnTo>
                  <a:pt x="101600" y="16933"/>
                </a:lnTo>
                <a:lnTo>
                  <a:pt x="101600" y="16933"/>
                </a:lnTo>
                <a:lnTo>
                  <a:pt x="118534" y="8467"/>
                </a:lnTo>
                <a:lnTo>
                  <a:pt x="118534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6282267" y="3623733"/>
            <a:ext cx="101601" cy="8468"/>
          </a:xfrm>
          <a:custGeom>
            <a:avLst/>
            <a:gdLst/>
            <a:ahLst/>
            <a:cxnLst/>
            <a:rect l="0" t="0" r="0" b="0"/>
            <a:pathLst>
              <a:path w="101601" h="84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016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6527800" y="3623733"/>
            <a:ext cx="135467" cy="16935"/>
          </a:xfrm>
          <a:custGeom>
            <a:avLst/>
            <a:gdLst/>
            <a:ahLst/>
            <a:cxnLst/>
            <a:rect l="0" t="0" r="0" b="0"/>
            <a:pathLst>
              <a:path w="135467" h="16935">
                <a:moveTo>
                  <a:pt x="0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16934"/>
                </a:lnTo>
                <a:lnTo>
                  <a:pt x="42333" y="16934"/>
                </a:lnTo>
                <a:lnTo>
                  <a:pt x="59266" y="16934"/>
                </a:lnTo>
                <a:lnTo>
                  <a:pt x="76200" y="16934"/>
                </a:lnTo>
                <a:lnTo>
                  <a:pt x="93133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6807200" y="3623733"/>
            <a:ext cx="203201" cy="16935"/>
          </a:xfrm>
          <a:custGeom>
            <a:avLst/>
            <a:gdLst/>
            <a:ahLst/>
            <a:cxnLst/>
            <a:rect l="0" t="0" r="0" b="0"/>
            <a:pathLst>
              <a:path w="203201" h="16935">
                <a:moveTo>
                  <a:pt x="0" y="0"/>
                </a:moveTo>
                <a:lnTo>
                  <a:pt x="8466" y="0"/>
                </a:lnTo>
                <a:lnTo>
                  <a:pt x="16934" y="0"/>
                </a:lnTo>
                <a:lnTo>
                  <a:pt x="33867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84666" y="16934"/>
                </a:lnTo>
                <a:lnTo>
                  <a:pt x="110067" y="16934"/>
                </a:lnTo>
                <a:lnTo>
                  <a:pt x="127000" y="16934"/>
                </a:lnTo>
                <a:lnTo>
                  <a:pt x="160866" y="16934"/>
                </a:lnTo>
                <a:lnTo>
                  <a:pt x="177800" y="16934"/>
                </a:lnTo>
                <a:lnTo>
                  <a:pt x="177800" y="16934"/>
                </a:lnTo>
                <a:lnTo>
                  <a:pt x="203200" y="16934"/>
                </a:lnTo>
                <a:lnTo>
                  <a:pt x="203200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7188200" y="3640667"/>
            <a:ext cx="152401" cy="16934"/>
          </a:xfrm>
          <a:custGeom>
            <a:avLst/>
            <a:gdLst/>
            <a:ahLst/>
            <a:cxnLst/>
            <a:rect l="0" t="0" r="0" b="0"/>
            <a:pathLst>
              <a:path w="152401" h="16934">
                <a:moveTo>
                  <a:pt x="0" y="0"/>
                </a:moveTo>
                <a:lnTo>
                  <a:pt x="8466" y="8466"/>
                </a:lnTo>
                <a:lnTo>
                  <a:pt x="16934" y="8466"/>
                </a:lnTo>
                <a:lnTo>
                  <a:pt x="33867" y="8466"/>
                </a:lnTo>
                <a:lnTo>
                  <a:pt x="59267" y="8466"/>
                </a:lnTo>
                <a:lnTo>
                  <a:pt x="76200" y="16933"/>
                </a:lnTo>
                <a:lnTo>
                  <a:pt x="101600" y="16933"/>
                </a:lnTo>
                <a:lnTo>
                  <a:pt x="127000" y="8466"/>
                </a:lnTo>
                <a:lnTo>
                  <a:pt x="127000" y="8466"/>
                </a:lnTo>
                <a:lnTo>
                  <a:pt x="152400" y="8466"/>
                </a:lnTo>
                <a:lnTo>
                  <a:pt x="152400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7628467" y="3632200"/>
            <a:ext cx="203201" cy="8468"/>
          </a:xfrm>
          <a:custGeom>
            <a:avLst/>
            <a:gdLst/>
            <a:ahLst/>
            <a:cxnLst/>
            <a:rect l="0" t="0" r="0" b="0"/>
            <a:pathLst>
              <a:path w="203201" h="8468">
                <a:moveTo>
                  <a:pt x="0" y="0"/>
                </a:moveTo>
                <a:lnTo>
                  <a:pt x="8466" y="8467"/>
                </a:lnTo>
                <a:lnTo>
                  <a:pt x="25399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84666" y="8467"/>
                </a:lnTo>
                <a:lnTo>
                  <a:pt x="118533" y="8467"/>
                </a:lnTo>
                <a:lnTo>
                  <a:pt x="143933" y="8467"/>
                </a:lnTo>
                <a:lnTo>
                  <a:pt x="177799" y="0"/>
                </a:lnTo>
                <a:lnTo>
                  <a:pt x="177799" y="0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8026400" y="3632200"/>
            <a:ext cx="194734" cy="16934"/>
          </a:xfrm>
          <a:custGeom>
            <a:avLst/>
            <a:gdLst/>
            <a:ahLst/>
            <a:cxnLst/>
            <a:rect l="0" t="0" r="0" b="0"/>
            <a:pathLst>
              <a:path w="194734" h="16934">
                <a:moveTo>
                  <a:pt x="0" y="0"/>
                </a:moveTo>
                <a:lnTo>
                  <a:pt x="8466" y="0"/>
                </a:lnTo>
                <a:lnTo>
                  <a:pt x="25400" y="0"/>
                </a:lnTo>
                <a:lnTo>
                  <a:pt x="42333" y="8467"/>
                </a:lnTo>
                <a:lnTo>
                  <a:pt x="67733" y="8467"/>
                </a:lnTo>
                <a:lnTo>
                  <a:pt x="84666" y="8467"/>
                </a:lnTo>
                <a:lnTo>
                  <a:pt x="110067" y="16933"/>
                </a:lnTo>
                <a:lnTo>
                  <a:pt x="135467" y="8467"/>
                </a:lnTo>
                <a:lnTo>
                  <a:pt x="169334" y="8467"/>
                </a:lnTo>
                <a:lnTo>
                  <a:pt x="169334" y="8467"/>
                </a:lnTo>
                <a:lnTo>
                  <a:pt x="194733" y="8467"/>
                </a:lnTo>
                <a:lnTo>
                  <a:pt x="1947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8441267" y="3632200"/>
            <a:ext cx="127000" cy="8468"/>
          </a:xfrm>
          <a:custGeom>
            <a:avLst/>
            <a:gdLst/>
            <a:ahLst/>
            <a:cxnLst/>
            <a:rect l="0" t="0" r="0" b="0"/>
            <a:pathLst>
              <a:path w="127000" h="8468">
                <a:moveTo>
                  <a:pt x="0" y="0"/>
                </a:move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50799" y="8467"/>
                </a:lnTo>
                <a:lnTo>
                  <a:pt x="67733" y="8467"/>
                </a:lnTo>
                <a:lnTo>
                  <a:pt x="84666" y="8467"/>
                </a:lnTo>
                <a:lnTo>
                  <a:pt x="110066" y="8467"/>
                </a:lnTo>
                <a:lnTo>
                  <a:pt x="110066" y="8467"/>
                </a:lnTo>
                <a:lnTo>
                  <a:pt x="126999" y="8467"/>
                </a:lnTo>
                <a:lnTo>
                  <a:pt x="126999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8771467" y="3623733"/>
            <a:ext cx="177800" cy="8468"/>
          </a:xfrm>
          <a:custGeom>
            <a:avLst/>
            <a:gdLst/>
            <a:ahLst/>
            <a:cxnLst/>
            <a:rect l="0" t="0" r="0" b="0"/>
            <a:pathLst>
              <a:path w="177800" h="8468">
                <a:moveTo>
                  <a:pt x="0" y="0"/>
                </a:moveTo>
                <a:lnTo>
                  <a:pt x="0" y="0"/>
                </a:lnTo>
                <a:lnTo>
                  <a:pt x="16933" y="0"/>
                </a:lnTo>
                <a:lnTo>
                  <a:pt x="25399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84666" y="8467"/>
                </a:lnTo>
                <a:lnTo>
                  <a:pt x="110067" y="8467"/>
                </a:lnTo>
                <a:lnTo>
                  <a:pt x="135466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77799" y="0"/>
                </a:lnTo>
                <a:lnTo>
                  <a:pt x="17779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9110134" y="3606800"/>
            <a:ext cx="177800" cy="8468"/>
          </a:xfrm>
          <a:custGeom>
            <a:avLst/>
            <a:gdLst/>
            <a:ahLst/>
            <a:cxnLst/>
            <a:rect l="0" t="0" r="0" b="0"/>
            <a:pathLst>
              <a:path w="177800" h="8468">
                <a:moveTo>
                  <a:pt x="0" y="8467"/>
                </a:moveTo>
                <a:lnTo>
                  <a:pt x="8466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50799" y="8467"/>
                </a:lnTo>
                <a:lnTo>
                  <a:pt x="67732" y="8467"/>
                </a:lnTo>
                <a:lnTo>
                  <a:pt x="93133" y="8467"/>
                </a:lnTo>
                <a:lnTo>
                  <a:pt x="110066" y="8467"/>
                </a:lnTo>
                <a:lnTo>
                  <a:pt x="135466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77799" y="0"/>
                </a:lnTo>
                <a:lnTo>
                  <a:pt x="17779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9525000" y="3598333"/>
            <a:ext cx="177801" cy="8468"/>
          </a:xfrm>
          <a:custGeom>
            <a:avLst/>
            <a:gdLst/>
            <a:ahLst/>
            <a:cxnLst/>
            <a:rect l="0" t="0" r="0" b="0"/>
            <a:pathLst>
              <a:path w="177801" h="8468">
                <a:moveTo>
                  <a:pt x="0" y="0"/>
                </a:moveTo>
                <a:lnTo>
                  <a:pt x="0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67733" y="8467"/>
                </a:lnTo>
                <a:lnTo>
                  <a:pt x="93133" y="8467"/>
                </a:lnTo>
                <a:lnTo>
                  <a:pt x="118534" y="0"/>
                </a:lnTo>
                <a:lnTo>
                  <a:pt x="143933" y="0"/>
                </a:lnTo>
                <a:lnTo>
                  <a:pt x="143933" y="0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9897533" y="3581400"/>
            <a:ext cx="211668" cy="8468"/>
          </a:xfrm>
          <a:custGeom>
            <a:avLst/>
            <a:gdLst/>
            <a:ahLst/>
            <a:cxnLst/>
            <a:rect l="0" t="0" r="0" b="0"/>
            <a:pathLst>
              <a:path w="211668" h="84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25401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101601" y="8467"/>
                </a:lnTo>
                <a:lnTo>
                  <a:pt x="127001" y="8467"/>
                </a:lnTo>
                <a:lnTo>
                  <a:pt x="152400" y="0"/>
                </a:lnTo>
                <a:lnTo>
                  <a:pt x="186267" y="0"/>
                </a:lnTo>
                <a:lnTo>
                  <a:pt x="186267" y="0"/>
                </a:lnTo>
                <a:lnTo>
                  <a:pt x="211667" y="0"/>
                </a:lnTo>
                <a:lnTo>
                  <a:pt x="2116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10253134" y="3564467"/>
            <a:ext cx="914401" cy="16934"/>
          </a:xfrm>
          <a:custGeom>
            <a:avLst/>
            <a:gdLst/>
            <a:ahLst/>
            <a:cxnLst/>
            <a:rect l="0" t="0" r="0" b="0"/>
            <a:pathLst>
              <a:path w="914401" h="16934">
                <a:moveTo>
                  <a:pt x="0" y="16933"/>
                </a:moveTo>
                <a:lnTo>
                  <a:pt x="8466" y="16933"/>
                </a:lnTo>
                <a:lnTo>
                  <a:pt x="25399" y="16933"/>
                </a:lnTo>
                <a:lnTo>
                  <a:pt x="42333" y="16933"/>
                </a:lnTo>
                <a:lnTo>
                  <a:pt x="67732" y="16933"/>
                </a:lnTo>
                <a:lnTo>
                  <a:pt x="93132" y="16933"/>
                </a:lnTo>
                <a:lnTo>
                  <a:pt x="110066" y="16933"/>
                </a:lnTo>
                <a:lnTo>
                  <a:pt x="135466" y="16933"/>
                </a:lnTo>
                <a:lnTo>
                  <a:pt x="160866" y="16933"/>
                </a:lnTo>
                <a:lnTo>
                  <a:pt x="186266" y="16933"/>
                </a:lnTo>
                <a:lnTo>
                  <a:pt x="220132" y="16933"/>
                </a:lnTo>
                <a:lnTo>
                  <a:pt x="237066" y="16933"/>
                </a:lnTo>
                <a:lnTo>
                  <a:pt x="262466" y="16933"/>
                </a:lnTo>
                <a:lnTo>
                  <a:pt x="287866" y="8466"/>
                </a:lnTo>
                <a:lnTo>
                  <a:pt x="313266" y="8466"/>
                </a:lnTo>
                <a:lnTo>
                  <a:pt x="338666" y="0"/>
                </a:lnTo>
                <a:lnTo>
                  <a:pt x="364066" y="0"/>
                </a:lnTo>
                <a:lnTo>
                  <a:pt x="381000" y="0"/>
                </a:lnTo>
                <a:lnTo>
                  <a:pt x="397932" y="0"/>
                </a:lnTo>
                <a:lnTo>
                  <a:pt x="423333" y="0"/>
                </a:lnTo>
                <a:lnTo>
                  <a:pt x="440266" y="0"/>
                </a:lnTo>
                <a:lnTo>
                  <a:pt x="465666" y="0"/>
                </a:lnTo>
                <a:lnTo>
                  <a:pt x="491066" y="8466"/>
                </a:lnTo>
                <a:lnTo>
                  <a:pt x="516466" y="8466"/>
                </a:lnTo>
                <a:lnTo>
                  <a:pt x="541866" y="8466"/>
                </a:lnTo>
                <a:lnTo>
                  <a:pt x="575733" y="8466"/>
                </a:lnTo>
                <a:lnTo>
                  <a:pt x="601132" y="8466"/>
                </a:lnTo>
                <a:lnTo>
                  <a:pt x="626532" y="8466"/>
                </a:lnTo>
                <a:lnTo>
                  <a:pt x="651933" y="8466"/>
                </a:lnTo>
                <a:lnTo>
                  <a:pt x="677332" y="8466"/>
                </a:lnTo>
                <a:lnTo>
                  <a:pt x="694266" y="8466"/>
                </a:lnTo>
                <a:lnTo>
                  <a:pt x="719666" y="16933"/>
                </a:lnTo>
                <a:lnTo>
                  <a:pt x="736600" y="16933"/>
                </a:lnTo>
                <a:lnTo>
                  <a:pt x="753532" y="16933"/>
                </a:lnTo>
                <a:lnTo>
                  <a:pt x="778932" y="16933"/>
                </a:lnTo>
                <a:lnTo>
                  <a:pt x="795866" y="16933"/>
                </a:lnTo>
                <a:lnTo>
                  <a:pt x="812800" y="16933"/>
                </a:lnTo>
                <a:lnTo>
                  <a:pt x="829732" y="16933"/>
                </a:lnTo>
                <a:lnTo>
                  <a:pt x="855132" y="16933"/>
                </a:lnTo>
                <a:lnTo>
                  <a:pt x="872066" y="16933"/>
                </a:lnTo>
                <a:lnTo>
                  <a:pt x="889000" y="8466"/>
                </a:lnTo>
                <a:lnTo>
                  <a:pt x="889000" y="8466"/>
                </a:lnTo>
                <a:lnTo>
                  <a:pt x="914400" y="8466"/>
                </a:lnTo>
                <a:lnTo>
                  <a:pt x="914400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11345333" y="3581400"/>
            <a:ext cx="169335" cy="8468"/>
          </a:xfrm>
          <a:custGeom>
            <a:avLst/>
            <a:gdLst/>
            <a:ahLst/>
            <a:cxnLst/>
            <a:rect l="0" t="0" r="0" b="0"/>
            <a:pathLst>
              <a:path w="169335" h="8468">
                <a:moveTo>
                  <a:pt x="0" y="0"/>
                </a:moveTo>
                <a:lnTo>
                  <a:pt x="8467" y="0"/>
                </a:lnTo>
                <a:lnTo>
                  <a:pt x="16934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67733" y="0"/>
                </a:lnTo>
                <a:lnTo>
                  <a:pt x="93134" y="8467"/>
                </a:lnTo>
                <a:lnTo>
                  <a:pt x="110067" y="8467"/>
                </a:lnTo>
                <a:lnTo>
                  <a:pt x="127001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69334" y="8467"/>
                </a:lnTo>
                <a:lnTo>
                  <a:pt x="169334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5791200" y="3725333"/>
            <a:ext cx="2446868" cy="1456268"/>
          </a:xfrm>
          <a:custGeom>
            <a:avLst/>
            <a:gdLst/>
            <a:ahLst/>
            <a:cxnLst/>
            <a:rect l="0" t="0" r="0" b="0"/>
            <a:pathLst>
              <a:path w="2446868" h="1456268">
                <a:moveTo>
                  <a:pt x="50800" y="25400"/>
                </a:moveTo>
                <a:lnTo>
                  <a:pt x="50800" y="25400"/>
                </a:lnTo>
                <a:lnTo>
                  <a:pt x="42333" y="25400"/>
                </a:lnTo>
                <a:lnTo>
                  <a:pt x="42333" y="16934"/>
                </a:lnTo>
                <a:lnTo>
                  <a:pt x="33867" y="16934"/>
                </a:lnTo>
                <a:lnTo>
                  <a:pt x="33867" y="8467"/>
                </a:lnTo>
                <a:lnTo>
                  <a:pt x="25400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101600" y="0"/>
                </a:lnTo>
                <a:lnTo>
                  <a:pt x="118533" y="0"/>
                </a:lnTo>
                <a:lnTo>
                  <a:pt x="152400" y="0"/>
                </a:lnTo>
                <a:lnTo>
                  <a:pt x="169333" y="0"/>
                </a:lnTo>
                <a:lnTo>
                  <a:pt x="203200" y="0"/>
                </a:lnTo>
                <a:lnTo>
                  <a:pt x="228600" y="0"/>
                </a:lnTo>
                <a:lnTo>
                  <a:pt x="254000" y="0"/>
                </a:lnTo>
                <a:lnTo>
                  <a:pt x="287867" y="0"/>
                </a:lnTo>
                <a:lnTo>
                  <a:pt x="313267" y="0"/>
                </a:lnTo>
                <a:lnTo>
                  <a:pt x="347133" y="0"/>
                </a:lnTo>
                <a:lnTo>
                  <a:pt x="381000" y="0"/>
                </a:lnTo>
                <a:lnTo>
                  <a:pt x="414867" y="8467"/>
                </a:lnTo>
                <a:lnTo>
                  <a:pt x="448733" y="8467"/>
                </a:lnTo>
                <a:lnTo>
                  <a:pt x="482600" y="8467"/>
                </a:lnTo>
                <a:lnTo>
                  <a:pt x="516467" y="8467"/>
                </a:lnTo>
                <a:lnTo>
                  <a:pt x="550333" y="16934"/>
                </a:lnTo>
                <a:lnTo>
                  <a:pt x="584200" y="16934"/>
                </a:lnTo>
                <a:lnTo>
                  <a:pt x="618067" y="16934"/>
                </a:lnTo>
                <a:lnTo>
                  <a:pt x="660400" y="16934"/>
                </a:lnTo>
                <a:lnTo>
                  <a:pt x="694267" y="25400"/>
                </a:lnTo>
                <a:lnTo>
                  <a:pt x="728134" y="25400"/>
                </a:lnTo>
                <a:lnTo>
                  <a:pt x="770467" y="25400"/>
                </a:lnTo>
                <a:lnTo>
                  <a:pt x="804334" y="33867"/>
                </a:lnTo>
                <a:lnTo>
                  <a:pt x="846667" y="33867"/>
                </a:lnTo>
                <a:lnTo>
                  <a:pt x="880534" y="42334"/>
                </a:lnTo>
                <a:lnTo>
                  <a:pt x="922867" y="42334"/>
                </a:lnTo>
                <a:lnTo>
                  <a:pt x="965200" y="50800"/>
                </a:lnTo>
                <a:lnTo>
                  <a:pt x="999067" y="50800"/>
                </a:lnTo>
                <a:lnTo>
                  <a:pt x="1032934" y="50800"/>
                </a:lnTo>
                <a:lnTo>
                  <a:pt x="1075267" y="59267"/>
                </a:lnTo>
                <a:lnTo>
                  <a:pt x="1117600" y="59267"/>
                </a:lnTo>
                <a:lnTo>
                  <a:pt x="1151467" y="67734"/>
                </a:lnTo>
                <a:lnTo>
                  <a:pt x="1193800" y="67734"/>
                </a:lnTo>
                <a:lnTo>
                  <a:pt x="1227667" y="76200"/>
                </a:lnTo>
                <a:lnTo>
                  <a:pt x="1261534" y="76200"/>
                </a:lnTo>
                <a:lnTo>
                  <a:pt x="1303867" y="84667"/>
                </a:lnTo>
                <a:lnTo>
                  <a:pt x="1337734" y="84667"/>
                </a:lnTo>
                <a:lnTo>
                  <a:pt x="1380067" y="93134"/>
                </a:lnTo>
                <a:lnTo>
                  <a:pt x="1413934" y="101600"/>
                </a:lnTo>
                <a:lnTo>
                  <a:pt x="1447800" y="110067"/>
                </a:lnTo>
                <a:lnTo>
                  <a:pt x="1490134" y="118534"/>
                </a:lnTo>
                <a:lnTo>
                  <a:pt x="1524000" y="127000"/>
                </a:lnTo>
                <a:lnTo>
                  <a:pt x="1557866" y="135467"/>
                </a:lnTo>
                <a:lnTo>
                  <a:pt x="1591733" y="143934"/>
                </a:lnTo>
                <a:lnTo>
                  <a:pt x="1625600" y="152400"/>
                </a:lnTo>
                <a:lnTo>
                  <a:pt x="1659467" y="160867"/>
                </a:lnTo>
                <a:lnTo>
                  <a:pt x="1693333" y="177800"/>
                </a:lnTo>
                <a:lnTo>
                  <a:pt x="1727200" y="194734"/>
                </a:lnTo>
                <a:lnTo>
                  <a:pt x="1752600" y="203200"/>
                </a:lnTo>
                <a:lnTo>
                  <a:pt x="1786466" y="220134"/>
                </a:lnTo>
                <a:lnTo>
                  <a:pt x="1820333" y="237067"/>
                </a:lnTo>
                <a:lnTo>
                  <a:pt x="1845733" y="254000"/>
                </a:lnTo>
                <a:lnTo>
                  <a:pt x="1879600" y="270934"/>
                </a:lnTo>
                <a:lnTo>
                  <a:pt x="1905000" y="296334"/>
                </a:lnTo>
                <a:lnTo>
                  <a:pt x="1938866" y="313267"/>
                </a:lnTo>
                <a:lnTo>
                  <a:pt x="1964267" y="338667"/>
                </a:lnTo>
                <a:lnTo>
                  <a:pt x="1989667" y="364067"/>
                </a:lnTo>
                <a:lnTo>
                  <a:pt x="2015066" y="381000"/>
                </a:lnTo>
                <a:lnTo>
                  <a:pt x="2040467" y="406400"/>
                </a:lnTo>
                <a:lnTo>
                  <a:pt x="2065867" y="440267"/>
                </a:lnTo>
                <a:lnTo>
                  <a:pt x="2082800" y="465667"/>
                </a:lnTo>
                <a:lnTo>
                  <a:pt x="2108200" y="491067"/>
                </a:lnTo>
                <a:lnTo>
                  <a:pt x="2125133" y="516467"/>
                </a:lnTo>
                <a:lnTo>
                  <a:pt x="2150533" y="550334"/>
                </a:lnTo>
                <a:lnTo>
                  <a:pt x="2167466" y="575734"/>
                </a:lnTo>
                <a:lnTo>
                  <a:pt x="2184400" y="609600"/>
                </a:lnTo>
                <a:lnTo>
                  <a:pt x="2209800" y="643467"/>
                </a:lnTo>
                <a:lnTo>
                  <a:pt x="2226733" y="677334"/>
                </a:lnTo>
                <a:lnTo>
                  <a:pt x="2243666" y="711200"/>
                </a:lnTo>
                <a:lnTo>
                  <a:pt x="2260600" y="753534"/>
                </a:lnTo>
                <a:lnTo>
                  <a:pt x="2277533" y="787400"/>
                </a:lnTo>
                <a:lnTo>
                  <a:pt x="2294467" y="821267"/>
                </a:lnTo>
                <a:lnTo>
                  <a:pt x="2302933" y="863600"/>
                </a:lnTo>
                <a:lnTo>
                  <a:pt x="2319866" y="897467"/>
                </a:lnTo>
                <a:lnTo>
                  <a:pt x="2336800" y="939800"/>
                </a:lnTo>
                <a:lnTo>
                  <a:pt x="2345267" y="982134"/>
                </a:lnTo>
                <a:lnTo>
                  <a:pt x="2362200" y="1024467"/>
                </a:lnTo>
                <a:lnTo>
                  <a:pt x="2370667" y="1066800"/>
                </a:lnTo>
                <a:lnTo>
                  <a:pt x="2387600" y="1109134"/>
                </a:lnTo>
                <a:lnTo>
                  <a:pt x="2396066" y="1151467"/>
                </a:lnTo>
                <a:lnTo>
                  <a:pt x="2404534" y="1193800"/>
                </a:lnTo>
                <a:lnTo>
                  <a:pt x="2404534" y="1236134"/>
                </a:lnTo>
                <a:lnTo>
                  <a:pt x="2421467" y="1278467"/>
                </a:lnTo>
                <a:lnTo>
                  <a:pt x="2429933" y="1320800"/>
                </a:lnTo>
                <a:lnTo>
                  <a:pt x="2429933" y="1371600"/>
                </a:lnTo>
                <a:lnTo>
                  <a:pt x="2438400" y="1413934"/>
                </a:lnTo>
                <a:lnTo>
                  <a:pt x="2438400" y="1413934"/>
                </a:lnTo>
                <a:lnTo>
                  <a:pt x="2446867" y="1456267"/>
                </a:lnTo>
                <a:lnTo>
                  <a:pt x="2446867" y="145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8255000" y="5494867"/>
            <a:ext cx="1" cy="8467"/>
          </a:xfrm>
          <a:custGeom>
            <a:avLst/>
            <a:gdLst/>
            <a:ahLst/>
            <a:cxnLst/>
            <a:rect l="0" t="0" r="0" b="0"/>
            <a:pathLst>
              <a:path w="1" h="8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8263466" y="5706533"/>
            <a:ext cx="1" cy="8468"/>
          </a:xfrm>
          <a:custGeom>
            <a:avLst/>
            <a:gdLst/>
            <a:ahLst/>
            <a:cxnLst/>
            <a:rect l="0" t="0" r="0" b="0"/>
            <a:pathLst>
              <a:path w="1" h="8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8297333" y="64516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8161867" y="60198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8161867" y="60367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8339666" y="6392333"/>
            <a:ext cx="1" cy="16935"/>
          </a:xfrm>
          <a:custGeom>
            <a:avLst/>
            <a:gdLst/>
            <a:ahLst/>
            <a:cxnLst/>
            <a:rect l="0" t="0" r="0" b="0"/>
            <a:pathLst>
              <a:path w="1" h="16935">
                <a:moveTo>
                  <a:pt x="0" y="16934"/>
                </a:move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8204200" y="5173133"/>
            <a:ext cx="67735" cy="889001"/>
          </a:xfrm>
          <a:custGeom>
            <a:avLst/>
            <a:gdLst/>
            <a:ahLst/>
            <a:cxnLst/>
            <a:rect l="0" t="0" r="0" b="0"/>
            <a:pathLst>
              <a:path w="67735" h="8890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8467" y="67734"/>
                </a:lnTo>
                <a:lnTo>
                  <a:pt x="8467" y="84667"/>
                </a:lnTo>
                <a:lnTo>
                  <a:pt x="8467" y="101600"/>
                </a:lnTo>
                <a:lnTo>
                  <a:pt x="16933" y="118534"/>
                </a:lnTo>
                <a:lnTo>
                  <a:pt x="16933" y="135467"/>
                </a:lnTo>
                <a:lnTo>
                  <a:pt x="16933" y="160867"/>
                </a:lnTo>
                <a:lnTo>
                  <a:pt x="16933" y="177800"/>
                </a:lnTo>
                <a:lnTo>
                  <a:pt x="16933" y="203200"/>
                </a:lnTo>
                <a:lnTo>
                  <a:pt x="16933" y="220134"/>
                </a:lnTo>
                <a:lnTo>
                  <a:pt x="16933" y="245534"/>
                </a:lnTo>
                <a:lnTo>
                  <a:pt x="16933" y="270934"/>
                </a:lnTo>
                <a:lnTo>
                  <a:pt x="25400" y="304800"/>
                </a:lnTo>
                <a:lnTo>
                  <a:pt x="25400" y="330200"/>
                </a:lnTo>
                <a:lnTo>
                  <a:pt x="25400" y="355600"/>
                </a:lnTo>
                <a:lnTo>
                  <a:pt x="33867" y="389467"/>
                </a:lnTo>
                <a:lnTo>
                  <a:pt x="33867" y="414867"/>
                </a:lnTo>
                <a:lnTo>
                  <a:pt x="33867" y="448734"/>
                </a:lnTo>
                <a:lnTo>
                  <a:pt x="33867" y="482600"/>
                </a:lnTo>
                <a:lnTo>
                  <a:pt x="33867" y="516467"/>
                </a:lnTo>
                <a:lnTo>
                  <a:pt x="42333" y="541867"/>
                </a:lnTo>
                <a:lnTo>
                  <a:pt x="42333" y="575734"/>
                </a:lnTo>
                <a:lnTo>
                  <a:pt x="42333" y="609600"/>
                </a:lnTo>
                <a:lnTo>
                  <a:pt x="42333" y="643467"/>
                </a:lnTo>
                <a:lnTo>
                  <a:pt x="50800" y="677334"/>
                </a:lnTo>
                <a:lnTo>
                  <a:pt x="50800" y="711200"/>
                </a:lnTo>
                <a:lnTo>
                  <a:pt x="50800" y="736600"/>
                </a:lnTo>
                <a:lnTo>
                  <a:pt x="59266" y="770467"/>
                </a:lnTo>
                <a:lnTo>
                  <a:pt x="59266" y="804334"/>
                </a:lnTo>
                <a:lnTo>
                  <a:pt x="59266" y="829734"/>
                </a:lnTo>
                <a:lnTo>
                  <a:pt x="67734" y="863600"/>
                </a:lnTo>
                <a:lnTo>
                  <a:pt x="67734" y="863600"/>
                </a:lnTo>
                <a:lnTo>
                  <a:pt x="67734" y="889000"/>
                </a:lnTo>
                <a:lnTo>
                  <a:pt x="67734" y="889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8297333" y="62060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8305800" y="6256867"/>
            <a:ext cx="1" cy="42334"/>
          </a:xfrm>
          <a:custGeom>
            <a:avLst/>
            <a:gdLst/>
            <a:ahLst/>
            <a:cxnLst/>
            <a:rect l="0" t="0" r="0" b="0"/>
            <a:pathLst>
              <a:path w="1" h="42334">
                <a:moveTo>
                  <a:pt x="0" y="0"/>
                </a:moveTo>
                <a:lnTo>
                  <a:pt x="0" y="8466"/>
                </a:lnTo>
                <a:lnTo>
                  <a:pt x="0" y="25400"/>
                </a:lnTo>
                <a:lnTo>
                  <a:pt x="0" y="25400"/>
                </a:lnTo>
                <a:lnTo>
                  <a:pt x="0" y="42333"/>
                </a:lnTo>
                <a:lnTo>
                  <a:pt x="0" y="42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8322733" y="6375400"/>
            <a:ext cx="1" cy="8468"/>
          </a:xfrm>
          <a:custGeom>
            <a:avLst/>
            <a:gdLst/>
            <a:ahLst/>
            <a:cxnLst/>
            <a:rect l="0" t="0" r="0" b="0"/>
            <a:pathLst>
              <a:path w="1" h="8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8322733" y="6434667"/>
            <a:ext cx="8468" cy="93134"/>
          </a:xfrm>
          <a:custGeom>
            <a:avLst/>
            <a:gdLst/>
            <a:ahLst/>
            <a:cxnLst/>
            <a:rect l="0" t="0" r="0" b="0"/>
            <a:pathLst>
              <a:path w="8468" h="93134">
                <a:moveTo>
                  <a:pt x="8467" y="0"/>
                </a:moveTo>
                <a:lnTo>
                  <a:pt x="8467" y="8466"/>
                </a:lnTo>
                <a:lnTo>
                  <a:pt x="8467" y="16933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59266"/>
                </a:lnTo>
                <a:lnTo>
                  <a:pt x="8467" y="67733"/>
                </a:lnTo>
                <a:lnTo>
                  <a:pt x="8467" y="76199"/>
                </a:lnTo>
                <a:lnTo>
                  <a:pt x="8467" y="84667"/>
                </a:lnTo>
                <a:lnTo>
                  <a:pt x="8467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84667"/>
                </a:lnTo>
                <a:lnTo>
                  <a:pt x="0" y="84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8170333" y="6239933"/>
            <a:ext cx="203201" cy="347134"/>
          </a:xfrm>
          <a:custGeom>
            <a:avLst/>
            <a:gdLst/>
            <a:ahLst/>
            <a:cxnLst/>
            <a:rect l="0" t="0" r="0" b="0"/>
            <a:pathLst>
              <a:path w="203201" h="347134">
                <a:moveTo>
                  <a:pt x="194734" y="16934"/>
                </a:moveTo>
                <a:lnTo>
                  <a:pt x="194734" y="16934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8467"/>
                </a:lnTo>
                <a:lnTo>
                  <a:pt x="194734" y="8467"/>
                </a:lnTo>
                <a:lnTo>
                  <a:pt x="194734" y="16934"/>
                </a:lnTo>
                <a:lnTo>
                  <a:pt x="194734" y="25400"/>
                </a:lnTo>
                <a:lnTo>
                  <a:pt x="203200" y="42334"/>
                </a:lnTo>
                <a:lnTo>
                  <a:pt x="203200" y="50800"/>
                </a:lnTo>
                <a:lnTo>
                  <a:pt x="203200" y="67734"/>
                </a:lnTo>
                <a:lnTo>
                  <a:pt x="194734" y="76200"/>
                </a:lnTo>
                <a:lnTo>
                  <a:pt x="194734" y="93134"/>
                </a:lnTo>
                <a:lnTo>
                  <a:pt x="194734" y="110067"/>
                </a:lnTo>
                <a:lnTo>
                  <a:pt x="186267" y="135467"/>
                </a:lnTo>
                <a:lnTo>
                  <a:pt x="186267" y="152400"/>
                </a:lnTo>
                <a:lnTo>
                  <a:pt x="177801" y="169334"/>
                </a:lnTo>
                <a:lnTo>
                  <a:pt x="177801" y="186267"/>
                </a:lnTo>
                <a:lnTo>
                  <a:pt x="169333" y="203200"/>
                </a:lnTo>
                <a:lnTo>
                  <a:pt x="169333" y="220134"/>
                </a:lnTo>
                <a:lnTo>
                  <a:pt x="169333" y="237067"/>
                </a:lnTo>
                <a:lnTo>
                  <a:pt x="160867" y="254000"/>
                </a:lnTo>
                <a:lnTo>
                  <a:pt x="160867" y="270933"/>
                </a:lnTo>
                <a:lnTo>
                  <a:pt x="160867" y="287867"/>
                </a:lnTo>
                <a:lnTo>
                  <a:pt x="160867" y="304800"/>
                </a:lnTo>
                <a:lnTo>
                  <a:pt x="152400" y="313267"/>
                </a:lnTo>
                <a:lnTo>
                  <a:pt x="152400" y="321734"/>
                </a:lnTo>
                <a:lnTo>
                  <a:pt x="152400" y="338667"/>
                </a:lnTo>
                <a:lnTo>
                  <a:pt x="152400" y="338667"/>
                </a:lnTo>
                <a:lnTo>
                  <a:pt x="152400" y="347133"/>
                </a:lnTo>
                <a:lnTo>
                  <a:pt x="152400" y="347133"/>
                </a:lnTo>
                <a:lnTo>
                  <a:pt x="152400" y="347133"/>
                </a:lnTo>
                <a:lnTo>
                  <a:pt x="152400" y="347133"/>
                </a:lnTo>
                <a:lnTo>
                  <a:pt x="152400" y="338667"/>
                </a:lnTo>
                <a:lnTo>
                  <a:pt x="143934" y="330200"/>
                </a:lnTo>
                <a:lnTo>
                  <a:pt x="143934" y="321734"/>
                </a:lnTo>
                <a:lnTo>
                  <a:pt x="135467" y="313267"/>
                </a:lnTo>
                <a:lnTo>
                  <a:pt x="135467" y="296334"/>
                </a:lnTo>
                <a:lnTo>
                  <a:pt x="127000" y="279401"/>
                </a:lnTo>
                <a:lnTo>
                  <a:pt x="118534" y="262467"/>
                </a:lnTo>
                <a:lnTo>
                  <a:pt x="110067" y="245534"/>
                </a:lnTo>
                <a:lnTo>
                  <a:pt x="93133" y="220134"/>
                </a:lnTo>
                <a:lnTo>
                  <a:pt x="76200" y="203200"/>
                </a:lnTo>
                <a:lnTo>
                  <a:pt x="67734" y="177800"/>
                </a:lnTo>
                <a:lnTo>
                  <a:pt x="59267" y="160867"/>
                </a:lnTo>
                <a:lnTo>
                  <a:pt x="42334" y="143934"/>
                </a:lnTo>
                <a:lnTo>
                  <a:pt x="25401" y="118534"/>
                </a:lnTo>
                <a:lnTo>
                  <a:pt x="16933" y="101600"/>
                </a:lnTo>
                <a:lnTo>
                  <a:pt x="8467" y="84667"/>
                </a:lnTo>
                <a:lnTo>
                  <a:pt x="8467" y="84667"/>
                </a:lnTo>
                <a:lnTo>
                  <a:pt x="0" y="67734"/>
                </a:lnTo>
                <a:lnTo>
                  <a:pt x="0" y="67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5715000" y="3666067"/>
            <a:ext cx="211668" cy="186267"/>
          </a:xfrm>
          <a:custGeom>
            <a:avLst/>
            <a:gdLst/>
            <a:ahLst/>
            <a:cxnLst/>
            <a:rect l="0" t="0" r="0" b="0"/>
            <a:pathLst>
              <a:path w="211668" h="186267">
                <a:moveTo>
                  <a:pt x="177800" y="0"/>
                </a:move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69333" y="0"/>
                </a:lnTo>
                <a:lnTo>
                  <a:pt x="169333" y="0"/>
                </a:lnTo>
                <a:lnTo>
                  <a:pt x="160867" y="8466"/>
                </a:lnTo>
                <a:lnTo>
                  <a:pt x="143933" y="8466"/>
                </a:lnTo>
                <a:lnTo>
                  <a:pt x="135467" y="16933"/>
                </a:lnTo>
                <a:lnTo>
                  <a:pt x="118533" y="16933"/>
                </a:lnTo>
                <a:lnTo>
                  <a:pt x="101600" y="33866"/>
                </a:lnTo>
                <a:lnTo>
                  <a:pt x="84667" y="33866"/>
                </a:lnTo>
                <a:lnTo>
                  <a:pt x="67733" y="50800"/>
                </a:lnTo>
                <a:lnTo>
                  <a:pt x="50800" y="59266"/>
                </a:lnTo>
                <a:lnTo>
                  <a:pt x="33867" y="67733"/>
                </a:lnTo>
                <a:lnTo>
                  <a:pt x="25400" y="76200"/>
                </a:lnTo>
                <a:lnTo>
                  <a:pt x="16933" y="84666"/>
                </a:lnTo>
                <a:lnTo>
                  <a:pt x="8467" y="84666"/>
                </a:lnTo>
                <a:lnTo>
                  <a:pt x="8467" y="93133"/>
                </a:lnTo>
                <a:lnTo>
                  <a:pt x="8467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  <a:lnTo>
                  <a:pt x="0" y="93133"/>
                </a:lnTo>
                <a:lnTo>
                  <a:pt x="8467" y="93133"/>
                </a:lnTo>
                <a:lnTo>
                  <a:pt x="8467" y="93133"/>
                </a:lnTo>
                <a:lnTo>
                  <a:pt x="16933" y="84666"/>
                </a:lnTo>
                <a:lnTo>
                  <a:pt x="25400" y="84666"/>
                </a:lnTo>
                <a:lnTo>
                  <a:pt x="33867" y="84666"/>
                </a:lnTo>
                <a:lnTo>
                  <a:pt x="50800" y="93133"/>
                </a:lnTo>
                <a:lnTo>
                  <a:pt x="59267" y="93133"/>
                </a:lnTo>
                <a:lnTo>
                  <a:pt x="76200" y="101600"/>
                </a:lnTo>
                <a:lnTo>
                  <a:pt x="93133" y="118533"/>
                </a:lnTo>
                <a:lnTo>
                  <a:pt x="110067" y="127000"/>
                </a:lnTo>
                <a:lnTo>
                  <a:pt x="127000" y="135466"/>
                </a:lnTo>
                <a:lnTo>
                  <a:pt x="143933" y="143933"/>
                </a:lnTo>
                <a:lnTo>
                  <a:pt x="152400" y="160866"/>
                </a:lnTo>
                <a:lnTo>
                  <a:pt x="169333" y="160866"/>
                </a:lnTo>
                <a:lnTo>
                  <a:pt x="186267" y="169333"/>
                </a:lnTo>
                <a:lnTo>
                  <a:pt x="194733" y="177800"/>
                </a:lnTo>
                <a:lnTo>
                  <a:pt x="194733" y="177800"/>
                </a:lnTo>
                <a:lnTo>
                  <a:pt x="211667" y="186266"/>
                </a:lnTo>
                <a:lnTo>
                  <a:pt x="211667" y="1862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8729134" y="1117600"/>
            <a:ext cx="2463800" cy="2362201"/>
          </a:xfrm>
          <a:custGeom>
            <a:avLst/>
            <a:gdLst/>
            <a:ahLst/>
            <a:cxnLst/>
            <a:rect l="0" t="0" r="0" b="0"/>
            <a:pathLst>
              <a:path w="2463800" h="2362201">
                <a:moveTo>
                  <a:pt x="50799" y="0"/>
                </a:moveTo>
                <a:lnTo>
                  <a:pt x="50799" y="8467"/>
                </a:lnTo>
                <a:lnTo>
                  <a:pt x="59266" y="8467"/>
                </a:lnTo>
                <a:lnTo>
                  <a:pt x="59266" y="16933"/>
                </a:lnTo>
                <a:lnTo>
                  <a:pt x="50799" y="25400"/>
                </a:lnTo>
                <a:lnTo>
                  <a:pt x="50799" y="42333"/>
                </a:lnTo>
                <a:lnTo>
                  <a:pt x="50799" y="50800"/>
                </a:lnTo>
                <a:lnTo>
                  <a:pt x="42333" y="67733"/>
                </a:lnTo>
                <a:lnTo>
                  <a:pt x="42333" y="84667"/>
                </a:lnTo>
                <a:lnTo>
                  <a:pt x="42333" y="101600"/>
                </a:lnTo>
                <a:lnTo>
                  <a:pt x="33866" y="127000"/>
                </a:lnTo>
                <a:lnTo>
                  <a:pt x="33866" y="143933"/>
                </a:lnTo>
                <a:lnTo>
                  <a:pt x="25399" y="160867"/>
                </a:lnTo>
                <a:lnTo>
                  <a:pt x="25399" y="186267"/>
                </a:lnTo>
                <a:lnTo>
                  <a:pt x="16933" y="211667"/>
                </a:lnTo>
                <a:lnTo>
                  <a:pt x="16933" y="237067"/>
                </a:lnTo>
                <a:lnTo>
                  <a:pt x="8466" y="270933"/>
                </a:lnTo>
                <a:lnTo>
                  <a:pt x="8466" y="296333"/>
                </a:lnTo>
                <a:lnTo>
                  <a:pt x="8466" y="330200"/>
                </a:lnTo>
                <a:lnTo>
                  <a:pt x="8466" y="355600"/>
                </a:lnTo>
                <a:lnTo>
                  <a:pt x="0" y="389467"/>
                </a:lnTo>
                <a:lnTo>
                  <a:pt x="0" y="414867"/>
                </a:lnTo>
                <a:lnTo>
                  <a:pt x="0" y="448733"/>
                </a:lnTo>
                <a:lnTo>
                  <a:pt x="0" y="482600"/>
                </a:lnTo>
                <a:lnTo>
                  <a:pt x="0" y="516467"/>
                </a:lnTo>
                <a:lnTo>
                  <a:pt x="0" y="550333"/>
                </a:lnTo>
                <a:lnTo>
                  <a:pt x="0" y="584200"/>
                </a:lnTo>
                <a:lnTo>
                  <a:pt x="0" y="618067"/>
                </a:lnTo>
                <a:lnTo>
                  <a:pt x="0" y="660400"/>
                </a:lnTo>
                <a:lnTo>
                  <a:pt x="0" y="694267"/>
                </a:lnTo>
                <a:lnTo>
                  <a:pt x="0" y="728133"/>
                </a:lnTo>
                <a:lnTo>
                  <a:pt x="0" y="762000"/>
                </a:lnTo>
                <a:lnTo>
                  <a:pt x="8466" y="804333"/>
                </a:lnTo>
                <a:lnTo>
                  <a:pt x="8466" y="846667"/>
                </a:lnTo>
                <a:lnTo>
                  <a:pt x="8466" y="880533"/>
                </a:lnTo>
                <a:lnTo>
                  <a:pt x="8466" y="922867"/>
                </a:lnTo>
                <a:lnTo>
                  <a:pt x="16933" y="965200"/>
                </a:lnTo>
                <a:lnTo>
                  <a:pt x="16933" y="999067"/>
                </a:lnTo>
                <a:lnTo>
                  <a:pt x="25399" y="1041400"/>
                </a:lnTo>
                <a:lnTo>
                  <a:pt x="25399" y="1083733"/>
                </a:lnTo>
                <a:lnTo>
                  <a:pt x="33866" y="1117600"/>
                </a:lnTo>
                <a:lnTo>
                  <a:pt x="33866" y="1159933"/>
                </a:lnTo>
                <a:lnTo>
                  <a:pt x="33866" y="1202267"/>
                </a:lnTo>
                <a:lnTo>
                  <a:pt x="42333" y="1244600"/>
                </a:lnTo>
                <a:lnTo>
                  <a:pt x="42333" y="1278467"/>
                </a:lnTo>
                <a:lnTo>
                  <a:pt x="50799" y="1320800"/>
                </a:lnTo>
                <a:lnTo>
                  <a:pt x="59266" y="1363133"/>
                </a:lnTo>
                <a:lnTo>
                  <a:pt x="67732" y="1397000"/>
                </a:lnTo>
                <a:lnTo>
                  <a:pt x="76200" y="1430867"/>
                </a:lnTo>
                <a:lnTo>
                  <a:pt x="84666" y="1473200"/>
                </a:lnTo>
                <a:lnTo>
                  <a:pt x="101599" y="1507067"/>
                </a:lnTo>
                <a:lnTo>
                  <a:pt x="110066" y="1540933"/>
                </a:lnTo>
                <a:lnTo>
                  <a:pt x="118533" y="1583267"/>
                </a:lnTo>
                <a:lnTo>
                  <a:pt x="135466" y="1617133"/>
                </a:lnTo>
                <a:lnTo>
                  <a:pt x="152400" y="1651000"/>
                </a:lnTo>
                <a:lnTo>
                  <a:pt x="169333" y="1684867"/>
                </a:lnTo>
                <a:lnTo>
                  <a:pt x="177799" y="1718733"/>
                </a:lnTo>
                <a:lnTo>
                  <a:pt x="203199" y="1752600"/>
                </a:lnTo>
                <a:lnTo>
                  <a:pt x="220132" y="1778000"/>
                </a:lnTo>
                <a:lnTo>
                  <a:pt x="237066" y="1811867"/>
                </a:lnTo>
                <a:lnTo>
                  <a:pt x="262466" y="1837267"/>
                </a:lnTo>
                <a:lnTo>
                  <a:pt x="287866" y="1862667"/>
                </a:lnTo>
                <a:lnTo>
                  <a:pt x="304800" y="1896533"/>
                </a:lnTo>
                <a:lnTo>
                  <a:pt x="330199" y="1921933"/>
                </a:lnTo>
                <a:lnTo>
                  <a:pt x="355599" y="1947333"/>
                </a:lnTo>
                <a:lnTo>
                  <a:pt x="372532" y="1972733"/>
                </a:lnTo>
                <a:lnTo>
                  <a:pt x="397933" y="1998133"/>
                </a:lnTo>
                <a:lnTo>
                  <a:pt x="431799" y="2023533"/>
                </a:lnTo>
                <a:lnTo>
                  <a:pt x="457200" y="2040467"/>
                </a:lnTo>
                <a:lnTo>
                  <a:pt x="482599" y="2065867"/>
                </a:lnTo>
                <a:lnTo>
                  <a:pt x="516466" y="2082800"/>
                </a:lnTo>
                <a:lnTo>
                  <a:pt x="541866" y="2108200"/>
                </a:lnTo>
                <a:lnTo>
                  <a:pt x="575733" y="2125133"/>
                </a:lnTo>
                <a:lnTo>
                  <a:pt x="609600" y="2142067"/>
                </a:lnTo>
                <a:lnTo>
                  <a:pt x="643466" y="2159000"/>
                </a:lnTo>
                <a:lnTo>
                  <a:pt x="668866" y="2175933"/>
                </a:lnTo>
                <a:lnTo>
                  <a:pt x="702733" y="2192867"/>
                </a:lnTo>
                <a:lnTo>
                  <a:pt x="736599" y="2209800"/>
                </a:lnTo>
                <a:lnTo>
                  <a:pt x="762000" y="2226733"/>
                </a:lnTo>
                <a:lnTo>
                  <a:pt x="804333" y="2235200"/>
                </a:lnTo>
                <a:lnTo>
                  <a:pt x="829732" y="2252133"/>
                </a:lnTo>
                <a:lnTo>
                  <a:pt x="872066" y="2260600"/>
                </a:lnTo>
                <a:lnTo>
                  <a:pt x="905932" y="2277533"/>
                </a:lnTo>
                <a:lnTo>
                  <a:pt x="939799" y="2286000"/>
                </a:lnTo>
                <a:lnTo>
                  <a:pt x="973666" y="2294467"/>
                </a:lnTo>
                <a:lnTo>
                  <a:pt x="1007533" y="2302933"/>
                </a:lnTo>
                <a:lnTo>
                  <a:pt x="1041400" y="2311400"/>
                </a:lnTo>
                <a:lnTo>
                  <a:pt x="1083732" y="2319867"/>
                </a:lnTo>
                <a:lnTo>
                  <a:pt x="1109133" y="2328333"/>
                </a:lnTo>
                <a:lnTo>
                  <a:pt x="1151466" y="2336800"/>
                </a:lnTo>
                <a:lnTo>
                  <a:pt x="1185333" y="2336800"/>
                </a:lnTo>
                <a:lnTo>
                  <a:pt x="1219200" y="2345267"/>
                </a:lnTo>
                <a:lnTo>
                  <a:pt x="1261533" y="2345267"/>
                </a:lnTo>
                <a:lnTo>
                  <a:pt x="1295400" y="2353733"/>
                </a:lnTo>
                <a:lnTo>
                  <a:pt x="1337733" y="2353733"/>
                </a:lnTo>
                <a:lnTo>
                  <a:pt x="1371600" y="2362200"/>
                </a:lnTo>
                <a:lnTo>
                  <a:pt x="1413933" y="2362200"/>
                </a:lnTo>
                <a:lnTo>
                  <a:pt x="1447800" y="2362200"/>
                </a:lnTo>
                <a:lnTo>
                  <a:pt x="1481666" y="2362200"/>
                </a:lnTo>
                <a:lnTo>
                  <a:pt x="1524000" y="2362200"/>
                </a:lnTo>
                <a:lnTo>
                  <a:pt x="1557866" y="2362200"/>
                </a:lnTo>
                <a:lnTo>
                  <a:pt x="1591732" y="2362200"/>
                </a:lnTo>
                <a:lnTo>
                  <a:pt x="1634066" y="2362200"/>
                </a:lnTo>
                <a:lnTo>
                  <a:pt x="1667932" y="2353733"/>
                </a:lnTo>
                <a:lnTo>
                  <a:pt x="1701799" y="2353733"/>
                </a:lnTo>
                <a:lnTo>
                  <a:pt x="1735666" y="2345267"/>
                </a:lnTo>
                <a:lnTo>
                  <a:pt x="1769532" y="2345267"/>
                </a:lnTo>
                <a:lnTo>
                  <a:pt x="1803400" y="2336800"/>
                </a:lnTo>
                <a:lnTo>
                  <a:pt x="1845732" y="2336800"/>
                </a:lnTo>
                <a:lnTo>
                  <a:pt x="1871133" y="2328333"/>
                </a:lnTo>
                <a:lnTo>
                  <a:pt x="1905000" y="2319867"/>
                </a:lnTo>
                <a:lnTo>
                  <a:pt x="1947333" y="2319867"/>
                </a:lnTo>
                <a:lnTo>
                  <a:pt x="1981200" y="2311400"/>
                </a:lnTo>
                <a:lnTo>
                  <a:pt x="2015066" y="2311400"/>
                </a:lnTo>
                <a:lnTo>
                  <a:pt x="2057400" y="2302933"/>
                </a:lnTo>
                <a:lnTo>
                  <a:pt x="2091266" y="2294467"/>
                </a:lnTo>
                <a:lnTo>
                  <a:pt x="2125132" y="2294467"/>
                </a:lnTo>
                <a:lnTo>
                  <a:pt x="2167466" y="2286000"/>
                </a:lnTo>
                <a:lnTo>
                  <a:pt x="2201332" y="2286000"/>
                </a:lnTo>
                <a:lnTo>
                  <a:pt x="2243666" y="2286000"/>
                </a:lnTo>
                <a:lnTo>
                  <a:pt x="2277532" y="2277533"/>
                </a:lnTo>
                <a:lnTo>
                  <a:pt x="2311399" y="2277533"/>
                </a:lnTo>
                <a:lnTo>
                  <a:pt x="2345266" y="2277533"/>
                </a:lnTo>
                <a:lnTo>
                  <a:pt x="2379132" y="2269067"/>
                </a:lnTo>
                <a:lnTo>
                  <a:pt x="2404533" y="2260600"/>
                </a:lnTo>
                <a:lnTo>
                  <a:pt x="2429932" y="2260600"/>
                </a:lnTo>
                <a:lnTo>
                  <a:pt x="2455332" y="2252133"/>
                </a:lnTo>
                <a:lnTo>
                  <a:pt x="2455332" y="2252133"/>
                </a:lnTo>
                <a:lnTo>
                  <a:pt x="2463799" y="2243667"/>
                </a:lnTo>
                <a:lnTo>
                  <a:pt x="2463799" y="2243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11099800" y="3268133"/>
            <a:ext cx="169334" cy="220135"/>
          </a:xfrm>
          <a:custGeom>
            <a:avLst/>
            <a:gdLst/>
            <a:ahLst/>
            <a:cxnLst/>
            <a:rect l="0" t="0" r="0" b="0"/>
            <a:pathLst>
              <a:path w="169334" h="220135">
                <a:moveTo>
                  <a:pt x="16933" y="0"/>
                </a:moveTo>
                <a:lnTo>
                  <a:pt x="16933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16934"/>
                </a:lnTo>
                <a:lnTo>
                  <a:pt x="33867" y="25400"/>
                </a:lnTo>
                <a:lnTo>
                  <a:pt x="50800" y="33867"/>
                </a:lnTo>
                <a:lnTo>
                  <a:pt x="76200" y="42334"/>
                </a:lnTo>
                <a:lnTo>
                  <a:pt x="93133" y="50800"/>
                </a:lnTo>
                <a:lnTo>
                  <a:pt x="101600" y="67734"/>
                </a:lnTo>
                <a:lnTo>
                  <a:pt x="118534" y="76200"/>
                </a:lnTo>
                <a:lnTo>
                  <a:pt x="135466" y="84667"/>
                </a:lnTo>
                <a:lnTo>
                  <a:pt x="152400" y="93134"/>
                </a:lnTo>
                <a:lnTo>
                  <a:pt x="160866" y="93134"/>
                </a:lnTo>
                <a:lnTo>
                  <a:pt x="169333" y="101600"/>
                </a:lnTo>
                <a:lnTo>
                  <a:pt x="169333" y="101600"/>
                </a:lnTo>
                <a:lnTo>
                  <a:pt x="169333" y="101600"/>
                </a:lnTo>
                <a:lnTo>
                  <a:pt x="169333" y="101600"/>
                </a:lnTo>
                <a:lnTo>
                  <a:pt x="169333" y="101600"/>
                </a:lnTo>
                <a:lnTo>
                  <a:pt x="152400" y="110067"/>
                </a:lnTo>
                <a:lnTo>
                  <a:pt x="143934" y="118534"/>
                </a:lnTo>
                <a:lnTo>
                  <a:pt x="127000" y="135467"/>
                </a:lnTo>
                <a:lnTo>
                  <a:pt x="110067" y="152400"/>
                </a:lnTo>
                <a:lnTo>
                  <a:pt x="84666" y="177800"/>
                </a:lnTo>
                <a:lnTo>
                  <a:pt x="67734" y="194734"/>
                </a:lnTo>
                <a:lnTo>
                  <a:pt x="50800" y="211667"/>
                </a:lnTo>
                <a:lnTo>
                  <a:pt x="42334" y="220134"/>
                </a:lnTo>
                <a:lnTo>
                  <a:pt x="25400" y="220134"/>
                </a:lnTo>
                <a:lnTo>
                  <a:pt x="25400" y="220134"/>
                </a:lnTo>
                <a:lnTo>
                  <a:pt x="16933" y="211667"/>
                </a:lnTo>
                <a:lnTo>
                  <a:pt x="16933" y="211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8695267" y="1041400"/>
            <a:ext cx="245534" cy="245534"/>
          </a:xfrm>
          <a:custGeom>
            <a:avLst/>
            <a:gdLst/>
            <a:ahLst/>
            <a:cxnLst/>
            <a:rect l="0" t="0" r="0" b="0"/>
            <a:pathLst>
              <a:path w="245534" h="245534">
                <a:moveTo>
                  <a:pt x="101599" y="67733"/>
                </a:moveTo>
                <a:lnTo>
                  <a:pt x="93133" y="67733"/>
                </a:lnTo>
                <a:lnTo>
                  <a:pt x="84666" y="76200"/>
                </a:lnTo>
                <a:lnTo>
                  <a:pt x="84666" y="84667"/>
                </a:lnTo>
                <a:lnTo>
                  <a:pt x="76200" y="93133"/>
                </a:lnTo>
                <a:lnTo>
                  <a:pt x="67733" y="110067"/>
                </a:lnTo>
                <a:lnTo>
                  <a:pt x="50800" y="127000"/>
                </a:lnTo>
                <a:lnTo>
                  <a:pt x="42333" y="152400"/>
                </a:lnTo>
                <a:lnTo>
                  <a:pt x="33867" y="169333"/>
                </a:lnTo>
                <a:lnTo>
                  <a:pt x="25399" y="177800"/>
                </a:lnTo>
                <a:lnTo>
                  <a:pt x="16933" y="186267"/>
                </a:lnTo>
                <a:lnTo>
                  <a:pt x="16933" y="194733"/>
                </a:lnTo>
                <a:lnTo>
                  <a:pt x="8466" y="203200"/>
                </a:lnTo>
                <a:lnTo>
                  <a:pt x="8466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8466" y="194733"/>
                </a:lnTo>
                <a:lnTo>
                  <a:pt x="8466" y="186267"/>
                </a:lnTo>
                <a:lnTo>
                  <a:pt x="16933" y="177800"/>
                </a:lnTo>
                <a:lnTo>
                  <a:pt x="25399" y="160867"/>
                </a:lnTo>
                <a:lnTo>
                  <a:pt x="42333" y="135467"/>
                </a:lnTo>
                <a:lnTo>
                  <a:pt x="50800" y="110067"/>
                </a:lnTo>
                <a:lnTo>
                  <a:pt x="67733" y="84667"/>
                </a:lnTo>
                <a:lnTo>
                  <a:pt x="84666" y="59267"/>
                </a:lnTo>
                <a:lnTo>
                  <a:pt x="93133" y="33867"/>
                </a:lnTo>
                <a:lnTo>
                  <a:pt x="101599" y="25400"/>
                </a:lnTo>
                <a:lnTo>
                  <a:pt x="101599" y="16933"/>
                </a:lnTo>
                <a:lnTo>
                  <a:pt x="110067" y="8467"/>
                </a:lnTo>
                <a:lnTo>
                  <a:pt x="118533" y="0"/>
                </a:lnTo>
                <a:lnTo>
                  <a:pt x="127000" y="0"/>
                </a:lnTo>
                <a:lnTo>
                  <a:pt x="135466" y="8467"/>
                </a:lnTo>
                <a:lnTo>
                  <a:pt x="135466" y="16933"/>
                </a:lnTo>
                <a:lnTo>
                  <a:pt x="143933" y="25400"/>
                </a:lnTo>
                <a:lnTo>
                  <a:pt x="152400" y="42333"/>
                </a:lnTo>
                <a:lnTo>
                  <a:pt x="169333" y="59267"/>
                </a:lnTo>
                <a:lnTo>
                  <a:pt x="177799" y="76200"/>
                </a:lnTo>
                <a:lnTo>
                  <a:pt x="194733" y="101600"/>
                </a:lnTo>
                <a:lnTo>
                  <a:pt x="203200" y="127000"/>
                </a:lnTo>
                <a:lnTo>
                  <a:pt x="211666" y="152400"/>
                </a:lnTo>
                <a:lnTo>
                  <a:pt x="220133" y="177800"/>
                </a:lnTo>
                <a:lnTo>
                  <a:pt x="237066" y="203200"/>
                </a:lnTo>
                <a:lnTo>
                  <a:pt x="245533" y="220133"/>
                </a:lnTo>
                <a:lnTo>
                  <a:pt x="245533" y="220133"/>
                </a:lnTo>
                <a:lnTo>
                  <a:pt x="245533" y="245533"/>
                </a:lnTo>
                <a:lnTo>
                  <a:pt x="245533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1837267" y="2624667"/>
            <a:ext cx="999067" cy="262467"/>
          </a:xfrm>
          <a:custGeom>
            <a:avLst/>
            <a:gdLst/>
            <a:ahLst/>
            <a:cxnLst/>
            <a:rect l="0" t="0" r="0" b="0"/>
            <a:pathLst>
              <a:path w="999067" h="262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8466" y="16933"/>
                </a:lnTo>
                <a:lnTo>
                  <a:pt x="16933" y="25400"/>
                </a:lnTo>
                <a:lnTo>
                  <a:pt x="16933" y="50800"/>
                </a:lnTo>
                <a:lnTo>
                  <a:pt x="16933" y="67733"/>
                </a:lnTo>
                <a:lnTo>
                  <a:pt x="25400" y="93133"/>
                </a:lnTo>
                <a:lnTo>
                  <a:pt x="25400" y="118533"/>
                </a:lnTo>
                <a:lnTo>
                  <a:pt x="25400" y="143933"/>
                </a:lnTo>
                <a:lnTo>
                  <a:pt x="25400" y="160866"/>
                </a:lnTo>
                <a:lnTo>
                  <a:pt x="25400" y="186266"/>
                </a:lnTo>
                <a:lnTo>
                  <a:pt x="25400" y="203200"/>
                </a:lnTo>
                <a:lnTo>
                  <a:pt x="25400" y="220133"/>
                </a:lnTo>
                <a:lnTo>
                  <a:pt x="25400" y="228600"/>
                </a:lnTo>
                <a:lnTo>
                  <a:pt x="25400" y="237066"/>
                </a:lnTo>
                <a:lnTo>
                  <a:pt x="25400" y="245533"/>
                </a:lnTo>
                <a:lnTo>
                  <a:pt x="25400" y="245533"/>
                </a:lnTo>
                <a:lnTo>
                  <a:pt x="25400" y="245533"/>
                </a:lnTo>
                <a:lnTo>
                  <a:pt x="25400" y="237066"/>
                </a:lnTo>
                <a:lnTo>
                  <a:pt x="25400" y="228600"/>
                </a:lnTo>
                <a:lnTo>
                  <a:pt x="25400" y="220133"/>
                </a:lnTo>
                <a:lnTo>
                  <a:pt x="25400" y="203200"/>
                </a:lnTo>
                <a:lnTo>
                  <a:pt x="25400" y="177800"/>
                </a:lnTo>
                <a:lnTo>
                  <a:pt x="25400" y="152400"/>
                </a:lnTo>
                <a:lnTo>
                  <a:pt x="25400" y="135466"/>
                </a:lnTo>
                <a:lnTo>
                  <a:pt x="33866" y="101600"/>
                </a:lnTo>
                <a:lnTo>
                  <a:pt x="33866" y="76200"/>
                </a:lnTo>
                <a:lnTo>
                  <a:pt x="42333" y="59266"/>
                </a:lnTo>
                <a:lnTo>
                  <a:pt x="50800" y="33866"/>
                </a:lnTo>
                <a:lnTo>
                  <a:pt x="59266" y="25400"/>
                </a:lnTo>
                <a:lnTo>
                  <a:pt x="76200" y="8466"/>
                </a:lnTo>
                <a:lnTo>
                  <a:pt x="84666" y="8466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0"/>
                </a:lnTo>
                <a:lnTo>
                  <a:pt x="143933" y="8466"/>
                </a:lnTo>
                <a:lnTo>
                  <a:pt x="152400" y="16933"/>
                </a:lnTo>
                <a:lnTo>
                  <a:pt x="152400" y="33866"/>
                </a:lnTo>
                <a:lnTo>
                  <a:pt x="152400" y="50800"/>
                </a:lnTo>
                <a:lnTo>
                  <a:pt x="152400" y="67733"/>
                </a:lnTo>
                <a:lnTo>
                  <a:pt x="152400" y="84666"/>
                </a:lnTo>
                <a:lnTo>
                  <a:pt x="152400" y="101600"/>
                </a:lnTo>
                <a:lnTo>
                  <a:pt x="160866" y="118533"/>
                </a:lnTo>
                <a:lnTo>
                  <a:pt x="160866" y="135466"/>
                </a:lnTo>
                <a:lnTo>
                  <a:pt x="160866" y="152400"/>
                </a:lnTo>
                <a:lnTo>
                  <a:pt x="169333" y="160866"/>
                </a:lnTo>
                <a:lnTo>
                  <a:pt x="177800" y="169333"/>
                </a:lnTo>
                <a:lnTo>
                  <a:pt x="186266" y="177800"/>
                </a:lnTo>
                <a:lnTo>
                  <a:pt x="194733" y="186266"/>
                </a:lnTo>
                <a:lnTo>
                  <a:pt x="211666" y="186266"/>
                </a:lnTo>
                <a:lnTo>
                  <a:pt x="220133" y="186266"/>
                </a:lnTo>
                <a:lnTo>
                  <a:pt x="237066" y="186266"/>
                </a:lnTo>
                <a:lnTo>
                  <a:pt x="254000" y="177800"/>
                </a:lnTo>
                <a:lnTo>
                  <a:pt x="270933" y="169333"/>
                </a:lnTo>
                <a:lnTo>
                  <a:pt x="279400" y="152400"/>
                </a:lnTo>
                <a:lnTo>
                  <a:pt x="296333" y="143933"/>
                </a:lnTo>
                <a:lnTo>
                  <a:pt x="304800" y="127000"/>
                </a:lnTo>
                <a:lnTo>
                  <a:pt x="313266" y="110066"/>
                </a:lnTo>
                <a:lnTo>
                  <a:pt x="313266" y="84666"/>
                </a:lnTo>
                <a:lnTo>
                  <a:pt x="321733" y="67733"/>
                </a:lnTo>
                <a:lnTo>
                  <a:pt x="321733" y="50800"/>
                </a:lnTo>
                <a:lnTo>
                  <a:pt x="321733" y="33866"/>
                </a:lnTo>
                <a:lnTo>
                  <a:pt x="321733" y="25400"/>
                </a:lnTo>
                <a:lnTo>
                  <a:pt x="321733" y="25400"/>
                </a:lnTo>
                <a:lnTo>
                  <a:pt x="321733" y="16933"/>
                </a:lnTo>
                <a:lnTo>
                  <a:pt x="321733" y="16933"/>
                </a:lnTo>
                <a:lnTo>
                  <a:pt x="321733" y="16933"/>
                </a:lnTo>
                <a:lnTo>
                  <a:pt x="321733" y="25400"/>
                </a:lnTo>
                <a:lnTo>
                  <a:pt x="321733" y="33866"/>
                </a:lnTo>
                <a:lnTo>
                  <a:pt x="313266" y="42333"/>
                </a:lnTo>
                <a:lnTo>
                  <a:pt x="313266" y="59266"/>
                </a:lnTo>
                <a:lnTo>
                  <a:pt x="304800" y="76200"/>
                </a:lnTo>
                <a:lnTo>
                  <a:pt x="304800" y="101600"/>
                </a:lnTo>
                <a:lnTo>
                  <a:pt x="304800" y="118533"/>
                </a:lnTo>
                <a:lnTo>
                  <a:pt x="304800" y="143933"/>
                </a:lnTo>
                <a:lnTo>
                  <a:pt x="313266" y="160866"/>
                </a:lnTo>
                <a:lnTo>
                  <a:pt x="321733" y="177800"/>
                </a:lnTo>
                <a:lnTo>
                  <a:pt x="321733" y="186266"/>
                </a:lnTo>
                <a:lnTo>
                  <a:pt x="330200" y="203200"/>
                </a:lnTo>
                <a:lnTo>
                  <a:pt x="347133" y="211666"/>
                </a:lnTo>
                <a:lnTo>
                  <a:pt x="355600" y="211666"/>
                </a:lnTo>
                <a:lnTo>
                  <a:pt x="364066" y="211666"/>
                </a:lnTo>
                <a:lnTo>
                  <a:pt x="372533" y="211666"/>
                </a:lnTo>
                <a:lnTo>
                  <a:pt x="381000" y="211666"/>
                </a:lnTo>
                <a:lnTo>
                  <a:pt x="397933" y="203200"/>
                </a:lnTo>
                <a:lnTo>
                  <a:pt x="406400" y="186266"/>
                </a:lnTo>
                <a:lnTo>
                  <a:pt x="406400" y="169333"/>
                </a:lnTo>
                <a:lnTo>
                  <a:pt x="414866" y="152400"/>
                </a:lnTo>
                <a:lnTo>
                  <a:pt x="414866" y="127000"/>
                </a:lnTo>
                <a:lnTo>
                  <a:pt x="406400" y="110066"/>
                </a:lnTo>
                <a:lnTo>
                  <a:pt x="406400" y="84666"/>
                </a:lnTo>
                <a:lnTo>
                  <a:pt x="397933" y="59266"/>
                </a:lnTo>
                <a:lnTo>
                  <a:pt x="389466" y="42333"/>
                </a:lnTo>
                <a:lnTo>
                  <a:pt x="381000" y="25400"/>
                </a:lnTo>
                <a:lnTo>
                  <a:pt x="364066" y="16933"/>
                </a:lnTo>
                <a:lnTo>
                  <a:pt x="355600" y="8466"/>
                </a:lnTo>
                <a:lnTo>
                  <a:pt x="347133" y="8466"/>
                </a:lnTo>
                <a:lnTo>
                  <a:pt x="338666" y="0"/>
                </a:lnTo>
                <a:lnTo>
                  <a:pt x="330200" y="8466"/>
                </a:lnTo>
                <a:lnTo>
                  <a:pt x="330200" y="8466"/>
                </a:lnTo>
                <a:lnTo>
                  <a:pt x="330200" y="8466"/>
                </a:lnTo>
                <a:lnTo>
                  <a:pt x="330200" y="16933"/>
                </a:lnTo>
                <a:lnTo>
                  <a:pt x="347133" y="16933"/>
                </a:lnTo>
                <a:lnTo>
                  <a:pt x="355600" y="16933"/>
                </a:lnTo>
                <a:lnTo>
                  <a:pt x="372533" y="16933"/>
                </a:lnTo>
                <a:lnTo>
                  <a:pt x="389466" y="16933"/>
                </a:lnTo>
                <a:lnTo>
                  <a:pt x="406400" y="16933"/>
                </a:lnTo>
                <a:lnTo>
                  <a:pt x="423333" y="16933"/>
                </a:lnTo>
                <a:lnTo>
                  <a:pt x="448733" y="16933"/>
                </a:lnTo>
                <a:lnTo>
                  <a:pt x="465666" y="16933"/>
                </a:lnTo>
                <a:lnTo>
                  <a:pt x="482600" y="16933"/>
                </a:lnTo>
                <a:lnTo>
                  <a:pt x="499533" y="16933"/>
                </a:lnTo>
                <a:lnTo>
                  <a:pt x="516466" y="25400"/>
                </a:lnTo>
                <a:lnTo>
                  <a:pt x="524933" y="33866"/>
                </a:lnTo>
                <a:lnTo>
                  <a:pt x="524933" y="42333"/>
                </a:lnTo>
                <a:lnTo>
                  <a:pt x="533400" y="50800"/>
                </a:lnTo>
                <a:lnTo>
                  <a:pt x="533400" y="67733"/>
                </a:lnTo>
                <a:lnTo>
                  <a:pt x="533400" y="84666"/>
                </a:lnTo>
                <a:lnTo>
                  <a:pt x="533400" y="101600"/>
                </a:lnTo>
                <a:lnTo>
                  <a:pt x="533400" y="127000"/>
                </a:lnTo>
                <a:lnTo>
                  <a:pt x="533400" y="143933"/>
                </a:lnTo>
                <a:lnTo>
                  <a:pt x="533400" y="160866"/>
                </a:lnTo>
                <a:lnTo>
                  <a:pt x="524933" y="177800"/>
                </a:lnTo>
                <a:lnTo>
                  <a:pt x="524933" y="186266"/>
                </a:lnTo>
                <a:lnTo>
                  <a:pt x="524933" y="194733"/>
                </a:lnTo>
                <a:lnTo>
                  <a:pt x="524933" y="194733"/>
                </a:lnTo>
                <a:lnTo>
                  <a:pt x="524933" y="203200"/>
                </a:lnTo>
                <a:lnTo>
                  <a:pt x="524933" y="203200"/>
                </a:lnTo>
                <a:lnTo>
                  <a:pt x="524933" y="194733"/>
                </a:lnTo>
                <a:lnTo>
                  <a:pt x="533400" y="194733"/>
                </a:lnTo>
                <a:lnTo>
                  <a:pt x="541866" y="186266"/>
                </a:lnTo>
                <a:lnTo>
                  <a:pt x="541866" y="169333"/>
                </a:lnTo>
                <a:lnTo>
                  <a:pt x="558800" y="152400"/>
                </a:lnTo>
                <a:lnTo>
                  <a:pt x="567266" y="127000"/>
                </a:lnTo>
                <a:lnTo>
                  <a:pt x="575733" y="110066"/>
                </a:lnTo>
                <a:lnTo>
                  <a:pt x="584200" y="84666"/>
                </a:lnTo>
                <a:lnTo>
                  <a:pt x="592666" y="67733"/>
                </a:lnTo>
                <a:lnTo>
                  <a:pt x="601133" y="50800"/>
                </a:lnTo>
                <a:lnTo>
                  <a:pt x="618066" y="42333"/>
                </a:lnTo>
                <a:lnTo>
                  <a:pt x="626533" y="33866"/>
                </a:lnTo>
                <a:lnTo>
                  <a:pt x="626533" y="33866"/>
                </a:lnTo>
                <a:lnTo>
                  <a:pt x="635000" y="25400"/>
                </a:lnTo>
                <a:lnTo>
                  <a:pt x="643466" y="25400"/>
                </a:lnTo>
                <a:lnTo>
                  <a:pt x="651933" y="25400"/>
                </a:lnTo>
                <a:lnTo>
                  <a:pt x="651933" y="25400"/>
                </a:lnTo>
                <a:lnTo>
                  <a:pt x="651933" y="33866"/>
                </a:lnTo>
                <a:lnTo>
                  <a:pt x="651933" y="42333"/>
                </a:lnTo>
                <a:lnTo>
                  <a:pt x="651933" y="50800"/>
                </a:lnTo>
                <a:lnTo>
                  <a:pt x="651933" y="67733"/>
                </a:lnTo>
                <a:lnTo>
                  <a:pt x="651933" y="84666"/>
                </a:lnTo>
                <a:lnTo>
                  <a:pt x="651933" y="101600"/>
                </a:lnTo>
                <a:lnTo>
                  <a:pt x="660400" y="118533"/>
                </a:lnTo>
                <a:lnTo>
                  <a:pt x="668866" y="135466"/>
                </a:lnTo>
                <a:lnTo>
                  <a:pt x="677333" y="143933"/>
                </a:lnTo>
                <a:lnTo>
                  <a:pt x="694266" y="152400"/>
                </a:lnTo>
                <a:lnTo>
                  <a:pt x="711200" y="169333"/>
                </a:lnTo>
                <a:lnTo>
                  <a:pt x="728133" y="177800"/>
                </a:lnTo>
                <a:lnTo>
                  <a:pt x="745066" y="177800"/>
                </a:lnTo>
                <a:lnTo>
                  <a:pt x="762000" y="177800"/>
                </a:lnTo>
                <a:lnTo>
                  <a:pt x="787400" y="169333"/>
                </a:lnTo>
                <a:lnTo>
                  <a:pt x="804333" y="169333"/>
                </a:lnTo>
                <a:lnTo>
                  <a:pt x="829733" y="152400"/>
                </a:lnTo>
                <a:lnTo>
                  <a:pt x="846666" y="143933"/>
                </a:lnTo>
                <a:lnTo>
                  <a:pt x="863600" y="118533"/>
                </a:lnTo>
                <a:lnTo>
                  <a:pt x="880533" y="101600"/>
                </a:lnTo>
                <a:lnTo>
                  <a:pt x="889000" y="76200"/>
                </a:lnTo>
                <a:lnTo>
                  <a:pt x="889000" y="59266"/>
                </a:lnTo>
                <a:lnTo>
                  <a:pt x="897466" y="42333"/>
                </a:lnTo>
                <a:lnTo>
                  <a:pt x="897466" y="33866"/>
                </a:lnTo>
                <a:lnTo>
                  <a:pt x="889000" y="25400"/>
                </a:lnTo>
                <a:lnTo>
                  <a:pt x="889000" y="16933"/>
                </a:lnTo>
                <a:lnTo>
                  <a:pt x="872066" y="16933"/>
                </a:lnTo>
                <a:lnTo>
                  <a:pt x="863600" y="16933"/>
                </a:lnTo>
                <a:lnTo>
                  <a:pt x="855133" y="16933"/>
                </a:lnTo>
                <a:lnTo>
                  <a:pt x="846666" y="25400"/>
                </a:lnTo>
                <a:lnTo>
                  <a:pt x="829733" y="33866"/>
                </a:lnTo>
                <a:lnTo>
                  <a:pt x="829733" y="50800"/>
                </a:lnTo>
                <a:lnTo>
                  <a:pt x="821266" y="59266"/>
                </a:lnTo>
                <a:lnTo>
                  <a:pt x="821266" y="76200"/>
                </a:lnTo>
                <a:lnTo>
                  <a:pt x="829733" y="101600"/>
                </a:lnTo>
                <a:lnTo>
                  <a:pt x="846666" y="118533"/>
                </a:lnTo>
                <a:lnTo>
                  <a:pt x="872066" y="143933"/>
                </a:lnTo>
                <a:lnTo>
                  <a:pt x="905933" y="177800"/>
                </a:lnTo>
                <a:lnTo>
                  <a:pt x="939800" y="203200"/>
                </a:lnTo>
                <a:lnTo>
                  <a:pt x="973666" y="237066"/>
                </a:lnTo>
                <a:lnTo>
                  <a:pt x="973666" y="237066"/>
                </a:lnTo>
                <a:lnTo>
                  <a:pt x="999066" y="262466"/>
                </a:lnTo>
                <a:lnTo>
                  <a:pt x="999066" y="262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3471333" y="778933"/>
            <a:ext cx="16935" cy="84668"/>
          </a:xfrm>
          <a:custGeom>
            <a:avLst/>
            <a:gdLst/>
            <a:ahLst/>
            <a:cxnLst/>
            <a:rect l="0" t="0" r="0" b="0"/>
            <a:pathLst>
              <a:path w="16935" h="846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16934"/>
                </a:lnTo>
                <a:lnTo>
                  <a:pt x="16934" y="25400"/>
                </a:lnTo>
                <a:lnTo>
                  <a:pt x="16934" y="42334"/>
                </a:lnTo>
                <a:lnTo>
                  <a:pt x="16934" y="59267"/>
                </a:lnTo>
                <a:lnTo>
                  <a:pt x="16934" y="67734"/>
                </a:lnTo>
                <a:lnTo>
                  <a:pt x="16934" y="67734"/>
                </a:lnTo>
                <a:lnTo>
                  <a:pt x="16934" y="84667"/>
                </a:lnTo>
                <a:lnTo>
                  <a:pt x="16934" y="84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3471333" y="948267"/>
            <a:ext cx="8468" cy="76201"/>
          </a:xfrm>
          <a:custGeom>
            <a:avLst/>
            <a:gdLst/>
            <a:ahLst/>
            <a:cxnLst/>
            <a:rect l="0" t="0" r="0" b="0"/>
            <a:pathLst>
              <a:path w="8468" h="76201">
                <a:moveTo>
                  <a:pt x="8467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59266"/>
                </a:lnTo>
                <a:lnTo>
                  <a:pt x="8467" y="76200"/>
                </a:lnTo>
                <a:lnTo>
                  <a:pt x="8467" y="76200"/>
                </a:lnTo>
                <a:lnTo>
                  <a:pt x="8467" y="76200"/>
                </a:lnTo>
                <a:lnTo>
                  <a:pt x="8467" y="76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3479800" y="1185333"/>
            <a:ext cx="8468" cy="76201"/>
          </a:xfrm>
          <a:custGeom>
            <a:avLst/>
            <a:gdLst/>
            <a:ahLst/>
            <a:cxnLst/>
            <a:rect l="0" t="0" r="0" b="0"/>
            <a:pathLst>
              <a:path w="8468" h="76201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  <a:lnTo>
                  <a:pt x="8467" y="76200"/>
                </a:lnTo>
                <a:lnTo>
                  <a:pt x="8467" y="76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3471333" y="1481667"/>
            <a:ext cx="8468" cy="76201"/>
          </a:xfrm>
          <a:custGeom>
            <a:avLst/>
            <a:gdLst/>
            <a:ahLst/>
            <a:cxnLst/>
            <a:rect l="0" t="0" r="0" b="0"/>
            <a:pathLst>
              <a:path w="8468" h="76201">
                <a:moveTo>
                  <a:pt x="8467" y="0"/>
                </a:moveTo>
                <a:lnTo>
                  <a:pt x="0" y="8466"/>
                </a:lnTo>
                <a:lnTo>
                  <a:pt x="8467" y="16933"/>
                </a:lnTo>
                <a:lnTo>
                  <a:pt x="0" y="25400"/>
                </a:lnTo>
                <a:lnTo>
                  <a:pt x="0" y="42333"/>
                </a:lnTo>
                <a:lnTo>
                  <a:pt x="8467" y="59266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76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3488267" y="1718733"/>
            <a:ext cx="16934" cy="118535"/>
          </a:xfrm>
          <a:custGeom>
            <a:avLst/>
            <a:gdLst/>
            <a:ahLst/>
            <a:cxnLst/>
            <a:rect l="0" t="0" r="0" b="0"/>
            <a:pathLst>
              <a:path w="16934" h="118535">
                <a:moveTo>
                  <a:pt x="16933" y="0"/>
                </a:moveTo>
                <a:lnTo>
                  <a:pt x="8466" y="8467"/>
                </a:lnTo>
                <a:lnTo>
                  <a:pt x="8466" y="16934"/>
                </a:lnTo>
                <a:lnTo>
                  <a:pt x="8466" y="42334"/>
                </a:lnTo>
                <a:lnTo>
                  <a:pt x="0" y="59267"/>
                </a:lnTo>
                <a:lnTo>
                  <a:pt x="0" y="84667"/>
                </a:lnTo>
                <a:lnTo>
                  <a:pt x="8466" y="101600"/>
                </a:lnTo>
                <a:lnTo>
                  <a:pt x="8466" y="101600"/>
                </a:lnTo>
                <a:lnTo>
                  <a:pt x="8466" y="118534"/>
                </a:lnTo>
                <a:lnTo>
                  <a:pt x="8466" y="118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3496733" y="2074333"/>
            <a:ext cx="8468" cy="42335"/>
          </a:xfrm>
          <a:custGeom>
            <a:avLst/>
            <a:gdLst/>
            <a:ahLst/>
            <a:cxnLst/>
            <a:rect l="0" t="0" r="0" b="0"/>
            <a:pathLst>
              <a:path w="8468" h="42335">
                <a:moveTo>
                  <a:pt x="8467" y="0"/>
                </a:moveTo>
                <a:lnTo>
                  <a:pt x="8467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8467" y="42334"/>
                </a:lnTo>
                <a:lnTo>
                  <a:pt x="8467" y="42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3522133" y="2252133"/>
            <a:ext cx="16935" cy="50801"/>
          </a:xfrm>
          <a:custGeom>
            <a:avLst/>
            <a:gdLst/>
            <a:ahLst/>
            <a:cxnLst/>
            <a:rect l="0" t="0" r="0" b="0"/>
            <a:pathLst>
              <a:path w="16935" h="50801">
                <a:moveTo>
                  <a:pt x="16934" y="0"/>
                </a:moveTo>
                <a:lnTo>
                  <a:pt x="8467" y="0"/>
                </a:lnTo>
                <a:lnTo>
                  <a:pt x="8467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42334"/>
                </a:lnTo>
                <a:lnTo>
                  <a:pt x="0" y="50800"/>
                </a:lnTo>
                <a:lnTo>
                  <a:pt x="0" y="50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4868333" y="702733"/>
            <a:ext cx="8468" cy="67735"/>
          </a:xfrm>
          <a:custGeom>
            <a:avLst/>
            <a:gdLst/>
            <a:ahLst/>
            <a:cxnLst/>
            <a:rect l="0" t="0" r="0" b="0"/>
            <a:pathLst>
              <a:path w="8468" h="67735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59267"/>
                </a:lnTo>
                <a:lnTo>
                  <a:pt x="0" y="67734"/>
                </a:lnTo>
                <a:lnTo>
                  <a:pt x="0" y="67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4859867" y="956733"/>
            <a:ext cx="8467" cy="93135"/>
          </a:xfrm>
          <a:custGeom>
            <a:avLst/>
            <a:gdLst/>
            <a:ahLst/>
            <a:cxnLst/>
            <a:rect l="0" t="0" r="0" b="0"/>
            <a:pathLst>
              <a:path w="8467" h="93135">
                <a:moveTo>
                  <a:pt x="8466" y="0"/>
                </a:moveTo>
                <a:lnTo>
                  <a:pt x="8466" y="8467"/>
                </a:lnTo>
                <a:lnTo>
                  <a:pt x="8466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84667"/>
                </a:lnTo>
                <a:lnTo>
                  <a:pt x="0" y="93134"/>
                </a:lnTo>
                <a:lnTo>
                  <a:pt x="0" y="93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4826000" y="1210733"/>
            <a:ext cx="25401" cy="127001"/>
          </a:xfrm>
          <a:custGeom>
            <a:avLst/>
            <a:gdLst/>
            <a:ahLst/>
            <a:cxnLst/>
            <a:rect l="0" t="0" r="0" b="0"/>
            <a:pathLst>
              <a:path w="25401" h="127001">
                <a:moveTo>
                  <a:pt x="25400" y="0"/>
                </a:moveTo>
                <a:lnTo>
                  <a:pt x="25400" y="8467"/>
                </a:lnTo>
                <a:lnTo>
                  <a:pt x="16933" y="16934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4"/>
                </a:lnTo>
                <a:lnTo>
                  <a:pt x="0" y="84667"/>
                </a:lnTo>
                <a:lnTo>
                  <a:pt x="0" y="110067"/>
                </a:lnTo>
                <a:lnTo>
                  <a:pt x="0" y="110067"/>
                </a:lnTo>
                <a:lnTo>
                  <a:pt x="0" y="127000"/>
                </a:lnTo>
                <a:lnTo>
                  <a:pt x="0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4817533" y="1490133"/>
            <a:ext cx="16935" cy="127001"/>
          </a:xfrm>
          <a:custGeom>
            <a:avLst/>
            <a:gdLst/>
            <a:ahLst/>
            <a:cxnLst/>
            <a:rect l="0" t="0" r="0" b="0"/>
            <a:pathLst>
              <a:path w="16935" h="127001">
                <a:moveTo>
                  <a:pt x="16934" y="0"/>
                </a:moveTo>
                <a:lnTo>
                  <a:pt x="16934" y="0"/>
                </a:lnTo>
                <a:lnTo>
                  <a:pt x="16934" y="16934"/>
                </a:lnTo>
                <a:lnTo>
                  <a:pt x="8467" y="33867"/>
                </a:lnTo>
                <a:lnTo>
                  <a:pt x="8467" y="42334"/>
                </a:lnTo>
                <a:lnTo>
                  <a:pt x="0" y="67734"/>
                </a:lnTo>
                <a:lnTo>
                  <a:pt x="0" y="93134"/>
                </a:lnTo>
                <a:lnTo>
                  <a:pt x="0" y="110067"/>
                </a:lnTo>
                <a:lnTo>
                  <a:pt x="0" y="110067"/>
                </a:lnTo>
                <a:lnTo>
                  <a:pt x="0" y="127000"/>
                </a:lnTo>
                <a:lnTo>
                  <a:pt x="0" y="127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4800600" y="1803400"/>
            <a:ext cx="16934" cy="118534"/>
          </a:xfrm>
          <a:custGeom>
            <a:avLst/>
            <a:gdLst/>
            <a:ahLst/>
            <a:cxnLst/>
            <a:rect l="0" t="0" r="0" b="0"/>
            <a:pathLst>
              <a:path w="16934" h="118534">
                <a:moveTo>
                  <a:pt x="16933" y="0"/>
                </a:moveTo>
                <a:lnTo>
                  <a:pt x="16933" y="8467"/>
                </a:lnTo>
                <a:lnTo>
                  <a:pt x="8467" y="16933"/>
                </a:lnTo>
                <a:lnTo>
                  <a:pt x="8467" y="33867"/>
                </a:lnTo>
                <a:lnTo>
                  <a:pt x="0" y="50800"/>
                </a:lnTo>
                <a:lnTo>
                  <a:pt x="0" y="67733"/>
                </a:lnTo>
                <a:lnTo>
                  <a:pt x="0" y="93133"/>
                </a:lnTo>
                <a:lnTo>
                  <a:pt x="0" y="110067"/>
                </a:lnTo>
                <a:lnTo>
                  <a:pt x="0" y="110067"/>
                </a:lnTo>
                <a:lnTo>
                  <a:pt x="0" y="118533"/>
                </a:lnTo>
                <a:lnTo>
                  <a:pt x="0" y="118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4826000" y="2032000"/>
            <a:ext cx="1" cy="59268"/>
          </a:xfrm>
          <a:custGeom>
            <a:avLst/>
            <a:gdLst/>
            <a:ahLst/>
            <a:cxnLst/>
            <a:rect l="0" t="0" r="0" b="0"/>
            <a:pathLst>
              <a:path w="1" h="59268">
                <a:moveTo>
                  <a:pt x="0" y="0"/>
                </a:move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2675467" y="1312333"/>
            <a:ext cx="33867" cy="25401"/>
          </a:xfrm>
          <a:custGeom>
            <a:avLst/>
            <a:gdLst/>
            <a:ahLst/>
            <a:cxnLst/>
            <a:rect l="0" t="0" r="0" b="0"/>
            <a:pathLst>
              <a:path w="33867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16934"/>
                </a:lnTo>
                <a:lnTo>
                  <a:pt x="16933" y="16934"/>
                </a:lnTo>
                <a:lnTo>
                  <a:pt x="25400" y="8467"/>
                </a:lnTo>
                <a:lnTo>
                  <a:pt x="25400" y="8467"/>
                </a:lnTo>
                <a:lnTo>
                  <a:pt x="33866" y="0"/>
                </a:lnTo>
                <a:lnTo>
                  <a:pt x="338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2912533" y="1320800"/>
            <a:ext cx="76201" cy="8468"/>
          </a:xfrm>
          <a:custGeom>
            <a:avLst/>
            <a:gdLst/>
            <a:ahLst/>
            <a:cxnLst/>
            <a:rect l="0" t="0" r="0" b="0"/>
            <a:pathLst>
              <a:path w="76201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16934" y="0"/>
                </a:lnTo>
                <a:lnTo>
                  <a:pt x="33867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3335867" y="1303867"/>
            <a:ext cx="127001" cy="1"/>
          </a:xfrm>
          <a:custGeom>
            <a:avLst/>
            <a:gdLst/>
            <a:ahLst/>
            <a:cxnLst/>
            <a:rect l="0" t="0" r="0" b="0"/>
            <a:pathLst>
              <a:path w="127001" h="1">
                <a:moveTo>
                  <a:pt x="0" y="0"/>
                </a:move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59266" y="0"/>
                </a:lnTo>
                <a:lnTo>
                  <a:pt x="93133" y="0"/>
                </a:lnTo>
                <a:lnTo>
                  <a:pt x="93133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3818467" y="1286933"/>
            <a:ext cx="160867" cy="16935"/>
          </a:xfrm>
          <a:custGeom>
            <a:avLst/>
            <a:gdLst/>
            <a:ahLst/>
            <a:cxnLst/>
            <a:rect l="0" t="0" r="0" b="0"/>
            <a:pathLst>
              <a:path w="160867" h="16935">
                <a:moveTo>
                  <a:pt x="0" y="0"/>
                </a:moveTo>
                <a:lnTo>
                  <a:pt x="8466" y="8467"/>
                </a:lnTo>
                <a:lnTo>
                  <a:pt x="8466" y="8467"/>
                </a:lnTo>
                <a:lnTo>
                  <a:pt x="25400" y="8467"/>
                </a:lnTo>
                <a:lnTo>
                  <a:pt x="50800" y="8467"/>
                </a:lnTo>
                <a:lnTo>
                  <a:pt x="76200" y="16934"/>
                </a:lnTo>
                <a:lnTo>
                  <a:pt x="118533" y="8467"/>
                </a:lnTo>
                <a:lnTo>
                  <a:pt x="118533" y="8467"/>
                </a:lnTo>
                <a:lnTo>
                  <a:pt x="160866" y="8467"/>
                </a:lnTo>
                <a:lnTo>
                  <a:pt x="160866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4284133" y="1312333"/>
            <a:ext cx="186268" cy="16935"/>
          </a:xfrm>
          <a:custGeom>
            <a:avLst/>
            <a:gdLst/>
            <a:ahLst/>
            <a:cxnLst/>
            <a:rect l="0" t="0" r="0" b="0"/>
            <a:pathLst>
              <a:path w="186268" h="16935">
                <a:moveTo>
                  <a:pt x="0" y="0"/>
                </a:moveTo>
                <a:lnTo>
                  <a:pt x="8467" y="0"/>
                </a:lnTo>
                <a:lnTo>
                  <a:pt x="16934" y="0"/>
                </a:lnTo>
                <a:lnTo>
                  <a:pt x="25400" y="8467"/>
                </a:lnTo>
                <a:lnTo>
                  <a:pt x="50800" y="8467"/>
                </a:lnTo>
                <a:lnTo>
                  <a:pt x="76200" y="16934"/>
                </a:lnTo>
                <a:lnTo>
                  <a:pt x="110067" y="16934"/>
                </a:lnTo>
                <a:lnTo>
                  <a:pt x="152400" y="16934"/>
                </a:lnTo>
                <a:lnTo>
                  <a:pt x="152400" y="16934"/>
                </a:lnTo>
                <a:lnTo>
                  <a:pt x="186267" y="8467"/>
                </a:lnTo>
                <a:lnTo>
                  <a:pt x="186267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4690533" y="1320800"/>
            <a:ext cx="143935" cy="25401"/>
          </a:xfrm>
          <a:custGeom>
            <a:avLst/>
            <a:gdLst/>
            <a:ahLst/>
            <a:cxnLst/>
            <a:rect l="0" t="0" r="0" b="0"/>
            <a:pathLst>
              <a:path w="143935" h="25401">
                <a:moveTo>
                  <a:pt x="0" y="0"/>
                </a:moveTo>
                <a:lnTo>
                  <a:pt x="8467" y="0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16933"/>
                </a:lnTo>
                <a:lnTo>
                  <a:pt x="59267" y="16933"/>
                </a:lnTo>
                <a:lnTo>
                  <a:pt x="84667" y="25400"/>
                </a:lnTo>
                <a:lnTo>
                  <a:pt x="118534" y="25400"/>
                </a:lnTo>
                <a:lnTo>
                  <a:pt x="118534" y="25400"/>
                </a:lnTo>
                <a:lnTo>
                  <a:pt x="143934" y="25400"/>
                </a:lnTo>
                <a:lnTo>
                  <a:pt x="143934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5037667" y="1337733"/>
            <a:ext cx="152401" cy="16935"/>
          </a:xfrm>
          <a:custGeom>
            <a:avLst/>
            <a:gdLst/>
            <a:ahLst/>
            <a:cxnLst/>
            <a:rect l="0" t="0" r="0" b="0"/>
            <a:pathLst>
              <a:path w="152401" h="16935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16934"/>
                </a:lnTo>
                <a:lnTo>
                  <a:pt x="59266" y="16934"/>
                </a:lnTo>
                <a:lnTo>
                  <a:pt x="84666" y="16934"/>
                </a:lnTo>
                <a:lnTo>
                  <a:pt x="118533" y="16934"/>
                </a:lnTo>
                <a:lnTo>
                  <a:pt x="118533" y="16934"/>
                </a:lnTo>
                <a:lnTo>
                  <a:pt x="152400" y="16934"/>
                </a:lnTo>
                <a:lnTo>
                  <a:pt x="152400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5486400" y="1363133"/>
            <a:ext cx="143934" cy="16935"/>
          </a:xfrm>
          <a:custGeom>
            <a:avLst/>
            <a:gdLst/>
            <a:ahLst/>
            <a:cxnLst/>
            <a:rect l="0" t="0" r="0" b="0"/>
            <a:pathLst>
              <a:path w="143934" h="16935">
                <a:moveTo>
                  <a:pt x="0" y="0"/>
                </a:moveTo>
                <a:lnTo>
                  <a:pt x="0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16934"/>
                </a:lnTo>
                <a:lnTo>
                  <a:pt x="67733" y="16934"/>
                </a:lnTo>
                <a:lnTo>
                  <a:pt x="84667" y="16934"/>
                </a:lnTo>
                <a:lnTo>
                  <a:pt x="101600" y="16934"/>
                </a:lnTo>
                <a:lnTo>
                  <a:pt x="127000" y="16934"/>
                </a:lnTo>
                <a:lnTo>
                  <a:pt x="127000" y="16934"/>
                </a:lnTo>
                <a:lnTo>
                  <a:pt x="143933" y="16934"/>
                </a:lnTo>
                <a:lnTo>
                  <a:pt x="143933" y="16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2641600" y="1447800"/>
            <a:ext cx="601134" cy="812801"/>
          </a:xfrm>
          <a:custGeom>
            <a:avLst/>
            <a:gdLst/>
            <a:ahLst/>
            <a:cxnLst/>
            <a:rect l="0" t="0" r="0" b="0"/>
            <a:pathLst>
              <a:path w="601134" h="812801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7" y="25400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8467"/>
                </a:lnTo>
                <a:lnTo>
                  <a:pt x="50800" y="8467"/>
                </a:lnTo>
                <a:lnTo>
                  <a:pt x="59267" y="8467"/>
                </a:lnTo>
                <a:lnTo>
                  <a:pt x="76200" y="0"/>
                </a:lnTo>
                <a:lnTo>
                  <a:pt x="93133" y="0"/>
                </a:lnTo>
                <a:lnTo>
                  <a:pt x="110067" y="0"/>
                </a:lnTo>
                <a:lnTo>
                  <a:pt x="135467" y="0"/>
                </a:lnTo>
                <a:lnTo>
                  <a:pt x="152400" y="0"/>
                </a:lnTo>
                <a:lnTo>
                  <a:pt x="169333" y="0"/>
                </a:lnTo>
                <a:lnTo>
                  <a:pt x="194733" y="0"/>
                </a:lnTo>
                <a:lnTo>
                  <a:pt x="211667" y="8467"/>
                </a:lnTo>
                <a:lnTo>
                  <a:pt x="228600" y="8467"/>
                </a:lnTo>
                <a:lnTo>
                  <a:pt x="254000" y="16933"/>
                </a:lnTo>
                <a:lnTo>
                  <a:pt x="270933" y="25400"/>
                </a:lnTo>
                <a:lnTo>
                  <a:pt x="296333" y="25400"/>
                </a:lnTo>
                <a:lnTo>
                  <a:pt x="313267" y="33867"/>
                </a:lnTo>
                <a:lnTo>
                  <a:pt x="330200" y="42333"/>
                </a:lnTo>
                <a:lnTo>
                  <a:pt x="355600" y="50800"/>
                </a:lnTo>
                <a:lnTo>
                  <a:pt x="372533" y="59267"/>
                </a:lnTo>
                <a:lnTo>
                  <a:pt x="389467" y="76200"/>
                </a:lnTo>
                <a:lnTo>
                  <a:pt x="406400" y="84667"/>
                </a:lnTo>
                <a:lnTo>
                  <a:pt x="423333" y="101600"/>
                </a:lnTo>
                <a:lnTo>
                  <a:pt x="440267" y="118533"/>
                </a:lnTo>
                <a:lnTo>
                  <a:pt x="448733" y="127000"/>
                </a:lnTo>
                <a:lnTo>
                  <a:pt x="465667" y="143933"/>
                </a:lnTo>
                <a:lnTo>
                  <a:pt x="482600" y="160867"/>
                </a:lnTo>
                <a:lnTo>
                  <a:pt x="491067" y="177800"/>
                </a:lnTo>
                <a:lnTo>
                  <a:pt x="499533" y="194733"/>
                </a:lnTo>
                <a:lnTo>
                  <a:pt x="516467" y="220133"/>
                </a:lnTo>
                <a:lnTo>
                  <a:pt x="524933" y="237067"/>
                </a:lnTo>
                <a:lnTo>
                  <a:pt x="533400" y="262467"/>
                </a:lnTo>
                <a:lnTo>
                  <a:pt x="541867" y="279400"/>
                </a:lnTo>
                <a:lnTo>
                  <a:pt x="550333" y="304800"/>
                </a:lnTo>
                <a:lnTo>
                  <a:pt x="558800" y="330200"/>
                </a:lnTo>
                <a:lnTo>
                  <a:pt x="567267" y="347133"/>
                </a:lnTo>
                <a:lnTo>
                  <a:pt x="575733" y="372533"/>
                </a:lnTo>
                <a:lnTo>
                  <a:pt x="584200" y="397933"/>
                </a:lnTo>
                <a:lnTo>
                  <a:pt x="592667" y="414867"/>
                </a:lnTo>
                <a:lnTo>
                  <a:pt x="592667" y="440267"/>
                </a:lnTo>
                <a:lnTo>
                  <a:pt x="592667" y="465667"/>
                </a:lnTo>
                <a:lnTo>
                  <a:pt x="601133" y="491067"/>
                </a:lnTo>
                <a:lnTo>
                  <a:pt x="601133" y="516467"/>
                </a:lnTo>
                <a:lnTo>
                  <a:pt x="601133" y="541867"/>
                </a:lnTo>
                <a:lnTo>
                  <a:pt x="601133" y="567267"/>
                </a:lnTo>
                <a:lnTo>
                  <a:pt x="601133" y="592667"/>
                </a:lnTo>
                <a:lnTo>
                  <a:pt x="601133" y="609600"/>
                </a:lnTo>
                <a:lnTo>
                  <a:pt x="601133" y="635000"/>
                </a:lnTo>
                <a:lnTo>
                  <a:pt x="601133" y="660400"/>
                </a:lnTo>
                <a:lnTo>
                  <a:pt x="601133" y="677333"/>
                </a:lnTo>
                <a:lnTo>
                  <a:pt x="601133" y="702733"/>
                </a:lnTo>
                <a:lnTo>
                  <a:pt x="601133" y="719667"/>
                </a:lnTo>
                <a:lnTo>
                  <a:pt x="601133" y="745067"/>
                </a:lnTo>
                <a:lnTo>
                  <a:pt x="601133" y="762000"/>
                </a:lnTo>
                <a:lnTo>
                  <a:pt x="601133" y="778933"/>
                </a:lnTo>
                <a:lnTo>
                  <a:pt x="601133" y="795867"/>
                </a:lnTo>
                <a:lnTo>
                  <a:pt x="601133" y="804333"/>
                </a:lnTo>
                <a:lnTo>
                  <a:pt x="601133" y="804333"/>
                </a:lnTo>
                <a:lnTo>
                  <a:pt x="601133" y="812800"/>
                </a:lnTo>
                <a:lnTo>
                  <a:pt x="601133" y="812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3632200" y="609600"/>
            <a:ext cx="939801" cy="516468"/>
          </a:xfrm>
          <a:custGeom>
            <a:avLst/>
            <a:gdLst/>
            <a:ahLst/>
            <a:cxnLst/>
            <a:rect l="0" t="0" r="0" b="0"/>
            <a:pathLst>
              <a:path w="939801" h="516468">
                <a:moveTo>
                  <a:pt x="25400" y="67733"/>
                </a:moveTo>
                <a:lnTo>
                  <a:pt x="25400" y="76200"/>
                </a:lnTo>
                <a:lnTo>
                  <a:pt x="25400" y="76200"/>
                </a:lnTo>
                <a:lnTo>
                  <a:pt x="16933" y="84667"/>
                </a:lnTo>
                <a:lnTo>
                  <a:pt x="16933" y="93133"/>
                </a:lnTo>
                <a:lnTo>
                  <a:pt x="16933" y="101600"/>
                </a:lnTo>
                <a:lnTo>
                  <a:pt x="16933" y="110067"/>
                </a:lnTo>
                <a:lnTo>
                  <a:pt x="8467" y="127000"/>
                </a:lnTo>
                <a:lnTo>
                  <a:pt x="8467" y="135467"/>
                </a:lnTo>
                <a:lnTo>
                  <a:pt x="8467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0" y="203200"/>
                </a:lnTo>
                <a:lnTo>
                  <a:pt x="0" y="220133"/>
                </a:lnTo>
                <a:lnTo>
                  <a:pt x="0" y="237067"/>
                </a:lnTo>
                <a:lnTo>
                  <a:pt x="0" y="254000"/>
                </a:lnTo>
                <a:lnTo>
                  <a:pt x="0" y="270933"/>
                </a:lnTo>
                <a:lnTo>
                  <a:pt x="0" y="296333"/>
                </a:lnTo>
                <a:lnTo>
                  <a:pt x="0" y="313267"/>
                </a:lnTo>
                <a:lnTo>
                  <a:pt x="8467" y="330200"/>
                </a:lnTo>
                <a:lnTo>
                  <a:pt x="16933" y="347133"/>
                </a:lnTo>
                <a:lnTo>
                  <a:pt x="16933" y="364067"/>
                </a:lnTo>
                <a:lnTo>
                  <a:pt x="25400" y="381000"/>
                </a:lnTo>
                <a:lnTo>
                  <a:pt x="33867" y="397933"/>
                </a:lnTo>
                <a:lnTo>
                  <a:pt x="42333" y="414867"/>
                </a:lnTo>
                <a:lnTo>
                  <a:pt x="50800" y="431800"/>
                </a:lnTo>
                <a:lnTo>
                  <a:pt x="59267" y="440267"/>
                </a:lnTo>
                <a:lnTo>
                  <a:pt x="76200" y="448733"/>
                </a:lnTo>
                <a:lnTo>
                  <a:pt x="93133" y="465667"/>
                </a:lnTo>
                <a:lnTo>
                  <a:pt x="110067" y="474133"/>
                </a:lnTo>
                <a:lnTo>
                  <a:pt x="127000" y="482600"/>
                </a:lnTo>
                <a:lnTo>
                  <a:pt x="143933" y="491067"/>
                </a:lnTo>
                <a:lnTo>
                  <a:pt x="160867" y="491067"/>
                </a:lnTo>
                <a:lnTo>
                  <a:pt x="186267" y="499533"/>
                </a:lnTo>
                <a:lnTo>
                  <a:pt x="203200" y="508000"/>
                </a:lnTo>
                <a:lnTo>
                  <a:pt x="228600" y="508000"/>
                </a:lnTo>
                <a:lnTo>
                  <a:pt x="254000" y="508000"/>
                </a:lnTo>
                <a:lnTo>
                  <a:pt x="270933" y="516467"/>
                </a:lnTo>
                <a:lnTo>
                  <a:pt x="296333" y="516467"/>
                </a:lnTo>
                <a:lnTo>
                  <a:pt x="321733" y="516467"/>
                </a:lnTo>
                <a:lnTo>
                  <a:pt x="347133" y="516467"/>
                </a:lnTo>
                <a:lnTo>
                  <a:pt x="364067" y="516467"/>
                </a:lnTo>
                <a:lnTo>
                  <a:pt x="389467" y="516467"/>
                </a:lnTo>
                <a:lnTo>
                  <a:pt x="414867" y="516467"/>
                </a:lnTo>
                <a:lnTo>
                  <a:pt x="440267" y="516467"/>
                </a:lnTo>
                <a:lnTo>
                  <a:pt x="465667" y="516467"/>
                </a:lnTo>
                <a:lnTo>
                  <a:pt x="491067" y="508000"/>
                </a:lnTo>
                <a:lnTo>
                  <a:pt x="516467" y="508000"/>
                </a:lnTo>
                <a:lnTo>
                  <a:pt x="541867" y="499533"/>
                </a:lnTo>
                <a:lnTo>
                  <a:pt x="567267" y="499533"/>
                </a:lnTo>
                <a:lnTo>
                  <a:pt x="592667" y="491067"/>
                </a:lnTo>
                <a:lnTo>
                  <a:pt x="618067" y="482600"/>
                </a:lnTo>
                <a:lnTo>
                  <a:pt x="635000" y="482600"/>
                </a:lnTo>
                <a:lnTo>
                  <a:pt x="660400" y="474133"/>
                </a:lnTo>
                <a:lnTo>
                  <a:pt x="685800" y="465667"/>
                </a:lnTo>
                <a:lnTo>
                  <a:pt x="702733" y="457200"/>
                </a:lnTo>
                <a:lnTo>
                  <a:pt x="728133" y="448733"/>
                </a:lnTo>
                <a:lnTo>
                  <a:pt x="745067" y="431800"/>
                </a:lnTo>
                <a:lnTo>
                  <a:pt x="762000" y="423333"/>
                </a:lnTo>
                <a:lnTo>
                  <a:pt x="787400" y="414867"/>
                </a:lnTo>
                <a:lnTo>
                  <a:pt x="804333" y="397933"/>
                </a:lnTo>
                <a:lnTo>
                  <a:pt x="812800" y="381000"/>
                </a:lnTo>
                <a:lnTo>
                  <a:pt x="829733" y="364067"/>
                </a:lnTo>
                <a:lnTo>
                  <a:pt x="846667" y="355600"/>
                </a:lnTo>
                <a:lnTo>
                  <a:pt x="855133" y="330200"/>
                </a:lnTo>
                <a:lnTo>
                  <a:pt x="863600" y="313267"/>
                </a:lnTo>
                <a:lnTo>
                  <a:pt x="880533" y="296333"/>
                </a:lnTo>
                <a:lnTo>
                  <a:pt x="889000" y="279400"/>
                </a:lnTo>
                <a:lnTo>
                  <a:pt x="897467" y="262467"/>
                </a:lnTo>
                <a:lnTo>
                  <a:pt x="905933" y="237067"/>
                </a:lnTo>
                <a:lnTo>
                  <a:pt x="914400" y="220133"/>
                </a:lnTo>
                <a:lnTo>
                  <a:pt x="914400" y="203200"/>
                </a:lnTo>
                <a:lnTo>
                  <a:pt x="922867" y="177800"/>
                </a:lnTo>
                <a:lnTo>
                  <a:pt x="922867" y="160867"/>
                </a:lnTo>
                <a:lnTo>
                  <a:pt x="931333" y="135467"/>
                </a:lnTo>
                <a:lnTo>
                  <a:pt x="931333" y="118533"/>
                </a:lnTo>
                <a:lnTo>
                  <a:pt x="931333" y="101600"/>
                </a:lnTo>
                <a:lnTo>
                  <a:pt x="939800" y="76200"/>
                </a:lnTo>
                <a:lnTo>
                  <a:pt x="939800" y="59267"/>
                </a:lnTo>
                <a:lnTo>
                  <a:pt x="939800" y="42333"/>
                </a:lnTo>
                <a:lnTo>
                  <a:pt x="939800" y="33867"/>
                </a:lnTo>
                <a:lnTo>
                  <a:pt x="939800" y="16933"/>
                </a:lnTo>
                <a:lnTo>
                  <a:pt x="939800" y="8467"/>
                </a:lnTo>
                <a:lnTo>
                  <a:pt x="939800" y="8467"/>
                </a:lnTo>
                <a:lnTo>
                  <a:pt x="939800" y="0"/>
                </a:lnTo>
                <a:lnTo>
                  <a:pt x="9398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4961467" y="1490133"/>
            <a:ext cx="609601" cy="643468"/>
          </a:xfrm>
          <a:custGeom>
            <a:avLst/>
            <a:gdLst/>
            <a:ahLst/>
            <a:cxnLst/>
            <a:rect l="0" t="0" r="0" b="0"/>
            <a:pathLst>
              <a:path w="609601" h="643468">
                <a:moveTo>
                  <a:pt x="609600" y="42334"/>
                </a:moveTo>
                <a:lnTo>
                  <a:pt x="609600" y="42334"/>
                </a:lnTo>
                <a:lnTo>
                  <a:pt x="609600" y="42334"/>
                </a:lnTo>
                <a:lnTo>
                  <a:pt x="601133" y="42334"/>
                </a:lnTo>
                <a:lnTo>
                  <a:pt x="592666" y="33867"/>
                </a:lnTo>
                <a:lnTo>
                  <a:pt x="584200" y="25400"/>
                </a:lnTo>
                <a:lnTo>
                  <a:pt x="567266" y="25400"/>
                </a:lnTo>
                <a:lnTo>
                  <a:pt x="558800" y="16934"/>
                </a:lnTo>
                <a:lnTo>
                  <a:pt x="541866" y="16934"/>
                </a:lnTo>
                <a:lnTo>
                  <a:pt x="516466" y="8467"/>
                </a:lnTo>
                <a:lnTo>
                  <a:pt x="499533" y="8467"/>
                </a:lnTo>
                <a:lnTo>
                  <a:pt x="474133" y="0"/>
                </a:lnTo>
                <a:lnTo>
                  <a:pt x="457200" y="0"/>
                </a:lnTo>
                <a:lnTo>
                  <a:pt x="431800" y="0"/>
                </a:lnTo>
                <a:lnTo>
                  <a:pt x="397933" y="0"/>
                </a:lnTo>
                <a:lnTo>
                  <a:pt x="381000" y="0"/>
                </a:lnTo>
                <a:lnTo>
                  <a:pt x="355600" y="0"/>
                </a:lnTo>
                <a:lnTo>
                  <a:pt x="330200" y="8467"/>
                </a:lnTo>
                <a:lnTo>
                  <a:pt x="304800" y="8467"/>
                </a:lnTo>
                <a:lnTo>
                  <a:pt x="287866" y="16934"/>
                </a:lnTo>
                <a:lnTo>
                  <a:pt x="262466" y="16934"/>
                </a:lnTo>
                <a:lnTo>
                  <a:pt x="245533" y="25400"/>
                </a:lnTo>
                <a:lnTo>
                  <a:pt x="228600" y="33867"/>
                </a:lnTo>
                <a:lnTo>
                  <a:pt x="211666" y="33867"/>
                </a:lnTo>
                <a:lnTo>
                  <a:pt x="194733" y="42334"/>
                </a:lnTo>
                <a:lnTo>
                  <a:pt x="177800" y="50800"/>
                </a:lnTo>
                <a:lnTo>
                  <a:pt x="160866" y="67734"/>
                </a:lnTo>
                <a:lnTo>
                  <a:pt x="152400" y="76200"/>
                </a:lnTo>
                <a:lnTo>
                  <a:pt x="135466" y="93134"/>
                </a:lnTo>
                <a:lnTo>
                  <a:pt x="127000" y="101600"/>
                </a:lnTo>
                <a:lnTo>
                  <a:pt x="118533" y="118534"/>
                </a:lnTo>
                <a:lnTo>
                  <a:pt x="110066" y="127000"/>
                </a:lnTo>
                <a:lnTo>
                  <a:pt x="101600" y="152400"/>
                </a:lnTo>
                <a:lnTo>
                  <a:pt x="84666" y="169334"/>
                </a:lnTo>
                <a:lnTo>
                  <a:pt x="76200" y="186267"/>
                </a:lnTo>
                <a:lnTo>
                  <a:pt x="67733" y="203200"/>
                </a:lnTo>
                <a:lnTo>
                  <a:pt x="59266" y="220134"/>
                </a:lnTo>
                <a:lnTo>
                  <a:pt x="50800" y="237067"/>
                </a:lnTo>
                <a:lnTo>
                  <a:pt x="42333" y="254000"/>
                </a:lnTo>
                <a:lnTo>
                  <a:pt x="33866" y="279400"/>
                </a:lnTo>
                <a:lnTo>
                  <a:pt x="33866" y="296334"/>
                </a:lnTo>
                <a:lnTo>
                  <a:pt x="25400" y="321734"/>
                </a:lnTo>
                <a:lnTo>
                  <a:pt x="25400" y="338667"/>
                </a:lnTo>
                <a:lnTo>
                  <a:pt x="25400" y="355600"/>
                </a:lnTo>
                <a:lnTo>
                  <a:pt x="16933" y="381000"/>
                </a:lnTo>
                <a:lnTo>
                  <a:pt x="16933" y="397934"/>
                </a:lnTo>
                <a:lnTo>
                  <a:pt x="16933" y="423334"/>
                </a:lnTo>
                <a:lnTo>
                  <a:pt x="16933" y="440267"/>
                </a:lnTo>
                <a:lnTo>
                  <a:pt x="8466" y="457200"/>
                </a:lnTo>
                <a:lnTo>
                  <a:pt x="8466" y="482600"/>
                </a:lnTo>
                <a:lnTo>
                  <a:pt x="8466" y="499534"/>
                </a:lnTo>
                <a:lnTo>
                  <a:pt x="8466" y="516467"/>
                </a:lnTo>
                <a:lnTo>
                  <a:pt x="0" y="533400"/>
                </a:lnTo>
                <a:lnTo>
                  <a:pt x="0" y="550334"/>
                </a:lnTo>
                <a:lnTo>
                  <a:pt x="8466" y="567267"/>
                </a:lnTo>
                <a:lnTo>
                  <a:pt x="8466" y="584200"/>
                </a:lnTo>
                <a:lnTo>
                  <a:pt x="8466" y="601134"/>
                </a:lnTo>
                <a:lnTo>
                  <a:pt x="8466" y="609600"/>
                </a:lnTo>
                <a:lnTo>
                  <a:pt x="8466" y="618067"/>
                </a:lnTo>
                <a:lnTo>
                  <a:pt x="8466" y="626534"/>
                </a:lnTo>
                <a:lnTo>
                  <a:pt x="8466" y="635000"/>
                </a:lnTo>
                <a:lnTo>
                  <a:pt x="8466" y="635000"/>
                </a:lnTo>
                <a:lnTo>
                  <a:pt x="8466" y="643467"/>
                </a:lnTo>
                <a:lnTo>
                  <a:pt x="8466" y="643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2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PRACTICE#2B: Graph with Vertical and Horizontal Asymptotes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7329" y="1510178"/>
                <a:ext cx="10982319" cy="621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Graph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329" y="1510178"/>
                <a:ext cx="10982319" cy="621902"/>
              </a:xfrm>
              <a:prstGeom prst="rect">
                <a:avLst/>
              </a:prstGeom>
              <a:blipFill rotWithShape="0">
                <a:blip r:embed="rId3"/>
                <a:stretch>
                  <a:fillRect l="-888"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663" y="114952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563" y="1235664"/>
            <a:ext cx="5234759" cy="510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60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16020</TotalTime>
  <Words>509</Words>
  <Application>Microsoft Office PowerPoint</Application>
  <PresentationFormat>Custom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Algebra 2 Monday 5-11-15</vt:lpstr>
      <vt:lpstr>Warm-ups:  Simplify the following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 Functions and Inequalities</dc:title>
  <dc:creator>Christine Schneider</dc:creator>
  <cp:lastModifiedBy>Christine Schneider</cp:lastModifiedBy>
  <cp:revision>211</cp:revision>
  <cp:lastPrinted>2015-05-11T14:30:58Z</cp:lastPrinted>
  <dcterms:created xsi:type="dcterms:W3CDTF">2013-11-30T22:11:31Z</dcterms:created>
  <dcterms:modified xsi:type="dcterms:W3CDTF">2015-05-11T15:53:51Z</dcterms:modified>
</cp:coreProperties>
</file>